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8" r:id="rId2"/>
    <p:sldId id="329" r:id="rId3"/>
    <p:sldId id="330" r:id="rId4"/>
    <p:sldId id="340" r:id="rId5"/>
    <p:sldId id="341" r:id="rId6"/>
    <p:sldId id="342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of Money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money 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money ?</a:t>
            </a:r>
            <a:endParaRPr lang="en-US" dirty="0"/>
          </a:p>
          <a:p>
            <a:r>
              <a:rPr lang="en-US" dirty="0" smtClean="0"/>
              <a:t>Does it really hold any value ?</a:t>
            </a:r>
          </a:p>
          <a:p>
            <a:r>
              <a:rPr lang="en-US" dirty="0"/>
              <a:t>How does it gets it value ?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84" y="1981200"/>
            <a:ext cx="2142329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Barter - what if it was actually happening today ?</a:t>
            </a:r>
          </a:p>
          <a:p>
            <a:r>
              <a:rPr lang="en-IN" dirty="0" smtClean="0"/>
              <a:t>Other systems </a:t>
            </a:r>
          </a:p>
          <a:p>
            <a:pPr lvl="1"/>
            <a:r>
              <a:rPr lang="en-IN" dirty="0" smtClean="0"/>
              <a:t>Shells</a:t>
            </a:r>
          </a:p>
          <a:p>
            <a:pPr lvl="1"/>
            <a:r>
              <a:rPr lang="en-IN" dirty="0" smtClean="0"/>
              <a:t>Rocks</a:t>
            </a:r>
          </a:p>
          <a:p>
            <a:pPr lvl="1"/>
            <a:r>
              <a:rPr lang="en-IN" dirty="0" smtClean="0"/>
              <a:t>Coins</a:t>
            </a:r>
          </a:p>
          <a:p>
            <a:pPr lvl="1"/>
            <a:r>
              <a:rPr lang="en-IN" dirty="0" smtClean="0"/>
              <a:t>Leather </a:t>
            </a:r>
          </a:p>
          <a:p>
            <a:pPr marL="282575" lvl="1" indent="0">
              <a:buNone/>
            </a:pPr>
            <a:endParaRPr lang="en-IN" dirty="0" smtClean="0"/>
          </a:p>
          <a:p>
            <a:pPr marL="282575" lvl="1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2492896"/>
            <a:ext cx="3781042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Story of YAP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it happened ?</a:t>
            </a:r>
          </a:p>
          <a:p>
            <a:r>
              <a:rPr lang="en-IN" dirty="0" smtClean="0"/>
              <a:t>What these people taught world?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12" y="1981200"/>
            <a:ext cx="4827984" cy="4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Money is IOU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276872"/>
            <a:ext cx="4427983" cy="3892153"/>
          </a:xfrm>
        </p:spPr>
        <p:txBody>
          <a:bodyPr/>
          <a:lstStyle/>
          <a:p>
            <a:r>
              <a:rPr lang="en-IN" dirty="0" smtClean="0"/>
              <a:t>What is I OWE YOU</a:t>
            </a:r>
          </a:p>
          <a:p>
            <a:r>
              <a:rPr lang="en-IN" dirty="0" smtClean="0"/>
              <a:t>Is this what really written</a:t>
            </a:r>
          </a:p>
          <a:p>
            <a:pPr marL="0" indent="0">
              <a:buNone/>
            </a:pPr>
            <a:r>
              <a:rPr lang="en-IN" dirty="0" smtClean="0"/>
              <a:t>on our notes 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01" y="2276872"/>
            <a:ext cx="6953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IOU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648" y="1981200"/>
            <a:ext cx="6285329" cy="4187825"/>
          </a:xfrm>
        </p:spPr>
      </p:pic>
    </p:spTree>
    <p:extLst>
      <p:ext uri="{BB962C8B-B14F-4D97-AF65-F5344CB8AC3E}">
        <p14:creationId xmlns:p14="http://schemas.microsoft.com/office/powerpoint/2010/main" val="2454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56</TotalTime>
  <Words>73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</vt:lpstr>
      <vt:lpstr>Currency Symbols 16x9</vt:lpstr>
      <vt:lpstr>History of Money</vt:lpstr>
      <vt:lpstr>What is money ?</vt:lpstr>
      <vt:lpstr>Evolution </vt:lpstr>
      <vt:lpstr>Story of YAP</vt:lpstr>
      <vt:lpstr>Money is IOU </vt:lpstr>
      <vt:lpstr>IOU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Money</dc:title>
  <dc:creator>Dell</dc:creator>
  <cp:lastModifiedBy>Dell</cp:lastModifiedBy>
  <cp:revision>22</cp:revision>
  <dcterms:created xsi:type="dcterms:W3CDTF">2021-03-05T03:14:52Z</dcterms:created>
  <dcterms:modified xsi:type="dcterms:W3CDTF">2021-03-05T04:11:25Z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