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65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AA6"/>
    <a:srgbClr val="0699DE"/>
    <a:srgbClr val="168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0605-thrive-2-thumb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207770" y="598170"/>
            <a:ext cx="9776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 </a:t>
            </a:r>
            <a:r>
              <a:rPr lang="en-US"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alpha val="100000"/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Automated Meeting Room Booking System</a:t>
            </a:r>
            <a:endParaRPr lang="en-US" sz="3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alpha val="100000"/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2015" y="4968875"/>
            <a:ext cx="412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October 2020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pic>
          <p:nvPicPr>
            <p:cNvPr id="9" name="Picture 8" descr="hsbc"/>
            <p:cNvPicPr>
              <a:picLocks noChangeAspect="1"/>
            </p:cNvPicPr>
            <p:nvPr/>
          </p:nvPicPr>
          <p:blipFill>
            <a:blip r:embed="rId2"/>
            <a:srcRect r="39186"/>
            <a:stretch>
              <a:fillRect/>
            </a:stretch>
          </p:blipFill>
          <p:spPr>
            <a:xfrm>
              <a:off x="1293" y="10159"/>
              <a:ext cx="991" cy="366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2284" y="10019"/>
              <a:ext cx="28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solidFill>
                    <a:schemeClr val="bg1"/>
                  </a:solidFill>
                </a:rPr>
                <a:t>|</a:t>
              </a:r>
              <a:r>
                <a:rPr lang="en-US" sz="2000">
                  <a:solidFill>
                    <a:schemeClr val="bg1"/>
                  </a:solidFill>
                  <a:latin typeface="Modern No. 20" panose="02070704070505020303" charset="0"/>
                  <a:cs typeface="Modern No. 20" panose="02070704070505020303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Carlito" panose="020F0502020204030204" charset="0"/>
                  <a:cs typeface="Carlito" panose="020F0502020204030204" charset="0"/>
                </a:rPr>
                <a:t>Technology</a:t>
              </a:r>
              <a:endParaRPr lang="en-US" sz="2000">
                <a:solidFill>
                  <a:schemeClr val="bg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882015" y="5429250"/>
            <a:ext cx="604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Team ClanOctate, DA 1 - Team 1 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829310" y="716915"/>
            <a:ext cx="10394950" cy="6028055"/>
            <a:chOff x="1018" y="1602"/>
            <a:chExt cx="15390" cy="90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61" y="1602"/>
              <a:ext cx="14781" cy="9020"/>
            </a:xfrm>
            <a:prstGeom prst="rect">
              <a:avLst/>
            </a:prstGeom>
          </p:spPr>
        </p:pic>
        <p:sp>
          <p:nvSpPr>
            <p:cNvPr id="16" name="Rectangles 15"/>
            <p:cNvSpPr/>
            <p:nvPr/>
          </p:nvSpPr>
          <p:spPr>
            <a:xfrm>
              <a:off x="1018" y="1730"/>
              <a:ext cx="15391" cy="836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550" y="1363980"/>
            <a:ext cx="10532110" cy="3830955"/>
            <a:chOff x="1208" y="2360"/>
            <a:chExt cx="16586" cy="6033"/>
          </a:xfrm>
        </p:grpSpPr>
        <p:sp>
          <p:nvSpPr>
            <p:cNvPr id="12" name="Text Box 11"/>
            <p:cNvSpPr txBox="1"/>
            <p:nvPr/>
          </p:nvSpPr>
          <p:spPr>
            <a:xfrm>
              <a:off x="1208" y="2360"/>
              <a:ext cx="16586" cy="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The team for the project, named </a:t>
              </a:r>
              <a:r>
                <a:rPr lang="en-US" i="1"/>
                <a:t>ClanOctate</a:t>
              </a:r>
              <a:r>
                <a:rPr lang="en-US"/>
                <a:t> is composed of :-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Anuj Naresh Chetwani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Gaurav Anand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Hrushabh Hirudkar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Jaykumar Dashrathbhai Khatri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Manasi Dippak Kaamble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Nikhil Saboo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Shivani Vijay Rajmane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Simran Arun Moondra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524" y="3015"/>
              <a:ext cx="552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-	45120348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45120322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45120268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45120246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45120313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45120202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45120050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45120142</a:t>
              </a:r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Team members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172210"/>
            <a:ext cx="6859905" cy="518414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893445" y="1247140"/>
            <a:ext cx="6523355" cy="503491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WhatsApp Image 2020-10-10 at 16.14.32"/>
          <p:cNvPicPr>
            <a:picLocks noChangeAspect="1"/>
          </p:cNvPicPr>
          <p:nvPr/>
        </p:nvPicPr>
        <p:blipFill>
          <a:blip r:embed="rId2"/>
          <a:srcRect l="11754" t="10414" r="13219" b="22398"/>
          <a:stretch>
            <a:fillRect/>
          </a:stretch>
        </p:blipFill>
        <p:spPr>
          <a:xfrm>
            <a:off x="8006080" y="1098550"/>
            <a:ext cx="3952240" cy="5461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Application Features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3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5170" y="1172845"/>
            <a:ext cx="728091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application designed in the project, automates the procedure of booking a meeting room in a company where employees can search and book a meeting room based on their requirements.</a:t>
            </a:r>
            <a:endParaRPr lang="en-US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Depending on the role of the employee in the company, the employee can perform various functions (as shown beside) on the application.</a:t>
            </a:r>
            <a:endParaRPr lang="en-US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endParaRPr lang="en-US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/>
              <a:t>Key points :-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is very simple and easy to use.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provides enough options to help the users easily navigate pages and thus provide a seamless experience.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provides a secure and reliable way to book a meeting room and keeping track of the amenities to be required for the meeting.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185545"/>
            <a:ext cx="5335905" cy="3093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0" y="1188720"/>
            <a:ext cx="4699000" cy="4120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2556" t="18953" r="15608" b="32751"/>
          <a:stretch>
            <a:fillRect/>
          </a:stretch>
        </p:blipFill>
        <p:spPr>
          <a:xfrm>
            <a:off x="1671955" y="4547870"/>
            <a:ext cx="3171825" cy="1569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continued...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5412" b="17233"/>
          <a:stretch>
            <a:fillRect/>
          </a:stretch>
        </p:blipFill>
        <p:spPr>
          <a:xfrm>
            <a:off x="368935" y="1241425"/>
            <a:ext cx="6304280" cy="2571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0" y="1252855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584835" y="1098550"/>
            <a:ext cx="10935970" cy="5205730"/>
            <a:chOff x="921" y="1730"/>
            <a:chExt cx="17222" cy="81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1" y="1730"/>
              <a:ext cx="17222" cy="8198"/>
            </a:xfrm>
            <a:prstGeom prst="rect">
              <a:avLst/>
            </a:prstGeom>
          </p:spPr>
        </p:pic>
        <p:sp>
          <p:nvSpPr>
            <p:cNvPr id="17" name="Rectangles 16"/>
            <p:cNvSpPr/>
            <p:nvPr/>
          </p:nvSpPr>
          <p:spPr>
            <a:xfrm>
              <a:off x="2149" y="2092"/>
              <a:ext cx="14500" cy="7282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Learnings from the project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5805" y="1098550"/>
            <a:ext cx="10532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modern workplace thrives on collaboration, and with collaboration comes meeting. Video meetings and conference calls can be a hassle for the modern workplace if there is no proper managed meeting room that supports the plethora of smart technologies like - laptops, wifi connection, whiteboard, TV and high-definition video conference call with several attendees, that can be booked conveniently.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5805" y="2611755"/>
            <a:ext cx="10232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While developing and designing the solution for the above problem, through our application, our team learnt a lot in the process.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Collaboration</a:t>
            </a:r>
            <a:r>
              <a:rPr lang="en-US"/>
              <a:t> - the team learnt to plan, coordinate, control and monitor the project during entire time span of development.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Time Management </a:t>
            </a:r>
            <a:r>
              <a:rPr lang="en-US"/>
              <a:t>- the team learnt to efficiently use time and lay emphasis on complex  parts.</a:t>
            </a:r>
            <a:endParaRPr lang="en-US" b="1" i="1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Technological  tools &amp; concepts</a:t>
            </a:r>
            <a:r>
              <a:rPr lang="en-US"/>
              <a:t> - the team learnt about the following :-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proper use of layered architecture to develop the solution that is loosly coupled.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use of MVC design pattern that isolates the application logic from the user interface layer and supports separation of concerns.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of database (</a:t>
            </a:r>
            <a:r>
              <a:rPr lang="en-US">
                <a:sym typeface="+mn-ea"/>
              </a:rPr>
              <a:t>MySql RDBMS server</a:t>
            </a:r>
            <a:r>
              <a:rPr lang="en-US"/>
              <a:t>) to store the business data.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deeper knowledge of theoretical concepts through active exploration of real world problem (as specified above).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etc.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3470" y="1773555"/>
            <a:ext cx="5062855" cy="50628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109470" y="1420495"/>
            <a:ext cx="7827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“THANK YOU”</a:t>
            </a:r>
            <a:endParaRPr lang="en-US" sz="9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90315" y="3213100"/>
            <a:ext cx="4579620" cy="265366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Presentation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Modern No. 20</vt:lpstr>
      <vt:lpstr>Carlito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Team members  </vt:lpstr>
      <vt:lpstr>Application Features  </vt:lpstr>
      <vt:lpstr>UI Snapshots </vt:lpstr>
      <vt:lpstr>UI Snapshots continued...</vt:lpstr>
      <vt:lpstr>Learnings from the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nEW u</cp:lastModifiedBy>
  <cp:revision>13</cp:revision>
  <dcterms:created xsi:type="dcterms:W3CDTF">2020-10-10T19:19:00Z</dcterms:created>
  <dcterms:modified xsi:type="dcterms:W3CDTF">2020-10-12T13:07:18Z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