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70" r:id="rId13"/>
    <p:sldId id="269" r:id="rId14"/>
    <p:sldId id="26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D1B1C-B8F3-C8CA-CC44-B5F25122B50A}"/>
              </a:ext>
            </a:extLst>
          </p:cNvPr>
          <p:cNvSpPr txBox="1"/>
          <p:nvPr/>
        </p:nvSpPr>
        <p:spPr>
          <a:xfrm>
            <a:off x="6695321" y="1334069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(POST)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B70E-9E79-DD8B-1607-BBA1FAF0227F}"/>
              </a:ext>
            </a:extLst>
          </p:cNvPr>
          <p:cNvSpPr txBox="1"/>
          <p:nvPr/>
        </p:nvSpPr>
        <p:spPr>
          <a:xfrm>
            <a:off x="6695321" y="223745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(GET)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5C6D-4D75-8C7D-32B7-ABE9F3CC8E9C}"/>
              </a:ext>
            </a:extLst>
          </p:cNvPr>
          <p:cNvSpPr txBox="1"/>
          <p:nvPr/>
        </p:nvSpPr>
        <p:spPr>
          <a:xfrm>
            <a:off x="6695321" y="3306088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(PUT, PATCH)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C922-A5D1-1B0F-8A48-43128FB5BC54}"/>
              </a:ext>
            </a:extLst>
          </p:cNvPr>
          <p:cNvSpPr txBox="1"/>
          <p:nvPr/>
        </p:nvSpPr>
        <p:spPr>
          <a:xfrm>
            <a:off x="6695321" y="412133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(DELETE)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179</Words>
  <Application>Microsoft Macintosh PowerPoint</Application>
  <PresentationFormat>와이드스크린</PresentationFormat>
  <Paragraphs>94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BM DoHyeon OTF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4</cp:revision>
  <dcterms:created xsi:type="dcterms:W3CDTF">2022-01-30T12:52:06Z</dcterms:created>
  <dcterms:modified xsi:type="dcterms:W3CDTF">2022-04-14T13:09:40Z</dcterms:modified>
</cp:coreProperties>
</file>