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71" r:id="rId15"/>
    <p:sldId id="272" r:id="rId16"/>
    <p:sldId id="264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EFA9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8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63680-6E6C-2756-3676-9A7C62E4ADAA}"/>
              </a:ext>
            </a:extLst>
          </p:cNvPr>
          <p:cNvSpPr/>
          <p:nvPr/>
        </p:nvSpPr>
        <p:spPr>
          <a:xfrm>
            <a:off x="0" y="0"/>
            <a:ext cx="11457542" cy="676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7D5591-33B6-549D-08DE-8E1AF9935EF2}"/>
              </a:ext>
            </a:extLst>
          </p:cNvPr>
          <p:cNvSpPr/>
          <p:nvPr/>
        </p:nvSpPr>
        <p:spPr>
          <a:xfrm>
            <a:off x="5971140" y="1244907"/>
            <a:ext cx="1553379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11E67-8A2B-F277-1855-C2C79F59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9167" l="4762" r="94762">
                        <a14:foregroundMark x1="43333" y1="12917" x2="52857" y2="2083"/>
                        <a14:foregroundMark x1="45714" y1="4167" x2="54762" y2="7083"/>
                        <a14:foregroundMark x1="46190" y1="91667" x2="46190" y2="91667"/>
                        <a14:foregroundMark x1="49524" y1="92500" x2="49524" y2="92500"/>
                        <a14:foregroundMark x1="89524" y1="67917" x2="92857" y2="71667"/>
                        <a14:foregroundMark x1="95238" y1="84583" x2="94286" y2="92500"/>
                        <a14:foregroundMark x1="5714" y1="72917" x2="5238" y2="92500"/>
                        <a14:foregroundMark x1="91905" y1="99167" x2="91905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643" y="209565"/>
            <a:ext cx="666857" cy="759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EA143-7914-C22A-2649-645DDBEA8EC4}"/>
              </a:ext>
            </a:extLst>
          </p:cNvPr>
          <p:cNvSpPr/>
          <p:nvPr/>
        </p:nvSpPr>
        <p:spPr>
          <a:xfrm>
            <a:off x="2908452" y="2533880"/>
            <a:ext cx="4616067" cy="1013551"/>
          </a:xfrm>
          <a:prstGeom prst="rect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socket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6A107-DE72-581B-46E2-19CA2909515E}"/>
              </a:ext>
            </a:extLst>
          </p:cNvPr>
          <p:cNvSpPr txBox="1"/>
          <p:nvPr/>
        </p:nvSpPr>
        <p:spPr>
          <a:xfrm>
            <a:off x="7524519" y="405472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Transport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2226-439A-4DD3-49F1-00E5405D35B9}"/>
              </a:ext>
            </a:extLst>
          </p:cNvPr>
          <p:cNvSpPr txBox="1"/>
          <p:nvPr/>
        </p:nvSpPr>
        <p:spPr>
          <a:xfrm>
            <a:off x="7524519" y="154288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Application(Web Browser)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B0D70-9133-B38F-5C42-2A9847F70A63}"/>
              </a:ext>
            </a:extLst>
          </p:cNvPr>
          <p:cNvSpPr/>
          <p:nvPr/>
        </p:nvSpPr>
        <p:spPr>
          <a:xfrm>
            <a:off x="2908453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TCP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7EA18-E325-2CB6-4477-15886972B4B6}"/>
              </a:ext>
            </a:extLst>
          </p:cNvPr>
          <p:cNvSpPr txBox="1"/>
          <p:nvPr/>
        </p:nvSpPr>
        <p:spPr>
          <a:xfrm>
            <a:off x="7524519" y="286490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Lower Application(OS)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0BF2B-0319-4433-840C-D6113FE0C655}"/>
              </a:ext>
            </a:extLst>
          </p:cNvPr>
          <p:cNvSpPr/>
          <p:nvPr/>
        </p:nvSpPr>
        <p:spPr>
          <a:xfrm>
            <a:off x="2908452" y="5001658"/>
            <a:ext cx="4616067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139A-4A0E-8D91-D7CF-0B452A847C55}"/>
              </a:ext>
            </a:extLst>
          </p:cNvPr>
          <p:cNvSpPr txBox="1"/>
          <p:nvPr/>
        </p:nvSpPr>
        <p:spPr>
          <a:xfrm>
            <a:off x="7524519" y="53106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Network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FD54-A3AD-3303-688A-E6C743B56B61}"/>
              </a:ext>
            </a:extLst>
          </p:cNvPr>
          <p:cNvSpPr/>
          <p:nvPr/>
        </p:nvSpPr>
        <p:spPr>
          <a:xfrm>
            <a:off x="4190079" y="1244907"/>
            <a:ext cx="155338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ssh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0F57-A6B0-F801-92F9-87D3D92FCF61}"/>
              </a:ext>
            </a:extLst>
          </p:cNvPr>
          <p:cNvSpPr/>
          <p:nvPr/>
        </p:nvSpPr>
        <p:spPr>
          <a:xfrm>
            <a:off x="2908452" y="1244907"/>
            <a:ext cx="1149426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481E9-ABB5-FBC2-F2D2-AC8831A33F47}"/>
              </a:ext>
            </a:extLst>
          </p:cNvPr>
          <p:cNvSpPr/>
          <p:nvPr/>
        </p:nvSpPr>
        <p:spPr>
          <a:xfrm>
            <a:off x="5310130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UDP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/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blipFill>
                <a:blip r:embed="rId4"/>
                <a:stretch>
                  <a:fillRect l="-35294" r="-29412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E59E2-A2BD-3FD1-6935-DD43A1EA6922}"/>
              </a:ext>
            </a:extLst>
          </p:cNvPr>
          <p:cNvSpPr/>
          <p:nvPr/>
        </p:nvSpPr>
        <p:spPr>
          <a:xfrm>
            <a:off x="2888948" y="1237386"/>
            <a:ext cx="1879212" cy="1766072"/>
          </a:xfrm>
          <a:prstGeom prst="rect">
            <a:avLst/>
          </a:prstGeom>
          <a:solidFill>
            <a:srgbClr val="FFECA1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1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7E71F-685C-1DCC-D659-6A496FF02783}"/>
              </a:ext>
            </a:extLst>
          </p:cNvPr>
          <p:cNvSpPr/>
          <p:nvPr/>
        </p:nvSpPr>
        <p:spPr>
          <a:xfrm>
            <a:off x="3194742" y="1652299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C7F88-9AE4-FB22-0BB8-D93A115429AB}"/>
              </a:ext>
            </a:extLst>
          </p:cNvPr>
          <p:cNvSpPr/>
          <p:nvPr/>
        </p:nvSpPr>
        <p:spPr>
          <a:xfrm>
            <a:off x="5702948" y="1423989"/>
            <a:ext cx="1879212" cy="3278897"/>
          </a:xfrm>
          <a:prstGeom prst="rect">
            <a:avLst/>
          </a:prstGeom>
          <a:solidFill>
            <a:srgbClr val="B2EAF0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Consumer Group</a:t>
            </a: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F7E62-5FF2-5E2F-BC47-0F800C99AC80}"/>
              </a:ext>
            </a:extLst>
          </p:cNvPr>
          <p:cNvSpPr/>
          <p:nvPr/>
        </p:nvSpPr>
        <p:spPr>
          <a:xfrm>
            <a:off x="6029962" y="214023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E08E-6B8F-4950-481A-CBE13D7DA7D7}"/>
              </a:ext>
            </a:extLst>
          </p:cNvPr>
          <p:cNvSpPr/>
          <p:nvPr/>
        </p:nvSpPr>
        <p:spPr>
          <a:xfrm>
            <a:off x="6029962" y="3063438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5A237-BD0E-EE76-3D5E-A95DF0E061C1}"/>
              </a:ext>
            </a:extLst>
          </p:cNvPr>
          <p:cNvSpPr/>
          <p:nvPr/>
        </p:nvSpPr>
        <p:spPr>
          <a:xfrm>
            <a:off x="3194742" y="2112144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011EB-F54C-AC1E-51B1-449F97632295}"/>
              </a:ext>
            </a:extLst>
          </p:cNvPr>
          <p:cNvSpPr/>
          <p:nvPr/>
        </p:nvSpPr>
        <p:spPr>
          <a:xfrm>
            <a:off x="3194742" y="2565325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8B44E-1E38-C809-5954-70C9DD7CC5E9}"/>
              </a:ext>
            </a:extLst>
          </p:cNvPr>
          <p:cNvSpPr/>
          <p:nvPr/>
        </p:nvSpPr>
        <p:spPr>
          <a:xfrm>
            <a:off x="2888947" y="3210056"/>
            <a:ext cx="1879211" cy="1766072"/>
          </a:xfrm>
          <a:prstGeom prst="rect">
            <a:avLst/>
          </a:prstGeom>
          <a:solidFill>
            <a:srgbClr val="FCA0EB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2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4B776-33C4-D3AE-BC17-3EBECD33C014}"/>
              </a:ext>
            </a:extLst>
          </p:cNvPr>
          <p:cNvSpPr/>
          <p:nvPr/>
        </p:nvSpPr>
        <p:spPr>
          <a:xfrm>
            <a:off x="3194742" y="3624969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1DB7C-9280-C122-FBB3-4EB624FD2404}"/>
              </a:ext>
            </a:extLst>
          </p:cNvPr>
          <p:cNvSpPr/>
          <p:nvPr/>
        </p:nvSpPr>
        <p:spPr>
          <a:xfrm>
            <a:off x="3194742" y="4084814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A7DCB-0432-901A-41ED-678FA6E21DA2}"/>
              </a:ext>
            </a:extLst>
          </p:cNvPr>
          <p:cNvSpPr/>
          <p:nvPr/>
        </p:nvSpPr>
        <p:spPr>
          <a:xfrm>
            <a:off x="3194742" y="4537995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C8552-B4B1-9770-EC40-B60C2F558850}"/>
              </a:ext>
            </a:extLst>
          </p:cNvPr>
          <p:cNvCxnSpPr>
            <a:cxnSpLocks/>
          </p:cNvCxnSpPr>
          <p:nvPr/>
        </p:nvCxnSpPr>
        <p:spPr>
          <a:xfrm>
            <a:off x="4572474" y="1837184"/>
            <a:ext cx="1326160" cy="44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DA247-FD2F-02B9-D836-B0EEB861941D}"/>
              </a:ext>
            </a:extLst>
          </p:cNvPr>
          <p:cNvCxnSpPr>
            <a:cxnSpLocks/>
          </p:cNvCxnSpPr>
          <p:nvPr/>
        </p:nvCxnSpPr>
        <p:spPr>
          <a:xfrm>
            <a:off x="4572474" y="2710224"/>
            <a:ext cx="1326157" cy="1526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8DFC0-8B38-A64D-7788-09C293EAA6D8}"/>
              </a:ext>
            </a:extLst>
          </p:cNvPr>
          <p:cNvCxnSpPr>
            <a:cxnSpLocks/>
          </p:cNvCxnSpPr>
          <p:nvPr/>
        </p:nvCxnSpPr>
        <p:spPr>
          <a:xfrm flipV="1">
            <a:off x="4572474" y="2501549"/>
            <a:ext cx="1326157" cy="12616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573DE0-B22B-F627-BA28-FD8FF4C6F354}"/>
              </a:ext>
            </a:extLst>
          </p:cNvPr>
          <p:cNvCxnSpPr>
            <a:cxnSpLocks/>
          </p:cNvCxnSpPr>
          <p:nvPr/>
        </p:nvCxnSpPr>
        <p:spPr>
          <a:xfrm flipV="1">
            <a:off x="4572474" y="4384713"/>
            <a:ext cx="1326157" cy="3181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EE558-7F2A-5F3C-AE5E-34DE863EBB9A}"/>
              </a:ext>
            </a:extLst>
          </p:cNvPr>
          <p:cNvSpPr/>
          <p:nvPr/>
        </p:nvSpPr>
        <p:spPr>
          <a:xfrm>
            <a:off x="6029962" y="404977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8258300-2E0E-1106-1F73-BBDDA09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55" y="1200838"/>
            <a:ext cx="5218924" cy="392016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6A49C3A-2C78-202F-7450-EBE2A92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70"/>
            <a:ext cx="5155182" cy="392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047F-0C6C-3012-2FBF-DDFADD14F389}"/>
              </a:ext>
            </a:extLst>
          </p:cNvPr>
          <p:cNvSpPr txBox="1"/>
          <p:nvPr/>
        </p:nvSpPr>
        <p:spPr>
          <a:xfrm>
            <a:off x="1820813" y="5390920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초기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4669C-9F04-8A39-56E7-A1CEE3322418}"/>
              </a:ext>
            </a:extLst>
          </p:cNvPr>
          <p:cNvSpPr txBox="1"/>
          <p:nvPr/>
        </p:nvSpPr>
        <p:spPr>
          <a:xfrm>
            <a:off x="8640254" y="539092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지속 연결</a:t>
            </a:r>
          </a:p>
        </p:txBody>
      </p:sp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275422" y="129594"/>
            <a:ext cx="11821099" cy="67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4A3F2-7D76-8A8F-3858-063BED49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889157" y="465903"/>
            <a:ext cx="1359906" cy="14037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F789F4-C1D7-DFE2-CCDD-2E08B6B95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44" b="90000" l="10000" r="90000">
                        <a14:foregroundMark x1="48600" y1="6944" x2="48600" y2="6944"/>
                      </a14:backgroundRemoval>
                    </a14:imgEffect>
                  </a14:imgLayer>
                </a14:imgProps>
              </a:ext>
            </a:extLst>
          </a:blip>
          <a:srcRect l="22816" t="2559" r="22859" b="10307"/>
          <a:stretch/>
        </p:blipFill>
        <p:spPr>
          <a:xfrm>
            <a:off x="6663151" y="236863"/>
            <a:ext cx="960344" cy="1663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DC0EF-4115-FBC6-7083-94C3029B2967}"/>
              </a:ext>
            </a:extLst>
          </p:cNvPr>
          <p:cNvSpPr txBox="1"/>
          <p:nvPr/>
        </p:nvSpPr>
        <p:spPr>
          <a:xfrm>
            <a:off x="2723904" y="199956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Client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1B566-E1EE-780A-8F5D-6AE2838FC225}"/>
              </a:ext>
            </a:extLst>
          </p:cNvPr>
          <p:cNvSpPr txBox="1"/>
          <p:nvPr/>
        </p:nvSpPr>
        <p:spPr>
          <a:xfrm>
            <a:off x="6337436" y="199956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Server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318D8-A134-FF19-74C0-C0AF23469B97}"/>
              </a:ext>
            </a:extLst>
          </p:cNvPr>
          <p:cNvSpPr txBox="1"/>
          <p:nvPr/>
        </p:nvSpPr>
        <p:spPr>
          <a:xfrm>
            <a:off x="2812039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9346A-FF1F-E785-C78F-281C5AA6E8FB}"/>
              </a:ext>
            </a:extLst>
          </p:cNvPr>
          <p:cNvSpPr txBox="1"/>
          <p:nvPr/>
        </p:nvSpPr>
        <p:spPr>
          <a:xfrm>
            <a:off x="6663151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F61D-CDCA-539D-AB00-323E6A33F1B4}"/>
              </a:ext>
            </a:extLst>
          </p:cNvPr>
          <p:cNvSpPr txBox="1"/>
          <p:nvPr/>
        </p:nvSpPr>
        <p:spPr>
          <a:xfrm>
            <a:off x="2723904" y="446733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sent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F6191-CE96-E01D-B879-90B81F731E9E}"/>
              </a:ext>
            </a:extLst>
          </p:cNvPr>
          <p:cNvSpPr txBox="1"/>
          <p:nvPr/>
        </p:nvSpPr>
        <p:spPr>
          <a:xfrm>
            <a:off x="6687195" y="380736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Listen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07B4-D549-5254-4733-2C0D9CB3F892}"/>
              </a:ext>
            </a:extLst>
          </p:cNvPr>
          <p:cNvSpPr txBox="1"/>
          <p:nvPr/>
        </p:nvSpPr>
        <p:spPr>
          <a:xfrm>
            <a:off x="2520322" y="584600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D381B-564C-7488-F00E-E4F93B6804C0}"/>
              </a:ext>
            </a:extLst>
          </p:cNvPr>
          <p:cNvSpPr txBox="1"/>
          <p:nvPr/>
        </p:nvSpPr>
        <p:spPr>
          <a:xfrm>
            <a:off x="6183851" y="5196739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received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58F6-84A2-2FF2-253B-8598ED0AED76}"/>
              </a:ext>
            </a:extLst>
          </p:cNvPr>
          <p:cNvSpPr txBox="1"/>
          <p:nvPr/>
        </p:nvSpPr>
        <p:spPr>
          <a:xfrm>
            <a:off x="6353744" y="6376384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A014B-21A8-5743-AA81-7723F96AF1F1}"/>
              </a:ext>
            </a:extLst>
          </p:cNvPr>
          <p:cNvCxnSpPr>
            <a:cxnSpLocks/>
          </p:cNvCxnSpPr>
          <p:nvPr/>
        </p:nvCxnSpPr>
        <p:spPr>
          <a:xfrm>
            <a:off x="4249063" y="4704522"/>
            <a:ext cx="1846937" cy="6922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82A606-6568-6460-E137-AF4FBD428498}"/>
              </a:ext>
            </a:extLst>
          </p:cNvPr>
          <p:cNvCxnSpPr>
            <a:cxnSpLocks/>
          </p:cNvCxnSpPr>
          <p:nvPr/>
        </p:nvCxnSpPr>
        <p:spPr>
          <a:xfrm flipH="1">
            <a:off x="4249063" y="5485248"/>
            <a:ext cx="1846937" cy="452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5F051-5BCF-6FCF-6606-8C355E871256}"/>
              </a:ext>
            </a:extLst>
          </p:cNvPr>
          <p:cNvCxnSpPr>
            <a:cxnSpLocks/>
          </p:cNvCxnSpPr>
          <p:nvPr/>
        </p:nvCxnSpPr>
        <p:spPr>
          <a:xfrm>
            <a:off x="4249063" y="6026546"/>
            <a:ext cx="1846937" cy="5806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59663D-DDFC-3087-5320-8323AD98C37D}"/>
              </a:ext>
            </a:extLst>
          </p:cNvPr>
          <p:cNvSpPr txBox="1"/>
          <p:nvPr/>
        </p:nvSpPr>
        <p:spPr>
          <a:xfrm>
            <a:off x="4823717" y="45504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C09BE-C480-8693-7CB5-67C41DE3C9C5}"/>
              </a:ext>
            </a:extLst>
          </p:cNvPr>
          <p:cNvSpPr txBox="1"/>
          <p:nvPr/>
        </p:nvSpPr>
        <p:spPr>
          <a:xfrm>
            <a:off x="4273044" y="529370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SYN+ACK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0E1D0-AA38-031F-00EC-6FA88B00D433}"/>
              </a:ext>
            </a:extLst>
          </p:cNvPr>
          <p:cNvSpPr txBox="1"/>
          <p:nvPr/>
        </p:nvSpPr>
        <p:spPr>
          <a:xfrm>
            <a:off x="4845921" y="593809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4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EC7212D6-A752-605B-8460-8CE5F506E422}"/>
              </a:ext>
            </a:extLst>
          </p:cNvPr>
          <p:cNvSpPr/>
          <p:nvPr/>
        </p:nvSpPr>
        <p:spPr>
          <a:xfrm>
            <a:off x="1955031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533A-978B-51A1-7DBF-FB6B9C82B3DE}"/>
              </a:ext>
            </a:extLst>
          </p:cNvPr>
          <p:cNvSpPr txBox="1"/>
          <p:nvPr/>
        </p:nvSpPr>
        <p:spPr>
          <a:xfrm>
            <a:off x="1649504" y="681213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" name="내부 저장소 3">
            <a:extLst>
              <a:ext uri="{FF2B5EF4-FFF2-40B4-BE49-F238E27FC236}">
                <a16:creationId xmlns:a16="http://schemas.microsoft.com/office/drawing/2014/main" id="{40641D50-033C-376F-342F-3DB781D982C9}"/>
              </a:ext>
            </a:extLst>
          </p:cNvPr>
          <p:cNvSpPr/>
          <p:nvPr/>
        </p:nvSpPr>
        <p:spPr>
          <a:xfrm>
            <a:off x="5282125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8A2A-BBD3-D502-6AB3-1F6470C8D4DC}"/>
              </a:ext>
            </a:extLst>
          </p:cNvPr>
          <p:cNvSpPr txBox="1"/>
          <p:nvPr/>
        </p:nvSpPr>
        <p:spPr>
          <a:xfrm>
            <a:off x="5124271" y="681213"/>
            <a:ext cx="17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IP Address Table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4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218719" y="5137151"/>
            <a:ext cx="6295922" cy="155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590463-E88E-A698-9481-9D885A4E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1" y="837541"/>
            <a:ext cx="2506950" cy="1766616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8FCDE531-5A73-739E-43AC-E62D09943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141" b="26403"/>
          <a:stretch/>
        </p:blipFill>
        <p:spPr>
          <a:xfrm>
            <a:off x="3909292" y="1443209"/>
            <a:ext cx="7993392" cy="15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8196550" y="214830"/>
            <a:ext cx="3863247" cy="1294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2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5725</TotalTime>
  <Words>262</Words>
  <Application>Microsoft Macintosh PowerPoint</Application>
  <PresentationFormat>와이드스크린</PresentationFormat>
  <Paragraphs>158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BM DoHyeon OTF</vt:lpstr>
      <vt:lpstr>BM HANNA Air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8</cp:revision>
  <dcterms:created xsi:type="dcterms:W3CDTF">2022-01-30T12:52:06Z</dcterms:created>
  <dcterms:modified xsi:type="dcterms:W3CDTF">2022-07-25T02:07:12Z</dcterms:modified>
</cp:coreProperties>
</file>