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8CC3"/>
    <a:srgbClr val="FFBB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ED619-938D-804E-A1A0-C7E6A3AC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AF4B6-E50A-4F4E-9FBA-FA86E6A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5EBB-BA85-3F41-BAF5-C2EEF9B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4E852-AAAF-2744-91AA-3F34B90C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22CD-21B1-D341-93BD-27EE807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77EA-90FB-FA4F-A426-289C6DD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55051-5836-3343-9C8A-923E95D6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6153-DAF0-1345-AA6D-C93DC8A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05FC-EDE4-FD47-863B-89B9EA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D728-B5DC-324C-B90E-69DB5D2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2E76C-749A-CC4F-BA3B-2068AE7D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241E2-BF5E-6849-B2A1-FF17A6A6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3D7A2-06EA-D245-B777-70257D9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8D76-FBCE-614C-B08F-5099B43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C4844-084F-5247-8201-D15E7B2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1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75DF-EAC1-C646-9B66-20EC256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09D6-1799-3849-A95E-8A69794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FCDE-1EE3-5B4F-82B3-17A6AB0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AECD-84A5-A643-BE5C-AA6844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4724-300C-674D-8739-C47449A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4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8A96-9D98-A645-8C56-32657B9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0C30-E71F-A24B-8E77-12F24FE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8ABE5-722F-AA49-9299-45F98FB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16D81-ADD2-8F4D-8824-6E77415D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6F62-641D-574A-A157-5823741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8DE9-1382-9442-97CF-9DFB70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7496-E8D9-904D-8E45-874F0D51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9CD0-4179-3746-BB6A-2B36C605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E56F-3240-0C46-A212-49518B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68917-E9E6-BB46-B9A8-4DA102E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2A4D7-81FD-EF4E-82E2-4674690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5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E5A-B768-A34D-8266-BC5CC349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9CD7-8C3A-AD41-81B7-0A60EC9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0A69-FB85-1A42-ADFC-B29C459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FDC6-60FC-4F42-8335-7F1920C2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4A149-7FA1-8243-8C98-0B036ED0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5CE5-266A-F140-A496-4993AC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3FDA6-86D2-864C-8E31-BD21A8F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0ED80-1427-1E45-A002-EA9A4D3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1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2CD6-7D91-0D4C-9030-94F20F9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19D84-C9FA-B54B-B66C-57272C1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8FF7D-B2CB-C14B-B75B-7FC4FFE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7BF7-74A1-E04A-B846-D888CD1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628DC-FC68-AA48-86BE-5639C5B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E7F5B-695F-5A40-BE64-6DE38CF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A87C2-4FC1-434F-A668-1E9A0F4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CA1A-4B21-C646-AE40-1588ED9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02F2-AAC6-9F49-84E8-8AF55D0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5195-CB85-8942-B779-EA32A99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5E67C-522E-D74F-BBF8-DB7C0A4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04532-5B0F-C448-93DA-EAD65B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7F9B6-A18A-FB4F-8454-52FBFDE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6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C6A9-0F9B-6440-9B8D-23B2BE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8618A-F42D-2F45-94EA-567354AF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D96BB-B393-5545-9761-7F1F09D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BB5E-FA48-4349-9AA3-6A2EB455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9BB9B-5F0E-0341-911F-46F6BFF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A7001-46DE-E444-A0B3-BC3EFA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2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0C029-98FE-7A40-A6A2-9DEEFC1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3492-1FFA-4545-BA8C-B5186494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0287B-3581-464B-88FD-A9DEF53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3C35-8AFD-C84A-8793-9F754DE73821}" type="datetimeFigureOut">
              <a:rPr kumimoji="1" lang="ko-Kore-KR" altLang="en-US" smtClean="0"/>
              <a:t>2022. 1. 30.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AF64-2B7B-1247-AE5F-F305E020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A29F-520D-C841-B059-2D6206D2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6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1" y="293501"/>
            <a:ext cx="10478814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0" y="293501"/>
            <a:ext cx="14286867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0C875-C9A4-D148-8D1F-EEFE748E559E}"/>
              </a:ext>
            </a:extLst>
          </p:cNvPr>
          <p:cNvSpPr/>
          <p:nvPr/>
        </p:nvSpPr>
        <p:spPr>
          <a:xfrm>
            <a:off x="1024862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Stack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563D40A-968D-4B46-8F61-801428C3EBE6}"/>
              </a:ext>
            </a:extLst>
          </p:cNvPr>
          <p:cNvSpPr/>
          <p:nvPr/>
        </p:nvSpPr>
        <p:spPr>
          <a:xfrm>
            <a:off x="12320193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292DF-8D8E-764B-BF01-35494D966CFD}"/>
              </a:ext>
            </a:extLst>
          </p:cNvPr>
          <p:cNvSpPr/>
          <p:nvPr/>
        </p:nvSpPr>
        <p:spPr>
          <a:xfrm>
            <a:off x="11964081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57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/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1353104" y="3325656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688221" y="4486144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Client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2795544" y="3837538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3299010" y="4769629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2942898" y="4435366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1195553" y="1807778"/>
            <a:ext cx="1954716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The Nearest 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7B63B25-3AC0-6F4C-8A90-24BAEF378BDE}"/>
              </a:ext>
            </a:extLst>
          </p:cNvPr>
          <p:cNvSpPr/>
          <p:nvPr/>
        </p:nvSpPr>
        <p:spPr>
          <a:xfrm>
            <a:off x="3299010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1CCEF-49C7-CB46-97E6-F7396497247E}"/>
              </a:ext>
            </a:extLst>
          </p:cNvPr>
          <p:cNvSpPr/>
          <p:nvPr/>
        </p:nvSpPr>
        <p:spPr>
          <a:xfrm>
            <a:off x="3990068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Root Domain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73257-8DA9-2B47-BAF6-20D498D8F609}"/>
              </a:ext>
            </a:extLst>
          </p:cNvPr>
          <p:cNvSpPr/>
          <p:nvPr/>
        </p:nvSpPr>
        <p:spPr>
          <a:xfrm>
            <a:off x="6529132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com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6E8DA-E296-6C46-A986-717A85203509}"/>
              </a:ext>
            </a:extLst>
          </p:cNvPr>
          <p:cNvSpPr/>
          <p:nvPr/>
        </p:nvSpPr>
        <p:spPr>
          <a:xfrm>
            <a:off x="899076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</a:t>
            </a:r>
            <a:r>
              <a:rPr kumimoji="1" lang="en-US" altLang="ko-Kore-KR" sz="2400" b="1" dirty="0" err="1">
                <a:solidFill>
                  <a:schemeClr val="tx1"/>
                </a:solidFill>
              </a:rPr>
              <a:t>naver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6A5254C3-1278-0841-AD01-BAC34D9C7623}"/>
              </a:ext>
            </a:extLst>
          </p:cNvPr>
          <p:cNvSpPr/>
          <p:nvPr/>
        </p:nvSpPr>
        <p:spPr>
          <a:xfrm>
            <a:off x="5821492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71B35063-6930-E147-95FE-61F896961C59}"/>
              </a:ext>
            </a:extLst>
          </p:cNvPr>
          <p:cNvSpPr/>
          <p:nvPr/>
        </p:nvSpPr>
        <p:spPr>
          <a:xfrm>
            <a:off x="832295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26CBFB-7C28-7049-9530-E11D7E0BB585}"/>
              </a:ext>
            </a:extLst>
          </p:cNvPr>
          <p:cNvSpPr/>
          <p:nvPr/>
        </p:nvSpPr>
        <p:spPr>
          <a:xfrm>
            <a:off x="1145018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www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F5251159-B7FE-B344-A6C2-C6A90B4440E2}"/>
              </a:ext>
            </a:extLst>
          </p:cNvPr>
          <p:cNvSpPr/>
          <p:nvPr/>
        </p:nvSpPr>
        <p:spPr>
          <a:xfrm>
            <a:off x="1078237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/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blipFill>
                <a:blip r:embed="rId3"/>
                <a:stretch>
                  <a:fillRect l="-40000" r="-40000"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E7B391-357A-2544-810C-47DE62DDB197}"/>
              </a:ext>
            </a:extLst>
          </p:cNvPr>
          <p:cNvSpPr/>
          <p:nvPr/>
        </p:nvSpPr>
        <p:spPr>
          <a:xfrm>
            <a:off x="11030607" y="3973701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 err="1"/>
              <a:t>www.naver.com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482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67</Words>
  <Application>Microsoft Macintosh PowerPoint</Application>
  <PresentationFormat>와이드스크린</PresentationFormat>
  <Paragraphs>39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1</cp:revision>
  <dcterms:created xsi:type="dcterms:W3CDTF">2022-01-30T12:52:06Z</dcterms:created>
  <dcterms:modified xsi:type="dcterms:W3CDTF">2022-01-30T14:49:51Z</dcterms:modified>
</cp:coreProperties>
</file>