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8" r:id="rId11"/>
    <p:sldId id="263" r:id="rId12"/>
    <p:sldId id="270" r:id="rId13"/>
    <p:sldId id="269" r:id="rId14"/>
    <p:sldId id="271" r:id="rId15"/>
    <p:sldId id="272" r:id="rId16"/>
    <p:sldId id="264" r:id="rId17"/>
    <p:sldId id="273" r:id="rId18"/>
    <p:sldId id="276" r:id="rId19"/>
    <p:sldId id="274" r:id="rId20"/>
    <p:sldId id="275" r:id="rId2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C37"/>
    <a:srgbClr val="FFEFA9"/>
    <a:srgbClr val="FFC53C"/>
    <a:srgbClr val="FFBB32"/>
    <a:srgbClr val="C00000"/>
    <a:srgbClr val="378CC3"/>
    <a:srgbClr val="F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88"/>
  </p:normalViewPr>
  <p:slideViewPr>
    <p:cSldViewPr snapToGrid="0" snapToObjects="1">
      <p:cViewPr varScale="1">
        <p:scale>
          <a:sx n="116" d="100"/>
          <a:sy n="116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2795D-84AD-7A47-A26B-883C543E82B2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08C4C-0EE1-BB45-9C68-0FF61EEAF2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0823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08C4C-0EE1-BB45-9C68-0FF61EEAF2F2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5809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08C4C-0EE1-BB45-9C68-0FF61EEAF2F2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771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08C4C-0EE1-BB45-9C68-0FF61EEAF2F2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9340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08C4C-0EE1-BB45-9C68-0FF61EEAF2F2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899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ED619-938D-804E-A1A0-C7E6A3AC7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1AF4B6-E50A-4F4E-9FBA-FA86E6AF7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E25EBB-BA85-3F41-BAF5-C2EEF9B44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4E852-AAAF-2744-91AA-3F34B90C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522CD-21B1-D341-93BD-27EE8070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327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977EA-90FB-FA4F-A426-289C6DDA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255051-5836-3343-9C8A-923E95D66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056153-DAF0-1345-AA6D-C93DC8A9D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F05FC-EDE4-FD47-863B-89B9EA9E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09D728-B5DC-324C-B90E-69DB5D21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972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E2E76C-749A-CC4F-BA3B-2068AE7DC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E241E2-BF5E-6849-B2A1-FF17A6A69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E3D7A2-06EA-D245-B777-70257D91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818D76-FBCE-614C-B08F-5099B43B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FC4844-084F-5247-8201-D15E7B2B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910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575DF-EAC1-C646-9B66-20EC2569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9009D6-1799-3849-A95E-8A6979451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8FFCDE-1EE3-5B4F-82B3-17A6AB06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4AECD-84A5-A643-BE5C-AA68447D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6C4724-300C-674D-8739-C47449A9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847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88A96-9D98-A645-8C56-32657B9EF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550C30-E71F-A24B-8E77-12F24FE93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58ABE5-722F-AA49-9299-45F98FB4E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416D81-ADD2-8F4D-8824-6E77415D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2C6F62-641D-574A-A157-5823741B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036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88DE9-1382-9442-97CF-9DFB707C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67496-E8D9-904D-8E45-874F0D51C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9F9CD0-4179-3746-BB6A-2B36C6050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05E56F-3240-0C46-A212-49518B44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668917-E9E6-BB46-B9A8-4DA102E4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2A4D7-81FD-EF4E-82E2-4674690E8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158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42E5A-B768-A34D-8266-BC5CC3494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AD9CD7-8C3A-AD41-81B7-0A60EC992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190A69-FB85-1A42-ADFC-B29C45906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20FDC6-60FC-4F42-8335-7F1920C2D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04A149-7FA1-8243-8C98-0B036ED05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1C5CE5-266A-F140-A496-4993AC7B2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D3FDA6-86D2-864C-8E31-BD21A8F3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A0ED80-1427-1E45-A002-EA9A4D3E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411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C2CD6-7D91-0D4C-9030-94F20F91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919D84-C9FA-B54B-B66C-57272C10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98FF7D-B2CB-C14B-B75B-7FC4FFE6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DB7BF7-74A1-E04A-B846-D888CD15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392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4628DC-FC68-AA48-86BE-5639C5B8F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DE7F5B-695F-5A40-BE64-6DE38CF3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9A87C2-4FC1-434F-A668-1E9A0F48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204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8CA1A-4B21-C646-AE40-1588ED9B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6202F2-AAC6-9F49-84E8-8AF55D03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655195-CB85-8942-B779-EA32A99B6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95E67C-522E-D74F-BBF8-DB7C0A46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D04532-5B0F-C448-93DA-EAD65BEC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7F9B6-A18A-FB4F-8454-52FBFDE9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260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9C6A9-0F9B-6440-9B8D-23B2BE032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E8618A-F42D-2F45-94EA-567354AF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4D96BB-B393-5545-9761-7F1F09DA5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DBB5E-FA48-4349-9AA3-6A2EB455E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E9BB9B-5F0E-0341-911F-46F6BFF05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CA7001-46DE-E444-A0B3-BC3EFABE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720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50C029-98FE-7A40-A6A2-9DEEFC180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B3492-1FFA-4545-BA8C-B51864946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0287B-3581-464B-88FD-A9DEF53D9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E3C35-8AFD-C84A-8793-9F754DE73821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94AF64-2B7B-1247-AE5F-F305E0203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BEA29F-520D-C841-B059-2D6206D23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467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6.wdp"/><Relationship Id="rId5" Type="http://schemas.openxmlformats.org/officeDocument/2006/relationships/image" Target="../media/image15.png"/><Relationship Id="rId4" Type="http://schemas.microsoft.com/office/2007/relationships/hdphoto" Target="../media/hdphoto14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8.wdp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6.wdp"/><Relationship Id="rId5" Type="http://schemas.openxmlformats.org/officeDocument/2006/relationships/image" Target="../media/image15.png"/><Relationship Id="rId4" Type="http://schemas.microsoft.com/office/2007/relationships/hdphoto" Target="../media/hdphoto14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6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5.wdp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microsoft.com/office/2007/relationships/hdphoto" Target="../media/hdphoto7.wdp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microsoft.com/office/2007/relationships/hdphoto" Target="../media/hdphoto8.wdp"/><Relationship Id="rId7" Type="http://schemas.microsoft.com/office/2007/relationships/hdphoto" Target="../media/hdphoto1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0.wdp"/><Relationship Id="rId5" Type="http://schemas.microsoft.com/office/2007/relationships/hdphoto" Target="../media/hdphoto9.wdp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4.wdp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3.wdp"/><Relationship Id="rId5" Type="http://schemas.microsoft.com/office/2007/relationships/hdphoto" Target="../media/hdphoto12.wdp"/><Relationship Id="rId4" Type="http://schemas.microsoft.com/office/2007/relationships/hdphoto" Target="../media/hdphoto10.wdp"/><Relationship Id="rId9" Type="http://schemas.microsoft.com/office/2007/relationships/hdphoto" Target="../media/hdphoto15.wdp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4.wdp"/><Relationship Id="rId13" Type="http://schemas.openxmlformats.org/officeDocument/2006/relationships/image" Target="../media/image11.sv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3.wdp"/><Relationship Id="rId11" Type="http://schemas.openxmlformats.org/officeDocument/2006/relationships/image" Target="../media/image9.svg"/><Relationship Id="rId5" Type="http://schemas.microsoft.com/office/2007/relationships/hdphoto" Target="../media/hdphoto12.wdp"/><Relationship Id="rId10" Type="http://schemas.openxmlformats.org/officeDocument/2006/relationships/image" Target="../media/image8.png"/><Relationship Id="rId4" Type="http://schemas.microsoft.com/office/2007/relationships/hdphoto" Target="../media/hdphoto10.wdp"/><Relationship Id="rId9" Type="http://schemas.microsoft.com/office/2007/relationships/hdphoto" Target="../media/hdphoto1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052828-0AA9-B846-B8ED-9C660BF94F9F}"/>
              </a:ext>
            </a:extLst>
          </p:cNvPr>
          <p:cNvSpPr/>
          <p:nvPr/>
        </p:nvSpPr>
        <p:spPr>
          <a:xfrm>
            <a:off x="1" y="293501"/>
            <a:ext cx="10478814" cy="42784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원형 화살표[C] 11">
            <a:extLst>
              <a:ext uri="{FF2B5EF4-FFF2-40B4-BE49-F238E27FC236}">
                <a16:creationId xmlns:a16="http://schemas.microsoft.com/office/drawing/2014/main" id="{350ECF35-9F78-E54E-845A-08BCD82B8F06}"/>
              </a:ext>
            </a:extLst>
          </p:cNvPr>
          <p:cNvSpPr/>
          <p:nvPr/>
        </p:nvSpPr>
        <p:spPr>
          <a:xfrm>
            <a:off x="6447889" y="1633490"/>
            <a:ext cx="1639615" cy="2681084"/>
          </a:xfrm>
          <a:prstGeom prst="circularArrow">
            <a:avLst>
              <a:gd name="adj1" fmla="val 12500"/>
              <a:gd name="adj2" fmla="val 1085504"/>
              <a:gd name="adj3" fmla="val 20457681"/>
              <a:gd name="adj4" fmla="val 10800000"/>
              <a:gd name="adj5" fmla="val 125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C2F0A4-1B88-8840-8F0F-C4BC3585A856}"/>
              </a:ext>
            </a:extLst>
          </p:cNvPr>
          <p:cNvSpPr/>
          <p:nvPr/>
        </p:nvSpPr>
        <p:spPr>
          <a:xfrm>
            <a:off x="5544000" y="2793978"/>
            <a:ext cx="1807779" cy="1058697"/>
          </a:xfrm>
          <a:prstGeom prst="rect">
            <a:avLst/>
          </a:prstGeom>
          <a:solidFill>
            <a:srgbClr val="378CC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Resolver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62448C8-05AE-3F48-9F57-78706F0E2683}"/>
              </a:ext>
            </a:extLst>
          </p:cNvPr>
          <p:cNvSpPr/>
          <p:nvPr/>
        </p:nvSpPr>
        <p:spPr>
          <a:xfrm>
            <a:off x="2086427" y="2743200"/>
            <a:ext cx="1152000" cy="1152000"/>
          </a:xfrm>
          <a:prstGeom prst="ellipse">
            <a:avLst/>
          </a:prstGeom>
          <a:solidFill>
            <a:srgbClr val="FFBB32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FF138E-C81A-CB4C-B6F3-BDBF1B3731C9}"/>
              </a:ext>
            </a:extLst>
          </p:cNvPr>
          <p:cNvSpPr/>
          <p:nvPr/>
        </p:nvSpPr>
        <p:spPr>
          <a:xfrm>
            <a:off x="2099503" y="2861662"/>
            <a:ext cx="115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Web</a:t>
            </a:r>
          </a:p>
          <a:p>
            <a:pPr algn="ctr"/>
            <a:r>
              <a:rPr kumimoji="1" lang="en-US" altLang="ko-Kore-KR" sz="2400" b="1" dirty="0" err="1"/>
              <a:t>brower</a:t>
            </a:r>
            <a:endParaRPr kumimoji="1" lang="ko-Kore-KR" altLang="en-US" sz="2400" b="1" dirty="0"/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C97A8FA7-932F-9B45-8199-534D2E07EA55}"/>
              </a:ext>
            </a:extLst>
          </p:cNvPr>
          <p:cNvSpPr/>
          <p:nvPr/>
        </p:nvSpPr>
        <p:spPr>
          <a:xfrm>
            <a:off x="3626070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C15C54-4806-6542-A616-4948C887BC27}"/>
              </a:ext>
            </a:extLst>
          </p:cNvPr>
          <p:cNvSpPr/>
          <p:nvPr/>
        </p:nvSpPr>
        <p:spPr>
          <a:xfrm>
            <a:off x="3269958" y="2743200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HTTP Request</a:t>
            </a:r>
            <a:endParaRPr kumimoji="1" lang="ko-Kore-KR" altLang="en-US" sz="2400" b="1" dirty="0"/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970BFBF6-5CD4-5E4B-883F-A5FC1118F2E3}"/>
              </a:ext>
            </a:extLst>
          </p:cNvPr>
          <p:cNvSpPr/>
          <p:nvPr/>
        </p:nvSpPr>
        <p:spPr>
          <a:xfrm>
            <a:off x="325822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209AEC-9EE9-D547-BFBD-5A6746B09696}"/>
              </a:ext>
            </a:extLst>
          </p:cNvPr>
          <p:cNvSpPr/>
          <p:nvPr/>
        </p:nvSpPr>
        <p:spPr>
          <a:xfrm>
            <a:off x="522332" y="2743200"/>
            <a:ext cx="115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URL</a:t>
            </a:r>
            <a:endParaRPr kumimoji="1" lang="ko-Kore-KR" altLang="en-US" sz="2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D134BB-BCAD-0C4F-99EA-0EE326F90215}"/>
              </a:ext>
            </a:extLst>
          </p:cNvPr>
          <p:cNvSpPr/>
          <p:nvPr/>
        </p:nvSpPr>
        <p:spPr>
          <a:xfrm>
            <a:off x="7945613" y="2154622"/>
            <a:ext cx="11613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IP</a:t>
            </a:r>
            <a:r>
              <a:rPr kumimoji="1" lang="ko-KR" altLang="en-US" sz="2400" b="1" dirty="0"/>
              <a:t>주소</a:t>
            </a:r>
            <a:endParaRPr kumimoji="1" lang="ko-Kore-KR" altLang="en-US" sz="2400" b="1" dirty="0"/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206AA4C0-825F-1D44-8010-E74CEBDC7513}"/>
              </a:ext>
            </a:extLst>
          </p:cNvPr>
          <p:cNvSpPr/>
          <p:nvPr/>
        </p:nvSpPr>
        <p:spPr>
          <a:xfrm>
            <a:off x="8345217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97BB7C-5F3C-7441-B4B1-49C170369C9D}"/>
              </a:ext>
            </a:extLst>
          </p:cNvPr>
          <p:cNvSpPr/>
          <p:nvPr/>
        </p:nvSpPr>
        <p:spPr>
          <a:xfrm>
            <a:off x="7989105" y="2743200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HTTP Request</a:t>
            </a:r>
            <a:endParaRPr kumimoji="1" lang="ko-Kore-KR" altLang="en-US" sz="24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26A4ED-EB19-FF48-B950-D05D512422BF}"/>
              </a:ext>
            </a:extLst>
          </p:cNvPr>
          <p:cNvSpPr/>
          <p:nvPr/>
        </p:nvSpPr>
        <p:spPr>
          <a:xfrm>
            <a:off x="6468910" y="439660"/>
            <a:ext cx="1807779" cy="10586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65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670EAE3F-26DF-0046-B656-27EC20D6946C}"/>
              </a:ext>
            </a:extLst>
          </p:cNvPr>
          <p:cNvSpPr/>
          <p:nvPr/>
        </p:nvSpPr>
        <p:spPr>
          <a:xfrm>
            <a:off x="1" y="672908"/>
            <a:ext cx="11846804" cy="58050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FF6820B0-A992-AD42-878C-BDF3FB5A37FF}"/>
              </a:ext>
            </a:extLst>
          </p:cNvPr>
          <p:cNvSpPr/>
          <p:nvPr/>
        </p:nvSpPr>
        <p:spPr>
          <a:xfrm>
            <a:off x="147515" y="5416756"/>
            <a:ext cx="629129" cy="42036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03E01B-81E1-4748-AC82-006E02FDC1BB}"/>
              </a:ext>
            </a:extLst>
          </p:cNvPr>
          <p:cNvSpPr txBox="1"/>
          <p:nvPr/>
        </p:nvSpPr>
        <p:spPr>
          <a:xfrm>
            <a:off x="776644" y="5456507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: </a:t>
            </a:r>
            <a:r>
              <a:rPr kumimoji="1" lang="ko-KR" altLang="en-US" sz="1400" dirty="0" err="1"/>
              <a:t>콜리전</a:t>
            </a:r>
            <a:r>
              <a:rPr kumimoji="1" lang="ko-KR" altLang="en-US" sz="1400" dirty="0"/>
              <a:t> 도메인</a:t>
            </a:r>
            <a:endParaRPr kumimoji="1" lang="ko-Kore-KR" altLang="en-US" sz="14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9B30574-7140-0748-8C33-BF8B201F8CF5}"/>
              </a:ext>
            </a:extLst>
          </p:cNvPr>
          <p:cNvSpPr/>
          <p:nvPr/>
        </p:nvSpPr>
        <p:spPr>
          <a:xfrm>
            <a:off x="147515" y="5941457"/>
            <a:ext cx="629129" cy="420368"/>
          </a:xfrm>
          <a:prstGeom prst="ellipse">
            <a:avLst/>
          </a:prstGeom>
          <a:solidFill>
            <a:schemeClr val="accent6">
              <a:lumMod val="40000"/>
              <a:lumOff val="60000"/>
              <a:alpha val="4313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130A7D-48CC-484B-8650-BD58BA98AB8C}"/>
              </a:ext>
            </a:extLst>
          </p:cNvPr>
          <p:cNvSpPr txBox="1"/>
          <p:nvPr/>
        </p:nvSpPr>
        <p:spPr>
          <a:xfrm>
            <a:off x="776644" y="5981208"/>
            <a:ext cx="1928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: </a:t>
            </a:r>
            <a:r>
              <a:rPr kumimoji="1" lang="ko-KR" altLang="en-US" sz="1400" dirty="0" err="1"/>
              <a:t>브로드캐스트</a:t>
            </a:r>
            <a:r>
              <a:rPr kumimoji="1" lang="ko-KR" altLang="en-US" sz="1400" dirty="0"/>
              <a:t> 도메인</a:t>
            </a:r>
            <a:endParaRPr kumimoji="1" lang="ko-Kore-KR" altLang="en-US" sz="14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8452F8-CA31-7142-A66F-5E7433D44D72}"/>
              </a:ext>
            </a:extLst>
          </p:cNvPr>
          <p:cNvGrpSpPr/>
          <p:nvPr/>
        </p:nvGrpSpPr>
        <p:grpSpPr>
          <a:xfrm>
            <a:off x="462079" y="1451167"/>
            <a:ext cx="4533486" cy="3748665"/>
            <a:chOff x="776644" y="672908"/>
            <a:chExt cx="5810547" cy="4574051"/>
          </a:xfrm>
        </p:grpSpPr>
        <p:cxnSp>
          <p:nvCxnSpPr>
            <p:cNvPr id="75" name="직선 연결선[R] 74">
              <a:extLst>
                <a:ext uri="{FF2B5EF4-FFF2-40B4-BE49-F238E27FC236}">
                  <a16:creationId xmlns:a16="http://schemas.microsoft.com/office/drawing/2014/main" id="{DFA35806-CCC9-3845-9232-DA91ABE64E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7895" y="2058609"/>
              <a:ext cx="1923785" cy="172964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EAFC5B16-7F97-3841-86B8-1D3B11B9A8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27895" y="2058609"/>
              <a:ext cx="1923785" cy="172964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DFD0BCF-E41A-C241-A96C-307859473224}"/>
                </a:ext>
              </a:extLst>
            </p:cNvPr>
            <p:cNvSpPr/>
            <p:nvPr/>
          </p:nvSpPr>
          <p:spPr>
            <a:xfrm>
              <a:off x="776644" y="672908"/>
              <a:ext cx="5810547" cy="457405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4313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3DA84FE-ACE9-D142-99CF-B21221EADAF7}"/>
                </a:ext>
              </a:extLst>
            </p:cNvPr>
            <p:cNvGrpSpPr/>
            <p:nvPr/>
          </p:nvGrpSpPr>
          <p:grpSpPr>
            <a:xfrm>
              <a:off x="2749731" y="2404833"/>
              <a:ext cx="1801949" cy="1037201"/>
              <a:chOff x="8113202" y="2583714"/>
              <a:chExt cx="1801949" cy="1037201"/>
            </a:xfrm>
          </p:grpSpPr>
          <p:pic>
            <p:nvPicPr>
              <p:cNvPr id="73" name="그림 72" descr="전자기기, 프로젝터이(가) 표시된 사진&#10;&#10;자동 생성된 설명">
                <a:extLst>
                  <a:ext uri="{FF2B5EF4-FFF2-40B4-BE49-F238E27FC236}">
                    <a16:creationId xmlns:a16="http://schemas.microsoft.com/office/drawing/2014/main" id="{D63FA57E-D51B-8D44-91CB-65C54F4B98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3370">
                            <a14:foregroundMark x1="27826" y1="32391" x2="28261" y2="58913"/>
                            <a14:foregroundMark x1="28261" y1="58913" x2="28913" y2="60543"/>
                            <a14:foregroundMark x1="11304" y1="62826" x2="49239" y2="63370"/>
                            <a14:foregroundMark x1="13152" y1="70109" x2="50543" y2="70326"/>
                            <a14:foregroundMark x1="19022" y1="49457" x2="55761" y2="49674"/>
                            <a14:foregroundMark x1="91848" y1="57174" x2="93370" y2="66196"/>
                            <a14:foregroundMark x1="27609" y1="43478" x2="78696" y2="55652"/>
                            <a14:foregroundMark x1="29348" y1="33913" x2="73478" y2="42500"/>
                            <a14:foregroundMark x1="73478" y1="42500" x2="80978" y2="46087"/>
                          </a14:backgroundRemoval>
                        </a14:imgEffect>
                      </a14:imgLayer>
                    </a14:imgProps>
                  </a:ext>
                </a:extLst>
              </a:blip>
              <a:srcRect l="5911" t="26984" r="4032" b="21180"/>
              <a:stretch/>
            </p:blipFill>
            <p:spPr>
              <a:xfrm>
                <a:off x="8113202" y="2583714"/>
                <a:ext cx="1801949" cy="1037201"/>
              </a:xfrm>
              <a:prstGeom prst="rect">
                <a:avLst/>
              </a:prstGeom>
            </p:spPr>
          </p:pic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12B85FE-1635-9442-83CF-5D1151F99C8A}"/>
                  </a:ext>
                </a:extLst>
              </p:cNvPr>
              <p:cNvSpPr txBox="1"/>
              <p:nvPr/>
            </p:nvSpPr>
            <p:spPr>
              <a:xfrm>
                <a:off x="8344530" y="2716791"/>
                <a:ext cx="10251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000" b="1" dirty="0"/>
                  <a:t>SWITCH</a:t>
                </a:r>
                <a:endParaRPr kumimoji="1" lang="ko-Kore-KR" altLang="en-US" sz="2000" b="1" dirty="0"/>
              </a:p>
            </p:txBody>
          </p:sp>
        </p:grp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F812C3BA-3529-A140-9968-1735140FFA77}"/>
                </a:ext>
              </a:extLst>
            </p:cNvPr>
            <p:cNvSpPr/>
            <p:nvPr/>
          </p:nvSpPr>
          <p:spPr>
            <a:xfrm>
              <a:off x="1152262" y="996223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5C1BE394-9E8E-CE43-B8B4-DEF587324A4C}"/>
                </a:ext>
              </a:extLst>
            </p:cNvPr>
            <p:cNvSpPr/>
            <p:nvPr/>
          </p:nvSpPr>
          <p:spPr>
            <a:xfrm>
              <a:off x="4347153" y="996223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4EC0D07-C536-BB42-8A3F-0840E5CD8842}"/>
                </a:ext>
              </a:extLst>
            </p:cNvPr>
            <p:cNvSpPr/>
            <p:nvPr/>
          </p:nvSpPr>
          <p:spPr>
            <a:xfrm>
              <a:off x="1152262" y="3552136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54F1C46-8ABC-1D42-8331-B87F41C5151C}"/>
                </a:ext>
              </a:extLst>
            </p:cNvPr>
            <p:cNvSpPr/>
            <p:nvPr/>
          </p:nvSpPr>
          <p:spPr>
            <a:xfrm>
              <a:off x="4347153" y="3552136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92E50FE-3B70-9142-B0D6-1943901A7391}"/>
              </a:ext>
            </a:extLst>
          </p:cNvPr>
          <p:cNvGrpSpPr/>
          <p:nvPr/>
        </p:nvGrpSpPr>
        <p:grpSpPr>
          <a:xfrm>
            <a:off x="6928980" y="1451167"/>
            <a:ext cx="4533486" cy="3748665"/>
            <a:chOff x="776644" y="672908"/>
            <a:chExt cx="5810547" cy="4574051"/>
          </a:xfrm>
        </p:grpSpPr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7E407ADD-B0B7-0D45-A87B-C96E996537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7895" y="2058609"/>
              <a:ext cx="1923785" cy="172964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2FC47175-7820-FE4A-8148-66D8D844A7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27895" y="2058609"/>
              <a:ext cx="1923785" cy="172964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C697BB80-0FB8-FF42-A593-869B4EE080CD}"/>
                </a:ext>
              </a:extLst>
            </p:cNvPr>
            <p:cNvSpPr/>
            <p:nvPr/>
          </p:nvSpPr>
          <p:spPr>
            <a:xfrm>
              <a:off x="776644" y="672908"/>
              <a:ext cx="5810547" cy="457405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4313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BFBD797D-E91E-E845-AF99-C9CDC33BE640}"/>
                </a:ext>
              </a:extLst>
            </p:cNvPr>
            <p:cNvGrpSpPr/>
            <p:nvPr/>
          </p:nvGrpSpPr>
          <p:grpSpPr>
            <a:xfrm>
              <a:off x="2749731" y="2404833"/>
              <a:ext cx="1801949" cy="1037201"/>
              <a:chOff x="8113202" y="2583714"/>
              <a:chExt cx="1801949" cy="1037201"/>
            </a:xfrm>
          </p:grpSpPr>
          <p:pic>
            <p:nvPicPr>
              <p:cNvPr id="61" name="그림 60" descr="전자기기, 프로젝터이(가) 표시된 사진&#10;&#10;자동 생성된 설명">
                <a:extLst>
                  <a:ext uri="{FF2B5EF4-FFF2-40B4-BE49-F238E27FC236}">
                    <a16:creationId xmlns:a16="http://schemas.microsoft.com/office/drawing/2014/main" id="{ECB271D7-5FBC-D742-B281-4A040A2073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3370">
                            <a14:foregroundMark x1="27826" y1="32391" x2="28261" y2="58913"/>
                            <a14:foregroundMark x1="28261" y1="58913" x2="28913" y2="60543"/>
                            <a14:foregroundMark x1="11304" y1="62826" x2="49239" y2="63370"/>
                            <a14:foregroundMark x1="13152" y1="70109" x2="50543" y2="70326"/>
                            <a14:foregroundMark x1="19022" y1="49457" x2="55761" y2="49674"/>
                            <a14:foregroundMark x1="91848" y1="57174" x2="93370" y2="66196"/>
                            <a14:foregroundMark x1="27609" y1="43478" x2="78696" y2="55652"/>
                            <a14:foregroundMark x1="29348" y1="33913" x2="73478" y2="42500"/>
                            <a14:foregroundMark x1="73478" y1="42500" x2="80978" y2="46087"/>
                          </a14:backgroundRemoval>
                        </a14:imgEffect>
                      </a14:imgLayer>
                    </a14:imgProps>
                  </a:ext>
                </a:extLst>
              </a:blip>
              <a:srcRect l="5911" t="26984" r="4032" b="21180"/>
              <a:stretch/>
            </p:blipFill>
            <p:spPr>
              <a:xfrm>
                <a:off x="8113202" y="2583714"/>
                <a:ext cx="1801949" cy="1037201"/>
              </a:xfrm>
              <a:prstGeom prst="rect">
                <a:avLst/>
              </a:prstGeom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D9D4A66-B2B8-844F-93CE-17790D5843E2}"/>
                  </a:ext>
                </a:extLst>
              </p:cNvPr>
              <p:cNvSpPr txBox="1"/>
              <p:nvPr/>
            </p:nvSpPr>
            <p:spPr>
              <a:xfrm>
                <a:off x="8316289" y="2716791"/>
                <a:ext cx="10251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000" b="1" dirty="0"/>
                  <a:t>SWITCH</a:t>
                </a:r>
                <a:endParaRPr kumimoji="1" lang="ko-Kore-KR" altLang="en-US" sz="2000" b="1" dirty="0"/>
              </a:p>
            </p:txBody>
          </p:sp>
        </p:grp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CD037EF-2C13-A841-9D1B-33108AA88DE1}"/>
                </a:ext>
              </a:extLst>
            </p:cNvPr>
            <p:cNvSpPr/>
            <p:nvPr/>
          </p:nvSpPr>
          <p:spPr>
            <a:xfrm>
              <a:off x="1152262" y="996223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2E7CE8B5-C8D1-1E42-9C4C-C942A3B10494}"/>
                </a:ext>
              </a:extLst>
            </p:cNvPr>
            <p:cNvSpPr/>
            <p:nvPr/>
          </p:nvSpPr>
          <p:spPr>
            <a:xfrm>
              <a:off x="4347153" y="996223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8A44437-E62F-D641-979A-35C10397A147}"/>
                </a:ext>
              </a:extLst>
            </p:cNvPr>
            <p:cNvSpPr/>
            <p:nvPr/>
          </p:nvSpPr>
          <p:spPr>
            <a:xfrm>
              <a:off x="1152262" y="3552136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F34CBF2A-50E2-2E4D-9D0A-D1B65C225C50}"/>
                </a:ext>
              </a:extLst>
            </p:cNvPr>
            <p:cNvSpPr/>
            <p:nvPr/>
          </p:nvSpPr>
          <p:spPr>
            <a:xfrm>
              <a:off x="4347153" y="3552136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6DA12942-7C67-504C-95C9-45DAC7DB3BE4}"/>
              </a:ext>
            </a:extLst>
          </p:cNvPr>
          <p:cNvCxnSpPr>
            <a:cxnSpLocks/>
          </p:cNvCxnSpPr>
          <p:nvPr/>
        </p:nvCxnSpPr>
        <p:spPr>
          <a:xfrm flipH="1">
            <a:off x="4995565" y="3303098"/>
            <a:ext cx="1933415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13E119E9-447D-C74C-AA13-37C0D30B22F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9935" r="19501"/>
          <a:stretch/>
        </p:blipFill>
        <p:spPr>
          <a:xfrm>
            <a:off x="5134574" y="2715303"/>
            <a:ext cx="1615252" cy="12890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BCDFCC-A136-7D46-A5AC-CC508B94BC40}"/>
              </a:ext>
            </a:extLst>
          </p:cNvPr>
          <p:cNvSpPr txBox="1"/>
          <p:nvPr/>
        </p:nvSpPr>
        <p:spPr>
          <a:xfrm>
            <a:off x="5414777" y="2474900"/>
            <a:ext cx="1062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ROUTER</a:t>
            </a:r>
            <a:endParaRPr kumimoji="1" lang="ko-Kore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78615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AFF283-1837-62F7-7BC1-B3BF13F587E4}"/>
              </a:ext>
            </a:extLst>
          </p:cNvPr>
          <p:cNvSpPr/>
          <p:nvPr/>
        </p:nvSpPr>
        <p:spPr>
          <a:xfrm>
            <a:off x="187287" y="672908"/>
            <a:ext cx="11659518" cy="58050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3CAC3-81E5-8BC5-88C4-6D96B7A0607A}"/>
              </a:ext>
            </a:extLst>
          </p:cNvPr>
          <p:cNvSpPr txBox="1"/>
          <p:nvPr/>
        </p:nvSpPr>
        <p:spPr>
          <a:xfrm>
            <a:off x="880398" y="2754217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order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AB1FB1-FBCB-5692-60B1-7B12C3CD2A5D}"/>
              </a:ext>
            </a:extLst>
          </p:cNvPr>
          <p:cNvSpPr txBox="1"/>
          <p:nvPr/>
        </p:nvSpPr>
        <p:spPr>
          <a:xfrm>
            <a:off x="4510778" y="4109293"/>
            <a:ext cx="1524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cancel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C9B14-F536-87D5-2911-DB0D72EDAFC7}"/>
              </a:ext>
            </a:extLst>
          </p:cNvPr>
          <p:cNvSpPr txBox="1"/>
          <p:nvPr/>
        </p:nvSpPr>
        <p:spPr>
          <a:xfrm>
            <a:off x="4476704" y="2269605"/>
            <a:ext cx="1396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check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7C0F0-0E28-04F3-257E-F43417ABA0B9}"/>
              </a:ext>
            </a:extLst>
          </p:cNvPr>
          <p:cNvSpPr txBox="1"/>
          <p:nvPr/>
        </p:nvSpPr>
        <p:spPr>
          <a:xfrm>
            <a:off x="4525467" y="1334069"/>
            <a:ext cx="2105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progress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위쪽 화살표[U] 6">
            <a:extLst>
              <a:ext uri="{FF2B5EF4-FFF2-40B4-BE49-F238E27FC236}">
                <a16:creationId xmlns:a16="http://schemas.microsoft.com/office/drawing/2014/main" id="{685F3910-09BE-F98F-6BFF-788164EB811D}"/>
              </a:ext>
            </a:extLst>
          </p:cNvPr>
          <p:cNvSpPr/>
          <p:nvPr/>
        </p:nvSpPr>
        <p:spPr>
          <a:xfrm rot="3050995">
            <a:off x="3668250" y="1605146"/>
            <a:ext cx="299781" cy="1570661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위쪽 화살표[U] 7">
            <a:extLst>
              <a:ext uri="{FF2B5EF4-FFF2-40B4-BE49-F238E27FC236}">
                <a16:creationId xmlns:a16="http://schemas.microsoft.com/office/drawing/2014/main" id="{F1C3B6D4-BE80-EEDC-57AC-1EB901E39AC0}"/>
              </a:ext>
            </a:extLst>
          </p:cNvPr>
          <p:cNvSpPr/>
          <p:nvPr/>
        </p:nvSpPr>
        <p:spPr>
          <a:xfrm rot="18549005" flipV="1">
            <a:off x="3646216" y="3004289"/>
            <a:ext cx="299781" cy="1570661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위쪽 화살표[U] 8">
            <a:extLst>
              <a:ext uri="{FF2B5EF4-FFF2-40B4-BE49-F238E27FC236}">
                <a16:creationId xmlns:a16="http://schemas.microsoft.com/office/drawing/2014/main" id="{6DBA3744-C26C-EBC2-FBA7-6DB3524549B6}"/>
              </a:ext>
            </a:extLst>
          </p:cNvPr>
          <p:cNvSpPr/>
          <p:nvPr/>
        </p:nvSpPr>
        <p:spPr>
          <a:xfrm rot="6706577">
            <a:off x="3684683" y="2767881"/>
            <a:ext cx="299781" cy="123946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02645845-EA72-F8D7-73BE-BE7FECCB6EFE}"/>
              </a:ext>
            </a:extLst>
          </p:cNvPr>
          <p:cNvCxnSpPr>
            <a:cxnSpLocks/>
          </p:cNvCxnSpPr>
          <p:nvPr/>
        </p:nvCxnSpPr>
        <p:spPr>
          <a:xfrm>
            <a:off x="2899029" y="882229"/>
            <a:ext cx="0" cy="551394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866A516-F49C-D44F-2FE9-3B7E9C9C238C}"/>
              </a:ext>
            </a:extLst>
          </p:cNvPr>
          <p:cNvSpPr txBox="1"/>
          <p:nvPr/>
        </p:nvSpPr>
        <p:spPr>
          <a:xfrm>
            <a:off x="345195" y="5486400"/>
            <a:ext cx="2363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URL</a:t>
            </a:r>
            <a:r>
              <a:rPr kumimoji="1" lang="ko-Kore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</a:t>
            </a:r>
            <a:r>
              <a:rPr kumimoji="1" lang="ko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역할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CC3AC-EE5A-8A72-4E00-81C3005375E2}"/>
              </a:ext>
            </a:extLst>
          </p:cNvPr>
          <p:cNvSpPr txBox="1"/>
          <p:nvPr/>
        </p:nvSpPr>
        <p:spPr>
          <a:xfrm>
            <a:off x="3113829" y="5486400"/>
            <a:ext cx="3902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HTTP </a:t>
            </a:r>
            <a:r>
              <a:rPr kumimoji="1" lang="ko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메소드의 역할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4" name="위쪽 화살표[U] 13">
            <a:extLst>
              <a:ext uri="{FF2B5EF4-FFF2-40B4-BE49-F238E27FC236}">
                <a16:creationId xmlns:a16="http://schemas.microsoft.com/office/drawing/2014/main" id="{CC200E85-E5B0-FB9B-102D-B9400A068B4E}"/>
              </a:ext>
            </a:extLst>
          </p:cNvPr>
          <p:cNvSpPr/>
          <p:nvPr/>
        </p:nvSpPr>
        <p:spPr>
          <a:xfrm rot="14893423" flipV="1">
            <a:off x="3701316" y="2167537"/>
            <a:ext cx="299781" cy="123946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530502-5DAB-E7D9-B794-E045EB833D8F}"/>
              </a:ext>
            </a:extLst>
          </p:cNvPr>
          <p:cNvSpPr txBox="1"/>
          <p:nvPr/>
        </p:nvSpPr>
        <p:spPr>
          <a:xfrm>
            <a:off x="4510778" y="3242006"/>
            <a:ext cx="1611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modify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1012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AFF283-1837-62F7-7BC1-B3BF13F587E4}"/>
              </a:ext>
            </a:extLst>
          </p:cNvPr>
          <p:cNvSpPr/>
          <p:nvPr/>
        </p:nvSpPr>
        <p:spPr>
          <a:xfrm>
            <a:off x="187287" y="672908"/>
            <a:ext cx="11659518" cy="58050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3CAC3-81E5-8BC5-88C4-6D96B7A0607A}"/>
              </a:ext>
            </a:extLst>
          </p:cNvPr>
          <p:cNvSpPr txBox="1"/>
          <p:nvPr/>
        </p:nvSpPr>
        <p:spPr>
          <a:xfrm>
            <a:off x="880398" y="2754217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order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AB1FB1-FBCB-5692-60B1-7B12C3CD2A5D}"/>
              </a:ext>
            </a:extLst>
          </p:cNvPr>
          <p:cNvSpPr txBox="1"/>
          <p:nvPr/>
        </p:nvSpPr>
        <p:spPr>
          <a:xfrm>
            <a:off x="4510778" y="4109293"/>
            <a:ext cx="1524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cancel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C9B14-F536-87D5-2911-DB0D72EDAFC7}"/>
              </a:ext>
            </a:extLst>
          </p:cNvPr>
          <p:cNvSpPr txBox="1"/>
          <p:nvPr/>
        </p:nvSpPr>
        <p:spPr>
          <a:xfrm>
            <a:off x="4476704" y="2269605"/>
            <a:ext cx="1396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check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7C0F0-0E28-04F3-257E-F43417ABA0B9}"/>
              </a:ext>
            </a:extLst>
          </p:cNvPr>
          <p:cNvSpPr txBox="1"/>
          <p:nvPr/>
        </p:nvSpPr>
        <p:spPr>
          <a:xfrm>
            <a:off x="4525467" y="1334069"/>
            <a:ext cx="2105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progress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위쪽 화살표[U] 6">
            <a:extLst>
              <a:ext uri="{FF2B5EF4-FFF2-40B4-BE49-F238E27FC236}">
                <a16:creationId xmlns:a16="http://schemas.microsoft.com/office/drawing/2014/main" id="{685F3910-09BE-F98F-6BFF-788164EB811D}"/>
              </a:ext>
            </a:extLst>
          </p:cNvPr>
          <p:cNvSpPr/>
          <p:nvPr/>
        </p:nvSpPr>
        <p:spPr>
          <a:xfrm rot="3050995">
            <a:off x="3668250" y="1605146"/>
            <a:ext cx="299781" cy="1570661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위쪽 화살표[U] 7">
            <a:extLst>
              <a:ext uri="{FF2B5EF4-FFF2-40B4-BE49-F238E27FC236}">
                <a16:creationId xmlns:a16="http://schemas.microsoft.com/office/drawing/2014/main" id="{F1C3B6D4-BE80-EEDC-57AC-1EB901E39AC0}"/>
              </a:ext>
            </a:extLst>
          </p:cNvPr>
          <p:cNvSpPr/>
          <p:nvPr/>
        </p:nvSpPr>
        <p:spPr>
          <a:xfrm rot="18549005" flipV="1">
            <a:off x="3646216" y="3004289"/>
            <a:ext cx="299781" cy="1570661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위쪽 화살표[U] 8">
            <a:extLst>
              <a:ext uri="{FF2B5EF4-FFF2-40B4-BE49-F238E27FC236}">
                <a16:creationId xmlns:a16="http://schemas.microsoft.com/office/drawing/2014/main" id="{6DBA3744-C26C-EBC2-FBA7-6DB3524549B6}"/>
              </a:ext>
            </a:extLst>
          </p:cNvPr>
          <p:cNvSpPr/>
          <p:nvPr/>
        </p:nvSpPr>
        <p:spPr>
          <a:xfrm rot="6706577">
            <a:off x="3684683" y="2767881"/>
            <a:ext cx="299781" cy="123946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02645845-EA72-F8D7-73BE-BE7FECCB6EFE}"/>
              </a:ext>
            </a:extLst>
          </p:cNvPr>
          <p:cNvCxnSpPr>
            <a:cxnSpLocks/>
          </p:cNvCxnSpPr>
          <p:nvPr/>
        </p:nvCxnSpPr>
        <p:spPr>
          <a:xfrm>
            <a:off x="2899029" y="882229"/>
            <a:ext cx="0" cy="551394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866A516-F49C-D44F-2FE9-3B7E9C9C238C}"/>
              </a:ext>
            </a:extLst>
          </p:cNvPr>
          <p:cNvSpPr txBox="1"/>
          <p:nvPr/>
        </p:nvSpPr>
        <p:spPr>
          <a:xfrm>
            <a:off x="345195" y="5486400"/>
            <a:ext cx="2363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URL</a:t>
            </a:r>
            <a:r>
              <a:rPr kumimoji="1" lang="ko-Kore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</a:t>
            </a:r>
            <a:r>
              <a:rPr kumimoji="1" lang="ko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역할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CC3AC-EE5A-8A72-4E00-81C3005375E2}"/>
              </a:ext>
            </a:extLst>
          </p:cNvPr>
          <p:cNvSpPr txBox="1"/>
          <p:nvPr/>
        </p:nvSpPr>
        <p:spPr>
          <a:xfrm>
            <a:off x="3113829" y="5486400"/>
            <a:ext cx="3902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HTTP </a:t>
            </a:r>
            <a:r>
              <a:rPr kumimoji="1" lang="ko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메소드의 역할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4" name="위쪽 화살표[U] 13">
            <a:extLst>
              <a:ext uri="{FF2B5EF4-FFF2-40B4-BE49-F238E27FC236}">
                <a16:creationId xmlns:a16="http://schemas.microsoft.com/office/drawing/2014/main" id="{CC200E85-E5B0-FB9B-102D-B9400A068B4E}"/>
              </a:ext>
            </a:extLst>
          </p:cNvPr>
          <p:cNvSpPr/>
          <p:nvPr/>
        </p:nvSpPr>
        <p:spPr>
          <a:xfrm rot="14893423" flipV="1">
            <a:off x="3701316" y="2167537"/>
            <a:ext cx="299781" cy="123946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530502-5DAB-E7D9-B794-E045EB833D8F}"/>
              </a:ext>
            </a:extLst>
          </p:cNvPr>
          <p:cNvSpPr txBox="1"/>
          <p:nvPr/>
        </p:nvSpPr>
        <p:spPr>
          <a:xfrm>
            <a:off x="4510778" y="3242006"/>
            <a:ext cx="1611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modify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ED1B1C-B8F3-C8CA-CC44-B5F25122B50A}"/>
              </a:ext>
            </a:extLst>
          </p:cNvPr>
          <p:cNvSpPr txBox="1"/>
          <p:nvPr/>
        </p:nvSpPr>
        <p:spPr>
          <a:xfrm>
            <a:off x="6695321" y="1334069"/>
            <a:ext cx="15616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solidFill>
                  <a:srgbClr val="C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(POST)</a:t>
            </a:r>
            <a:endParaRPr kumimoji="1" lang="ko-Kore-KR" altLang="en-US" sz="3200" dirty="0">
              <a:solidFill>
                <a:srgbClr val="C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8CB70E-9E79-DD8B-1607-BBA1FAF0227F}"/>
              </a:ext>
            </a:extLst>
          </p:cNvPr>
          <p:cNvSpPr txBox="1"/>
          <p:nvPr/>
        </p:nvSpPr>
        <p:spPr>
          <a:xfrm>
            <a:off x="6695321" y="2237452"/>
            <a:ext cx="1276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solidFill>
                  <a:srgbClr val="C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(GET)</a:t>
            </a:r>
            <a:endParaRPr kumimoji="1" lang="ko-Kore-KR" altLang="en-US" sz="3200" dirty="0">
              <a:solidFill>
                <a:srgbClr val="C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1C5C6D-4D75-8C7D-32B7-ABE9F3CC8E9C}"/>
              </a:ext>
            </a:extLst>
          </p:cNvPr>
          <p:cNvSpPr txBox="1"/>
          <p:nvPr/>
        </p:nvSpPr>
        <p:spPr>
          <a:xfrm>
            <a:off x="6695321" y="3306088"/>
            <a:ext cx="2877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solidFill>
                  <a:srgbClr val="C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(PUT, PATCH)</a:t>
            </a:r>
            <a:endParaRPr kumimoji="1" lang="ko-Kore-KR" altLang="en-US" sz="3200" dirty="0">
              <a:solidFill>
                <a:srgbClr val="C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B6C922-A5D1-1B0F-8A48-43128FB5BC54}"/>
              </a:ext>
            </a:extLst>
          </p:cNvPr>
          <p:cNvSpPr txBox="1"/>
          <p:nvPr/>
        </p:nvSpPr>
        <p:spPr>
          <a:xfrm>
            <a:off x="6695321" y="4121336"/>
            <a:ext cx="2148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solidFill>
                  <a:srgbClr val="C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(DELETE)</a:t>
            </a:r>
            <a:endParaRPr kumimoji="1" lang="ko-Kore-KR" altLang="en-US" sz="3200" dirty="0">
              <a:solidFill>
                <a:srgbClr val="C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2853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B4363680-6E6C-2756-3676-9A7C62E4ADAA}"/>
              </a:ext>
            </a:extLst>
          </p:cNvPr>
          <p:cNvSpPr/>
          <p:nvPr/>
        </p:nvSpPr>
        <p:spPr>
          <a:xfrm>
            <a:off x="0" y="0"/>
            <a:ext cx="11457542" cy="676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7D5591-33B6-549D-08DE-8E1AF9935EF2}"/>
              </a:ext>
            </a:extLst>
          </p:cNvPr>
          <p:cNvSpPr/>
          <p:nvPr/>
        </p:nvSpPr>
        <p:spPr>
          <a:xfrm>
            <a:off x="5971140" y="1244907"/>
            <a:ext cx="1553379" cy="1013551"/>
          </a:xfrm>
          <a:prstGeom prst="rect">
            <a:avLst/>
          </a:prstGeom>
          <a:solidFill>
            <a:srgbClr val="FFEF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http</a:t>
            </a:r>
            <a:endParaRPr kumimoji="1" lang="ko-Kore-KR" altLang="en-US" sz="3200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911E67-8A2B-F277-1855-C2C79F594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67" b="99167" l="4762" r="94762">
                        <a14:foregroundMark x1="43333" y1="12917" x2="52857" y2="2083"/>
                        <a14:foregroundMark x1="45714" y1="4167" x2="54762" y2="7083"/>
                        <a14:foregroundMark x1="46190" y1="91667" x2="46190" y2="91667"/>
                        <a14:foregroundMark x1="49524" y1="92500" x2="49524" y2="92500"/>
                        <a14:foregroundMark x1="89524" y1="67917" x2="92857" y2="71667"/>
                        <a14:foregroundMark x1="95238" y1="84583" x2="94286" y2="92500"/>
                        <a14:foregroundMark x1="5714" y1="72917" x2="5238" y2="92500"/>
                        <a14:foregroundMark x1="91905" y1="99167" x2="91905" y2="945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5643" y="209565"/>
            <a:ext cx="666857" cy="75992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80EA143-7914-C22A-2649-645DDBEA8EC4}"/>
              </a:ext>
            </a:extLst>
          </p:cNvPr>
          <p:cNvSpPr/>
          <p:nvPr/>
        </p:nvSpPr>
        <p:spPr>
          <a:xfrm>
            <a:off x="2908452" y="2533880"/>
            <a:ext cx="4616067" cy="1013551"/>
          </a:xfrm>
          <a:prstGeom prst="rect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socket</a:t>
            </a:r>
            <a:endParaRPr kumimoji="1" lang="ko-Kore-KR" altLang="en-US" sz="3200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56A107-DE72-581B-46E2-19CA2909515E}"/>
              </a:ext>
            </a:extLst>
          </p:cNvPr>
          <p:cNvSpPr txBox="1"/>
          <p:nvPr/>
        </p:nvSpPr>
        <p:spPr>
          <a:xfrm>
            <a:off x="7524519" y="4054728"/>
            <a:ext cx="1503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Transport</a:t>
            </a:r>
            <a:endParaRPr kumimoji="1" lang="ko-Kore-KR" altLang="en-US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42226-439A-4DD3-49F1-00E5405D35B9}"/>
              </a:ext>
            </a:extLst>
          </p:cNvPr>
          <p:cNvSpPr txBox="1"/>
          <p:nvPr/>
        </p:nvSpPr>
        <p:spPr>
          <a:xfrm>
            <a:off x="7524519" y="1542883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Application(Web Browser)</a:t>
            </a:r>
            <a:endParaRPr kumimoji="1" lang="ko-Kore-KR" altLang="en-US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0B0D70-9133-B38F-5C42-2A9847F70A63}"/>
              </a:ext>
            </a:extLst>
          </p:cNvPr>
          <p:cNvSpPr/>
          <p:nvPr/>
        </p:nvSpPr>
        <p:spPr>
          <a:xfrm>
            <a:off x="2908453" y="3778786"/>
            <a:ext cx="2181340" cy="1013551"/>
          </a:xfrm>
          <a:prstGeom prst="rect">
            <a:avLst/>
          </a:prstGeom>
          <a:solidFill>
            <a:srgbClr val="FFEF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TCP</a:t>
            </a:r>
            <a:endParaRPr kumimoji="1" lang="ko-Kore-KR" altLang="en-US" sz="3200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57EA18-E325-2CB6-4477-15886972B4B6}"/>
              </a:ext>
            </a:extLst>
          </p:cNvPr>
          <p:cNvSpPr txBox="1"/>
          <p:nvPr/>
        </p:nvSpPr>
        <p:spPr>
          <a:xfrm>
            <a:off x="7524519" y="2864907"/>
            <a:ext cx="3062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Lower Application(OS)</a:t>
            </a:r>
            <a:endParaRPr kumimoji="1" lang="ko-Kore-KR" altLang="en-US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C0BF2B-0319-4433-840C-D6113FE0C655}"/>
              </a:ext>
            </a:extLst>
          </p:cNvPr>
          <p:cNvSpPr/>
          <p:nvPr/>
        </p:nvSpPr>
        <p:spPr>
          <a:xfrm>
            <a:off x="2908452" y="5001658"/>
            <a:ext cx="4616067" cy="1013551"/>
          </a:xfrm>
          <a:prstGeom prst="rect">
            <a:avLst/>
          </a:prstGeom>
          <a:solidFill>
            <a:srgbClr val="FFEF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IP</a:t>
            </a:r>
            <a:endParaRPr kumimoji="1" lang="ko-Kore-KR" altLang="en-US" sz="3200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EA139A-4A0E-8D91-D7CF-0B452A847C55}"/>
              </a:ext>
            </a:extLst>
          </p:cNvPr>
          <p:cNvSpPr txBox="1"/>
          <p:nvPr/>
        </p:nvSpPr>
        <p:spPr>
          <a:xfrm>
            <a:off x="7524519" y="531065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Network</a:t>
            </a:r>
            <a:endParaRPr kumimoji="1" lang="ko-Kore-KR" altLang="en-US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CDFD54-A3AD-3303-688A-E6C743B56B61}"/>
              </a:ext>
            </a:extLst>
          </p:cNvPr>
          <p:cNvSpPr/>
          <p:nvPr/>
        </p:nvSpPr>
        <p:spPr>
          <a:xfrm>
            <a:off x="4190079" y="1244907"/>
            <a:ext cx="1553380" cy="1013551"/>
          </a:xfrm>
          <a:prstGeom prst="rect">
            <a:avLst/>
          </a:prstGeom>
          <a:solidFill>
            <a:srgbClr val="FFEF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 err="1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ssh</a:t>
            </a:r>
            <a:endParaRPr kumimoji="1" lang="ko-Kore-KR" altLang="en-US" sz="3200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D80F57-A6B0-F801-92F9-87D3D92FCF61}"/>
              </a:ext>
            </a:extLst>
          </p:cNvPr>
          <p:cNvSpPr/>
          <p:nvPr/>
        </p:nvSpPr>
        <p:spPr>
          <a:xfrm>
            <a:off x="2908452" y="1244907"/>
            <a:ext cx="1149426" cy="1013551"/>
          </a:xfrm>
          <a:prstGeom prst="rect">
            <a:avLst/>
          </a:prstGeom>
          <a:solidFill>
            <a:srgbClr val="FFEF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ftp</a:t>
            </a:r>
            <a:endParaRPr kumimoji="1" lang="ko-Kore-KR" altLang="en-US" sz="3200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4481E9-ABB5-FBC2-F2D2-AC8831A33F47}"/>
              </a:ext>
            </a:extLst>
          </p:cNvPr>
          <p:cNvSpPr/>
          <p:nvPr/>
        </p:nvSpPr>
        <p:spPr>
          <a:xfrm>
            <a:off x="5310130" y="3778786"/>
            <a:ext cx="2181340" cy="1013551"/>
          </a:xfrm>
          <a:prstGeom prst="rect">
            <a:avLst/>
          </a:prstGeom>
          <a:solidFill>
            <a:srgbClr val="FFEF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UDP</a:t>
            </a:r>
            <a:endParaRPr kumimoji="1" lang="ko-Kore-KR" altLang="en-US" sz="3200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491120-FE31-D7A5-D5EC-A8692443ABCF}"/>
                  </a:ext>
                </a:extLst>
              </p:cNvPr>
              <p:cNvSpPr txBox="1"/>
              <p:nvPr/>
            </p:nvSpPr>
            <p:spPr>
              <a:xfrm>
                <a:off x="5089793" y="6245493"/>
                <a:ext cx="1939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ore-KR" alt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ko-Kore-KR" alt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491120-FE31-D7A5-D5EC-A8692443A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793" y="6245493"/>
                <a:ext cx="193963" cy="430887"/>
              </a:xfrm>
              <a:prstGeom prst="rect">
                <a:avLst/>
              </a:prstGeom>
              <a:blipFill>
                <a:blip r:embed="rId4"/>
                <a:stretch>
                  <a:fillRect l="-35294" r="-29412" b="-588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584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D9E59E2-A2BD-3FD1-6935-DD43A1EA6922}"/>
              </a:ext>
            </a:extLst>
          </p:cNvPr>
          <p:cNvSpPr/>
          <p:nvPr/>
        </p:nvSpPr>
        <p:spPr>
          <a:xfrm>
            <a:off x="2888948" y="1237386"/>
            <a:ext cx="1879212" cy="1766072"/>
          </a:xfrm>
          <a:prstGeom prst="rect">
            <a:avLst/>
          </a:prstGeom>
          <a:solidFill>
            <a:srgbClr val="FFECA1">
              <a:alpha val="90980"/>
            </a:srgb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tx1"/>
                </a:solidFill>
              </a:rPr>
              <a:t>Topic 1</a:t>
            </a:r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/>
          </a:p>
          <a:p>
            <a:pPr algn="ctr"/>
            <a:endParaRPr kumimoji="1" lang="en-US" altLang="ko-KR" sz="1400" b="1" dirty="0"/>
          </a:p>
          <a:p>
            <a:pPr algn="ctr"/>
            <a:endParaRPr kumimoji="1" lang="en-US" altLang="ko-KR" sz="1400" b="1" dirty="0"/>
          </a:p>
          <a:p>
            <a:pPr algn="ctr"/>
            <a:endParaRPr kumimoji="1" lang="en-US" altLang="ko-KR" sz="1400" b="1" dirty="0"/>
          </a:p>
          <a:p>
            <a:pPr algn="ctr"/>
            <a:endParaRPr kumimoji="1" lang="en-US" altLang="ko-KR" sz="1400" b="1" dirty="0"/>
          </a:p>
          <a:p>
            <a:pPr algn="ctr"/>
            <a:endParaRPr kumimoji="1" lang="ko-KR" altLang="en-US" sz="1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A7E71F-685C-1DCC-D659-6A496FF02783}"/>
              </a:ext>
            </a:extLst>
          </p:cNvPr>
          <p:cNvSpPr/>
          <p:nvPr/>
        </p:nvSpPr>
        <p:spPr>
          <a:xfrm>
            <a:off x="3194742" y="1652299"/>
            <a:ext cx="1290495" cy="318173"/>
          </a:xfrm>
          <a:prstGeom prst="rect">
            <a:avLst/>
          </a:prstGeom>
          <a:solidFill>
            <a:srgbClr val="FFDC8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Partition 0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3C7F88-9AE4-FB22-0BB8-D93A115429AB}"/>
              </a:ext>
            </a:extLst>
          </p:cNvPr>
          <p:cNvSpPr/>
          <p:nvPr/>
        </p:nvSpPr>
        <p:spPr>
          <a:xfrm>
            <a:off x="5702948" y="1423989"/>
            <a:ext cx="1879212" cy="3278897"/>
          </a:xfrm>
          <a:prstGeom prst="rect">
            <a:avLst/>
          </a:prstGeom>
          <a:solidFill>
            <a:srgbClr val="B2EAF0">
              <a:alpha val="90980"/>
            </a:srgb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tx1"/>
                </a:solidFill>
              </a:rPr>
              <a:t>Consumer Group</a:t>
            </a:r>
          </a:p>
          <a:p>
            <a:pPr algn="ctr"/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3F7E62-5FF2-5E2F-BC47-0F800C99AC80}"/>
              </a:ext>
            </a:extLst>
          </p:cNvPr>
          <p:cNvSpPr/>
          <p:nvPr/>
        </p:nvSpPr>
        <p:spPr>
          <a:xfrm>
            <a:off x="6029962" y="2140232"/>
            <a:ext cx="1199011" cy="448960"/>
          </a:xfrm>
          <a:prstGeom prst="rect">
            <a:avLst/>
          </a:prstGeom>
          <a:solidFill>
            <a:srgbClr val="50C3E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Consumer 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34E08E-6B8F-4950-481A-CBE13D7DA7D7}"/>
              </a:ext>
            </a:extLst>
          </p:cNvPr>
          <p:cNvSpPr/>
          <p:nvPr/>
        </p:nvSpPr>
        <p:spPr>
          <a:xfrm>
            <a:off x="6029962" y="3063438"/>
            <a:ext cx="1199011" cy="448960"/>
          </a:xfrm>
          <a:prstGeom prst="rect">
            <a:avLst/>
          </a:prstGeom>
          <a:solidFill>
            <a:srgbClr val="50C3E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Consumer 2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45A237-BD0E-EE76-3D5E-A95DF0E061C1}"/>
              </a:ext>
            </a:extLst>
          </p:cNvPr>
          <p:cNvSpPr/>
          <p:nvPr/>
        </p:nvSpPr>
        <p:spPr>
          <a:xfrm>
            <a:off x="3194742" y="2112144"/>
            <a:ext cx="1290495" cy="318173"/>
          </a:xfrm>
          <a:prstGeom prst="rect">
            <a:avLst/>
          </a:prstGeom>
          <a:solidFill>
            <a:srgbClr val="FFDC8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Partition 1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E011EB-F54C-AC1E-51B1-449F97632295}"/>
              </a:ext>
            </a:extLst>
          </p:cNvPr>
          <p:cNvSpPr/>
          <p:nvPr/>
        </p:nvSpPr>
        <p:spPr>
          <a:xfrm>
            <a:off x="3194742" y="2565325"/>
            <a:ext cx="1290495" cy="318173"/>
          </a:xfrm>
          <a:prstGeom prst="rect">
            <a:avLst/>
          </a:prstGeom>
          <a:solidFill>
            <a:srgbClr val="FFDC8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Partition 2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F8B44E-1E38-C809-5954-70C9DD7CC5E9}"/>
              </a:ext>
            </a:extLst>
          </p:cNvPr>
          <p:cNvSpPr/>
          <p:nvPr/>
        </p:nvSpPr>
        <p:spPr>
          <a:xfrm>
            <a:off x="2888947" y="3210056"/>
            <a:ext cx="1879211" cy="1766072"/>
          </a:xfrm>
          <a:prstGeom prst="rect">
            <a:avLst/>
          </a:prstGeom>
          <a:solidFill>
            <a:srgbClr val="FCA0EB">
              <a:alpha val="90980"/>
            </a:srgb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tx1"/>
                </a:solidFill>
              </a:rPr>
              <a:t>Topic 2</a:t>
            </a:r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/>
          </a:p>
          <a:p>
            <a:pPr algn="ctr"/>
            <a:endParaRPr kumimoji="1" lang="en-US" altLang="ko-KR" sz="1400" b="1" dirty="0"/>
          </a:p>
          <a:p>
            <a:pPr algn="ctr"/>
            <a:endParaRPr kumimoji="1" lang="en-US" altLang="ko-KR" sz="1400" b="1" dirty="0"/>
          </a:p>
          <a:p>
            <a:pPr algn="ctr"/>
            <a:endParaRPr kumimoji="1" lang="en-US" altLang="ko-KR" sz="1400" b="1" dirty="0"/>
          </a:p>
          <a:p>
            <a:pPr algn="ctr"/>
            <a:endParaRPr kumimoji="1" lang="en-US" altLang="ko-KR" sz="1400" b="1" dirty="0"/>
          </a:p>
          <a:p>
            <a:pPr algn="ctr"/>
            <a:endParaRPr kumimoji="1" lang="ko-KR" altLang="en-US" sz="1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44B776-33C4-D3AE-BC17-3EBECD33C014}"/>
              </a:ext>
            </a:extLst>
          </p:cNvPr>
          <p:cNvSpPr/>
          <p:nvPr/>
        </p:nvSpPr>
        <p:spPr>
          <a:xfrm>
            <a:off x="3194742" y="3624969"/>
            <a:ext cx="1290495" cy="318173"/>
          </a:xfrm>
          <a:prstGeom prst="rect">
            <a:avLst/>
          </a:prstGeom>
          <a:solidFill>
            <a:srgbClr val="FA86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Partition 0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41DB7C-9280-C122-FBB3-4EB624FD2404}"/>
              </a:ext>
            </a:extLst>
          </p:cNvPr>
          <p:cNvSpPr/>
          <p:nvPr/>
        </p:nvSpPr>
        <p:spPr>
          <a:xfrm>
            <a:off x="3194742" y="4084814"/>
            <a:ext cx="1290495" cy="318173"/>
          </a:xfrm>
          <a:prstGeom prst="rect">
            <a:avLst/>
          </a:prstGeom>
          <a:solidFill>
            <a:srgbClr val="FA86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Partition 1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FA7DCB-0432-901A-41ED-678FA6E21DA2}"/>
              </a:ext>
            </a:extLst>
          </p:cNvPr>
          <p:cNvSpPr/>
          <p:nvPr/>
        </p:nvSpPr>
        <p:spPr>
          <a:xfrm>
            <a:off x="3194742" y="4537995"/>
            <a:ext cx="1290495" cy="318173"/>
          </a:xfrm>
          <a:prstGeom prst="rect">
            <a:avLst/>
          </a:prstGeom>
          <a:solidFill>
            <a:srgbClr val="FA86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Partition 2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5AC8552-B4B1-9770-EC40-B60C2F558850}"/>
              </a:ext>
            </a:extLst>
          </p:cNvPr>
          <p:cNvCxnSpPr>
            <a:cxnSpLocks/>
          </p:cNvCxnSpPr>
          <p:nvPr/>
        </p:nvCxnSpPr>
        <p:spPr>
          <a:xfrm>
            <a:off x="4572474" y="1837184"/>
            <a:ext cx="1326160" cy="44896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E2DA247-FD2F-02B9-D836-B0EEB861941D}"/>
              </a:ext>
            </a:extLst>
          </p:cNvPr>
          <p:cNvCxnSpPr>
            <a:cxnSpLocks/>
          </p:cNvCxnSpPr>
          <p:nvPr/>
        </p:nvCxnSpPr>
        <p:spPr>
          <a:xfrm>
            <a:off x="4572474" y="2710224"/>
            <a:ext cx="1326157" cy="152615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458DFC0-8B38-A64D-7788-09C293EAA6D8}"/>
              </a:ext>
            </a:extLst>
          </p:cNvPr>
          <p:cNvCxnSpPr>
            <a:cxnSpLocks/>
          </p:cNvCxnSpPr>
          <p:nvPr/>
        </p:nvCxnSpPr>
        <p:spPr>
          <a:xfrm flipV="1">
            <a:off x="4572474" y="2501549"/>
            <a:ext cx="1326157" cy="126165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5573DE0-B22B-F627-BA28-FD8FF4C6F354}"/>
              </a:ext>
            </a:extLst>
          </p:cNvPr>
          <p:cNvCxnSpPr>
            <a:cxnSpLocks/>
          </p:cNvCxnSpPr>
          <p:nvPr/>
        </p:nvCxnSpPr>
        <p:spPr>
          <a:xfrm flipV="1">
            <a:off x="4572474" y="4384713"/>
            <a:ext cx="1326157" cy="31817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DEE558-7F2A-5F3C-AE5E-34DE863EBB9A}"/>
              </a:ext>
            </a:extLst>
          </p:cNvPr>
          <p:cNvSpPr/>
          <p:nvPr/>
        </p:nvSpPr>
        <p:spPr>
          <a:xfrm>
            <a:off x="6029962" y="4049772"/>
            <a:ext cx="1199011" cy="448960"/>
          </a:xfrm>
          <a:prstGeom prst="rect">
            <a:avLst/>
          </a:prstGeom>
          <a:solidFill>
            <a:srgbClr val="50C3E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Consumer 2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851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3C13DF4-47BE-6A4D-BF96-074A71F3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2692905" y="3789802"/>
            <a:ext cx="1359906" cy="140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07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4DC806C-FD64-4262-7648-0EDE04A588BB}"/>
              </a:ext>
            </a:extLst>
          </p:cNvPr>
          <p:cNvSpPr/>
          <p:nvPr/>
        </p:nvSpPr>
        <p:spPr>
          <a:xfrm>
            <a:off x="-199922" y="1030077"/>
            <a:ext cx="12391921" cy="4963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68258300-2E0E-1106-1F73-BBDDA09C4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155" y="1200838"/>
            <a:ext cx="5218924" cy="3920169"/>
          </a:xfrm>
          <a:prstGeom prst="rect">
            <a:avLst/>
          </a:prstGeom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86A49C3A-2C78-202F-7450-EBE2A92D5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2870"/>
            <a:ext cx="5155182" cy="39281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7D047F-0C6C-3012-2FBF-DDFADD14F389}"/>
              </a:ext>
            </a:extLst>
          </p:cNvPr>
          <p:cNvSpPr txBox="1"/>
          <p:nvPr/>
        </p:nvSpPr>
        <p:spPr>
          <a:xfrm>
            <a:off x="1820813" y="5390920"/>
            <a:ext cx="151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HTTP</a:t>
            </a:r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ore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초기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74669C-9F04-8A39-56E7-A1CEE3322418}"/>
              </a:ext>
            </a:extLst>
          </p:cNvPr>
          <p:cNvSpPr txBox="1"/>
          <p:nvPr/>
        </p:nvSpPr>
        <p:spPr>
          <a:xfrm>
            <a:off x="8640254" y="5390920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HTTP</a:t>
            </a:r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ore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지속 연결</a:t>
            </a:r>
          </a:p>
        </p:txBody>
      </p:sp>
    </p:spTree>
    <p:extLst>
      <p:ext uri="{BB962C8B-B14F-4D97-AF65-F5344CB8AC3E}">
        <p14:creationId xmlns:p14="http://schemas.microsoft.com/office/powerpoint/2010/main" val="2692465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4DC806C-FD64-4262-7648-0EDE04A588BB}"/>
              </a:ext>
            </a:extLst>
          </p:cNvPr>
          <p:cNvSpPr/>
          <p:nvPr/>
        </p:nvSpPr>
        <p:spPr>
          <a:xfrm>
            <a:off x="-275422" y="129594"/>
            <a:ext cx="11821099" cy="67284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C4A3F2-7D76-8A8F-3858-063BED4919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2889157" y="465903"/>
            <a:ext cx="1359906" cy="1403774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8F789F4-C1D7-DFE2-CCDD-2E08B6B953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944" b="90000" l="10000" r="90000">
                        <a14:foregroundMark x1="48600" y1="6944" x2="48600" y2="6944"/>
                      </a14:backgroundRemoval>
                    </a14:imgEffect>
                  </a14:imgLayer>
                </a14:imgProps>
              </a:ext>
            </a:extLst>
          </a:blip>
          <a:srcRect l="22816" t="2559" r="22859" b="10307"/>
          <a:stretch/>
        </p:blipFill>
        <p:spPr>
          <a:xfrm>
            <a:off x="6663151" y="236863"/>
            <a:ext cx="960344" cy="16635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7DC0EF-4115-FBC6-7083-94C3029B2967}"/>
              </a:ext>
            </a:extLst>
          </p:cNvPr>
          <p:cNvSpPr txBox="1"/>
          <p:nvPr/>
        </p:nvSpPr>
        <p:spPr>
          <a:xfrm>
            <a:off x="2723904" y="1999560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Client </a:t>
            </a:r>
            <a:r>
              <a:rPr kumimoji="1" lang="ko-Kore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상태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61B566-E1EE-780A-8F5D-6AE2838FC225}"/>
              </a:ext>
            </a:extLst>
          </p:cNvPr>
          <p:cNvSpPr txBox="1"/>
          <p:nvPr/>
        </p:nvSpPr>
        <p:spPr>
          <a:xfrm>
            <a:off x="6337436" y="1999560"/>
            <a:ext cx="1984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Server </a:t>
            </a:r>
            <a:r>
              <a:rPr kumimoji="1" lang="ko-Kore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상태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2318D8-A134-FF19-74C0-C0AF23469B97}"/>
              </a:ext>
            </a:extLst>
          </p:cNvPr>
          <p:cNvSpPr txBox="1"/>
          <p:nvPr/>
        </p:nvSpPr>
        <p:spPr>
          <a:xfrm>
            <a:off x="2812039" y="2857832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Closed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19346A-FF1F-E785-C78F-281C5AA6E8FB}"/>
              </a:ext>
            </a:extLst>
          </p:cNvPr>
          <p:cNvSpPr txBox="1"/>
          <p:nvPr/>
        </p:nvSpPr>
        <p:spPr>
          <a:xfrm>
            <a:off x="6663151" y="2857832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Closed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FEF61D-CDCA-539D-AB00-323E6A33F1B4}"/>
              </a:ext>
            </a:extLst>
          </p:cNvPr>
          <p:cNvSpPr txBox="1"/>
          <p:nvPr/>
        </p:nvSpPr>
        <p:spPr>
          <a:xfrm>
            <a:off x="2723904" y="4467337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SYN sent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4F6191-CE96-E01D-B879-90B81F731E9E}"/>
              </a:ext>
            </a:extLst>
          </p:cNvPr>
          <p:cNvSpPr txBox="1"/>
          <p:nvPr/>
        </p:nvSpPr>
        <p:spPr>
          <a:xfrm>
            <a:off x="6687195" y="3807369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Listen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107B4-D549-5254-4733-2C0D9CB3F892}"/>
              </a:ext>
            </a:extLst>
          </p:cNvPr>
          <p:cNvSpPr txBox="1"/>
          <p:nvPr/>
        </p:nvSpPr>
        <p:spPr>
          <a:xfrm>
            <a:off x="2520322" y="5846009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Established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2D381B-564C-7488-F00E-E4F93B6804C0}"/>
              </a:ext>
            </a:extLst>
          </p:cNvPr>
          <p:cNvSpPr txBox="1"/>
          <p:nvPr/>
        </p:nvSpPr>
        <p:spPr>
          <a:xfrm>
            <a:off x="6183851" y="5196739"/>
            <a:ext cx="199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SYN received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58F6-84A2-2FF2-253B-8598ED0AED76}"/>
              </a:ext>
            </a:extLst>
          </p:cNvPr>
          <p:cNvSpPr txBox="1"/>
          <p:nvPr/>
        </p:nvSpPr>
        <p:spPr>
          <a:xfrm>
            <a:off x="6353744" y="6376384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Established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E0A014B-21A8-5743-AA81-7723F96AF1F1}"/>
              </a:ext>
            </a:extLst>
          </p:cNvPr>
          <p:cNvCxnSpPr>
            <a:cxnSpLocks/>
          </p:cNvCxnSpPr>
          <p:nvPr/>
        </p:nvCxnSpPr>
        <p:spPr>
          <a:xfrm>
            <a:off x="4249063" y="4704522"/>
            <a:ext cx="1846937" cy="69227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882A606-6568-6460-E137-AF4FBD428498}"/>
              </a:ext>
            </a:extLst>
          </p:cNvPr>
          <p:cNvCxnSpPr>
            <a:cxnSpLocks/>
          </p:cNvCxnSpPr>
          <p:nvPr/>
        </p:nvCxnSpPr>
        <p:spPr>
          <a:xfrm flipH="1">
            <a:off x="4249063" y="5485248"/>
            <a:ext cx="1846937" cy="45284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7A5F051-5BCF-6FCF-6606-8C355E871256}"/>
              </a:ext>
            </a:extLst>
          </p:cNvPr>
          <p:cNvCxnSpPr>
            <a:cxnSpLocks/>
          </p:cNvCxnSpPr>
          <p:nvPr/>
        </p:nvCxnSpPr>
        <p:spPr>
          <a:xfrm>
            <a:off x="4249063" y="6026546"/>
            <a:ext cx="1846937" cy="58067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59663D-DDFC-3087-5320-8323AD98C37D}"/>
              </a:ext>
            </a:extLst>
          </p:cNvPr>
          <p:cNvSpPr txBox="1"/>
          <p:nvPr/>
        </p:nvSpPr>
        <p:spPr>
          <a:xfrm>
            <a:off x="4823717" y="455049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SYN</a:t>
            </a:r>
            <a:endParaRPr kumimoji="1" lang="ko-Kore-KR" altLang="en-US" sz="1600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3C09BE-C480-8693-7CB5-67C41DE3C9C5}"/>
              </a:ext>
            </a:extLst>
          </p:cNvPr>
          <p:cNvSpPr txBox="1"/>
          <p:nvPr/>
        </p:nvSpPr>
        <p:spPr>
          <a:xfrm>
            <a:off x="4273044" y="5293700"/>
            <a:ext cx="1306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SYN+ACK</a:t>
            </a:r>
            <a:endParaRPr kumimoji="1" lang="ko-Kore-KR" altLang="en-US" sz="1600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E0E1D0-AA38-031F-00EC-6FA88B00D433}"/>
              </a:ext>
            </a:extLst>
          </p:cNvPr>
          <p:cNvSpPr txBox="1"/>
          <p:nvPr/>
        </p:nvSpPr>
        <p:spPr>
          <a:xfrm>
            <a:off x="4845921" y="5938092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ACK</a:t>
            </a:r>
            <a:endParaRPr kumimoji="1" lang="ko-Kore-KR" altLang="en-US" sz="1600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4348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670EAE3F-26DF-0046-B656-27EC20D6946C}"/>
              </a:ext>
            </a:extLst>
          </p:cNvPr>
          <p:cNvSpPr/>
          <p:nvPr/>
        </p:nvSpPr>
        <p:spPr>
          <a:xfrm>
            <a:off x="1" y="672908"/>
            <a:ext cx="11846804" cy="58050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FF6820B0-A992-AD42-878C-BDF3FB5A37FF}"/>
              </a:ext>
            </a:extLst>
          </p:cNvPr>
          <p:cNvSpPr/>
          <p:nvPr/>
        </p:nvSpPr>
        <p:spPr>
          <a:xfrm>
            <a:off x="147515" y="5416756"/>
            <a:ext cx="629129" cy="42036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03E01B-81E1-4748-AC82-006E02FDC1BB}"/>
              </a:ext>
            </a:extLst>
          </p:cNvPr>
          <p:cNvSpPr txBox="1"/>
          <p:nvPr/>
        </p:nvSpPr>
        <p:spPr>
          <a:xfrm>
            <a:off x="776644" y="5456507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: </a:t>
            </a:r>
            <a:r>
              <a:rPr kumimoji="1" lang="ko-KR" altLang="en-US" sz="1400" dirty="0" err="1"/>
              <a:t>콜리전</a:t>
            </a:r>
            <a:r>
              <a:rPr kumimoji="1" lang="ko-KR" altLang="en-US" sz="1400" dirty="0"/>
              <a:t> 도메인</a:t>
            </a:r>
            <a:endParaRPr kumimoji="1" lang="ko-Kore-KR" altLang="en-US" sz="14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9B30574-7140-0748-8C33-BF8B201F8CF5}"/>
              </a:ext>
            </a:extLst>
          </p:cNvPr>
          <p:cNvSpPr/>
          <p:nvPr/>
        </p:nvSpPr>
        <p:spPr>
          <a:xfrm>
            <a:off x="147515" y="5941457"/>
            <a:ext cx="629129" cy="420368"/>
          </a:xfrm>
          <a:prstGeom prst="ellipse">
            <a:avLst/>
          </a:prstGeom>
          <a:solidFill>
            <a:schemeClr val="accent6">
              <a:lumMod val="40000"/>
              <a:lumOff val="60000"/>
              <a:alpha val="4313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130A7D-48CC-484B-8650-BD58BA98AB8C}"/>
              </a:ext>
            </a:extLst>
          </p:cNvPr>
          <p:cNvSpPr txBox="1"/>
          <p:nvPr/>
        </p:nvSpPr>
        <p:spPr>
          <a:xfrm>
            <a:off x="776644" y="5981208"/>
            <a:ext cx="1928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: </a:t>
            </a:r>
            <a:r>
              <a:rPr kumimoji="1" lang="ko-KR" altLang="en-US" sz="1400" dirty="0" err="1"/>
              <a:t>브로드캐스트</a:t>
            </a:r>
            <a:r>
              <a:rPr kumimoji="1" lang="ko-KR" altLang="en-US" sz="1400" dirty="0"/>
              <a:t> 도메인</a:t>
            </a:r>
            <a:endParaRPr kumimoji="1" lang="ko-Kore-KR" altLang="en-US" sz="14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8452F8-CA31-7142-A66F-5E7433D44D72}"/>
              </a:ext>
            </a:extLst>
          </p:cNvPr>
          <p:cNvGrpSpPr/>
          <p:nvPr/>
        </p:nvGrpSpPr>
        <p:grpSpPr>
          <a:xfrm>
            <a:off x="462079" y="1451167"/>
            <a:ext cx="4533486" cy="3748665"/>
            <a:chOff x="776644" y="672908"/>
            <a:chExt cx="5810547" cy="4574051"/>
          </a:xfrm>
        </p:grpSpPr>
        <p:cxnSp>
          <p:nvCxnSpPr>
            <p:cNvPr id="75" name="직선 연결선[R] 74">
              <a:extLst>
                <a:ext uri="{FF2B5EF4-FFF2-40B4-BE49-F238E27FC236}">
                  <a16:creationId xmlns:a16="http://schemas.microsoft.com/office/drawing/2014/main" id="{DFA35806-CCC9-3845-9232-DA91ABE64E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7895" y="2058609"/>
              <a:ext cx="1923785" cy="172964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EAFC5B16-7F97-3841-86B8-1D3B11B9A8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27895" y="2058609"/>
              <a:ext cx="1923785" cy="172964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DFD0BCF-E41A-C241-A96C-307859473224}"/>
                </a:ext>
              </a:extLst>
            </p:cNvPr>
            <p:cNvSpPr/>
            <p:nvPr/>
          </p:nvSpPr>
          <p:spPr>
            <a:xfrm>
              <a:off x="776644" y="672908"/>
              <a:ext cx="5810547" cy="457405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4313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3DA84FE-ACE9-D142-99CF-B21221EADAF7}"/>
                </a:ext>
              </a:extLst>
            </p:cNvPr>
            <p:cNvGrpSpPr/>
            <p:nvPr/>
          </p:nvGrpSpPr>
          <p:grpSpPr>
            <a:xfrm>
              <a:off x="2749731" y="2404833"/>
              <a:ext cx="1801949" cy="1037201"/>
              <a:chOff x="8113202" y="2583714"/>
              <a:chExt cx="1801949" cy="1037201"/>
            </a:xfrm>
          </p:grpSpPr>
          <p:pic>
            <p:nvPicPr>
              <p:cNvPr id="73" name="그림 72" descr="전자기기, 프로젝터이(가) 표시된 사진&#10;&#10;자동 생성된 설명">
                <a:extLst>
                  <a:ext uri="{FF2B5EF4-FFF2-40B4-BE49-F238E27FC236}">
                    <a16:creationId xmlns:a16="http://schemas.microsoft.com/office/drawing/2014/main" id="{D63FA57E-D51B-8D44-91CB-65C54F4B98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3370">
                            <a14:foregroundMark x1="27826" y1="32391" x2="28261" y2="58913"/>
                            <a14:foregroundMark x1="28261" y1="58913" x2="28913" y2="60543"/>
                            <a14:foregroundMark x1="11304" y1="62826" x2="49239" y2="63370"/>
                            <a14:foregroundMark x1="13152" y1="70109" x2="50543" y2="70326"/>
                            <a14:foregroundMark x1="19022" y1="49457" x2="55761" y2="49674"/>
                            <a14:foregroundMark x1="91848" y1="57174" x2="93370" y2="66196"/>
                            <a14:foregroundMark x1="27609" y1="43478" x2="78696" y2="55652"/>
                            <a14:foregroundMark x1="29348" y1="33913" x2="73478" y2="42500"/>
                            <a14:foregroundMark x1="73478" y1="42500" x2="80978" y2="46087"/>
                          </a14:backgroundRemoval>
                        </a14:imgEffect>
                      </a14:imgLayer>
                    </a14:imgProps>
                  </a:ext>
                </a:extLst>
              </a:blip>
              <a:srcRect l="5911" t="26984" r="4032" b="21180"/>
              <a:stretch/>
            </p:blipFill>
            <p:spPr>
              <a:xfrm>
                <a:off x="8113202" y="2583714"/>
                <a:ext cx="1801949" cy="1037201"/>
              </a:xfrm>
              <a:prstGeom prst="rect">
                <a:avLst/>
              </a:prstGeom>
            </p:spPr>
          </p:pic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12B85FE-1635-9442-83CF-5D1151F99C8A}"/>
                  </a:ext>
                </a:extLst>
              </p:cNvPr>
              <p:cNvSpPr txBox="1"/>
              <p:nvPr/>
            </p:nvSpPr>
            <p:spPr>
              <a:xfrm>
                <a:off x="8344530" y="2716791"/>
                <a:ext cx="10251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000" b="1" dirty="0"/>
                  <a:t>SWITCH</a:t>
                </a:r>
                <a:endParaRPr kumimoji="1" lang="ko-Kore-KR" altLang="en-US" sz="2000" b="1" dirty="0"/>
              </a:p>
            </p:txBody>
          </p:sp>
        </p:grp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F812C3BA-3529-A140-9968-1735140FFA77}"/>
                </a:ext>
              </a:extLst>
            </p:cNvPr>
            <p:cNvSpPr/>
            <p:nvPr/>
          </p:nvSpPr>
          <p:spPr>
            <a:xfrm>
              <a:off x="1152262" y="996223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5C1BE394-9E8E-CE43-B8B4-DEF587324A4C}"/>
                </a:ext>
              </a:extLst>
            </p:cNvPr>
            <p:cNvSpPr/>
            <p:nvPr/>
          </p:nvSpPr>
          <p:spPr>
            <a:xfrm>
              <a:off x="4347153" y="996223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4EC0D07-C536-BB42-8A3F-0840E5CD8842}"/>
                </a:ext>
              </a:extLst>
            </p:cNvPr>
            <p:cNvSpPr/>
            <p:nvPr/>
          </p:nvSpPr>
          <p:spPr>
            <a:xfrm>
              <a:off x="1152262" y="3552136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54F1C46-8ABC-1D42-8331-B87F41C5151C}"/>
                </a:ext>
              </a:extLst>
            </p:cNvPr>
            <p:cNvSpPr/>
            <p:nvPr/>
          </p:nvSpPr>
          <p:spPr>
            <a:xfrm>
              <a:off x="4347153" y="3552136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92E50FE-3B70-9142-B0D6-1943901A7391}"/>
              </a:ext>
            </a:extLst>
          </p:cNvPr>
          <p:cNvGrpSpPr/>
          <p:nvPr/>
        </p:nvGrpSpPr>
        <p:grpSpPr>
          <a:xfrm>
            <a:off x="6928980" y="1451167"/>
            <a:ext cx="4533486" cy="3748665"/>
            <a:chOff x="776644" y="672908"/>
            <a:chExt cx="5810547" cy="4574051"/>
          </a:xfrm>
        </p:grpSpPr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7E407ADD-B0B7-0D45-A87B-C96E996537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7895" y="2058609"/>
              <a:ext cx="1923785" cy="172964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2FC47175-7820-FE4A-8148-66D8D844A7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27895" y="2058609"/>
              <a:ext cx="1923785" cy="172964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C697BB80-0FB8-FF42-A593-869B4EE080CD}"/>
                </a:ext>
              </a:extLst>
            </p:cNvPr>
            <p:cNvSpPr/>
            <p:nvPr/>
          </p:nvSpPr>
          <p:spPr>
            <a:xfrm>
              <a:off x="776644" y="672908"/>
              <a:ext cx="5810547" cy="457405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4313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BFBD797D-E91E-E845-AF99-C9CDC33BE640}"/>
                </a:ext>
              </a:extLst>
            </p:cNvPr>
            <p:cNvGrpSpPr/>
            <p:nvPr/>
          </p:nvGrpSpPr>
          <p:grpSpPr>
            <a:xfrm>
              <a:off x="2749731" y="2404833"/>
              <a:ext cx="1801949" cy="1037201"/>
              <a:chOff x="8113202" y="2583714"/>
              <a:chExt cx="1801949" cy="1037201"/>
            </a:xfrm>
          </p:grpSpPr>
          <p:pic>
            <p:nvPicPr>
              <p:cNvPr id="61" name="그림 60" descr="전자기기, 프로젝터이(가) 표시된 사진&#10;&#10;자동 생성된 설명">
                <a:extLst>
                  <a:ext uri="{FF2B5EF4-FFF2-40B4-BE49-F238E27FC236}">
                    <a16:creationId xmlns:a16="http://schemas.microsoft.com/office/drawing/2014/main" id="{ECB271D7-5FBC-D742-B281-4A040A2073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3370">
                            <a14:foregroundMark x1="27826" y1="32391" x2="28261" y2="58913"/>
                            <a14:foregroundMark x1="28261" y1="58913" x2="28913" y2="60543"/>
                            <a14:foregroundMark x1="11304" y1="62826" x2="49239" y2="63370"/>
                            <a14:foregroundMark x1="13152" y1="70109" x2="50543" y2="70326"/>
                            <a14:foregroundMark x1="19022" y1="49457" x2="55761" y2="49674"/>
                            <a14:foregroundMark x1="91848" y1="57174" x2="93370" y2="66196"/>
                            <a14:foregroundMark x1="27609" y1="43478" x2="78696" y2="55652"/>
                            <a14:foregroundMark x1="29348" y1="33913" x2="73478" y2="42500"/>
                            <a14:foregroundMark x1="73478" y1="42500" x2="80978" y2="46087"/>
                          </a14:backgroundRemoval>
                        </a14:imgEffect>
                      </a14:imgLayer>
                    </a14:imgProps>
                  </a:ext>
                </a:extLst>
              </a:blip>
              <a:srcRect l="5911" t="26984" r="4032" b="21180"/>
              <a:stretch/>
            </p:blipFill>
            <p:spPr>
              <a:xfrm>
                <a:off x="8113202" y="2583714"/>
                <a:ext cx="1801949" cy="1037201"/>
              </a:xfrm>
              <a:prstGeom prst="rect">
                <a:avLst/>
              </a:prstGeom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D9D4A66-B2B8-844F-93CE-17790D5843E2}"/>
                  </a:ext>
                </a:extLst>
              </p:cNvPr>
              <p:cNvSpPr txBox="1"/>
              <p:nvPr/>
            </p:nvSpPr>
            <p:spPr>
              <a:xfrm>
                <a:off x="8316289" y="2716791"/>
                <a:ext cx="10251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000" b="1" dirty="0"/>
                  <a:t>SWITCH</a:t>
                </a:r>
                <a:endParaRPr kumimoji="1" lang="ko-Kore-KR" altLang="en-US" sz="2000" b="1" dirty="0"/>
              </a:p>
            </p:txBody>
          </p:sp>
        </p:grp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CD037EF-2C13-A841-9D1B-33108AA88DE1}"/>
                </a:ext>
              </a:extLst>
            </p:cNvPr>
            <p:cNvSpPr/>
            <p:nvPr/>
          </p:nvSpPr>
          <p:spPr>
            <a:xfrm>
              <a:off x="1152262" y="996223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2E7CE8B5-C8D1-1E42-9C4C-C942A3B10494}"/>
                </a:ext>
              </a:extLst>
            </p:cNvPr>
            <p:cNvSpPr/>
            <p:nvPr/>
          </p:nvSpPr>
          <p:spPr>
            <a:xfrm>
              <a:off x="4347153" y="996223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8A44437-E62F-D641-979A-35C10397A147}"/>
                </a:ext>
              </a:extLst>
            </p:cNvPr>
            <p:cNvSpPr/>
            <p:nvPr/>
          </p:nvSpPr>
          <p:spPr>
            <a:xfrm>
              <a:off x="1152262" y="3552136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F34CBF2A-50E2-2E4D-9D0A-D1B65C225C50}"/>
                </a:ext>
              </a:extLst>
            </p:cNvPr>
            <p:cNvSpPr/>
            <p:nvPr/>
          </p:nvSpPr>
          <p:spPr>
            <a:xfrm>
              <a:off x="4347153" y="3552136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6DA12942-7C67-504C-95C9-45DAC7DB3BE4}"/>
              </a:ext>
            </a:extLst>
          </p:cNvPr>
          <p:cNvCxnSpPr>
            <a:cxnSpLocks/>
          </p:cNvCxnSpPr>
          <p:nvPr/>
        </p:nvCxnSpPr>
        <p:spPr>
          <a:xfrm flipH="1">
            <a:off x="4995565" y="3303098"/>
            <a:ext cx="1933415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13E119E9-447D-C74C-AA13-37C0D30B22F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9935" r="19501"/>
          <a:stretch/>
        </p:blipFill>
        <p:spPr>
          <a:xfrm>
            <a:off x="5134574" y="2715303"/>
            <a:ext cx="1615252" cy="12890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BCDFCC-A136-7D46-A5AC-CC508B94BC40}"/>
              </a:ext>
            </a:extLst>
          </p:cNvPr>
          <p:cNvSpPr txBox="1"/>
          <p:nvPr/>
        </p:nvSpPr>
        <p:spPr>
          <a:xfrm>
            <a:off x="5414777" y="2474900"/>
            <a:ext cx="1062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ROUTER</a:t>
            </a:r>
            <a:endParaRPr kumimoji="1" lang="ko-Kore-KR" altLang="en-US" sz="2000" b="1" dirty="0"/>
          </a:p>
        </p:txBody>
      </p:sp>
      <p:sp>
        <p:nvSpPr>
          <p:cNvPr id="2" name="내부 저장소 1">
            <a:extLst>
              <a:ext uri="{FF2B5EF4-FFF2-40B4-BE49-F238E27FC236}">
                <a16:creationId xmlns:a16="http://schemas.microsoft.com/office/drawing/2014/main" id="{EC7212D6-A752-605B-8460-8CE5F506E422}"/>
              </a:ext>
            </a:extLst>
          </p:cNvPr>
          <p:cNvSpPr/>
          <p:nvPr/>
        </p:nvSpPr>
        <p:spPr>
          <a:xfrm>
            <a:off x="1955031" y="1081833"/>
            <a:ext cx="1408794" cy="1446550"/>
          </a:xfrm>
          <a:prstGeom prst="flowChartInternalStorag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C533A-978B-51A1-7DBF-FB6B9C82B3DE}"/>
              </a:ext>
            </a:extLst>
          </p:cNvPr>
          <p:cNvSpPr txBox="1"/>
          <p:nvPr/>
        </p:nvSpPr>
        <p:spPr>
          <a:xfrm>
            <a:off x="1649504" y="681213"/>
            <a:ext cx="201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MAC Address Table</a:t>
            </a:r>
            <a:endParaRPr kumimoji="1" lang="ko-Kore-KR" altLang="en-US" b="1" dirty="0"/>
          </a:p>
        </p:txBody>
      </p:sp>
      <p:sp>
        <p:nvSpPr>
          <p:cNvPr id="4" name="내부 저장소 3">
            <a:extLst>
              <a:ext uri="{FF2B5EF4-FFF2-40B4-BE49-F238E27FC236}">
                <a16:creationId xmlns:a16="http://schemas.microsoft.com/office/drawing/2014/main" id="{40641D50-033C-376F-342F-3DB781D982C9}"/>
              </a:ext>
            </a:extLst>
          </p:cNvPr>
          <p:cNvSpPr/>
          <p:nvPr/>
        </p:nvSpPr>
        <p:spPr>
          <a:xfrm>
            <a:off x="5282125" y="1081833"/>
            <a:ext cx="1408794" cy="1446550"/>
          </a:xfrm>
          <a:prstGeom prst="flowChartInternalStorag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6E8A2A-BBD3-D502-6AB3-1F6470C8D4DC}"/>
              </a:ext>
            </a:extLst>
          </p:cNvPr>
          <p:cNvSpPr txBox="1"/>
          <p:nvPr/>
        </p:nvSpPr>
        <p:spPr>
          <a:xfrm>
            <a:off x="5124271" y="681213"/>
            <a:ext cx="174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IP Address Table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422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4DC806C-FD64-4262-7648-0EDE04A588BB}"/>
              </a:ext>
            </a:extLst>
          </p:cNvPr>
          <p:cNvSpPr/>
          <p:nvPr/>
        </p:nvSpPr>
        <p:spPr>
          <a:xfrm>
            <a:off x="-199922" y="1030077"/>
            <a:ext cx="12391921" cy="4963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226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052828-0AA9-B846-B8ED-9C660BF94F9F}"/>
              </a:ext>
            </a:extLst>
          </p:cNvPr>
          <p:cNvSpPr/>
          <p:nvPr/>
        </p:nvSpPr>
        <p:spPr>
          <a:xfrm>
            <a:off x="0" y="293501"/>
            <a:ext cx="14286867" cy="42784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원형 화살표[C] 11">
            <a:extLst>
              <a:ext uri="{FF2B5EF4-FFF2-40B4-BE49-F238E27FC236}">
                <a16:creationId xmlns:a16="http://schemas.microsoft.com/office/drawing/2014/main" id="{350ECF35-9F78-E54E-845A-08BCD82B8F06}"/>
              </a:ext>
            </a:extLst>
          </p:cNvPr>
          <p:cNvSpPr/>
          <p:nvPr/>
        </p:nvSpPr>
        <p:spPr>
          <a:xfrm>
            <a:off x="6447889" y="1633490"/>
            <a:ext cx="1639615" cy="2681084"/>
          </a:xfrm>
          <a:prstGeom prst="circularArrow">
            <a:avLst>
              <a:gd name="adj1" fmla="val 12500"/>
              <a:gd name="adj2" fmla="val 1085504"/>
              <a:gd name="adj3" fmla="val 20457681"/>
              <a:gd name="adj4" fmla="val 10800000"/>
              <a:gd name="adj5" fmla="val 125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C2F0A4-1B88-8840-8F0F-C4BC3585A856}"/>
              </a:ext>
            </a:extLst>
          </p:cNvPr>
          <p:cNvSpPr/>
          <p:nvPr/>
        </p:nvSpPr>
        <p:spPr>
          <a:xfrm>
            <a:off x="5544000" y="2793978"/>
            <a:ext cx="1807779" cy="1058697"/>
          </a:xfrm>
          <a:prstGeom prst="rect">
            <a:avLst/>
          </a:prstGeom>
          <a:solidFill>
            <a:srgbClr val="378CC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Resolver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62448C8-05AE-3F48-9F57-78706F0E2683}"/>
              </a:ext>
            </a:extLst>
          </p:cNvPr>
          <p:cNvSpPr/>
          <p:nvPr/>
        </p:nvSpPr>
        <p:spPr>
          <a:xfrm>
            <a:off x="2086427" y="2743200"/>
            <a:ext cx="1152000" cy="1152000"/>
          </a:xfrm>
          <a:prstGeom prst="ellipse">
            <a:avLst/>
          </a:prstGeom>
          <a:solidFill>
            <a:srgbClr val="FFBB32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FF138E-C81A-CB4C-B6F3-BDBF1B3731C9}"/>
              </a:ext>
            </a:extLst>
          </p:cNvPr>
          <p:cNvSpPr/>
          <p:nvPr/>
        </p:nvSpPr>
        <p:spPr>
          <a:xfrm>
            <a:off x="2099503" y="2861662"/>
            <a:ext cx="115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Web</a:t>
            </a:r>
          </a:p>
          <a:p>
            <a:pPr algn="ctr"/>
            <a:r>
              <a:rPr kumimoji="1" lang="en-US" altLang="ko-Kore-KR" sz="2400" b="1" dirty="0" err="1"/>
              <a:t>brower</a:t>
            </a:r>
            <a:endParaRPr kumimoji="1" lang="ko-Kore-KR" altLang="en-US" sz="2400" b="1" dirty="0"/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C97A8FA7-932F-9B45-8199-534D2E07EA55}"/>
              </a:ext>
            </a:extLst>
          </p:cNvPr>
          <p:cNvSpPr/>
          <p:nvPr/>
        </p:nvSpPr>
        <p:spPr>
          <a:xfrm>
            <a:off x="3626070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C15C54-4806-6542-A616-4948C887BC27}"/>
              </a:ext>
            </a:extLst>
          </p:cNvPr>
          <p:cNvSpPr/>
          <p:nvPr/>
        </p:nvSpPr>
        <p:spPr>
          <a:xfrm>
            <a:off x="3269958" y="2743200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HTTP Request</a:t>
            </a:r>
            <a:endParaRPr kumimoji="1" lang="ko-Kore-KR" altLang="en-US" sz="2400" b="1" dirty="0"/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970BFBF6-5CD4-5E4B-883F-A5FC1118F2E3}"/>
              </a:ext>
            </a:extLst>
          </p:cNvPr>
          <p:cNvSpPr/>
          <p:nvPr/>
        </p:nvSpPr>
        <p:spPr>
          <a:xfrm>
            <a:off x="325822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209AEC-9EE9-D547-BFBD-5A6746B09696}"/>
              </a:ext>
            </a:extLst>
          </p:cNvPr>
          <p:cNvSpPr/>
          <p:nvPr/>
        </p:nvSpPr>
        <p:spPr>
          <a:xfrm>
            <a:off x="522332" y="2743200"/>
            <a:ext cx="115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URL</a:t>
            </a:r>
            <a:endParaRPr kumimoji="1" lang="ko-Kore-KR" altLang="en-US" sz="2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D134BB-BCAD-0C4F-99EA-0EE326F90215}"/>
              </a:ext>
            </a:extLst>
          </p:cNvPr>
          <p:cNvSpPr/>
          <p:nvPr/>
        </p:nvSpPr>
        <p:spPr>
          <a:xfrm>
            <a:off x="7945613" y="2154622"/>
            <a:ext cx="11613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IP</a:t>
            </a:r>
            <a:r>
              <a:rPr kumimoji="1" lang="ko-KR" altLang="en-US" sz="2400" b="1" dirty="0"/>
              <a:t>주소</a:t>
            </a:r>
            <a:endParaRPr kumimoji="1" lang="ko-Kore-KR" altLang="en-US" sz="2400" b="1" dirty="0"/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206AA4C0-825F-1D44-8010-E74CEBDC7513}"/>
              </a:ext>
            </a:extLst>
          </p:cNvPr>
          <p:cNvSpPr/>
          <p:nvPr/>
        </p:nvSpPr>
        <p:spPr>
          <a:xfrm>
            <a:off x="8345217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97BB7C-5F3C-7441-B4B1-49C170369C9D}"/>
              </a:ext>
            </a:extLst>
          </p:cNvPr>
          <p:cNvSpPr/>
          <p:nvPr/>
        </p:nvSpPr>
        <p:spPr>
          <a:xfrm>
            <a:off x="7989105" y="2743200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HTTP Request</a:t>
            </a:r>
            <a:endParaRPr kumimoji="1" lang="ko-Kore-KR" altLang="en-US" sz="24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C0C875-C9A4-D148-8D1F-EEFE748E559E}"/>
              </a:ext>
            </a:extLst>
          </p:cNvPr>
          <p:cNvSpPr/>
          <p:nvPr/>
        </p:nvSpPr>
        <p:spPr>
          <a:xfrm>
            <a:off x="10248620" y="2793978"/>
            <a:ext cx="1807779" cy="1058697"/>
          </a:xfrm>
          <a:prstGeom prst="rect">
            <a:avLst/>
          </a:prstGeom>
          <a:solidFill>
            <a:srgbClr val="378CC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Protocol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Stack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오른쪽 화살표[R] 19">
            <a:extLst>
              <a:ext uri="{FF2B5EF4-FFF2-40B4-BE49-F238E27FC236}">
                <a16:creationId xmlns:a16="http://schemas.microsoft.com/office/drawing/2014/main" id="{E563D40A-968D-4B46-8F61-801428C3EBE6}"/>
              </a:ext>
            </a:extLst>
          </p:cNvPr>
          <p:cNvSpPr/>
          <p:nvPr/>
        </p:nvSpPr>
        <p:spPr>
          <a:xfrm>
            <a:off x="12320193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6292DF-8D8E-764B-BF01-35494D966CFD}"/>
              </a:ext>
            </a:extLst>
          </p:cNvPr>
          <p:cNvSpPr/>
          <p:nvPr/>
        </p:nvSpPr>
        <p:spPr>
          <a:xfrm>
            <a:off x="11964081" y="2743200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HTTP Request</a:t>
            </a:r>
            <a:endParaRPr kumimoji="1" lang="ko-Kore-KR" altLang="en-US" sz="24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26A4ED-EB19-FF48-B950-D05D512422BF}"/>
              </a:ext>
            </a:extLst>
          </p:cNvPr>
          <p:cNvSpPr/>
          <p:nvPr/>
        </p:nvSpPr>
        <p:spPr>
          <a:xfrm>
            <a:off x="6468910" y="439660"/>
            <a:ext cx="1807779" cy="10586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857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4DC806C-FD64-4262-7648-0EDE04A588BB}"/>
              </a:ext>
            </a:extLst>
          </p:cNvPr>
          <p:cNvSpPr/>
          <p:nvPr/>
        </p:nvSpPr>
        <p:spPr>
          <a:xfrm>
            <a:off x="-199922" y="1030077"/>
            <a:ext cx="12391921" cy="4963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422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0052828-0AA9-B846-B8ED-9C660BF94F9F}"/>
                  </a:ext>
                </a:extLst>
              </p:cNvPr>
              <p:cNvSpPr/>
              <p:nvPr/>
            </p:nvSpPr>
            <p:spPr>
              <a:xfrm>
                <a:off x="504495" y="1156139"/>
                <a:ext cx="13022319" cy="51080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kumimoji="1" lang="ko-Kore-KR" altLang="en-US" i="1" smtClean="0">
                          <a:latin typeface="Cambria Math" panose="02040503050406030204" pitchFamily="18" charset="0"/>
                        </a:rPr>
                        <a:t>여기에</a:t>
                      </a:fld>
                      <a:fld id="{825F15A7-03F4-43D7-82C5-3E23DA2F108C}" type="mathplaceholder">
                        <a:rPr kumimoji="1" lang="ko-Kore-KR" altLang="en-US" i="1" smtClean="0">
                          <a:latin typeface="Cambria Math" panose="02040503050406030204" pitchFamily="18" charset="0"/>
                        </a:rPr>
                        <a:t> </a:t>
                      </a:fld>
                      <a:fld id="{825F15A7-03F4-43D7-82C5-3E23DA2F108C}" type="mathplaceholder">
                        <a:rPr kumimoji="1" lang="ko-Kore-KR" altLang="en-US" i="1" smtClean="0">
                          <a:latin typeface="Cambria Math" panose="02040503050406030204" pitchFamily="18" charset="0"/>
                        </a:rPr>
                        <a:t>수식을</a:t>
                      </a:fld>
                      <a:fld id="{825F15A7-03F4-43D7-82C5-3E23DA2F108C}" type="mathplaceholder">
                        <a:rPr kumimoji="1" lang="ko-Kore-KR" altLang="en-US" i="1" smtClean="0">
                          <a:latin typeface="Cambria Math" panose="02040503050406030204" pitchFamily="18" charset="0"/>
                        </a:rPr>
                        <a:t> </a:t>
                      </a:fld>
                      <a:fld id="{825F15A7-03F4-43D7-82C5-3E23DA2F108C}" type="mathplaceholder">
                        <a:rPr kumimoji="1" lang="ko-Kore-KR" altLang="en-US" i="1" smtClean="0">
                          <a:latin typeface="Cambria Math" panose="02040503050406030204" pitchFamily="18" charset="0"/>
                        </a:rPr>
                        <a:t>입력하십시오</a:t>
                      </a:fld>
                      <a:fld id="{825F15A7-03F4-43D7-82C5-3E23DA2F108C}" type="mathplaceholder">
                        <a:rPr kumimoji="1" lang="ko-Kore-KR" altLang="en-US" i="1" smtClean="0">
                          <a:latin typeface="Cambria Math" panose="02040503050406030204" pitchFamily="18" charset="0"/>
                        </a:rPr>
                        <a:t>.</a:t>
                      </a:fld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0052828-0AA9-B846-B8ED-9C660BF94F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95" y="1156139"/>
                <a:ext cx="13022319" cy="51080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원형 화살표[C] 11">
            <a:extLst>
              <a:ext uri="{FF2B5EF4-FFF2-40B4-BE49-F238E27FC236}">
                <a16:creationId xmlns:a16="http://schemas.microsoft.com/office/drawing/2014/main" id="{350ECF35-9F78-E54E-845A-08BCD82B8F06}"/>
              </a:ext>
            </a:extLst>
          </p:cNvPr>
          <p:cNvSpPr/>
          <p:nvPr/>
        </p:nvSpPr>
        <p:spPr>
          <a:xfrm>
            <a:off x="1353104" y="3325656"/>
            <a:ext cx="1639615" cy="2681084"/>
          </a:xfrm>
          <a:prstGeom prst="circularArrow">
            <a:avLst>
              <a:gd name="adj1" fmla="val 12500"/>
              <a:gd name="adj2" fmla="val 1085504"/>
              <a:gd name="adj3" fmla="val 20457681"/>
              <a:gd name="adj4" fmla="val 10800000"/>
              <a:gd name="adj5" fmla="val 125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C2F0A4-1B88-8840-8F0F-C4BC3585A856}"/>
              </a:ext>
            </a:extLst>
          </p:cNvPr>
          <p:cNvSpPr/>
          <p:nvPr/>
        </p:nvSpPr>
        <p:spPr>
          <a:xfrm>
            <a:off x="688221" y="4486144"/>
            <a:ext cx="1807779" cy="1058697"/>
          </a:xfrm>
          <a:prstGeom prst="rect">
            <a:avLst/>
          </a:prstGeom>
          <a:solidFill>
            <a:srgbClr val="378CC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Client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D134BB-BCAD-0C4F-99EA-0EE326F90215}"/>
              </a:ext>
            </a:extLst>
          </p:cNvPr>
          <p:cNvSpPr/>
          <p:nvPr/>
        </p:nvSpPr>
        <p:spPr>
          <a:xfrm>
            <a:off x="2795544" y="3837538"/>
            <a:ext cx="11613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IP</a:t>
            </a:r>
            <a:r>
              <a:rPr kumimoji="1" lang="ko-KR" altLang="en-US" sz="2400" b="1" dirty="0"/>
              <a:t>주소</a:t>
            </a:r>
            <a:endParaRPr kumimoji="1" lang="ko-Kore-KR" altLang="en-US" sz="2400" b="1" dirty="0"/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206AA4C0-825F-1D44-8010-E74CEBDC7513}"/>
              </a:ext>
            </a:extLst>
          </p:cNvPr>
          <p:cNvSpPr/>
          <p:nvPr/>
        </p:nvSpPr>
        <p:spPr>
          <a:xfrm>
            <a:off x="3299010" y="4769629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97BB7C-5F3C-7441-B4B1-49C170369C9D}"/>
              </a:ext>
            </a:extLst>
          </p:cNvPr>
          <p:cNvSpPr/>
          <p:nvPr/>
        </p:nvSpPr>
        <p:spPr>
          <a:xfrm>
            <a:off x="2942898" y="4435366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HTTP Request</a:t>
            </a:r>
            <a:endParaRPr kumimoji="1" lang="ko-Kore-KR" altLang="en-US" sz="24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26A4ED-EB19-FF48-B950-D05D512422BF}"/>
              </a:ext>
            </a:extLst>
          </p:cNvPr>
          <p:cNvSpPr/>
          <p:nvPr/>
        </p:nvSpPr>
        <p:spPr>
          <a:xfrm>
            <a:off x="1195553" y="1807778"/>
            <a:ext cx="1954716" cy="1382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 The Nearest 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 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A7B63B25-3AC0-6F4C-8A90-24BAEF378BDE}"/>
              </a:ext>
            </a:extLst>
          </p:cNvPr>
          <p:cNvSpPr/>
          <p:nvPr/>
        </p:nvSpPr>
        <p:spPr>
          <a:xfrm>
            <a:off x="3299010" y="2268167"/>
            <a:ext cx="542317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381CCEF-49C7-CB46-97E6-F7396497247E}"/>
              </a:ext>
            </a:extLst>
          </p:cNvPr>
          <p:cNvSpPr/>
          <p:nvPr/>
        </p:nvSpPr>
        <p:spPr>
          <a:xfrm>
            <a:off x="3990068" y="1807778"/>
            <a:ext cx="1666101" cy="1382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 Root Domain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 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6173257-8DA9-2B47-BAF6-20D498D8F609}"/>
              </a:ext>
            </a:extLst>
          </p:cNvPr>
          <p:cNvSpPr/>
          <p:nvPr/>
        </p:nvSpPr>
        <p:spPr>
          <a:xfrm>
            <a:off x="6529132" y="1807778"/>
            <a:ext cx="1666101" cy="1382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 com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 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D6E8DA-E296-6C46-A986-717A85203509}"/>
              </a:ext>
            </a:extLst>
          </p:cNvPr>
          <p:cNvSpPr/>
          <p:nvPr/>
        </p:nvSpPr>
        <p:spPr>
          <a:xfrm>
            <a:off x="8990760" y="1807778"/>
            <a:ext cx="1666101" cy="1382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 </a:t>
            </a:r>
            <a:r>
              <a:rPr kumimoji="1" lang="en-US" altLang="ko-Kore-KR" sz="2400" b="1" dirty="0" err="1">
                <a:solidFill>
                  <a:schemeClr val="tx1"/>
                </a:solidFill>
              </a:rPr>
              <a:t>naver</a:t>
            </a:r>
            <a:endParaRPr kumimoji="1" lang="en-US" altLang="ko-Kore-KR" sz="24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 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6" name="오른쪽 화살표[R] 25">
            <a:extLst>
              <a:ext uri="{FF2B5EF4-FFF2-40B4-BE49-F238E27FC236}">
                <a16:creationId xmlns:a16="http://schemas.microsoft.com/office/drawing/2014/main" id="{6A5254C3-1278-0841-AD01-BAC34D9C7623}"/>
              </a:ext>
            </a:extLst>
          </p:cNvPr>
          <p:cNvSpPr/>
          <p:nvPr/>
        </p:nvSpPr>
        <p:spPr>
          <a:xfrm>
            <a:off x="5821492" y="2268167"/>
            <a:ext cx="542317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오른쪽 화살표[R] 26">
            <a:extLst>
              <a:ext uri="{FF2B5EF4-FFF2-40B4-BE49-F238E27FC236}">
                <a16:creationId xmlns:a16="http://schemas.microsoft.com/office/drawing/2014/main" id="{71B35063-6930-E147-95FE-61F896961C59}"/>
              </a:ext>
            </a:extLst>
          </p:cNvPr>
          <p:cNvSpPr/>
          <p:nvPr/>
        </p:nvSpPr>
        <p:spPr>
          <a:xfrm>
            <a:off x="8322954" y="2268167"/>
            <a:ext cx="542317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D26CBFB-7C28-7049-9530-E11D7E0BB585}"/>
              </a:ext>
            </a:extLst>
          </p:cNvPr>
          <p:cNvSpPr/>
          <p:nvPr/>
        </p:nvSpPr>
        <p:spPr>
          <a:xfrm>
            <a:off x="11450180" y="1807778"/>
            <a:ext cx="1666101" cy="1382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 www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 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9" name="오른쪽 화살표[R] 28">
            <a:extLst>
              <a:ext uri="{FF2B5EF4-FFF2-40B4-BE49-F238E27FC236}">
                <a16:creationId xmlns:a16="http://schemas.microsoft.com/office/drawing/2014/main" id="{F5251159-B7FE-B344-A6C2-C6A90B4440E2}"/>
              </a:ext>
            </a:extLst>
          </p:cNvPr>
          <p:cNvSpPr/>
          <p:nvPr/>
        </p:nvSpPr>
        <p:spPr>
          <a:xfrm>
            <a:off x="10782374" y="2268167"/>
            <a:ext cx="542317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2B8C58-78AE-D040-B6C9-1E2C49DDBE0D}"/>
                  </a:ext>
                </a:extLst>
              </p:cNvPr>
              <p:cNvSpPr txBox="1"/>
              <p:nvPr/>
            </p:nvSpPr>
            <p:spPr>
              <a:xfrm>
                <a:off x="12159799" y="3358054"/>
                <a:ext cx="2468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ore-KR" altLang="en-US" sz="36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ko-Kore-KR" altLang="en-US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2B8C58-78AE-D040-B6C9-1E2C49DDB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9799" y="3358054"/>
                <a:ext cx="246862" cy="553998"/>
              </a:xfrm>
              <a:prstGeom prst="rect">
                <a:avLst/>
              </a:prstGeom>
              <a:blipFill>
                <a:blip r:embed="rId3"/>
                <a:stretch>
                  <a:fillRect l="-40000" r="-40000" b="-444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직사각형 29">
            <a:extLst>
              <a:ext uri="{FF2B5EF4-FFF2-40B4-BE49-F238E27FC236}">
                <a16:creationId xmlns:a16="http://schemas.microsoft.com/office/drawing/2014/main" id="{74E7B391-357A-2544-810C-47DE62DDB197}"/>
              </a:ext>
            </a:extLst>
          </p:cNvPr>
          <p:cNvSpPr/>
          <p:nvPr/>
        </p:nvSpPr>
        <p:spPr>
          <a:xfrm>
            <a:off x="11030607" y="3973701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 err="1"/>
              <a:t>www.naver.com</a:t>
            </a:r>
            <a:endParaRPr kumimoji="1" lang="ko-Kore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6948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4E33FCC-5EE3-EC45-A911-6432E1BE0CF0}"/>
              </a:ext>
            </a:extLst>
          </p:cNvPr>
          <p:cNvSpPr/>
          <p:nvPr/>
        </p:nvSpPr>
        <p:spPr>
          <a:xfrm>
            <a:off x="1795750" y="2046002"/>
            <a:ext cx="7436386" cy="316673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9D1776-9210-B440-BB7D-92C87D368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7667" y1="30600" x2="25556" y2="32800"/>
                        <a14:foregroundMark x1="71444" y1="17400" x2="82222" y2="20800"/>
                        <a14:foregroundMark x1="72556" y1="78600" x2="81667" y2="86200"/>
                        <a14:foregroundMark x1="21111" y1="75800" x2="27333" y2="876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5390" y="2046002"/>
            <a:ext cx="5700126" cy="31667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C7121E-43AF-5F4E-B6FC-AD62FDB8ED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3444" y1="33916" x2="17778" y2="42504"/>
                        <a14:foregroundMark x1="17778" y1="42504" x2="17444" y2="55167"/>
                        <a14:foregroundMark x1="18444" y1="37409" x2="15111" y2="48472"/>
                        <a14:foregroundMark x1="15111" y1="48472" x2="16222" y2="58661"/>
                        <a14:foregroundMark x1="20333" y1="52547" x2="23222" y2="60990"/>
                        <a14:foregroundMark x1="23000" y1="72052" x2="28333" y2="82096"/>
                        <a14:foregroundMark x1="28333" y1="82096" x2="33778" y2="85153"/>
                        <a14:foregroundMark x1="26444" y1="75400" x2="65222" y2="66230"/>
                        <a14:foregroundMark x1="57111" y1="72344" x2="65778" y2="72635"/>
                        <a14:foregroundMark x1="54778" y1="64192" x2="65667" y2="60990"/>
                        <a14:foregroundMark x1="63556" y1="28530" x2="74667" y2="40466"/>
                        <a14:foregroundMark x1="52667" y1="26492" x2="53556" y2="43086"/>
                        <a14:foregroundMark x1="53556" y1="43086" x2="60222" y2="56477"/>
                        <a14:foregroundMark x1="60222" y1="56477" x2="61333" y2="57205"/>
                        <a14:foregroundMark x1="48889" y1="46288" x2="69444" y2="50073"/>
                        <a14:foregroundMark x1="59667" y1="52547" x2="83000" y2="45269"/>
                        <a14:foregroundMark x1="74889" y1="37700" x2="83000" y2="57787"/>
                        <a14:foregroundMark x1="83000" y1="57787" x2="86222" y2="47307"/>
                        <a14:foregroundMark x1="86222" y1="47307" x2="85667" y2="43959"/>
                        <a14:foregroundMark x1="84667" y1="40466" x2="84333" y2="66230"/>
                        <a14:foregroundMark x1="85889" y1="41194" x2="86444" y2="56623"/>
                        <a14:foregroundMark x1="86111" y1="42213" x2="85889" y2="47307"/>
                        <a14:foregroundMark x1="86222" y1="44687" x2="86444" y2="63173"/>
                        <a14:foregroundMark x1="36556" y1="64192" x2="36556" y2="72052"/>
                        <a14:foregroundMark x1="37667" y1="72780" x2="40778" y2="85444"/>
                        <a14:foregroundMark x1="39000" y1="85007" x2="38111" y2="81223"/>
                        <a14:foregroundMark x1="34222" y1="80204" x2="63000" y2="69723"/>
                        <a14:foregroundMark x1="63000" y1="69723" x2="71778" y2="69869"/>
                        <a14:foregroundMark x1="71778" y1="69869" x2="73111" y2="69578"/>
                        <a14:foregroundMark x1="28778" y1="56332" x2="38000" y2="45124"/>
                        <a14:foregroundMark x1="38000" y1="45124" x2="51111" y2="37409"/>
                        <a14:foregroundMark x1="29333" y1="37409" x2="29222" y2="49345"/>
                        <a14:foregroundMark x1="30333" y1="33333" x2="30111" y2="45269"/>
                        <a14:foregroundMark x1="30111" y1="45269" x2="30111" y2="45269"/>
                        <a14:foregroundMark x1="24333" y1="47598" x2="37333" y2="47598"/>
                        <a14:foregroundMark x1="37333" y1="47598" x2="65222" y2="40029"/>
                        <a14:foregroundMark x1="65222" y1="40029" x2="69444" y2="36390"/>
                        <a14:foregroundMark x1="66444" y1="36099" x2="57000" y2="36972"/>
                        <a14:foregroundMark x1="62556" y1="30131" x2="62333" y2="49345"/>
                        <a14:foregroundMark x1="23778" y1="53566" x2="45333" y2="78311"/>
                        <a14:foregroundMark x1="45333" y1="78311" x2="48111" y2="79913"/>
                        <a14:foregroundMark x1="14889" y1="35371" x2="14889" y2="41485"/>
                        <a14:foregroundMark x1="12778" y1="40175" x2="14111" y2="34207"/>
                        <a14:foregroundMark x1="15889" y1="31587" x2="15889" y2="38137"/>
                        <a14:foregroundMark x1="15667" y1="43231" x2="24556" y2="73362"/>
                        <a14:foregroundMark x1="24556" y1="73362" x2="24556" y2="73362"/>
                        <a14:foregroundMark x1="17222" y1="73654" x2="40778" y2="6244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18821" y="380617"/>
            <a:ext cx="2184907" cy="166538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BA37855-780D-E142-8F9A-4ACA8ABC509F}"/>
              </a:ext>
            </a:extLst>
          </p:cNvPr>
          <p:cNvCxnSpPr>
            <a:cxnSpLocks/>
          </p:cNvCxnSpPr>
          <p:nvPr/>
        </p:nvCxnSpPr>
        <p:spPr>
          <a:xfrm>
            <a:off x="4307596" y="3243780"/>
            <a:ext cx="484742" cy="38559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DB7658F-07C3-7247-97F1-CD1B745525E8}"/>
              </a:ext>
            </a:extLst>
          </p:cNvPr>
          <p:cNvCxnSpPr>
            <a:cxnSpLocks/>
          </p:cNvCxnSpPr>
          <p:nvPr/>
        </p:nvCxnSpPr>
        <p:spPr>
          <a:xfrm>
            <a:off x="5838940" y="4169196"/>
            <a:ext cx="484742" cy="38559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32375BC-48D0-2442-8EE9-345ED6830F8D}"/>
              </a:ext>
            </a:extLst>
          </p:cNvPr>
          <p:cNvCxnSpPr>
            <a:cxnSpLocks/>
          </p:cNvCxnSpPr>
          <p:nvPr/>
        </p:nvCxnSpPr>
        <p:spPr>
          <a:xfrm flipV="1">
            <a:off x="4417764" y="4102181"/>
            <a:ext cx="423233" cy="39507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85CBDA3-EE46-1C45-87FE-4D0A6A9DBB73}"/>
              </a:ext>
            </a:extLst>
          </p:cNvPr>
          <p:cNvCxnSpPr>
            <a:cxnSpLocks/>
          </p:cNvCxnSpPr>
          <p:nvPr/>
        </p:nvCxnSpPr>
        <p:spPr>
          <a:xfrm flipV="1">
            <a:off x="6048261" y="2835241"/>
            <a:ext cx="423233" cy="39507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9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4E33FCC-5EE3-EC45-A911-6432E1BE0CF0}"/>
              </a:ext>
            </a:extLst>
          </p:cNvPr>
          <p:cNvSpPr/>
          <p:nvPr/>
        </p:nvSpPr>
        <p:spPr>
          <a:xfrm>
            <a:off x="187287" y="520814"/>
            <a:ext cx="11501609" cy="58163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5635969-49CF-C646-BBEA-4384D8493CD8}"/>
              </a:ext>
            </a:extLst>
          </p:cNvPr>
          <p:cNvGrpSpPr/>
          <p:nvPr/>
        </p:nvGrpSpPr>
        <p:grpSpPr>
          <a:xfrm>
            <a:off x="233050" y="4294410"/>
            <a:ext cx="3596090" cy="1918696"/>
            <a:chOff x="2595390" y="2046002"/>
            <a:chExt cx="5700126" cy="316673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0A33FFB-C952-2845-AF18-97302C586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7667" y1="30600" x2="25556" y2="32800"/>
                          <a14:foregroundMark x1="71444" y1="17400" x2="82222" y2="20800"/>
                          <a14:foregroundMark x1="72556" y1="78600" x2="81667" y2="86200"/>
                          <a14:foregroundMark x1="21111" y1="75800" x2="27333" y2="876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5390" y="2046002"/>
              <a:ext cx="5700126" cy="3166737"/>
            </a:xfrm>
            <a:prstGeom prst="rect">
              <a:avLst/>
            </a:prstGeom>
          </p:spPr>
        </p:pic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4FC63AF4-6E77-E149-A53A-F75F4C80A0AA}"/>
                </a:ext>
              </a:extLst>
            </p:cNvPr>
            <p:cNvCxnSpPr>
              <a:cxnSpLocks/>
            </p:cNvCxnSpPr>
            <p:nvPr/>
          </p:nvCxnSpPr>
          <p:spPr>
            <a:xfrm>
              <a:off x="4307596" y="3243780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5348B6D-A4CF-BD4B-9EEB-BF116E973148}"/>
                </a:ext>
              </a:extLst>
            </p:cNvPr>
            <p:cNvCxnSpPr>
              <a:cxnSpLocks/>
            </p:cNvCxnSpPr>
            <p:nvPr/>
          </p:nvCxnSpPr>
          <p:spPr>
            <a:xfrm>
              <a:off x="5838940" y="4169196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4F241813-3F06-D741-A810-87C9F8D813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7764" y="410218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7559ECB-6134-DA49-97DB-D2F0DC7E01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8261" y="283524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17C1E79-DC4B-1146-9B0B-BA57A5CF7F5B}"/>
              </a:ext>
            </a:extLst>
          </p:cNvPr>
          <p:cNvGrpSpPr/>
          <p:nvPr/>
        </p:nvGrpSpPr>
        <p:grpSpPr>
          <a:xfrm>
            <a:off x="301854" y="593410"/>
            <a:ext cx="3596090" cy="1918696"/>
            <a:chOff x="2595390" y="2046002"/>
            <a:chExt cx="5700126" cy="3166737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0D66B01-B571-FD44-B888-FAC13C80E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17667" y1="30600" x2="25556" y2="32800"/>
                          <a14:foregroundMark x1="71444" y1="17400" x2="82222" y2="20800"/>
                          <a14:foregroundMark x1="72556" y1="78600" x2="81667" y2="86200"/>
                          <a14:foregroundMark x1="21111" y1="75800" x2="27333" y2="876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5390" y="2046002"/>
              <a:ext cx="5700126" cy="3166737"/>
            </a:xfrm>
            <a:prstGeom prst="rect">
              <a:avLst/>
            </a:prstGeom>
          </p:spPr>
        </p:pic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1711418-A820-9943-BE73-3D0072EFA222}"/>
                </a:ext>
              </a:extLst>
            </p:cNvPr>
            <p:cNvCxnSpPr>
              <a:cxnSpLocks/>
            </p:cNvCxnSpPr>
            <p:nvPr/>
          </p:nvCxnSpPr>
          <p:spPr>
            <a:xfrm>
              <a:off x="4307596" y="3243780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FEF493FA-4D41-D449-8E40-FF3E024F13B7}"/>
                </a:ext>
              </a:extLst>
            </p:cNvPr>
            <p:cNvCxnSpPr>
              <a:cxnSpLocks/>
            </p:cNvCxnSpPr>
            <p:nvPr/>
          </p:nvCxnSpPr>
          <p:spPr>
            <a:xfrm>
              <a:off x="5838940" y="4169196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F96B5EA-71AE-F944-A05F-B91AABE67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7764" y="410218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AF66DB46-10A5-9F46-83E6-1342CEC1FB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8261" y="283524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D7C1207-102A-D043-A1CD-ABB0D47C53E1}"/>
              </a:ext>
            </a:extLst>
          </p:cNvPr>
          <p:cNvGrpSpPr/>
          <p:nvPr/>
        </p:nvGrpSpPr>
        <p:grpSpPr>
          <a:xfrm>
            <a:off x="8091989" y="4176707"/>
            <a:ext cx="3596090" cy="1918696"/>
            <a:chOff x="2595390" y="2046002"/>
            <a:chExt cx="5700126" cy="3166737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3F85DB0C-F570-8A40-9D31-03EA45A1F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17667" y1="30600" x2="25556" y2="32800"/>
                          <a14:foregroundMark x1="71444" y1="17400" x2="82222" y2="20800"/>
                          <a14:foregroundMark x1="72556" y1="78600" x2="81667" y2="86200"/>
                          <a14:foregroundMark x1="21111" y1="75800" x2="27333" y2="876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5390" y="2046002"/>
              <a:ext cx="5700126" cy="3166737"/>
            </a:xfrm>
            <a:prstGeom prst="rect">
              <a:avLst/>
            </a:prstGeom>
          </p:spPr>
        </p:pic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8F697C4-5E9E-FF4F-97A8-F964EA8C31F9}"/>
                </a:ext>
              </a:extLst>
            </p:cNvPr>
            <p:cNvCxnSpPr>
              <a:cxnSpLocks/>
            </p:cNvCxnSpPr>
            <p:nvPr/>
          </p:nvCxnSpPr>
          <p:spPr>
            <a:xfrm>
              <a:off x="4307596" y="3243780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903C2F83-6BF7-324F-B938-262937A27029}"/>
                </a:ext>
              </a:extLst>
            </p:cNvPr>
            <p:cNvCxnSpPr>
              <a:cxnSpLocks/>
            </p:cNvCxnSpPr>
            <p:nvPr/>
          </p:nvCxnSpPr>
          <p:spPr>
            <a:xfrm>
              <a:off x="5838940" y="4169196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BB6D8772-C67C-4C4F-80BB-F7D66BD334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7764" y="410218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FBC9BB7E-7EA2-4B4F-ADE3-2E8467CA0B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8261" y="283524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48CF8C43-AE21-9343-B7B4-FB9DF78187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5373" y="1884855"/>
            <a:ext cx="3251200" cy="3251200"/>
          </a:xfrm>
          <a:prstGeom prst="rect">
            <a:avLst/>
          </a:prstGeom>
        </p:spPr>
      </p:pic>
      <p:sp>
        <p:nvSpPr>
          <p:cNvPr id="31" name="왼쪽/오른쪽 화살표[L] 30">
            <a:extLst>
              <a:ext uri="{FF2B5EF4-FFF2-40B4-BE49-F238E27FC236}">
                <a16:creationId xmlns:a16="http://schemas.microsoft.com/office/drawing/2014/main" id="{85A3291F-C1CC-A744-A394-C8F4148319F5}"/>
              </a:ext>
            </a:extLst>
          </p:cNvPr>
          <p:cNvSpPr/>
          <p:nvPr/>
        </p:nvSpPr>
        <p:spPr>
          <a:xfrm rot="19741805">
            <a:off x="3654393" y="4231124"/>
            <a:ext cx="1216152" cy="484632"/>
          </a:xfrm>
          <a:prstGeom prst="leftRightArrow">
            <a:avLst/>
          </a:prstGeom>
          <a:solidFill>
            <a:srgbClr val="FFBB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왼쪽/오른쪽 화살표[L] 31">
            <a:extLst>
              <a:ext uri="{FF2B5EF4-FFF2-40B4-BE49-F238E27FC236}">
                <a16:creationId xmlns:a16="http://schemas.microsoft.com/office/drawing/2014/main" id="{A8919A49-0A24-3944-856A-D92A9667D1CA}"/>
              </a:ext>
            </a:extLst>
          </p:cNvPr>
          <p:cNvSpPr/>
          <p:nvPr/>
        </p:nvSpPr>
        <p:spPr>
          <a:xfrm rot="2205285">
            <a:off x="7035937" y="4017054"/>
            <a:ext cx="1216152" cy="484632"/>
          </a:xfrm>
          <a:prstGeom prst="leftRightArrow">
            <a:avLst/>
          </a:prstGeom>
          <a:solidFill>
            <a:srgbClr val="FFBB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왼쪽/오른쪽 화살표[L] 32">
            <a:extLst>
              <a:ext uri="{FF2B5EF4-FFF2-40B4-BE49-F238E27FC236}">
                <a16:creationId xmlns:a16="http://schemas.microsoft.com/office/drawing/2014/main" id="{121DEA53-A973-B346-B88F-C6D27F8730C0}"/>
              </a:ext>
            </a:extLst>
          </p:cNvPr>
          <p:cNvSpPr/>
          <p:nvPr/>
        </p:nvSpPr>
        <p:spPr>
          <a:xfrm rot="2205285">
            <a:off x="3559922" y="2196256"/>
            <a:ext cx="1216152" cy="484632"/>
          </a:xfrm>
          <a:prstGeom prst="leftRightArrow">
            <a:avLst/>
          </a:prstGeom>
          <a:solidFill>
            <a:srgbClr val="FFBB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00EFF0D-25EC-7C49-9981-FE9D7BF6DA9C}"/>
              </a:ext>
            </a:extLst>
          </p:cNvPr>
          <p:cNvGrpSpPr/>
          <p:nvPr/>
        </p:nvGrpSpPr>
        <p:grpSpPr>
          <a:xfrm>
            <a:off x="8024002" y="649394"/>
            <a:ext cx="3596090" cy="1918696"/>
            <a:chOff x="2595390" y="2046002"/>
            <a:chExt cx="5700126" cy="3166737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6DAC726-B4F3-A041-B12E-CF0FBC453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17667" y1="30600" x2="25556" y2="32800"/>
                          <a14:foregroundMark x1="71444" y1="17400" x2="82222" y2="20800"/>
                          <a14:foregroundMark x1="72556" y1="78600" x2="81667" y2="86200"/>
                          <a14:foregroundMark x1="21111" y1="75800" x2="27333" y2="876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5390" y="2046002"/>
              <a:ext cx="5700126" cy="3166737"/>
            </a:xfrm>
            <a:prstGeom prst="rect">
              <a:avLst/>
            </a:prstGeom>
          </p:spPr>
        </p:pic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97243786-B90F-B847-A45F-C9245E20AD84}"/>
                </a:ext>
              </a:extLst>
            </p:cNvPr>
            <p:cNvCxnSpPr>
              <a:cxnSpLocks/>
            </p:cNvCxnSpPr>
            <p:nvPr/>
          </p:nvCxnSpPr>
          <p:spPr>
            <a:xfrm>
              <a:off x="4307596" y="3243780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F766D3CC-22CD-684F-B1E7-3DEBCF56BEEF}"/>
                </a:ext>
              </a:extLst>
            </p:cNvPr>
            <p:cNvCxnSpPr>
              <a:cxnSpLocks/>
            </p:cNvCxnSpPr>
            <p:nvPr/>
          </p:nvCxnSpPr>
          <p:spPr>
            <a:xfrm>
              <a:off x="5838940" y="4169196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E7198E22-A635-2740-A60D-705B79884E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7764" y="410218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663FDCB0-95D2-CC41-9F73-D862D1A74F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8261" y="283524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왼쪽/오른쪽 화살표[L] 39">
            <a:extLst>
              <a:ext uri="{FF2B5EF4-FFF2-40B4-BE49-F238E27FC236}">
                <a16:creationId xmlns:a16="http://schemas.microsoft.com/office/drawing/2014/main" id="{F792AE18-B501-E643-A918-577CA6DAB39D}"/>
              </a:ext>
            </a:extLst>
          </p:cNvPr>
          <p:cNvSpPr/>
          <p:nvPr/>
        </p:nvSpPr>
        <p:spPr>
          <a:xfrm rot="19741805">
            <a:off x="7124706" y="2336223"/>
            <a:ext cx="1216152" cy="484632"/>
          </a:xfrm>
          <a:prstGeom prst="leftRightArrow">
            <a:avLst/>
          </a:prstGeom>
          <a:solidFill>
            <a:srgbClr val="FFBB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502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42F5A35C-BDE0-5540-A4B3-55BA625F8266}"/>
              </a:ext>
            </a:extLst>
          </p:cNvPr>
          <p:cNvSpPr/>
          <p:nvPr/>
        </p:nvSpPr>
        <p:spPr>
          <a:xfrm>
            <a:off x="187287" y="309352"/>
            <a:ext cx="11501609" cy="58163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D4440A-7CFD-3747-A141-6F6A0F76E4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0" t="3723" r="4761" b="9645"/>
          <a:stretch/>
        </p:blipFill>
        <p:spPr>
          <a:xfrm>
            <a:off x="5182716" y="4417764"/>
            <a:ext cx="1626719" cy="1679194"/>
          </a:xfrm>
          <a:prstGeom prst="rect">
            <a:avLst/>
          </a:prstGeom>
        </p:spPr>
      </p:pic>
      <p:pic>
        <p:nvPicPr>
          <p:cNvPr id="7" name="그림 6" descr="전자기기, 프로젝터이(가) 표시된 사진&#10;&#10;자동 생성된 설명">
            <a:extLst>
              <a:ext uri="{FF2B5EF4-FFF2-40B4-BE49-F238E27FC236}">
                <a16:creationId xmlns:a16="http://schemas.microsoft.com/office/drawing/2014/main" id="{5D1265B1-F305-E144-8B58-89486CA02B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3370">
                        <a14:foregroundMark x1="27826" y1="32391" x2="28261" y2="58913"/>
                        <a14:foregroundMark x1="28261" y1="58913" x2="28913" y2="60543"/>
                        <a14:foregroundMark x1="11304" y1="62826" x2="49239" y2="63370"/>
                        <a14:foregroundMark x1="13152" y1="70109" x2="50543" y2="70326"/>
                        <a14:foregroundMark x1="19022" y1="49457" x2="55761" y2="49674"/>
                        <a14:foregroundMark x1="91848" y1="57174" x2="93370" y2="66196"/>
                        <a14:foregroundMark x1="27609" y1="43478" x2="78696" y2="55652"/>
                        <a14:foregroundMark x1="29348" y1="33913" x2="73478" y2="42500"/>
                        <a14:foregroundMark x1="73478" y1="42500" x2="80978" y2="46087"/>
                      </a14:backgroundRemoval>
                    </a14:imgEffect>
                  </a14:imgLayer>
                </a14:imgProps>
              </a:ext>
            </a:extLst>
          </a:blip>
          <a:srcRect l="5911" t="26984" r="4032" b="21180"/>
          <a:stretch/>
        </p:blipFill>
        <p:spPr>
          <a:xfrm>
            <a:off x="5182716" y="2583714"/>
            <a:ext cx="1801949" cy="10372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1F0B819-F2AF-5447-BF86-CED87D187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0" t="3723" r="4761" b="9645"/>
          <a:stretch/>
        </p:blipFill>
        <p:spPr>
          <a:xfrm>
            <a:off x="1602234" y="2203374"/>
            <a:ext cx="1626719" cy="16791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18DA73B-AB9E-9B44-A803-66888FB9BC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0" t="3723" r="4761" b="9645"/>
          <a:stretch/>
        </p:blipFill>
        <p:spPr>
          <a:xfrm>
            <a:off x="3552220" y="385591"/>
            <a:ext cx="1626719" cy="16791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9AD7B19-261C-3E4A-84AB-BE4089BB24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0" t="3723" r="4761" b="9645"/>
          <a:stretch/>
        </p:blipFill>
        <p:spPr>
          <a:xfrm>
            <a:off x="6526774" y="385591"/>
            <a:ext cx="1626719" cy="16791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8F07584-5FD8-D045-8C3B-F75A366948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0" t="3723" r="4761" b="9645"/>
          <a:stretch/>
        </p:blipFill>
        <p:spPr>
          <a:xfrm>
            <a:off x="8223371" y="2203374"/>
            <a:ext cx="1626719" cy="16791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629997-3E42-B64D-8D73-1CF6CECF7422}"/>
              </a:ext>
            </a:extLst>
          </p:cNvPr>
          <p:cNvSpPr txBox="1"/>
          <p:nvPr/>
        </p:nvSpPr>
        <p:spPr>
          <a:xfrm>
            <a:off x="6809435" y="507269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ko-KR" altLang="en-US" dirty="0"/>
              <a:t>번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48AED3-9E76-E542-936C-3250B1AFDCB3}"/>
              </a:ext>
            </a:extLst>
          </p:cNvPr>
          <p:cNvSpPr txBox="1"/>
          <p:nvPr/>
        </p:nvSpPr>
        <p:spPr>
          <a:xfrm>
            <a:off x="3239970" y="293542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ko-KR" altLang="en-US" dirty="0"/>
              <a:t>번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11D68E-09C5-8E48-BCB5-CEFCDA0FEBE3}"/>
              </a:ext>
            </a:extLst>
          </p:cNvPr>
          <p:cNvSpPr txBox="1"/>
          <p:nvPr/>
        </p:nvSpPr>
        <p:spPr>
          <a:xfrm>
            <a:off x="5200972" y="109560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r>
              <a:rPr kumimoji="1" lang="ko-KR" altLang="en-US" dirty="0"/>
              <a:t>번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6ADB0-15DA-824B-8DEC-3F5FC2F15173}"/>
              </a:ext>
            </a:extLst>
          </p:cNvPr>
          <p:cNvSpPr txBox="1"/>
          <p:nvPr/>
        </p:nvSpPr>
        <p:spPr>
          <a:xfrm>
            <a:off x="8076374" y="109560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번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27E1C3-4E24-184B-A781-A94B5CD296D9}"/>
              </a:ext>
            </a:extLst>
          </p:cNvPr>
          <p:cNvSpPr txBox="1"/>
          <p:nvPr/>
        </p:nvSpPr>
        <p:spPr>
          <a:xfrm>
            <a:off x="9839073" y="293542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5</a:t>
            </a:r>
            <a:r>
              <a:rPr kumimoji="1" lang="ko-KR" altLang="en-US" dirty="0"/>
              <a:t>번</a:t>
            </a:r>
            <a:endParaRPr kumimoji="1" lang="ko-Kore-KR" altLang="en-US" dirty="0"/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0F782F20-6376-BF4F-9A7F-4AF5EAC646E1}"/>
              </a:ext>
            </a:extLst>
          </p:cNvPr>
          <p:cNvCxnSpPr>
            <a:cxnSpLocks/>
          </p:cNvCxnSpPr>
          <p:nvPr/>
        </p:nvCxnSpPr>
        <p:spPr>
          <a:xfrm>
            <a:off x="6083690" y="3701667"/>
            <a:ext cx="96773" cy="881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20A05F69-F477-BC48-B8FB-47F16219C240}"/>
              </a:ext>
            </a:extLst>
          </p:cNvPr>
          <p:cNvCxnSpPr>
            <a:cxnSpLocks/>
          </p:cNvCxnSpPr>
          <p:nvPr/>
        </p:nvCxnSpPr>
        <p:spPr>
          <a:xfrm>
            <a:off x="5056742" y="1843199"/>
            <a:ext cx="396608" cy="75678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DF4C50E6-A229-B54F-B609-08B0C8545C92}"/>
              </a:ext>
            </a:extLst>
          </p:cNvPr>
          <p:cNvCxnSpPr>
            <a:cxnSpLocks/>
          </p:cNvCxnSpPr>
          <p:nvPr/>
        </p:nvCxnSpPr>
        <p:spPr>
          <a:xfrm flipH="1">
            <a:off x="6521986" y="1843199"/>
            <a:ext cx="462679" cy="73474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B2D872EC-83FA-CA4D-8137-6F829CD73E67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940627" y="3042971"/>
            <a:ext cx="1282744" cy="4175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CDFE1E29-C8D2-5949-A53A-E88954AE7CE8}"/>
              </a:ext>
            </a:extLst>
          </p:cNvPr>
          <p:cNvCxnSpPr>
            <a:cxnSpLocks/>
          </p:cNvCxnSpPr>
          <p:nvPr/>
        </p:nvCxnSpPr>
        <p:spPr>
          <a:xfrm flipH="1">
            <a:off x="3833870" y="3109072"/>
            <a:ext cx="1282744" cy="4175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7188667-E41D-8948-BBAF-82BDE7B06664}"/>
              </a:ext>
            </a:extLst>
          </p:cNvPr>
          <p:cNvSpPr txBox="1"/>
          <p:nvPr/>
        </p:nvSpPr>
        <p:spPr>
          <a:xfrm>
            <a:off x="5762833" y="2759153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HUB</a:t>
            </a:r>
            <a:endParaRPr kumimoji="1" lang="ko-Kore-KR" altLang="en-US" sz="2000" b="1" dirty="0"/>
          </a:p>
        </p:txBody>
      </p:sp>
      <p:pic>
        <p:nvPicPr>
          <p:cNvPr id="34" name="그래픽 33" descr="봉투 단색으로 채워진">
            <a:extLst>
              <a:ext uri="{FF2B5EF4-FFF2-40B4-BE49-F238E27FC236}">
                <a16:creationId xmlns:a16="http://schemas.microsoft.com/office/drawing/2014/main" id="{2669168D-02CB-7843-A026-5936969081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43419" y="3801833"/>
            <a:ext cx="781184" cy="781184"/>
          </a:xfrm>
          <a:prstGeom prst="rect">
            <a:avLst/>
          </a:prstGeom>
        </p:spPr>
      </p:pic>
      <p:sp>
        <p:nvSpPr>
          <p:cNvPr id="37" name="위쪽 화살표[U] 36">
            <a:extLst>
              <a:ext uri="{FF2B5EF4-FFF2-40B4-BE49-F238E27FC236}">
                <a16:creationId xmlns:a16="http://schemas.microsoft.com/office/drawing/2014/main" id="{B3342706-1836-E340-8CFE-373831BC9084}"/>
              </a:ext>
            </a:extLst>
          </p:cNvPr>
          <p:cNvSpPr/>
          <p:nvPr/>
        </p:nvSpPr>
        <p:spPr>
          <a:xfrm rot="21139083">
            <a:off x="5914388" y="3826317"/>
            <a:ext cx="163372" cy="63205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위쪽 화살표[U] 37">
            <a:extLst>
              <a:ext uri="{FF2B5EF4-FFF2-40B4-BE49-F238E27FC236}">
                <a16:creationId xmlns:a16="http://schemas.microsoft.com/office/drawing/2014/main" id="{985FDD97-378B-3444-A355-015312CC6CBD}"/>
              </a:ext>
            </a:extLst>
          </p:cNvPr>
          <p:cNvSpPr/>
          <p:nvPr/>
        </p:nvSpPr>
        <p:spPr>
          <a:xfrm rot="16200000">
            <a:off x="4733112" y="2584043"/>
            <a:ext cx="163372" cy="632050"/>
          </a:xfrm>
          <a:prstGeom prst="upArrow">
            <a:avLst/>
          </a:prstGeom>
          <a:solidFill>
            <a:srgbClr val="F90000">
              <a:alpha val="7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위쪽 화살표[U] 38">
            <a:extLst>
              <a:ext uri="{FF2B5EF4-FFF2-40B4-BE49-F238E27FC236}">
                <a16:creationId xmlns:a16="http://schemas.microsoft.com/office/drawing/2014/main" id="{F13C4800-B921-3F4E-A942-671280DE3C71}"/>
              </a:ext>
            </a:extLst>
          </p:cNvPr>
          <p:cNvSpPr/>
          <p:nvPr/>
        </p:nvSpPr>
        <p:spPr>
          <a:xfrm rot="19683556">
            <a:off x="5007461" y="2119779"/>
            <a:ext cx="163372" cy="632050"/>
          </a:xfrm>
          <a:prstGeom prst="upArrow">
            <a:avLst/>
          </a:prstGeom>
          <a:solidFill>
            <a:srgbClr val="F90000">
              <a:alpha val="7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위쪽 화살표[U] 39">
            <a:extLst>
              <a:ext uri="{FF2B5EF4-FFF2-40B4-BE49-F238E27FC236}">
                <a16:creationId xmlns:a16="http://schemas.microsoft.com/office/drawing/2014/main" id="{0B80B937-7049-2947-8538-CF1225C10067}"/>
              </a:ext>
            </a:extLst>
          </p:cNvPr>
          <p:cNvSpPr/>
          <p:nvPr/>
        </p:nvSpPr>
        <p:spPr>
          <a:xfrm rot="1953865">
            <a:off x="6790286" y="1976116"/>
            <a:ext cx="163372" cy="632050"/>
          </a:xfrm>
          <a:prstGeom prst="upArrow">
            <a:avLst/>
          </a:prstGeom>
          <a:solidFill>
            <a:srgbClr val="F90000">
              <a:alpha val="7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위쪽 화살표[U] 40">
            <a:extLst>
              <a:ext uri="{FF2B5EF4-FFF2-40B4-BE49-F238E27FC236}">
                <a16:creationId xmlns:a16="http://schemas.microsoft.com/office/drawing/2014/main" id="{C73DAD96-0BE5-4B40-A4E5-8EA8A8C44C1E}"/>
              </a:ext>
            </a:extLst>
          </p:cNvPr>
          <p:cNvSpPr/>
          <p:nvPr/>
        </p:nvSpPr>
        <p:spPr>
          <a:xfrm rot="5206874">
            <a:off x="7238929" y="2597054"/>
            <a:ext cx="163372" cy="632050"/>
          </a:xfrm>
          <a:prstGeom prst="upArrow">
            <a:avLst/>
          </a:prstGeom>
          <a:solidFill>
            <a:srgbClr val="F90000">
              <a:alpha val="7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3" name="그래픽 42" descr="봉투 열기 단색으로 채워진">
            <a:extLst>
              <a:ext uri="{FF2B5EF4-FFF2-40B4-BE49-F238E27FC236}">
                <a16:creationId xmlns:a16="http://schemas.microsoft.com/office/drawing/2014/main" id="{F5072BB0-F784-C24A-A959-CE3316F90F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05143" y="2413306"/>
            <a:ext cx="648219" cy="648219"/>
          </a:xfrm>
          <a:prstGeom prst="rect">
            <a:avLst/>
          </a:prstGeom>
        </p:spPr>
      </p:pic>
      <p:pic>
        <p:nvPicPr>
          <p:cNvPr id="45" name="그래픽 44" descr="받은 편지함 교차 단색으로 채워진">
            <a:extLst>
              <a:ext uri="{FF2B5EF4-FFF2-40B4-BE49-F238E27FC236}">
                <a16:creationId xmlns:a16="http://schemas.microsoft.com/office/drawing/2014/main" id="{0DEC46EC-4427-624F-B78D-1BC6994FF1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24589" y="1858987"/>
            <a:ext cx="607989" cy="607989"/>
          </a:xfrm>
          <a:prstGeom prst="rect">
            <a:avLst/>
          </a:prstGeom>
        </p:spPr>
      </p:pic>
      <p:pic>
        <p:nvPicPr>
          <p:cNvPr id="46" name="그래픽 45" descr="받은 편지함 교차 단색으로 채워진">
            <a:extLst>
              <a:ext uri="{FF2B5EF4-FFF2-40B4-BE49-F238E27FC236}">
                <a16:creationId xmlns:a16="http://schemas.microsoft.com/office/drawing/2014/main" id="{E7A35549-DA22-E447-8951-6F0ED93F3D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35268" y="1858987"/>
            <a:ext cx="607989" cy="607989"/>
          </a:xfrm>
          <a:prstGeom prst="rect">
            <a:avLst/>
          </a:prstGeom>
        </p:spPr>
      </p:pic>
      <p:pic>
        <p:nvPicPr>
          <p:cNvPr id="47" name="그래픽 46" descr="받은 편지함 교차 단색으로 채워진">
            <a:extLst>
              <a:ext uri="{FF2B5EF4-FFF2-40B4-BE49-F238E27FC236}">
                <a16:creationId xmlns:a16="http://schemas.microsoft.com/office/drawing/2014/main" id="{DC3373E9-BA99-9F46-BAD9-D86954EE43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90642" y="2402326"/>
            <a:ext cx="607989" cy="60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76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670EAE3F-26DF-0046-B656-27EC20D6946C}"/>
              </a:ext>
            </a:extLst>
          </p:cNvPr>
          <p:cNvSpPr/>
          <p:nvPr/>
        </p:nvSpPr>
        <p:spPr>
          <a:xfrm>
            <a:off x="1" y="672909"/>
            <a:ext cx="11846804" cy="52266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9FD895BC-008E-BA4A-AFE5-B77D0A1A816A}"/>
              </a:ext>
            </a:extLst>
          </p:cNvPr>
          <p:cNvSpPr/>
          <p:nvPr/>
        </p:nvSpPr>
        <p:spPr>
          <a:xfrm>
            <a:off x="1299990" y="1076639"/>
            <a:ext cx="10042924" cy="463009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6E10E559-96E0-8240-AD95-0F729273EAD7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136369" y="3764135"/>
            <a:ext cx="1215140" cy="58571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F09C0E09-BF69-5B46-A46A-9095184664DD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3351509" y="3764135"/>
            <a:ext cx="107787" cy="57401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AE708194-77AE-CB45-84B6-4AD2E9243055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3351509" y="3764135"/>
            <a:ext cx="1105991" cy="56539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84DCFA73-6242-9042-91F7-64C64705AF5D}"/>
              </a:ext>
            </a:extLst>
          </p:cNvPr>
          <p:cNvCxnSpPr>
            <a:cxnSpLocks/>
          </p:cNvCxnSpPr>
          <p:nvPr/>
        </p:nvCxnSpPr>
        <p:spPr>
          <a:xfrm>
            <a:off x="2133023" y="2216627"/>
            <a:ext cx="1218486" cy="56539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B1152510-BA0D-DE4A-856C-20240DC7EC00}"/>
              </a:ext>
            </a:extLst>
          </p:cNvPr>
          <p:cNvCxnSpPr>
            <a:cxnSpLocks/>
          </p:cNvCxnSpPr>
          <p:nvPr/>
        </p:nvCxnSpPr>
        <p:spPr>
          <a:xfrm flipH="1">
            <a:off x="3351509" y="2208004"/>
            <a:ext cx="1462321" cy="57401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FD02BDFC-5229-544A-AE2B-45C10BD1DA76}"/>
              </a:ext>
            </a:extLst>
          </p:cNvPr>
          <p:cNvCxnSpPr>
            <a:cxnSpLocks/>
          </p:cNvCxnSpPr>
          <p:nvPr/>
        </p:nvCxnSpPr>
        <p:spPr>
          <a:xfrm>
            <a:off x="3260452" y="2208004"/>
            <a:ext cx="91057" cy="57401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30532B2-7608-8D4E-8396-F0DEE6278FFF}"/>
              </a:ext>
            </a:extLst>
          </p:cNvPr>
          <p:cNvGrpSpPr/>
          <p:nvPr/>
        </p:nvGrpSpPr>
        <p:grpSpPr>
          <a:xfrm>
            <a:off x="8300490" y="2726934"/>
            <a:ext cx="1801949" cy="1037201"/>
            <a:chOff x="5182716" y="2583714"/>
            <a:chExt cx="1801949" cy="1037201"/>
          </a:xfrm>
        </p:grpSpPr>
        <p:pic>
          <p:nvPicPr>
            <p:cNvPr id="42" name="그림 41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id="{50A575E2-F4DF-3645-8A14-1BE256D64B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3370">
                          <a14:foregroundMark x1="27826" y1="32391" x2="28261" y2="58913"/>
                          <a14:foregroundMark x1="28261" y1="58913" x2="28913" y2="60543"/>
                          <a14:foregroundMark x1="11304" y1="62826" x2="49239" y2="63370"/>
                          <a14:foregroundMark x1="13152" y1="70109" x2="50543" y2="70326"/>
                          <a14:foregroundMark x1="19022" y1="49457" x2="55761" y2="49674"/>
                          <a14:foregroundMark x1="91848" y1="57174" x2="93370" y2="66196"/>
                          <a14:foregroundMark x1="27609" y1="43478" x2="78696" y2="55652"/>
                          <a14:foregroundMark x1="29348" y1="33913" x2="73478" y2="42500"/>
                          <a14:foregroundMark x1="73478" y1="42500" x2="80978" y2="46087"/>
                        </a14:backgroundRemoval>
                      </a14:imgEffect>
                    </a14:imgLayer>
                  </a14:imgProps>
                </a:ext>
              </a:extLst>
            </a:blip>
            <a:srcRect l="5911" t="26984" r="4032" b="21180"/>
            <a:stretch/>
          </p:blipFill>
          <p:spPr>
            <a:xfrm>
              <a:off x="5182716" y="2583714"/>
              <a:ext cx="1801949" cy="1037201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350CBC0-4A70-DC4A-86B6-883F0842E2CB}"/>
                </a:ext>
              </a:extLst>
            </p:cNvPr>
            <p:cNvSpPr txBox="1"/>
            <p:nvPr/>
          </p:nvSpPr>
          <p:spPr>
            <a:xfrm>
              <a:off x="5762833" y="2759153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HUB</a:t>
              </a:r>
              <a:endParaRPr kumimoji="1" lang="ko-Kore-KR" altLang="en-US" sz="2000" b="1" dirty="0"/>
            </a:p>
          </p:txBody>
        </p:sp>
      </p:grp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85706B6D-78E0-A147-BFEC-FF0A1D1CAF53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7986325" y="3764135"/>
            <a:ext cx="1215140" cy="58571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5372B63D-E03D-1940-AB45-DCB03E7D2377}"/>
              </a:ext>
            </a:extLst>
          </p:cNvPr>
          <p:cNvCxnSpPr>
            <a:cxnSpLocks/>
            <a:endCxn id="42" idx="2"/>
          </p:cNvCxnSpPr>
          <p:nvPr/>
        </p:nvCxnSpPr>
        <p:spPr>
          <a:xfrm flipH="1" flipV="1">
            <a:off x="9201465" y="3764135"/>
            <a:ext cx="107787" cy="57401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1BAFCDF3-E2B4-C945-A1E6-97BE44ADA939}"/>
              </a:ext>
            </a:extLst>
          </p:cNvPr>
          <p:cNvCxnSpPr>
            <a:cxnSpLocks/>
            <a:endCxn id="42" idx="2"/>
          </p:cNvCxnSpPr>
          <p:nvPr/>
        </p:nvCxnSpPr>
        <p:spPr>
          <a:xfrm flipH="1" flipV="1">
            <a:off x="9201465" y="3764135"/>
            <a:ext cx="1105991" cy="56539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CDC0FCB0-4DA7-BD4B-AF0C-062968D1FE0B}"/>
              </a:ext>
            </a:extLst>
          </p:cNvPr>
          <p:cNvCxnSpPr>
            <a:cxnSpLocks/>
          </p:cNvCxnSpPr>
          <p:nvPr/>
        </p:nvCxnSpPr>
        <p:spPr>
          <a:xfrm>
            <a:off x="7982979" y="2205610"/>
            <a:ext cx="1218486" cy="56539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50418841-989A-BD42-B726-DD51E668D58D}"/>
              </a:ext>
            </a:extLst>
          </p:cNvPr>
          <p:cNvCxnSpPr>
            <a:cxnSpLocks/>
          </p:cNvCxnSpPr>
          <p:nvPr/>
        </p:nvCxnSpPr>
        <p:spPr>
          <a:xfrm flipH="1">
            <a:off x="9201465" y="2196987"/>
            <a:ext cx="1462321" cy="57401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2004209E-AC2F-5045-BE16-6D25234321FC}"/>
              </a:ext>
            </a:extLst>
          </p:cNvPr>
          <p:cNvCxnSpPr>
            <a:cxnSpLocks/>
          </p:cNvCxnSpPr>
          <p:nvPr/>
        </p:nvCxnSpPr>
        <p:spPr>
          <a:xfrm>
            <a:off x="9110408" y="2196987"/>
            <a:ext cx="91057" cy="57401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7DFDC9BE-B0B2-9B4C-BAAE-05120FA26C10}"/>
              </a:ext>
            </a:extLst>
          </p:cNvPr>
          <p:cNvCxnSpPr>
            <a:cxnSpLocks/>
          </p:cNvCxnSpPr>
          <p:nvPr/>
        </p:nvCxnSpPr>
        <p:spPr>
          <a:xfrm flipH="1" flipV="1">
            <a:off x="4082669" y="3245534"/>
            <a:ext cx="4353428" cy="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위쪽 화살표[U] 58">
            <a:extLst>
              <a:ext uri="{FF2B5EF4-FFF2-40B4-BE49-F238E27FC236}">
                <a16:creationId xmlns:a16="http://schemas.microsoft.com/office/drawing/2014/main" id="{B3EF7AFD-1383-D940-88DD-C98804595038}"/>
              </a:ext>
            </a:extLst>
          </p:cNvPr>
          <p:cNvSpPr/>
          <p:nvPr/>
        </p:nvSpPr>
        <p:spPr>
          <a:xfrm rot="20878365">
            <a:off x="3500809" y="3740966"/>
            <a:ext cx="163372" cy="63205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842EA103-0E7C-B149-B3E5-2A861066CC2D}"/>
              </a:ext>
            </a:extLst>
          </p:cNvPr>
          <p:cNvGrpSpPr/>
          <p:nvPr/>
        </p:nvGrpSpPr>
        <p:grpSpPr>
          <a:xfrm>
            <a:off x="1684982" y="3567216"/>
            <a:ext cx="535680" cy="403730"/>
            <a:chOff x="936434" y="3573840"/>
            <a:chExt cx="914400" cy="674374"/>
          </a:xfrm>
        </p:grpSpPr>
        <p:sp>
          <p:nvSpPr>
            <p:cNvPr id="60" name="타원형 설명선[O] 59">
              <a:extLst>
                <a:ext uri="{FF2B5EF4-FFF2-40B4-BE49-F238E27FC236}">
                  <a16:creationId xmlns:a16="http://schemas.microsoft.com/office/drawing/2014/main" id="{7064FEBE-B36F-484D-9DA2-BDD28BB552FC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9EB2DF6-88F2-A846-A117-DED1089CB564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4F94D67-7AD0-9046-9757-51B34BE03FCF}"/>
              </a:ext>
            </a:extLst>
          </p:cNvPr>
          <p:cNvGrpSpPr/>
          <p:nvPr/>
        </p:nvGrpSpPr>
        <p:grpSpPr>
          <a:xfrm>
            <a:off x="4857824" y="3775050"/>
            <a:ext cx="535680" cy="403730"/>
            <a:chOff x="936434" y="3573840"/>
            <a:chExt cx="914400" cy="674374"/>
          </a:xfrm>
        </p:grpSpPr>
        <p:sp>
          <p:nvSpPr>
            <p:cNvPr id="64" name="타원형 설명선[O] 63">
              <a:extLst>
                <a:ext uri="{FF2B5EF4-FFF2-40B4-BE49-F238E27FC236}">
                  <a16:creationId xmlns:a16="http://schemas.microsoft.com/office/drawing/2014/main" id="{07D2A227-1B59-CC45-922E-539577AE3400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AC04A7F-F57C-944E-895E-36B5F65554DD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2B9A41B-E9AF-EF42-BE06-E9950BB9EAB3}"/>
              </a:ext>
            </a:extLst>
          </p:cNvPr>
          <p:cNvGrpSpPr/>
          <p:nvPr/>
        </p:nvGrpSpPr>
        <p:grpSpPr>
          <a:xfrm>
            <a:off x="4875386" y="872245"/>
            <a:ext cx="535680" cy="403730"/>
            <a:chOff x="936434" y="3573840"/>
            <a:chExt cx="914400" cy="674374"/>
          </a:xfrm>
        </p:grpSpPr>
        <p:sp>
          <p:nvSpPr>
            <p:cNvPr id="67" name="타원형 설명선[O] 66">
              <a:extLst>
                <a:ext uri="{FF2B5EF4-FFF2-40B4-BE49-F238E27FC236}">
                  <a16:creationId xmlns:a16="http://schemas.microsoft.com/office/drawing/2014/main" id="{39C9F88F-0A5B-AD47-AB53-292C1230B3C5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9DB95887-F9DA-1844-A315-8FCBC412E54B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E20501F-F01E-FA48-8659-778B71095033}"/>
              </a:ext>
            </a:extLst>
          </p:cNvPr>
          <p:cNvGrpSpPr/>
          <p:nvPr/>
        </p:nvGrpSpPr>
        <p:grpSpPr>
          <a:xfrm>
            <a:off x="3476244" y="872245"/>
            <a:ext cx="535680" cy="403730"/>
            <a:chOff x="936434" y="3573840"/>
            <a:chExt cx="914400" cy="674374"/>
          </a:xfrm>
        </p:grpSpPr>
        <p:sp>
          <p:nvSpPr>
            <p:cNvPr id="71" name="타원형 설명선[O] 70">
              <a:extLst>
                <a:ext uri="{FF2B5EF4-FFF2-40B4-BE49-F238E27FC236}">
                  <a16:creationId xmlns:a16="http://schemas.microsoft.com/office/drawing/2014/main" id="{C9C19C59-7282-E74C-BD79-6D8528CC96EF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E9C39D6-3A5F-AE4C-A07C-434612F75FEF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F73EC043-425B-A74A-ABBC-51950434FD22}"/>
              </a:ext>
            </a:extLst>
          </p:cNvPr>
          <p:cNvGrpSpPr/>
          <p:nvPr/>
        </p:nvGrpSpPr>
        <p:grpSpPr>
          <a:xfrm>
            <a:off x="2015461" y="915927"/>
            <a:ext cx="535680" cy="403730"/>
            <a:chOff x="936433" y="3573840"/>
            <a:chExt cx="914399" cy="674374"/>
          </a:xfrm>
        </p:grpSpPr>
        <p:sp>
          <p:nvSpPr>
            <p:cNvPr id="82" name="타원형 설명선[O] 81">
              <a:extLst>
                <a:ext uri="{FF2B5EF4-FFF2-40B4-BE49-F238E27FC236}">
                  <a16:creationId xmlns:a16="http://schemas.microsoft.com/office/drawing/2014/main" id="{E2FB0D74-5DA9-ED4E-BD12-756450F44591}"/>
                </a:ext>
              </a:extLst>
            </p:cNvPr>
            <p:cNvSpPr/>
            <p:nvPr/>
          </p:nvSpPr>
          <p:spPr>
            <a:xfrm>
              <a:off x="936433" y="3635566"/>
              <a:ext cx="914399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45977B8-EAAF-FB44-A224-D606A6892704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DAF1F6B-2F62-5B45-9AB7-29CD6FD87BE9}"/>
              </a:ext>
            </a:extLst>
          </p:cNvPr>
          <p:cNvGrpSpPr/>
          <p:nvPr/>
        </p:nvGrpSpPr>
        <p:grpSpPr>
          <a:xfrm>
            <a:off x="10791339" y="1081570"/>
            <a:ext cx="535680" cy="403730"/>
            <a:chOff x="936434" y="3573840"/>
            <a:chExt cx="914400" cy="674374"/>
          </a:xfrm>
        </p:grpSpPr>
        <p:sp>
          <p:nvSpPr>
            <p:cNvPr id="85" name="타원형 설명선[O] 84">
              <a:extLst>
                <a:ext uri="{FF2B5EF4-FFF2-40B4-BE49-F238E27FC236}">
                  <a16:creationId xmlns:a16="http://schemas.microsoft.com/office/drawing/2014/main" id="{A9C45893-2B80-0549-AEF6-71E7E3B21100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F7C1D3A5-263A-6D47-AED2-87215FEFA12F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D1D3B3B2-1C51-3A40-A2A3-0311621059EF}"/>
              </a:ext>
            </a:extLst>
          </p:cNvPr>
          <p:cNvGrpSpPr/>
          <p:nvPr/>
        </p:nvGrpSpPr>
        <p:grpSpPr>
          <a:xfrm>
            <a:off x="9404154" y="959544"/>
            <a:ext cx="535680" cy="403730"/>
            <a:chOff x="936434" y="3573840"/>
            <a:chExt cx="914400" cy="674374"/>
          </a:xfrm>
        </p:grpSpPr>
        <p:sp>
          <p:nvSpPr>
            <p:cNvPr id="88" name="타원형 설명선[O] 87">
              <a:extLst>
                <a:ext uri="{FF2B5EF4-FFF2-40B4-BE49-F238E27FC236}">
                  <a16:creationId xmlns:a16="http://schemas.microsoft.com/office/drawing/2014/main" id="{34F800A1-30CF-454C-8ECA-2614A5314C0E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03473978-1909-F549-A609-51ECF52097A3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76273FA-E390-CE45-8900-AB19D39E5625}"/>
              </a:ext>
            </a:extLst>
          </p:cNvPr>
          <p:cNvGrpSpPr/>
          <p:nvPr/>
        </p:nvGrpSpPr>
        <p:grpSpPr>
          <a:xfrm>
            <a:off x="7982979" y="959544"/>
            <a:ext cx="535680" cy="403730"/>
            <a:chOff x="936434" y="3573840"/>
            <a:chExt cx="914400" cy="674374"/>
          </a:xfrm>
        </p:grpSpPr>
        <p:sp>
          <p:nvSpPr>
            <p:cNvPr id="91" name="타원형 설명선[O] 90">
              <a:extLst>
                <a:ext uri="{FF2B5EF4-FFF2-40B4-BE49-F238E27FC236}">
                  <a16:creationId xmlns:a16="http://schemas.microsoft.com/office/drawing/2014/main" id="{266DDE36-B16A-D74F-8805-033FBD2B4B9F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7B10A942-4AAD-AE40-BE26-06252A07E0C4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4D83EBC5-25EC-F749-96F7-E52E655AA6C0}"/>
              </a:ext>
            </a:extLst>
          </p:cNvPr>
          <p:cNvGrpSpPr/>
          <p:nvPr/>
        </p:nvGrpSpPr>
        <p:grpSpPr>
          <a:xfrm>
            <a:off x="10543352" y="3769081"/>
            <a:ext cx="535680" cy="403730"/>
            <a:chOff x="936434" y="3573840"/>
            <a:chExt cx="914400" cy="674374"/>
          </a:xfrm>
        </p:grpSpPr>
        <p:sp>
          <p:nvSpPr>
            <p:cNvPr id="94" name="타원형 설명선[O] 93">
              <a:extLst>
                <a:ext uri="{FF2B5EF4-FFF2-40B4-BE49-F238E27FC236}">
                  <a16:creationId xmlns:a16="http://schemas.microsoft.com/office/drawing/2014/main" id="{B1ED8351-1A2C-894B-B404-2BE1D867C953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1FBBB9E1-EB0C-D848-903C-93408D23C859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0EDD2489-4BFA-BF47-8BE5-11AA4259FC0E}"/>
              </a:ext>
            </a:extLst>
          </p:cNvPr>
          <p:cNvGrpSpPr/>
          <p:nvPr/>
        </p:nvGrpSpPr>
        <p:grpSpPr>
          <a:xfrm>
            <a:off x="9000325" y="3802505"/>
            <a:ext cx="535680" cy="403730"/>
            <a:chOff x="936434" y="3573840"/>
            <a:chExt cx="914400" cy="674374"/>
          </a:xfrm>
        </p:grpSpPr>
        <p:sp>
          <p:nvSpPr>
            <p:cNvPr id="97" name="타원형 설명선[O] 96">
              <a:extLst>
                <a:ext uri="{FF2B5EF4-FFF2-40B4-BE49-F238E27FC236}">
                  <a16:creationId xmlns:a16="http://schemas.microsoft.com/office/drawing/2014/main" id="{C93A3B5A-41EE-2A49-ADEB-DABE1D1D13E0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12447959-6001-D741-899F-7D302A84D741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50E0CEC-F083-EA44-AA79-7E40CCB8B3D1}"/>
              </a:ext>
            </a:extLst>
          </p:cNvPr>
          <p:cNvGrpSpPr/>
          <p:nvPr/>
        </p:nvGrpSpPr>
        <p:grpSpPr>
          <a:xfrm>
            <a:off x="7828066" y="3811837"/>
            <a:ext cx="535680" cy="403730"/>
            <a:chOff x="936434" y="3573840"/>
            <a:chExt cx="914400" cy="674374"/>
          </a:xfrm>
        </p:grpSpPr>
        <p:sp>
          <p:nvSpPr>
            <p:cNvPr id="100" name="타원형 설명선[O] 99">
              <a:extLst>
                <a:ext uri="{FF2B5EF4-FFF2-40B4-BE49-F238E27FC236}">
                  <a16:creationId xmlns:a16="http://schemas.microsoft.com/office/drawing/2014/main" id="{AB281645-10B3-384D-9E00-7A13CFCD3FED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2D0EE73-D75D-C748-A6E1-E54FBD082CDC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pic>
        <p:nvPicPr>
          <p:cNvPr id="103" name="그림 102">
            <a:extLst>
              <a:ext uri="{FF2B5EF4-FFF2-40B4-BE49-F238E27FC236}">
                <a16:creationId xmlns:a16="http://schemas.microsoft.com/office/drawing/2014/main" id="{AD94A571-B819-4345-862A-B2A1792696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1339599" y="4042546"/>
            <a:ext cx="1158719" cy="1196097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0F1C68DB-03EC-0A48-AA75-9D76D42C64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2595522" y="4042546"/>
            <a:ext cx="1158719" cy="1196097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F01BD46B-A237-7C46-AB56-071834776A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4082799" y="4042546"/>
            <a:ext cx="1158719" cy="1196097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C117B090-ACB7-6E41-A77C-C6082C4E6D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1358095" y="1303226"/>
            <a:ext cx="1158719" cy="1196097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2C7BBF18-972E-5443-A97F-F1FAAB1248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2584192" y="1103860"/>
            <a:ext cx="1158719" cy="1196097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B6EB2E38-F37F-484D-B419-EB23DC63FD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4071469" y="1103860"/>
            <a:ext cx="1158719" cy="1196097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FAEB239A-B41C-E741-875A-95D2DCB706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7277378" y="1092843"/>
            <a:ext cx="1158719" cy="1196097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487BDB40-1914-9141-84B2-5E0C6704E8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8533301" y="1092843"/>
            <a:ext cx="1158719" cy="1196097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C91D6351-3002-8040-B427-621025DAC1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9964816" y="1303328"/>
            <a:ext cx="1158719" cy="1196097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3C6851F5-44FE-4D45-A6EF-D65EECF909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7277378" y="4177565"/>
            <a:ext cx="1158719" cy="1196097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4DF6C73A-2213-CB42-A967-89E8681380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8533301" y="4177565"/>
            <a:ext cx="1158719" cy="1196097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7945C2A2-D44B-644F-B166-A945D41B70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9932625" y="4098254"/>
            <a:ext cx="1158719" cy="1196097"/>
          </a:xfrm>
          <a:prstGeom prst="rect">
            <a:avLst/>
          </a:prstGeom>
        </p:spPr>
      </p:pic>
      <p:sp>
        <p:nvSpPr>
          <p:cNvPr id="115" name="타원 114">
            <a:extLst>
              <a:ext uri="{FF2B5EF4-FFF2-40B4-BE49-F238E27FC236}">
                <a16:creationId xmlns:a16="http://schemas.microsoft.com/office/drawing/2014/main" id="{FF6820B0-A992-AD42-878C-BDF3FB5A37FF}"/>
              </a:ext>
            </a:extLst>
          </p:cNvPr>
          <p:cNvSpPr/>
          <p:nvPr/>
        </p:nvSpPr>
        <p:spPr>
          <a:xfrm>
            <a:off x="216374" y="5373662"/>
            <a:ext cx="629129" cy="42036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03E01B-81E1-4748-AC82-006E02FDC1BB}"/>
              </a:ext>
            </a:extLst>
          </p:cNvPr>
          <p:cNvSpPr txBox="1"/>
          <p:nvPr/>
        </p:nvSpPr>
        <p:spPr>
          <a:xfrm>
            <a:off x="845503" y="5413413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: </a:t>
            </a:r>
            <a:r>
              <a:rPr kumimoji="1" lang="ko-KR" altLang="en-US" sz="1400" dirty="0" err="1"/>
              <a:t>콜리전</a:t>
            </a:r>
            <a:r>
              <a:rPr kumimoji="1" lang="ko-KR" altLang="en-US" sz="1400" dirty="0"/>
              <a:t> 도메인</a:t>
            </a:r>
            <a:endParaRPr kumimoji="1" lang="ko-Kore-KR" altLang="en-US" sz="14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3DA84FE-ACE9-D142-99CF-B21221EADAF7}"/>
              </a:ext>
            </a:extLst>
          </p:cNvPr>
          <p:cNvGrpSpPr/>
          <p:nvPr/>
        </p:nvGrpSpPr>
        <p:grpSpPr>
          <a:xfrm>
            <a:off x="2450534" y="2726934"/>
            <a:ext cx="1801949" cy="1037201"/>
            <a:chOff x="5182716" y="2583714"/>
            <a:chExt cx="1801949" cy="1037201"/>
          </a:xfrm>
        </p:grpSpPr>
        <p:pic>
          <p:nvPicPr>
            <p:cNvPr id="8" name="그림 7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id="{60EE28FF-A42C-4447-BBFE-FA4D02E282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3370">
                          <a14:foregroundMark x1="27826" y1="32391" x2="28261" y2="58913"/>
                          <a14:foregroundMark x1="28261" y1="58913" x2="28913" y2="60543"/>
                          <a14:foregroundMark x1="11304" y1="62826" x2="49239" y2="63370"/>
                          <a14:foregroundMark x1="13152" y1="70109" x2="50543" y2="70326"/>
                          <a14:foregroundMark x1="19022" y1="49457" x2="55761" y2="49674"/>
                          <a14:foregroundMark x1="91848" y1="57174" x2="93370" y2="66196"/>
                          <a14:foregroundMark x1="27609" y1="43478" x2="78696" y2="55652"/>
                          <a14:foregroundMark x1="29348" y1="33913" x2="73478" y2="42500"/>
                          <a14:foregroundMark x1="73478" y1="42500" x2="80978" y2="46087"/>
                        </a14:backgroundRemoval>
                      </a14:imgEffect>
                    </a14:imgLayer>
                  </a14:imgProps>
                </a:ext>
              </a:extLst>
            </a:blip>
            <a:srcRect l="5911" t="26984" r="4032" b="21180"/>
            <a:stretch/>
          </p:blipFill>
          <p:spPr>
            <a:xfrm>
              <a:off x="5182716" y="2583714"/>
              <a:ext cx="1801949" cy="103720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6986D3-A643-4142-9E4F-1E8952F1B5DC}"/>
                </a:ext>
              </a:extLst>
            </p:cNvPr>
            <p:cNvSpPr txBox="1"/>
            <p:nvPr/>
          </p:nvSpPr>
          <p:spPr>
            <a:xfrm>
              <a:off x="5762833" y="2759153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HUB</a:t>
              </a:r>
              <a:endParaRPr kumimoji="1" lang="ko-Kore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64966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670EAE3F-26DF-0046-B656-27EC20D6946C}"/>
              </a:ext>
            </a:extLst>
          </p:cNvPr>
          <p:cNvSpPr/>
          <p:nvPr/>
        </p:nvSpPr>
        <p:spPr>
          <a:xfrm>
            <a:off x="1" y="672909"/>
            <a:ext cx="11846804" cy="52266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BDEF21A-3611-E74B-90B9-7AEFC880DF68}"/>
              </a:ext>
            </a:extLst>
          </p:cNvPr>
          <p:cNvSpPr/>
          <p:nvPr/>
        </p:nvSpPr>
        <p:spPr>
          <a:xfrm>
            <a:off x="7392318" y="1076639"/>
            <a:ext cx="3543557" cy="463009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85706B6D-78E0-A147-BFEC-FF0A1D1CAF53}"/>
              </a:ext>
            </a:extLst>
          </p:cNvPr>
          <p:cNvCxnSpPr>
            <a:cxnSpLocks/>
            <a:endCxn id="131" idx="2"/>
          </p:cNvCxnSpPr>
          <p:nvPr/>
        </p:nvCxnSpPr>
        <p:spPr>
          <a:xfrm flipV="1">
            <a:off x="8244849" y="3517957"/>
            <a:ext cx="877831" cy="10194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1BAFCDF3-E2B4-C945-A1E6-97BE44ADA939}"/>
              </a:ext>
            </a:extLst>
          </p:cNvPr>
          <p:cNvCxnSpPr>
            <a:cxnSpLocks/>
          </p:cNvCxnSpPr>
          <p:nvPr/>
        </p:nvCxnSpPr>
        <p:spPr>
          <a:xfrm flipH="1" flipV="1">
            <a:off x="9122680" y="3517957"/>
            <a:ext cx="1094699" cy="112263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CDC0FCB0-4DA7-BD4B-AF0C-062968D1FE0B}"/>
              </a:ext>
            </a:extLst>
          </p:cNvPr>
          <p:cNvCxnSpPr>
            <a:cxnSpLocks/>
          </p:cNvCxnSpPr>
          <p:nvPr/>
        </p:nvCxnSpPr>
        <p:spPr>
          <a:xfrm>
            <a:off x="8107528" y="2002543"/>
            <a:ext cx="1093937" cy="768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50418841-989A-BD42-B726-DD51E668D58D}"/>
              </a:ext>
            </a:extLst>
          </p:cNvPr>
          <p:cNvCxnSpPr>
            <a:cxnSpLocks/>
          </p:cNvCxnSpPr>
          <p:nvPr/>
        </p:nvCxnSpPr>
        <p:spPr>
          <a:xfrm flipH="1">
            <a:off x="9201465" y="2002543"/>
            <a:ext cx="1093936" cy="768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그림 108">
            <a:extLst>
              <a:ext uri="{FF2B5EF4-FFF2-40B4-BE49-F238E27FC236}">
                <a16:creationId xmlns:a16="http://schemas.microsoft.com/office/drawing/2014/main" id="{FAEB239A-B41C-E741-875A-95D2DCB706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7423494" y="1149607"/>
            <a:ext cx="1158719" cy="1196097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C91D6351-3002-8040-B427-621025DAC1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9638019" y="1168641"/>
            <a:ext cx="1158719" cy="1196097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3C6851F5-44FE-4D45-A6EF-D65EECF909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7541041" y="4241160"/>
            <a:ext cx="1158719" cy="1196097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7945C2A2-D44B-644F-B166-A945D41B70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9552291" y="4254670"/>
            <a:ext cx="1158719" cy="1196097"/>
          </a:xfrm>
          <a:prstGeom prst="rect">
            <a:avLst/>
          </a:prstGeom>
        </p:spPr>
      </p:pic>
      <p:sp>
        <p:nvSpPr>
          <p:cNvPr id="115" name="타원 114">
            <a:extLst>
              <a:ext uri="{FF2B5EF4-FFF2-40B4-BE49-F238E27FC236}">
                <a16:creationId xmlns:a16="http://schemas.microsoft.com/office/drawing/2014/main" id="{FF6820B0-A992-AD42-878C-BDF3FB5A37FF}"/>
              </a:ext>
            </a:extLst>
          </p:cNvPr>
          <p:cNvSpPr/>
          <p:nvPr/>
        </p:nvSpPr>
        <p:spPr>
          <a:xfrm>
            <a:off x="147515" y="5432177"/>
            <a:ext cx="629129" cy="42036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03E01B-81E1-4748-AC82-006E02FDC1BB}"/>
              </a:ext>
            </a:extLst>
          </p:cNvPr>
          <p:cNvSpPr txBox="1"/>
          <p:nvPr/>
        </p:nvSpPr>
        <p:spPr>
          <a:xfrm>
            <a:off x="776644" y="5471928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: </a:t>
            </a:r>
            <a:r>
              <a:rPr kumimoji="1" lang="ko-KR" altLang="en-US" sz="1400" dirty="0" err="1"/>
              <a:t>콜리전</a:t>
            </a:r>
            <a:r>
              <a:rPr kumimoji="1" lang="ko-KR" altLang="en-US" sz="1400" dirty="0"/>
              <a:t> 도메인</a:t>
            </a:r>
            <a:endParaRPr kumimoji="1" lang="ko-Kore-KR" altLang="en-US" sz="14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3DA84FE-ACE9-D142-99CF-B21221EADAF7}"/>
              </a:ext>
            </a:extLst>
          </p:cNvPr>
          <p:cNvGrpSpPr/>
          <p:nvPr/>
        </p:nvGrpSpPr>
        <p:grpSpPr>
          <a:xfrm>
            <a:off x="5239543" y="2726934"/>
            <a:ext cx="1801949" cy="1037201"/>
            <a:chOff x="8113202" y="2583714"/>
            <a:chExt cx="1801949" cy="1037201"/>
          </a:xfrm>
        </p:grpSpPr>
        <p:pic>
          <p:nvPicPr>
            <p:cNvPr id="73" name="그림 72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id="{D63FA57E-D51B-8D44-91CB-65C54F4B98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3370">
                          <a14:foregroundMark x1="27826" y1="32391" x2="28261" y2="58913"/>
                          <a14:foregroundMark x1="28261" y1="58913" x2="28913" y2="60543"/>
                          <a14:foregroundMark x1="11304" y1="62826" x2="49239" y2="63370"/>
                          <a14:foregroundMark x1="13152" y1="70109" x2="50543" y2="70326"/>
                          <a14:foregroundMark x1="19022" y1="49457" x2="55761" y2="49674"/>
                          <a14:foregroundMark x1="91848" y1="57174" x2="93370" y2="66196"/>
                          <a14:foregroundMark x1="27609" y1="43478" x2="78696" y2="55652"/>
                          <a14:foregroundMark x1="29348" y1="33913" x2="73478" y2="42500"/>
                          <a14:foregroundMark x1="73478" y1="42500" x2="80978" y2="46087"/>
                        </a14:backgroundRemoval>
                      </a14:imgEffect>
                    </a14:imgLayer>
                  </a14:imgProps>
                </a:ext>
              </a:extLst>
            </a:blip>
            <a:srcRect l="5911" t="26984" r="4032" b="21180"/>
            <a:stretch/>
          </p:blipFill>
          <p:spPr>
            <a:xfrm>
              <a:off x="8113202" y="2583714"/>
              <a:ext cx="1801949" cy="1037201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2B85FE-1635-9442-83CF-5D1151F99C8A}"/>
                </a:ext>
              </a:extLst>
            </p:cNvPr>
            <p:cNvSpPr txBox="1"/>
            <p:nvPr/>
          </p:nvSpPr>
          <p:spPr>
            <a:xfrm>
              <a:off x="8429253" y="2716791"/>
              <a:ext cx="10251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SWITCH</a:t>
              </a:r>
              <a:endParaRPr kumimoji="1" lang="ko-Kore-KR" altLang="en-US" sz="2000" b="1" dirty="0"/>
            </a:p>
          </p:txBody>
        </p:sp>
      </p:grp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DFA35806-CCC9-3845-9232-DA91ABE64E85}"/>
              </a:ext>
            </a:extLst>
          </p:cNvPr>
          <p:cNvCxnSpPr>
            <a:cxnSpLocks/>
          </p:cNvCxnSpPr>
          <p:nvPr/>
        </p:nvCxnSpPr>
        <p:spPr>
          <a:xfrm flipH="1" flipV="1">
            <a:off x="6868029" y="3220916"/>
            <a:ext cx="1568068" cy="246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>
            <a:extLst>
              <a:ext uri="{FF2B5EF4-FFF2-40B4-BE49-F238E27FC236}">
                <a16:creationId xmlns:a16="http://schemas.microsoft.com/office/drawing/2014/main" id="{F812C3BA-3529-A140-9968-1735140FFA77}"/>
              </a:ext>
            </a:extLst>
          </p:cNvPr>
          <p:cNvSpPr/>
          <p:nvPr/>
        </p:nvSpPr>
        <p:spPr>
          <a:xfrm>
            <a:off x="1302315" y="1076639"/>
            <a:ext cx="3551878" cy="463009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929CB88E-BCD2-C04E-B540-E1B95675C748}"/>
              </a:ext>
            </a:extLst>
          </p:cNvPr>
          <p:cNvGrpSpPr/>
          <p:nvPr/>
        </p:nvGrpSpPr>
        <p:grpSpPr>
          <a:xfrm>
            <a:off x="2298500" y="2749498"/>
            <a:ext cx="1418698" cy="768459"/>
            <a:chOff x="5392770" y="2251444"/>
            <a:chExt cx="1801949" cy="1037201"/>
          </a:xfrm>
        </p:grpSpPr>
        <p:pic>
          <p:nvPicPr>
            <p:cNvPr id="119" name="그림 118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id="{45B49864-18AA-E94C-8C2A-EBBC5E4613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3370">
                          <a14:foregroundMark x1="27826" y1="32391" x2="28261" y2="58913"/>
                          <a14:foregroundMark x1="28261" y1="58913" x2="28913" y2="60543"/>
                          <a14:foregroundMark x1="11304" y1="62826" x2="49239" y2="63370"/>
                          <a14:foregroundMark x1="13152" y1="70109" x2="50543" y2="70326"/>
                          <a14:foregroundMark x1="19022" y1="49457" x2="55761" y2="49674"/>
                          <a14:foregroundMark x1="91848" y1="57174" x2="93370" y2="66196"/>
                          <a14:foregroundMark x1="27609" y1="43478" x2="78696" y2="55652"/>
                          <a14:foregroundMark x1="29348" y1="33913" x2="73478" y2="42500"/>
                          <a14:foregroundMark x1="73478" y1="42500" x2="80978" y2="46087"/>
                        </a14:backgroundRemoval>
                      </a14:imgEffect>
                    </a14:imgLayer>
                  </a14:imgProps>
                </a:ext>
              </a:extLst>
            </a:blip>
            <a:srcRect l="5911" t="26984" r="4032" b="21180"/>
            <a:stretch/>
          </p:blipFill>
          <p:spPr>
            <a:xfrm>
              <a:off x="5392770" y="2251444"/>
              <a:ext cx="1801949" cy="1037201"/>
            </a:xfrm>
            <a:prstGeom prst="rect">
              <a:avLst/>
            </a:prstGeom>
          </p:spPr>
        </p:pic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8DFCD93-14C8-1640-AF14-6EA3A56EA41A}"/>
                </a:ext>
              </a:extLst>
            </p:cNvPr>
            <p:cNvSpPr txBox="1"/>
            <p:nvPr/>
          </p:nvSpPr>
          <p:spPr>
            <a:xfrm>
              <a:off x="5867612" y="2371283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HUB</a:t>
              </a:r>
              <a:endParaRPr kumimoji="1" lang="ko-Kore-KR" altLang="en-US" sz="2000" b="1" dirty="0"/>
            </a:p>
          </p:txBody>
        </p:sp>
      </p:grpSp>
      <p:cxnSp>
        <p:nvCxnSpPr>
          <p:cNvPr id="121" name="직선 연결선[R] 120">
            <a:extLst>
              <a:ext uri="{FF2B5EF4-FFF2-40B4-BE49-F238E27FC236}">
                <a16:creationId xmlns:a16="http://schemas.microsoft.com/office/drawing/2014/main" id="{3D5232E3-6114-D341-873B-0C5C7D78DA08}"/>
              </a:ext>
            </a:extLst>
          </p:cNvPr>
          <p:cNvCxnSpPr>
            <a:cxnSpLocks/>
            <a:endCxn id="119" idx="2"/>
          </p:cNvCxnSpPr>
          <p:nvPr/>
        </p:nvCxnSpPr>
        <p:spPr>
          <a:xfrm flipV="1">
            <a:off x="2207366" y="3517957"/>
            <a:ext cx="800483" cy="9226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[R] 121">
            <a:extLst>
              <a:ext uri="{FF2B5EF4-FFF2-40B4-BE49-F238E27FC236}">
                <a16:creationId xmlns:a16="http://schemas.microsoft.com/office/drawing/2014/main" id="{3106E915-E6FF-9244-8773-417FE9711443}"/>
              </a:ext>
            </a:extLst>
          </p:cNvPr>
          <p:cNvCxnSpPr>
            <a:cxnSpLocks/>
            <a:endCxn id="119" idx="2"/>
          </p:cNvCxnSpPr>
          <p:nvPr/>
        </p:nvCxnSpPr>
        <p:spPr>
          <a:xfrm flipH="1" flipV="1">
            <a:off x="3007849" y="3517957"/>
            <a:ext cx="925477" cy="97084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[R] 122">
            <a:extLst>
              <a:ext uri="{FF2B5EF4-FFF2-40B4-BE49-F238E27FC236}">
                <a16:creationId xmlns:a16="http://schemas.microsoft.com/office/drawing/2014/main" id="{AAC6E012-6A33-D54F-805B-0C881450C027}"/>
              </a:ext>
            </a:extLst>
          </p:cNvPr>
          <p:cNvCxnSpPr>
            <a:cxnSpLocks/>
          </p:cNvCxnSpPr>
          <p:nvPr/>
        </p:nvCxnSpPr>
        <p:spPr>
          <a:xfrm>
            <a:off x="1940159" y="2002543"/>
            <a:ext cx="1093937" cy="768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[R] 123">
            <a:extLst>
              <a:ext uri="{FF2B5EF4-FFF2-40B4-BE49-F238E27FC236}">
                <a16:creationId xmlns:a16="http://schemas.microsoft.com/office/drawing/2014/main" id="{E8D095D2-7F29-3A47-ABAF-710C831A099D}"/>
              </a:ext>
            </a:extLst>
          </p:cNvPr>
          <p:cNvCxnSpPr>
            <a:cxnSpLocks/>
          </p:cNvCxnSpPr>
          <p:nvPr/>
        </p:nvCxnSpPr>
        <p:spPr>
          <a:xfrm flipH="1">
            <a:off x="3034096" y="2002543"/>
            <a:ext cx="1093936" cy="768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그림 124">
            <a:extLst>
              <a:ext uri="{FF2B5EF4-FFF2-40B4-BE49-F238E27FC236}">
                <a16:creationId xmlns:a16="http://schemas.microsoft.com/office/drawing/2014/main" id="{2E1AAC3A-3407-E843-8730-92981FFB4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1256125" y="1149607"/>
            <a:ext cx="1158719" cy="1196097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id="{511C02FC-D0EA-494A-898C-A3736CDEEA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3470650" y="1168641"/>
            <a:ext cx="1158719" cy="1196097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id="{26FCBAAC-20E3-F84F-9F7D-5E24B28063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1452594" y="3979299"/>
            <a:ext cx="1158719" cy="1196097"/>
          </a:xfrm>
          <a:prstGeom prst="rect">
            <a:avLst/>
          </a:prstGeom>
        </p:spPr>
      </p:pic>
      <p:pic>
        <p:nvPicPr>
          <p:cNvPr id="128" name="그림 127">
            <a:extLst>
              <a:ext uri="{FF2B5EF4-FFF2-40B4-BE49-F238E27FC236}">
                <a16:creationId xmlns:a16="http://schemas.microsoft.com/office/drawing/2014/main" id="{E316EF87-417E-1C47-A9D3-CC4C7BC705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3228972" y="4158302"/>
            <a:ext cx="1158719" cy="1196097"/>
          </a:xfrm>
          <a:prstGeom prst="rect">
            <a:avLst/>
          </a:prstGeom>
        </p:spPr>
      </p:pic>
      <p:cxnSp>
        <p:nvCxnSpPr>
          <p:cNvPr id="129" name="직선 연결선[R] 128">
            <a:extLst>
              <a:ext uri="{FF2B5EF4-FFF2-40B4-BE49-F238E27FC236}">
                <a16:creationId xmlns:a16="http://schemas.microsoft.com/office/drawing/2014/main" id="{045AD8AF-F48C-7749-A53B-5F70D472980F}"/>
              </a:ext>
            </a:extLst>
          </p:cNvPr>
          <p:cNvCxnSpPr>
            <a:cxnSpLocks/>
          </p:cNvCxnSpPr>
          <p:nvPr/>
        </p:nvCxnSpPr>
        <p:spPr>
          <a:xfrm flipH="1">
            <a:off x="3701667" y="3245534"/>
            <a:ext cx="168558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2C78B638-97AA-754B-8DD0-CA1DCD3E553B}"/>
              </a:ext>
            </a:extLst>
          </p:cNvPr>
          <p:cNvGrpSpPr/>
          <p:nvPr/>
        </p:nvGrpSpPr>
        <p:grpSpPr>
          <a:xfrm>
            <a:off x="8413331" y="2749498"/>
            <a:ext cx="1418698" cy="768459"/>
            <a:chOff x="5392770" y="2251444"/>
            <a:chExt cx="1801949" cy="1037201"/>
          </a:xfrm>
        </p:grpSpPr>
        <p:pic>
          <p:nvPicPr>
            <p:cNvPr id="131" name="그림 130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id="{C91D7290-AD99-164C-9F3D-144C9C2FAF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3370">
                          <a14:foregroundMark x1="27826" y1="32391" x2="28261" y2="58913"/>
                          <a14:foregroundMark x1="28261" y1="58913" x2="28913" y2="60543"/>
                          <a14:foregroundMark x1="11304" y1="62826" x2="49239" y2="63370"/>
                          <a14:foregroundMark x1="13152" y1="70109" x2="50543" y2="70326"/>
                          <a14:foregroundMark x1="19022" y1="49457" x2="55761" y2="49674"/>
                          <a14:foregroundMark x1="91848" y1="57174" x2="93370" y2="66196"/>
                          <a14:foregroundMark x1="27609" y1="43478" x2="78696" y2="55652"/>
                          <a14:foregroundMark x1="29348" y1="33913" x2="73478" y2="42500"/>
                          <a14:foregroundMark x1="73478" y1="42500" x2="80978" y2="46087"/>
                        </a14:backgroundRemoval>
                      </a14:imgEffect>
                    </a14:imgLayer>
                  </a14:imgProps>
                </a:ext>
              </a:extLst>
            </a:blip>
            <a:srcRect l="5911" t="26984" r="4032" b="21180"/>
            <a:stretch/>
          </p:blipFill>
          <p:spPr>
            <a:xfrm>
              <a:off x="5392770" y="2251444"/>
              <a:ext cx="1801949" cy="1037201"/>
            </a:xfrm>
            <a:prstGeom prst="rect">
              <a:avLst/>
            </a:prstGeom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30BB2EE-4A5E-2749-A9C9-2D3A4DB08BF0}"/>
                </a:ext>
              </a:extLst>
            </p:cNvPr>
            <p:cNvSpPr txBox="1"/>
            <p:nvPr/>
          </p:nvSpPr>
          <p:spPr>
            <a:xfrm>
              <a:off x="5909761" y="2327689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HUB</a:t>
              </a:r>
              <a:endParaRPr kumimoji="1" lang="ko-Kore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2358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670EAE3F-26DF-0046-B656-27EC20D6946C}"/>
              </a:ext>
            </a:extLst>
          </p:cNvPr>
          <p:cNvSpPr/>
          <p:nvPr/>
        </p:nvSpPr>
        <p:spPr>
          <a:xfrm>
            <a:off x="1" y="672909"/>
            <a:ext cx="11846804" cy="52266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BDEF21A-3611-E74B-90B9-7AEFC880DF68}"/>
              </a:ext>
            </a:extLst>
          </p:cNvPr>
          <p:cNvSpPr/>
          <p:nvPr/>
        </p:nvSpPr>
        <p:spPr>
          <a:xfrm>
            <a:off x="7392318" y="1076639"/>
            <a:ext cx="3543557" cy="463009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85706B6D-78E0-A147-BFEC-FF0A1D1CAF53}"/>
              </a:ext>
            </a:extLst>
          </p:cNvPr>
          <p:cNvCxnSpPr>
            <a:cxnSpLocks/>
            <a:endCxn id="131" idx="2"/>
          </p:cNvCxnSpPr>
          <p:nvPr/>
        </p:nvCxnSpPr>
        <p:spPr>
          <a:xfrm flipV="1">
            <a:off x="8244849" y="3517957"/>
            <a:ext cx="877831" cy="10194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1BAFCDF3-E2B4-C945-A1E6-97BE44ADA939}"/>
              </a:ext>
            </a:extLst>
          </p:cNvPr>
          <p:cNvCxnSpPr>
            <a:cxnSpLocks/>
          </p:cNvCxnSpPr>
          <p:nvPr/>
        </p:nvCxnSpPr>
        <p:spPr>
          <a:xfrm flipH="1" flipV="1">
            <a:off x="9122680" y="3517957"/>
            <a:ext cx="1094699" cy="112263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CDC0FCB0-4DA7-BD4B-AF0C-062968D1FE0B}"/>
              </a:ext>
            </a:extLst>
          </p:cNvPr>
          <p:cNvCxnSpPr>
            <a:cxnSpLocks/>
          </p:cNvCxnSpPr>
          <p:nvPr/>
        </p:nvCxnSpPr>
        <p:spPr>
          <a:xfrm>
            <a:off x="8107528" y="2002543"/>
            <a:ext cx="1093937" cy="768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50418841-989A-BD42-B726-DD51E668D58D}"/>
              </a:ext>
            </a:extLst>
          </p:cNvPr>
          <p:cNvCxnSpPr>
            <a:cxnSpLocks/>
          </p:cNvCxnSpPr>
          <p:nvPr/>
        </p:nvCxnSpPr>
        <p:spPr>
          <a:xfrm flipH="1">
            <a:off x="9201465" y="2002543"/>
            <a:ext cx="1093936" cy="768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그림 108">
            <a:extLst>
              <a:ext uri="{FF2B5EF4-FFF2-40B4-BE49-F238E27FC236}">
                <a16:creationId xmlns:a16="http://schemas.microsoft.com/office/drawing/2014/main" id="{FAEB239A-B41C-E741-875A-95D2DCB706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7423494" y="1149607"/>
            <a:ext cx="1158719" cy="1196097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C91D6351-3002-8040-B427-621025DAC1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9638019" y="1168641"/>
            <a:ext cx="1158719" cy="1196097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3C6851F5-44FE-4D45-A6EF-D65EECF909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7541041" y="4241160"/>
            <a:ext cx="1158719" cy="1196097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7945C2A2-D44B-644F-B166-A945D41B70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9552291" y="4254670"/>
            <a:ext cx="1158719" cy="1196097"/>
          </a:xfrm>
          <a:prstGeom prst="rect">
            <a:avLst/>
          </a:prstGeom>
        </p:spPr>
      </p:pic>
      <p:sp>
        <p:nvSpPr>
          <p:cNvPr id="115" name="타원 114">
            <a:extLst>
              <a:ext uri="{FF2B5EF4-FFF2-40B4-BE49-F238E27FC236}">
                <a16:creationId xmlns:a16="http://schemas.microsoft.com/office/drawing/2014/main" id="{FF6820B0-A992-AD42-878C-BDF3FB5A37FF}"/>
              </a:ext>
            </a:extLst>
          </p:cNvPr>
          <p:cNvSpPr/>
          <p:nvPr/>
        </p:nvSpPr>
        <p:spPr>
          <a:xfrm>
            <a:off x="147515" y="5432177"/>
            <a:ext cx="629129" cy="42036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03E01B-81E1-4748-AC82-006E02FDC1BB}"/>
              </a:ext>
            </a:extLst>
          </p:cNvPr>
          <p:cNvSpPr txBox="1"/>
          <p:nvPr/>
        </p:nvSpPr>
        <p:spPr>
          <a:xfrm>
            <a:off x="776644" y="5471928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: </a:t>
            </a:r>
            <a:r>
              <a:rPr kumimoji="1" lang="ko-KR" altLang="en-US" sz="1400" dirty="0" err="1"/>
              <a:t>콜리전</a:t>
            </a:r>
            <a:r>
              <a:rPr kumimoji="1" lang="ko-KR" altLang="en-US" sz="1400" dirty="0"/>
              <a:t> 도메인</a:t>
            </a:r>
            <a:endParaRPr kumimoji="1" lang="ko-Kore-KR" altLang="en-US" sz="14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3DA84FE-ACE9-D142-99CF-B21221EADAF7}"/>
              </a:ext>
            </a:extLst>
          </p:cNvPr>
          <p:cNvGrpSpPr/>
          <p:nvPr/>
        </p:nvGrpSpPr>
        <p:grpSpPr>
          <a:xfrm>
            <a:off x="5239543" y="2726934"/>
            <a:ext cx="1801949" cy="1037201"/>
            <a:chOff x="8113202" y="2583714"/>
            <a:chExt cx="1801949" cy="1037201"/>
          </a:xfrm>
        </p:grpSpPr>
        <p:pic>
          <p:nvPicPr>
            <p:cNvPr id="73" name="그림 72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id="{D63FA57E-D51B-8D44-91CB-65C54F4B98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3370">
                          <a14:foregroundMark x1="27826" y1="32391" x2="28261" y2="58913"/>
                          <a14:foregroundMark x1="28261" y1="58913" x2="28913" y2="60543"/>
                          <a14:foregroundMark x1="11304" y1="62826" x2="49239" y2="63370"/>
                          <a14:foregroundMark x1="13152" y1="70109" x2="50543" y2="70326"/>
                          <a14:foregroundMark x1="19022" y1="49457" x2="55761" y2="49674"/>
                          <a14:foregroundMark x1="91848" y1="57174" x2="93370" y2="66196"/>
                          <a14:foregroundMark x1="27609" y1="43478" x2="78696" y2="55652"/>
                          <a14:foregroundMark x1="29348" y1="33913" x2="73478" y2="42500"/>
                          <a14:foregroundMark x1="73478" y1="42500" x2="80978" y2="46087"/>
                        </a14:backgroundRemoval>
                      </a14:imgEffect>
                    </a14:imgLayer>
                  </a14:imgProps>
                </a:ext>
              </a:extLst>
            </a:blip>
            <a:srcRect l="5911" t="26984" r="4032" b="21180"/>
            <a:stretch/>
          </p:blipFill>
          <p:spPr>
            <a:xfrm>
              <a:off x="8113202" y="2583714"/>
              <a:ext cx="1801949" cy="1037201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2B85FE-1635-9442-83CF-5D1151F99C8A}"/>
                </a:ext>
              </a:extLst>
            </p:cNvPr>
            <p:cNvSpPr txBox="1"/>
            <p:nvPr/>
          </p:nvSpPr>
          <p:spPr>
            <a:xfrm>
              <a:off x="8429253" y="2716791"/>
              <a:ext cx="10251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SWITCH</a:t>
              </a:r>
              <a:endParaRPr kumimoji="1" lang="ko-Kore-KR" altLang="en-US" sz="2000" b="1" dirty="0"/>
            </a:p>
          </p:txBody>
        </p:sp>
      </p:grp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DFA35806-CCC9-3845-9232-DA91ABE64E85}"/>
              </a:ext>
            </a:extLst>
          </p:cNvPr>
          <p:cNvCxnSpPr>
            <a:cxnSpLocks/>
          </p:cNvCxnSpPr>
          <p:nvPr/>
        </p:nvCxnSpPr>
        <p:spPr>
          <a:xfrm flipH="1" flipV="1">
            <a:off x="6868029" y="3220916"/>
            <a:ext cx="1568068" cy="246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>
            <a:extLst>
              <a:ext uri="{FF2B5EF4-FFF2-40B4-BE49-F238E27FC236}">
                <a16:creationId xmlns:a16="http://schemas.microsoft.com/office/drawing/2014/main" id="{F812C3BA-3529-A140-9968-1735140FFA77}"/>
              </a:ext>
            </a:extLst>
          </p:cNvPr>
          <p:cNvSpPr/>
          <p:nvPr/>
        </p:nvSpPr>
        <p:spPr>
          <a:xfrm>
            <a:off x="1302315" y="1076639"/>
            <a:ext cx="3551878" cy="463009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929CB88E-BCD2-C04E-B540-E1B95675C748}"/>
              </a:ext>
            </a:extLst>
          </p:cNvPr>
          <p:cNvGrpSpPr/>
          <p:nvPr/>
        </p:nvGrpSpPr>
        <p:grpSpPr>
          <a:xfrm>
            <a:off x="2298500" y="2749498"/>
            <a:ext cx="1418698" cy="768459"/>
            <a:chOff x="5392770" y="2251444"/>
            <a:chExt cx="1801949" cy="1037201"/>
          </a:xfrm>
        </p:grpSpPr>
        <p:pic>
          <p:nvPicPr>
            <p:cNvPr id="119" name="그림 118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id="{45B49864-18AA-E94C-8C2A-EBBC5E4613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3370">
                          <a14:foregroundMark x1="27826" y1="32391" x2="28261" y2="58913"/>
                          <a14:foregroundMark x1="28261" y1="58913" x2="28913" y2="60543"/>
                          <a14:foregroundMark x1="11304" y1="62826" x2="49239" y2="63370"/>
                          <a14:foregroundMark x1="13152" y1="70109" x2="50543" y2="70326"/>
                          <a14:foregroundMark x1="19022" y1="49457" x2="55761" y2="49674"/>
                          <a14:foregroundMark x1="91848" y1="57174" x2="93370" y2="66196"/>
                          <a14:foregroundMark x1="27609" y1="43478" x2="78696" y2="55652"/>
                          <a14:foregroundMark x1="29348" y1="33913" x2="73478" y2="42500"/>
                          <a14:foregroundMark x1="73478" y1="42500" x2="80978" y2="46087"/>
                        </a14:backgroundRemoval>
                      </a14:imgEffect>
                    </a14:imgLayer>
                  </a14:imgProps>
                </a:ext>
              </a:extLst>
            </a:blip>
            <a:srcRect l="5911" t="26984" r="4032" b="21180"/>
            <a:stretch/>
          </p:blipFill>
          <p:spPr>
            <a:xfrm>
              <a:off x="5392770" y="2251444"/>
              <a:ext cx="1801949" cy="1037201"/>
            </a:xfrm>
            <a:prstGeom prst="rect">
              <a:avLst/>
            </a:prstGeom>
          </p:spPr>
        </p:pic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8DFCD93-14C8-1640-AF14-6EA3A56EA41A}"/>
                </a:ext>
              </a:extLst>
            </p:cNvPr>
            <p:cNvSpPr txBox="1"/>
            <p:nvPr/>
          </p:nvSpPr>
          <p:spPr>
            <a:xfrm>
              <a:off x="5867612" y="2371283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HUB</a:t>
              </a:r>
              <a:endParaRPr kumimoji="1" lang="ko-Kore-KR" altLang="en-US" sz="2000" b="1" dirty="0"/>
            </a:p>
          </p:txBody>
        </p:sp>
      </p:grpSp>
      <p:cxnSp>
        <p:nvCxnSpPr>
          <p:cNvPr id="121" name="직선 연결선[R] 120">
            <a:extLst>
              <a:ext uri="{FF2B5EF4-FFF2-40B4-BE49-F238E27FC236}">
                <a16:creationId xmlns:a16="http://schemas.microsoft.com/office/drawing/2014/main" id="{3D5232E3-6114-D341-873B-0C5C7D78DA08}"/>
              </a:ext>
            </a:extLst>
          </p:cNvPr>
          <p:cNvCxnSpPr>
            <a:cxnSpLocks/>
            <a:endCxn id="119" idx="2"/>
          </p:cNvCxnSpPr>
          <p:nvPr/>
        </p:nvCxnSpPr>
        <p:spPr>
          <a:xfrm flipV="1">
            <a:off x="2207366" y="3517957"/>
            <a:ext cx="800483" cy="9226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[R] 121">
            <a:extLst>
              <a:ext uri="{FF2B5EF4-FFF2-40B4-BE49-F238E27FC236}">
                <a16:creationId xmlns:a16="http://schemas.microsoft.com/office/drawing/2014/main" id="{3106E915-E6FF-9244-8773-417FE9711443}"/>
              </a:ext>
            </a:extLst>
          </p:cNvPr>
          <p:cNvCxnSpPr>
            <a:cxnSpLocks/>
            <a:endCxn id="119" idx="2"/>
          </p:cNvCxnSpPr>
          <p:nvPr/>
        </p:nvCxnSpPr>
        <p:spPr>
          <a:xfrm flipH="1" flipV="1">
            <a:off x="3007849" y="3517957"/>
            <a:ext cx="925477" cy="97084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[R] 122">
            <a:extLst>
              <a:ext uri="{FF2B5EF4-FFF2-40B4-BE49-F238E27FC236}">
                <a16:creationId xmlns:a16="http://schemas.microsoft.com/office/drawing/2014/main" id="{AAC6E012-6A33-D54F-805B-0C881450C027}"/>
              </a:ext>
            </a:extLst>
          </p:cNvPr>
          <p:cNvCxnSpPr>
            <a:cxnSpLocks/>
          </p:cNvCxnSpPr>
          <p:nvPr/>
        </p:nvCxnSpPr>
        <p:spPr>
          <a:xfrm>
            <a:off x="1940159" y="2002543"/>
            <a:ext cx="1093937" cy="768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[R] 123">
            <a:extLst>
              <a:ext uri="{FF2B5EF4-FFF2-40B4-BE49-F238E27FC236}">
                <a16:creationId xmlns:a16="http://schemas.microsoft.com/office/drawing/2014/main" id="{E8D095D2-7F29-3A47-ABAF-710C831A099D}"/>
              </a:ext>
            </a:extLst>
          </p:cNvPr>
          <p:cNvCxnSpPr>
            <a:cxnSpLocks/>
          </p:cNvCxnSpPr>
          <p:nvPr/>
        </p:nvCxnSpPr>
        <p:spPr>
          <a:xfrm flipH="1">
            <a:off x="3034096" y="2002543"/>
            <a:ext cx="1093936" cy="768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그림 124">
            <a:extLst>
              <a:ext uri="{FF2B5EF4-FFF2-40B4-BE49-F238E27FC236}">
                <a16:creationId xmlns:a16="http://schemas.microsoft.com/office/drawing/2014/main" id="{2E1AAC3A-3407-E843-8730-92981FFB4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1256125" y="1149607"/>
            <a:ext cx="1158719" cy="1196097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id="{511C02FC-D0EA-494A-898C-A3736CDEEA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3470650" y="1168641"/>
            <a:ext cx="1158719" cy="1196097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id="{26FCBAAC-20E3-F84F-9F7D-5E24B28063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1452594" y="3979299"/>
            <a:ext cx="1158719" cy="1196097"/>
          </a:xfrm>
          <a:prstGeom prst="rect">
            <a:avLst/>
          </a:prstGeom>
        </p:spPr>
      </p:pic>
      <p:pic>
        <p:nvPicPr>
          <p:cNvPr id="128" name="그림 127">
            <a:extLst>
              <a:ext uri="{FF2B5EF4-FFF2-40B4-BE49-F238E27FC236}">
                <a16:creationId xmlns:a16="http://schemas.microsoft.com/office/drawing/2014/main" id="{E316EF87-417E-1C47-A9D3-CC4C7BC705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3228972" y="4158302"/>
            <a:ext cx="1158719" cy="1196097"/>
          </a:xfrm>
          <a:prstGeom prst="rect">
            <a:avLst/>
          </a:prstGeom>
        </p:spPr>
      </p:pic>
      <p:cxnSp>
        <p:nvCxnSpPr>
          <p:cNvPr id="129" name="직선 연결선[R] 128">
            <a:extLst>
              <a:ext uri="{FF2B5EF4-FFF2-40B4-BE49-F238E27FC236}">
                <a16:creationId xmlns:a16="http://schemas.microsoft.com/office/drawing/2014/main" id="{045AD8AF-F48C-7749-A53B-5F70D472980F}"/>
              </a:ext>
            </a:extLst>
          </p:cNvPr>
          <p:cNvCxnSpPr>
            <a:cxnSpLocks/>
          </p:cNvCxnSpPr>
          <p:nvPr/>
        </p:nvCxnSpPr>
        <p:spPr>
          <a:xfrm flipH="1">
            <a:off x="3701667" y="3245534"/>
            <a:ext cx="168558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2C78B638-97AA-754B-8DD0-CA1DCD3E553B}"/>
              </a:ext>
            </a:extLst>
          </p:cNvPr>
          <p:cNvGrpSpPr/>
          <p:nvPr/>
        </p:nvGrpSpPr>
        <p:grpSpPr>
          <a:xfrm>
            <a:off x="8413331" y="2749498"/>
            <a:ext cx="1418698" cy="768459"/>
            <a:chOff x="5392770" y="2251444"/>
            <a:chExt cx="1801949" cy="1037201"/>
          </a:xfrm>
        </p:grpSpPr>
        <p:pic>
          <p:nvPicPr>
            <p:cNvPr id="131" name="그림 130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id="{C91D7290-AD99-164C-9F3D-144C9C2FAF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3370">
                          <a14:foregroundMark x1="27826" y1="32391" x2="28261" y2="58913"/>
                          <a14:foregroundMark x1="28261" y1="58913" x2="28913" y2="60543"/>
                          <a14:foregroundMark x1="11304" y1="62826" x2="49239" y2="63370"/>
                          <a14:foregroundMark x1="13152" y1="70109" x2="50543" y2="70326"/>
                          <a14:foregroundMark x1="19022" y1="49457" x2="55761" y2="49674"/>
                          <a14:foregroundMark x1="91848" y1="57174" x2="93370" y2="66196"/>
                          <a14:foregroundMark x1="27609" y1="43478" x2="78696" y2="55652"/>
                          <a14:foregroundMark x1="29348" y1="33913" x2="73478" y2="42500"/>
                          <a14:foregroundMark x1="73478" y1="42500" x2="80978" y2="46087"/>
                        </a14:backgroundRemoval>
                      </a14:imgEffect>
                    </a14:imgLayer>
                  </a14:imgProps>
                </a:ext>
              </a:extLst>
            </a:blip>
            <a:srcRect l="5911" t="26984" r="4032" b="21180"/>
            <a:stretch/>
          </p:blipFill>
          <p:spPr>
            <a:xfrm>
              <a:off x="5392770" y="2251444"/>
              <a:ext cx="1801949" cy="1037201"/>
            </a:xfrm>
            <a:prstGeom prst="rect">
              <a:avLst/>
            </a:prstGeom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30BB2EE-4A5E-2749-A9C9-2D3A4DB08BF0}"/>
                </a:ext>
              </a:extLst>
            </p:cNvPr>
            <p:cNvSpPr txBox="1"/>
            <p:nvPr/>
          </p:nvSpPr>
          <p:spPr>
            <a:xfrm>
              <a:off x="5909761" y="2327689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HUB</a:t>
              </a:r>
              <a:endParaRPr kumimoji="1" lang="ko-Kore-KR" altLang="en-US" sz="2000" b="1" dirty="0"/>
            </a:p>
          </p:txBody>
        </p:sp>
      </p:grpSp>
      <p:sp>
        <p:nvSpPr>
          <p:cNvPr id="34" name="위쪽 화살표[U] 33">
            <a:extLst>
              <a:ext uri="{FF2B5EF4-FFF2-40B4-BE49-F238E27FC236}">
                <a16:creationId xmlns:a16="http://schemas.microsoft.com/office/drawing/2014/main" id="{0398FE97-AA34-1146-B165-21A9E9D42F33}"/>
              </a:ext>
            </a:extLst>
          </p:cNvPr>
          <p:cNvSpPr/>
          <p:nvPr/>
        </p:nvSpPr>
        <p:spPr>
          <a:xfrm rot="2417167">
            <a:off x="2665824" y="3687353"/>
            <a:ext cx="163372" cy="63205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위쪽 화살표[U] 34">
            <a:extLst>
              <a:ext uri="{FF2B5EF4-FFF2-40B4-BE49-F238E27FC236}">
                <a16:creationId xmlns:a16="http://schemas.microsoft.com/office/drawing/2014/main" id="{8B2B823E-26A5-8A42-BBBC-C5C904174314}"/>
              </a:ext>
            </a:extLst>
          </p:cNvPr>
          <p:cNvSpPr/>
          <p:nvPr/>
        </p:nvSpPr>
        <p:spPr>
          <a:xfrm rot="3362349">
            <a:off x="3272420" y="2099359"/>
            <a:ext cx="163372" cy="632050"/>
          </a:xfrm>
          <a:prstGeom prst="upArrow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위쪽 화살표[U] 35">
            <a:extLst>
              <a:ext uri="{FF2B5EF4-FFF2-40B4-BE49-F238E27FC236}">
                <a16:creationId xmlns:a16="http://schemas.microsoft.com/office/drawing/2014/main" id="{6AEA750B-763E-EE47-9E68-22703B6114EA}"/>
              </a:ext>
            </a:extLst>
          </p:cNvPr>
          <p:cNvSpPr/>
          <p:nvPr/>
        </p:nvSpPr>
        <p:spPr>
          <a:xfrm rot="5400000">
            <a:off x="3986338" y="2795668"/>
            <a:ext cx="163372" cy="632050"/>
          </a:xfrm>
          <a:prstGeom prst="upArrow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위쪽 화살표[U] 36">
            <a:extLst>
              <a:ext uri="{FF2B5EF4-FFF2-40B4-BE49-F238E27FC236}">
                <a16:creationId xmlns:a16="http://schemas.microsoft.com/office/drawing/2014/main" id="{536E3AB0-9FF6-8F48-B999-B067887FE524}"/>
              </a:ext>
            </a:extLst>
          </p:cNvPr>
          <p:cNvSpPr/>
          <p:nvPr/>
        </p:nvSpPr>
        <p:spPr>
          <a:xfrm rot="8219525">
            <a:off x="3251492" y="3688872"/>
            <a:ext cx="163372" cy="632050"/>
          </a:xfrm>
          <a:prstGeom prst="upArrow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위쪽 화살표[U] 37">
            <a:extLst>
              <a:ext uri="{FF2B5EF4-FFF2-40B4-BE49-F238E27FC236}">
                <a16:creationId xmlns:a16="http://schemas.microsoft.com/office/drawing/2014/main" id="{37EE20E8-E4BD-9848-A669-48A3863E6822}"/>
              </a:ext>
            </a:extLst>
          </p:cNvPr>
          <p:cNvSpPr/>
          <p:nvPr/>
        </p:nvSpPr>
        <p:spPr>
          <a:xfrm rot="18496282">
            <a:off x="2613048" y="2101365"/>
            <a:ext cx="163372" cy="632050"/>
          </a:xfrm>
          <a:prstGeom prst="upArrow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9" name="그래픽 38" descr="봉투 단색으로 채워진">
            <a:extLst>
              <a:ext uri="{FF2B5EF4-FFF2-40B4-BE49-F238E27FC236}">
                <a16:creationId xmlns:a16="http://schemas.microsoft.com/office/drawing/2014/main" id="{2646499C-8D23-414B-9D50-8FE4E08106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24795" y="3404538"/>
            <a:ext cx="781184" cy="781184"/>
          </a:xfrm>
          <a:prstGeom prst="rect">
            <a:avLst/>
          </a:prstGeom>
        </p:spPr>
      </p:pic>
      <p:pic>
        <p:nvPicPr>
          <p:cNvPr id="40" name="그래픽 39" descr="봉투 열기 단색으로 채워진">
            <a:extLst>
              <a:ext uri="{FF2B5EF4-FFF2-40B4-BE49-F238E27FC236}">
                <a16:creationId xmlns:a16="http://schemas.microsoft.com/office/drawing/2014/main" id="{20C194F0-A6A0-DF46-B86A-3CE2E140957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27104" y="1509298"/>
            <a:ext cx="648219" cy="648219"/>
          </a:xfrm>
          <a:prstGeom prst="rect">
            <a:avLst/>
          </a:prstGeom>
        </p:spPr>
      </p:pic>
      <p:sp>
        <p:nvSpPr>
          <p:cNvPr id="2" name="내부 저장소 1">
            <a:extLst>
              <a:ext uri="{FF2B5EF4-FFF2-40B4-BE49-F238E27FC236}">
                <a16:creationId xmlns:a16="http://schemas.microsoft.com/office/drawing/2014/main" id="{1AE4E7A8-54C9-B94B-9FEB-BA058354FE15}"/>
              </a:ext>
            </a:extLst>
          </p:cNvPr>
          <p:cNvSpPr/>
          <p:nvPr/>
        </p:nvSpPr>
        <p:spPr>
          <a:xfrm>
            <a:off x="5417503" y="1168641"/>
            <a:ext cx="1408794" cy="1446550"/>
          </a:xfrm>
          <a:prstGeom prst="flowChartInternalStorag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869C4-1242-564C-B390-64E725E0BDE1}"/>
              </a:ext>
            </a:extLst>
          </p:cNvPr>
          <p:cNvSpPr txBox="1"/>
          <p:nvPr/>
        </p:nvSpPr>
        <p:spPr>
          <a:xfrm>
            <a:off x="5111976" y="768021"/>
            <a:ext cx="201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MAC Address Table</a:t>
            </a:r>
            <a:endParaRPr kumimoji="1" lang="ko-Kore-KR" altLang="en-US" b="1" dirty="0"/>
          </a:p>
        </p:txBody>
      </p:sp>
      <p:sp>
        <p:nvSpPr>
          <p:cNvPr id="43" name="위쪽 화살표[U] 42">
            <a:extLst>
              <a:ext uri="{FF2B5EF4-FFF2-40B4-BE49-F238E27FC236}">
                <a16:creationId xmlns:a16="http://schemas.microsoft.com/office/drawing/2014/main" id="{97802D52-9F77-1E40-9220-596C5733DF40}"/>
              </a:ext>
            </a:extLst>
          </p:cNvPr>
          <p:cNvSpPr/>
          <p:nvPr/>
        </p:nvSpPr>
        <p:spPr>
          <a:xfrm rot="7565232">
            <a:off x="8830193" y="2103693"/>
            <a:ext cx="163372" cy="63205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위쪽 화살표[U] 43">
            <a:extLst>
              <a:ext uri="{FF2B5EF4-FFF2-40B4-BE49-F238E27FC236}">
                <a16:creationId xmlns:a16="http://schemas.microsoft.com/office/drawing/2014/main" id="{60C08D9F-1E14-D441-A4F1-F19DA2A6AA4D}"/>
              </a:ext>
            </a:extLst>
          </p:cNvPr>
          <p:cNvSpPr/>
          <p:nvPr/>
        </p:nvSpPr>
        <p:spPr>
          <a:xfrm rot="3362349">
            <a:off x="9474916" y="2099359"/>
            <a:ext cx="163372" cy="632050"/>
          </a:xfrm>
          <a:prstGeom prst="upArrow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위쪽 화살표[U] 44">
            <a:extLst>
              <a:ext uri="{FF2B5EF4-FFF2-40B4-BE49-F238E27FC236}">
                <a16:creationId xmlns:a16="http://schemas.microsoft.com/office/drawing/2014/main" id="{9DBCAA62-91FA-8246-B958-C3651816B010}"/>
              </a:ext>
            </a:extLst>
          </p:cNvPr>
          <p:cNvSpPr/>
          <p:nvPr/>
        </p:nvSpPr>
        <p:spPr>
          <a:xfrm rot="8219525">
            <a:off x="9377759" y="3699571"/>
            <a:ext cx="163372" cy="632050"/>
          </a:xfrm>
          <a:prstGeom prst="upArrow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위쪽 화살표[U] 45">
            <a:extLst>
              <a:ext uri="{FF2B5EF4-FFF2-40B4-BE49-F238E27FC236}">
                <a16:creationId xmlns:a16="http://schemas.microsoft.com/office/drawing/2014/main" id="{3F2E8D38-B202-024B-A05C-EC4F236F54E9}"/>
              </a:ext>
            </a:extLst>
          </p:cNvPr>
          <p:cNvSpPr/>
          <p:nvPr/>
        </p:nvSpPr>
        <p:spPr>
          <a:xfrm rot="13382306">
            <a:off x="8798150" y="3689678"/>
            <a:ext cx="163372" cy="632050"/>
          </a:xfrm>
          <a:prstGeom prst="upArrow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7" name="그래픽 46" descr="봉투 단색으로 채워진">
            <a:extLst>
              <a:ext uri="{FF2B5EF4-FFF2-40B4-BE49-F238E27FC236}">
                <a16:creationId xmlns:a16="http://schemas.microsoft.com/office/drawing/2014/main" id="{BD08FA2D-D100-C64E-8310-F6A28E83D8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23314" y="1630131"/>
            <a:ext cx="781184" cy="781184"/>
          </a:xfrm>
          <a:prstGeom prst="rect">
            <a:avLst/>
          </a:prstGeom>
        </p:spPr>
      </p:pic>
      <p:pic>
        <p:nvPicPr>
          <p:cNvPr id="48" name="그래픽 47" descr="봉투 열기 단색으로 채워진">
            <a:extLst>
              <a:ext uri="{FF2B5EF4-FFF2-40B4-BE49-F238E27FC236}">
                <a16:creationId xmlns:a16="http://schemas.microsoft.com/office/drawing/2014/main" id="{64006DEF-8F2D-E244-9499-B85E709885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07540" y="3541585"/>
            <a:ext cx="648219" cy="648219"/>
          </a:xfrm>
          <a:prstGeom prst="rect">
            <a:avLst/>
          </a:prstGeom>
        </p:spPr>
      </p:pic>
      <p:sp>
        <p:nvSpPr>
          <p:cNvPr id="50" name="위쪽 화살표[U] 49">
            <a:extLst>
              <a:ext uri="{FF2B5EF4-FFF2-40B4-BE49-F238E27FC236}">
                <a16:creationId xmlns:a16="http://schemas.microsoft.com/office/drawing/2014/main" id="{11B30B9A-6A8B-A84C-B1A9-AD539E0DF8BC}"/>
              </a:ext>
            </a:extLst>
          </p:cNvPr>
          <p:cNvSpPr/>
          <p:nvPr/>
        </p:nvSpPr>
        <p:spPr>
          <a:xfrm rot="16200000">
            <a:off x="7974540" y="2795668"/>
            <a:ext cx="163372" cy="632050"/>
          </a:xfrm>
          <a:prstGeom prst="upArrow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1470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3362</TotalTime>
  <Words>262</Words>
  <Application>Microsoft Macintosh PowerPoint</Application>
  <PresentationFormat>와이드스크린</PresentationFormat>
  <Paragraphs>158</Paragraphs>
  <Slides>20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BM DoHyeon OTF</vt:lpstr>
      <vt:lpstr>BM HANNA Air OTF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김재영</dc:creator>
  <cp:lastModifiedBy>김재영</cp:lastModifiedBy>
  <cp:revision>7</cp:revision>
  <dcterms:created xsi:type="dcterms:W3CDTF">2022-01-30T12:52:06Z</dcterms:created>
  <dcterms:modified xsi:type="dcterms:W3CDTF">2022-07-23T07:17:35Z</dcterms:modified>
</cp:coreProperties>
</file>