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6630B-5184-09F3-8D95-3CF95553E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68A603-9528-9418-84E6-FC0657879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5D30E-7D1F-B543-BFA3-56B34B65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B348-9A98-1549-8B57-AA7D94BA83E6}" type="datetimeFigureOut">
              <a:rPr kumimoji="1" lang="ko-Kore-KR" altLang="en-US" smtClean="0"/>
              <a:t>2023. 1. 21.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F8AC5B-662D-2795-E579-FEA140E1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B28BE-5852-5CAB-60FC-C8D85826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8EDE-65D4-7C4E-974F-83CC10FB6E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800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0B783-CA14-D4BE-9A39-37637591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A3279C-6F59-7193-E545-A94708BCE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1FD3DB-4A9A-D60C-DFFE-5D679A24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B348-9A98-1549-8B57-AA7D94BA83E6}" type="datetimeFigureOut">
              <a:rPr kumimoji="1" lang="ko-Kore-KR" altLang="en-US" smtClean="0"/>
              <a:t>2023. 1. 21.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F8E214-D7F6-6FE4-B8F7-60A5A505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840CA-73A0-4B76-D80E-CE8869BC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8EDE-65D4-7C4E-974F-83CC10FB6E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882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C0EE77-09B7-09AD-804E-D1C891DF4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83F330-1CA3-DD03-4E62-F1945DF90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CE7206-87A1-C474-D5BE-C874FFE2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B348-9A98-1549-8B57-AA7D94BA83E6}" type="datetimeFigureOut">
              <a:rPr kumimoji="1" lang="ko-Kore-KR" altLang="en-US" smtClean="0"/>
              <a:t>2023. 1. 21.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BA2E7-71E1-4375-39E3-43FBC31E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5B305-40AB-65B8-90AC-E1D26DC8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8EDE-65D4-7C4E-974F-83CC10FB6E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234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2F77C-57D5-9A5D-06F3-A62FBBBB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44B8D-EFCB-724A-FE6E-A823E4A07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BAC78-68A5-C3C0-17B8-390705F1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B348-9A98-1549-8B57-AA7D94BA83E6}" type="datetimeFigureOut">
              <a:rPr kumimoji="1" lang="ko-Kore-KR" altLang="en-US" smtClean="0"/>
              <a:t>2023. 1. 21.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9558A-E164-EE24-6204-3A17C9D2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076377-16F1-006B-E9D1-FA5D71F3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8EDE-65D4-7C4E-974F-83CC10FB6E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7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7117A-1709-F78D-5491-7A28B0B2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18D8DD-2CAE-7142-58AA-AD4EEBF1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7116F-E969-9510-5E26-2B9CA912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B348-9A98-1549-8B57-AA7D94BA83E6}" type="datetimeFigureOut">
              <a:rPr kumimoji="1" lang="ko-Kore-KR" altLang="en-US" smtClean="0"/>
              <a:t>2023. 1. 21.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B45FA-2851-A279-670D-14CFB0F0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AC222-7CE6-3F1C-3437-75A2AE59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8EDE-65D4-7C4E-974F-83CC10FB6E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303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65917-F3E3-8FA2-1223-4CC99715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D64E0-E214-068F-10CC-59DFC1D9B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F7E899-7B96-C32D-A105-15C30BD28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57499D-A485-21EC-097C-B9EA6CBC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B348-9A98-1549-8B57-AA7D94BA83E6}" type="datetimeFigureOut">
              <a:rPr kumimoji="1" lang="ko-Kore-KR" altLang="en-US" smtClean="0"/>
              <a:t>2023. 1. 21.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21093-3AC8-0AF9-B4C3-A4449763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3AFCC1-1342-7603-D4D6-C8D9F0BC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8EDE-65D4-7C4E-974F-83CC10FB6E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540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1FC2A-2AD3-E344-BF31-A167EFB7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BD4C89-3644-9571-C5B3-17B971F65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35ABD7-2865-A8C1-49DF-F4B647D47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43F079-40A7-450D-2815-15DE14611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84DEFE-A98F-B3DF-F053-3ED3324DB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F3A24D-8DA8-7165-6459-BE1BEAA1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B348-9A98-1549-8B57-AA7D94BA83E6}" type="datetimeFigureOut">
              <a:rPr kumimoji="1" lang="ko-Kore-KR" altLang="en-US" smtClean="0"/>
              <a:t>2023. 1. 21.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3A9318-7713-DA9A-54AC-F31A3C8F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6B0A5B-09EF-52C1-89E5-C88BBB71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8EDE-65D4-7C4E-974F-83CC10FB6E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16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5D3D3-F14B-6B78-6BD7-08031064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7512E6-76E5-AA23-A282-F40130D8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B348-9A98-1549-8B57-AA7D94BA83E6}" type="datetimeFigureOut">
              <a:rPr kumimoji="1" lang="ko-Kore-KR" altLang="en-US" smtClean="0"/>
              <a:t>2023. 1. 21.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F5D56-B9D4-B1EA-A46C-D87B1F0F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EB8E05-9309-F526-E757-1E426061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8EDE-65D4-7C4E-974F-83CC10FB6E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934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8B56BA-5C1A-B5AF-6E28-2EF174BA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B348-9A98-1549-8B57-AA7D94BA83E6}" type="datetimeFigureOut">
              <a:rPr kumimoji="1" lang="ko-Kore-KR" altLang="en-US" smtClean="0"/>
              <a:t>2023. 1. 21.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CA19A9-69AB-0F36-14AF-C0B86B20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CA633B-817A-C062-48A5-472E4E21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8EDE-65D4-7C4E-974F-83CC10FB6E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281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69559-8A3D-1B0F-F98E-58F3FCDE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E3514-3C66-0303-7663-B76CE0ED7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E4F575-D922-DE29-6BDE-CF4149FB0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AD0E1-9096-4395-68D0-DF698441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B348-9A98-1549-8B57-AA7D94BA83E6}" type="datetimeFigureOut">
              <a:rPr kumimoji="1" lang="ko-Kore-KR" altLang="en-US" smtClean="0"/>
              <a:t>2023. 1. 21.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994E37-3EBC-FAB1-3DFD-8349672A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D3362-9662-0D67-7D66-7E6634C4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8EDE-65D4-7C4E-974F-83CC10FB6E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047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A317E-72E9-FFF0-4405-32D4A544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8A96BC-7C90-D8C3-4E1C-123CCD40E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B31608-E5C8-FD0B-AFCB-94898A8F5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DD9CC1-81DF-197D-3C1E-57FD50E8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B348-9A98-1549-8B57-AA7D94BA83E6}" type="datetimeFigureOut">
              <a:rPr kumimoji="1" lang="ko-Kore-KR" altLang="en-US" smtClean="0"/>
              <a:t>2023. 1. 21.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52B0B9-1778-5B91-B4BD-7EDDA354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8C8021-3A75-E1E9-51A4-CCE6E25B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8EDE-65D4-7C4E-974F-83CC10FB6E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796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491042-660E-48FE-CE04-E7C9C4FB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7EBE43-9A7B-F9F3-97FE-474FB4CD1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D4AFE-C4C2-EA94-4EE7-23542B571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4B348-9A98-1549-8B57-AA7D94BA83E6}" type="datetimeFigureOut">
              <a:rPr kumimoji="1" lang="ko-Kore-KR" altLang="en-US" smtClean="0"/>
              <a:t>2023. 1. 21.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C9E31-5492-2F90-24D3-816800DE0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608811-C6CB-8E7D-E468-554CB52CB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C8EDE-65D4-7C4E-974F-83CC10FB6E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121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D63E32-AA17-F773-0E83-6FB748624A1D}"/>
              </a:ext>
            </a:extLst>
          </p:cNvPr>
          <p:cNvSpPr txBox="1"/>
          <p:nvPr/>
        </p:nvSpPr>
        <p:spPr>
          <a:xfrm>
            <a:off x="2900855" y="2786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MySQL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DB74D-7AF1-2F20-3876-BDF6455907F2}"/>
              </a:ext>
            </a:extLst>
          </p:cNvPr>
          <p:cNvSpPr txBox="1"/>
          <p:nvPr/>
        </p:nvSpPr>
        <p:spPr>
          <a:xfrm>
            <a:off x="3005958" y="3658758"/>
            <a:ext cx="69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Kafka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389BF-1B91-3705-FCEB-CA66CF9CD10E}"/>
              </a:ext>
            </a:extLst>
          </p:cNvPr>
          <p:cNvSpPr txBox="1"/>
          <p:nvPr/>
        </p:nvSpPr>
        <p:spPr>
          <a:xfrm>
            <a:off x="4319752" y="318873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S3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A13DBC-BA69-E841-65F6-531C56605176}"/>
              </a:ext>
            </a:extLst>
          </p:cNvPr>
          <p:cNvSpPr txBox="1"/>
          <p:nvPr/>
        </p:nvSpPr>
        <p:spPr>
          <a:xfrm>
            <a:off x="5265683" y="2964964"/>
            <a:ext cx="128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Spark Batch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73121-7221-CEC8-2AC8-107CEFF12397}"/>
              </a:ext>
            </a:extLst>
          </p:cNvPr>
          <p:cNvSpPr txBox="1"/>
          <p:nvPr/>
        </p:nvSpPr>
        <p:spPr>
          <a:xfrm>
            <a:off x="5265683" y="3658758"/>
            <a:ext cx="171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Spark Streaming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81AD37F-9CBA-2C86-CFDF-0422765B9ED8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745958" y="2971065"/>
            <a:ext cx="573794" cy="40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AA7D672-8762-E6E2-0974-68825EE8A9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697622" y="3373398"/>
            <a:ext cx="622130" cy="47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7FA6788-AC95-7A6E-0FAD-74A63E3013DD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697622" y="3843424"/>
            <a:ext cx="1568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99EE160-1F43-3B51-C04C-BA0E88797B7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727236" y="3149630"/>
            <a:ext cx="538447" cy="22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43C575-5E65-3E4A-E384-BD070A5A617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553087" y="3149630"/>
            <a:ext cx="1403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0864331-7AEA-F589-2B98-7B8411A13C0B}"/>
              </a:ext>
            </a:extLst>
          </p:cNvPr>
          <p:cNvSpPr txBox="1"/>
          <p:nvPr/>
        </p:nvSpPr>
        <p:spPr>
          <a:xfrm>
            <a:off x="7956331" y="2964964"/>
            <a:ext cx="95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Redshift</a:t>
            </a:r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3528EA8-F500-0FA9-0426-BCB4F59F6450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911208" y="2786399"/>
            <a:ext cx="569123" cy="36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62A4182-0515-3C28-CD16-E3F3245BC67C}"/>
              </a:ext>
            </a:extLst>
          </p:cNvPr>
          <p:cNvSpPr txBox="1"/>
          <p:nvPr/>
        </p:nvSpPr>
        <p:spPr>
          <a:xfrm>
            <a:off x="9574925" y="248148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ML</a:t>
            </a:r>
            <a:endParaRPr kumimoji="1" lang="ko-Kore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90E4D01-05CC-3A6C-4278-A4417A01A6B0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8911208" y="3149630"/>
            <a:ext cx="569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9974C97-C518-D7EB-3134-EB22689C4470}"/>
              </a:ext>
            </a:extLst>
          </p:cNvPr>
          <p:cNvSpPr txBox="1"/>
          <p:nvPr/>
        </p:nvSpPr>
        <p:spPr>
          <a:xfrm>
            <a:off x="9574925" y="293343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Viz</a:t>
            </a:r>
            <a:endParaRPr kumimoji="1" lang="ko-Kore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C0A067D-E9B4-E10F-4C4C-3C1B65E6CDE4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8911208" y="3149630"/>
            <a:ext cx="569123" cy="36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1D6EF67-3CB1-568F-124A-21E7C9C5374E}"/>
              </a:ext>
            </a:extLst>
          </p:cNvPr>
          <p:cNvSpPr txBox="1"/>
          <p:nvPr/>
        </p:nvSpPr>
        <p:spPr>
          <a:xfrm>
            <a:off x="9574925" y="3374867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RDS</a:t>
            </a:r>
            <a:endParaRPr kumimoji="1" lang="ko-Kore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BA70AC3-C89B-7186-193E-DF8ACA0CDC0B}"/>
              </a:ext>
            </a:extLst>
          </p:cNvPr>
          <p:cNvCxnSpPr>
            <a:cxnSpLocks/>
          </p:cNvCxnSpPr>
          <p:nvPr/>
        </p:nvCxnSpPr>
        <p:spPr>
          <a:xfrm>
            <a:off x="6998325" y="3864333"/>
            <a:ext cx="569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0BFA0FC-CE90-25D2-085A-1589D2547DC3}"/>
              </a:ext>
            </a:extLst>
          </p:cNvPr>
          <p:cNvSpPr txBox="1"/>
          <p:nvPr/>
        </p:nvSpPr>
        <p:spPr>
          <a:xfrm>
            <a:off x="7610088" y="365875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Django</a:t>
            </a:r>
            <a:endParaRPr kumimoji="1" lang="ko-Kore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21C9B9-8717-3F98-1DDB-83539AFEDF80}"/>
              </a:ext>
            </a:extLst>
          </p:cNvPr>
          <p:cNvCxnSpPr>
            <a:cxnSpLocks/>
          </p:cNvCxnSpPr>
          <p:nvPr/>
        </p:nvCxnSpPr>
        <p:spPr>
          <a:xfrm>
            <a:off x="10088366" y="2687175"/>
            <a:ext cx="569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B3452DB-EF1C-BBC6-F001-B511F96A6E1E}"/>
              </a:ext>
            </a:extLst>
          </p:cNvPr>
          <p:cNvSpPr txBox="1"/>
          <p:nvPr/>
        </p:nvSpPr>
        <p:spPr>
          <a:xfrm>
            <a:off x="10700129" y="248160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Django</a:t>
            </a:r>
            <a:endParaRPr kumimoji="1" lang="ko-Kore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9F20DEC-3B91-6FCB-4F83-ACBE07161D1B}"/>
              </a:ext>
            </a:extLst>
          </p:cNvPr>
          <p:cNvCxnSpPr>
            <a:cxnSpLocks/>
            <a:stCxn id="9" idx="3"/>
            <a:endCxn id="41" idx="1"/>
          </p:cNvCxnSpPr>
          <p:nvPr/>
        </p:nvCxnSpPr>
        <p:spPr>
          <a:xfrm>
            <a:off x="6553087" y="3149630"/>
            <a:ext cx="1057001" cy="69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AAF5AF8-D10F-0480-934B-2C6A8A96F41A}"/>
              </a:ext>
            </a:extLst>
          </p:cNvPr>
          <p:cNvSpPr txBox="1"/>
          <p:nvPr/>
        </p:nvSpPr>
        <p:spPr>
          <a:xfrm>
            <a:off x="1109066" y="318873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Django</a:t>
            </a:r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B3818B8-34F3-4B22-0E25-B5B5136F31C1}"/>
              </a:ext>
            </a:extLst>
          </p:cNvPr>
          <p:cNvCxnSpPr>
            <a:cxnSpLocks/>
            <a:stCxn id="48" idx="3"/>
            <a:endCxn id="6" idx="1"/>
          </p:cNvCxnSpPr>
          <p:nvPr/>
        </p:nvCxnSpPr>
        <p:spPr>
          <a:xfrm flipV="1">
            <a:off x="1952567" y="2971065"/>
            <a:ext cx="948288" cy="40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3C1CB7E-BF0C-FB5D-AE55-BCAEE3C7E74A}"/>
              </a:ext>
            </a:extLst>
          </p:cNvPr>
          <p:cNvCxnSpPr>
            <a:cxnSpLocks/>
            <a:stCxn id="48" idx="3"/>
            <a:endCxn id="7" idx="1"/>
          </p:cNvCxnSpPr>
          <p:nvPr/>
        </p:nvCxnSpPr>
        <p:spPr>
          <a:xfrm>
            <a:off x="1952567" y="3373398"/>
            <a:ext cx="1053391" cy="47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3369506-F5CB-7841-CB32-5EF09786577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979807" y="3843424"/>
            <a:ext cx="587641" cy="80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CB6078C-0B9C-ADCF-354A-BEA980B85AD9}"/>
              </a:ext>
            </a:extLst>
          </p:cNvPr>
          <p:cNvSpPr txBox="1"/>
          <p:nvPr/>
        </p:nvSpPr>
        <p:spPr>
          <a:xfrm>
            <a:off x="7610088" y="4489075"/>
            <a:ext cx="138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Elasticsearch</a:t>
            </a:r>
            <a:endParaRPr kumimoji="1" lang="ko-Kore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CDD2FE5-F883-ED7D-D9A3-661569DFDC17}"/>
              </a:ext>
            </a:extLst>
          </p:cNvPr>
          <p:cNvCxnSpPr>
            <a:cxnSpLocks/>
          </p:cNvCxnSpPr>
          <p:nvPr/>
        </p:nvCxnSpPr>
        <p:spPr>
          <a:xfrm>
            <a:off x="9016311" y="4694650"/>
            <a:ext cx="569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74B5F36-A82D-D424-C8CD-AE0BA8592B5F}"/>
              </a:ext>
            </a:extLst>
          </p:cNvPr>
          <p:cNvSpPr txBox="1"/>
          <p:nvPr/>
        </p:nvSpPr>
        <p:spPr>
          <a:xfrm>
            <a:off x="9701647" y="448907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Kibana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31014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</Words>
  <Application>Microsoft Macintosh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김재영</dc:creator>
  <cp:lastModifiedBy>김재영</cp:lastModifiedBy>
  <cp:revision>2</cp:revision>
  <dcterms:created xsi:type="dcterms:W3CDTF">2023-01-21T02:01:04Z</dcterms:created>
  <dcterms:modified xsi:type="dcterms:W3CDTF">2023-01-21T02:13:46Z</dcterms:modified>
</cp:coreProperties>
</file>