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32"/>
    <a:srgbClr val="378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795750" y="2046002"/>
            <a:ext cx="7436386" cy="316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1776-9210-B440-BB7D-92C87D3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67" y1="30600" x2="25556" y2="32800"/>
                        <a14:foregroundMark x1="71444" y1="17400" x2="82222" y2="20800"/>
                        <a14:foregroundMark x1="72556" y1="78600" x2="81667" y2="86200"/>
                        <a14:foregroundMark x1="21111" y1="75800" x2="27333" y2="8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390" y="2046002"/>
            <a:ext cx="5700126" cy="31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7121E-43AF-5F4E-B6FC-AD62FDB8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444" y1="33916" x2="17778" y2="42504"/>
                        <a14:foregroundMark x1="17778" y1="42504" x2="17444" y2="55167"/>
                        <a14:foregroundMark x1="18444" y1="37409" x2="15111" y2="48472"/>
                        <a14:foregroundMark x1="15111" y1="48472" x2="16222" y2="58661"/>
                        <a14:foregroundMark x1="20333" y1="52547" x2="23222" y2="60990"/>
                        <a14:foregroundMark x1="23000" y1="72052" x2="28333" y2="82096"/>
                        <a14:foregroundMark x1="28333" y1="82096" x2="33778" y2="85153"/>
                        <a14:foregroundMark x1="26444" y1="75400" x2="65222" y2="66230"/>
                        <a14:foregroundMark x1="57111" y1="72344" x2="65778" y2="72635"/>
                        <a14:foregroundMark x1="54778" y1="64192" x2="65667" y2="60990"/>
                        <a14:foregroundMark x1="63556" y1="28530" x2="74667" y2="40466"/>
                        <a14:foregroundMark x1="52667" y1="26492" x2="53556" y2="43086"/>
                        <a14:foregroundMark x1="53556" y1="43086" x2="60222" y2="56477"/>
                        <a14:foregroundMark x1="60222" y1="56477" x2="61333" y2="57205"/>
                        <a14:foregroundMark x1="48889" y1="46288" x2="69444" y2="50073"/>
                        <a14:foregroundMark x1="59667" y1="52547" x2="83000" y2="45269"/>
                        <a14:foregroundMark x1="74889" y1="37700" x2="83000" y2="57787"/>
                        <a14:foregroundMark x1="83000" y1="57787" x2="86222" y2="47307"/>
                        <a14:foregroundMark x1="86222" y1="47307" x2="85667" y2="43959"/>
                        <a14:foregroundMark x1="84667" y1="40466" x2="84333" y2="66230"/>
                        <a14:foregroundMark x1="85889" y1="41194" x2="86444" y2="56623"/>
                        <a14:foregroundMark x1="86111" y1="42213" x2="85889" y2="47307"/>
                        <a14:foregroundMark x1="86222" y1="44687" x2="86444" y2="63173"/>
                        <a14:foregroundMark x1="36556" y1="64192" x2="36556" y2="72052"/>
                        <a14:foregroundMark x1="37667" y1="72780" x2="40778" y2="85444"/>
                        <a14:foregroundMark x1="39000" y1="85007" x2="38111" y2="81223"/>
                        <a14:foregroundMark x1="34222" y1="80204" x2="63000" y2="69723"/>
                        <a14:foregroundMark x1="63000" y1="69723" x2="71778" y2="69869"/>
                        <a14:foregroundMark x1="71778" y1="69869" x2="73111" y2="69578"/>
                        <a14:foregroundMark x1="28778" y1="56332" x2="38000" y2="45124"/>
                        <a14:foregroundMark x1="38000" y1="45124" x2="51111" y2="37409"/>
                        <a14:foregroundMark x1="29333" y1="37409" x2="29222" y2="49345"/>
                        <a14:foregroundMark x1="30333" y1="33333" x2="30111" y2="45269"/>
                        <a14:foregroundMark x1="30111" y1="45269" x2="30111" y2="45269"/>
                        <a14:foregroundMark x1="24333" y1="47598" x2="37333" y2="47598"/>
                        <a14:foregroundMark x1="37333" y1="47598" x2="65222" y2="40029"/>
                        <a14:foregroundMark x1="65222" y1="40029" x2="69444" y2="36390"/>
                        <a14:foregroundMark x1="66444" y1="36099" x2="57000" y2="36972"/>
                        <a14:foregroundMark x1="62556" y1="30131" x2="62333" y2="49345"/>
                        <a14:foregroundMark x1="23778" y1="53566" x2="45333" y2="78311"/>
                        <a14:foregroundMark x1="45333" y1="78311" x2="48111" y2="79913"/>
                        <a14:foregroundMark x1="14889" y1="35371" x2="14889" y2="41485"/>
                        <a14:foregroundMark x1="12778" y1="40175" x2="14111" y2="34207"/>
                        <a14:foregroundMark x1="15889" y1="31587" x2="15889" y2="38137"/>
                        <a14:foregroundMark x1="15667" y1="43231" x2="24556" y2="73362"/>
                        <a14:foregroundMark x1="24556" y1="73362" x2="24556" y2="73362"/>
                        <a14:foregroundMark x1="17222" y1="73654" x2="40778" y2="62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821" y="380617"/>
            <a:ext cx="2184907" cy="16653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37855-780D-E142-8F9A-4ACA8ABC509F}"/>
              </a:ext>
            </a:extLst>
          </p:cNvPr>
          <p:cNvCxnSpPr>
            <a:cxnSpLocks/>
          </p:cNvCxnSpPr>
          <p:nvPr/>
        </p:nvCxnSpPr>
        <p:spPr>
          <a:xfrm>
            <a:off x="4307596" y="3243780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7658F-07C3-7247-97F1-CD1B745525E8}"/>
              </a:ext>
            </a:extLst>
          </p:cNvPr>
          <p:cNvCxnSpPr>
            <a:cxnSpLocks/>
          </p:cNvCxnSpPr>
          <p:nvPr/>
        </p:nvCxnSpPr>
        <p:spPr>
          <a:xfrm>
            <a:off x="5838940" y="4169196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2375BC-48D0-2442-8EE9-345ED6830F8D}"/>
              </a:ext>
            </a:extLst>
          </p:cNvPr>
          <p:cNvCxnSpPr>
            <a:cxnSpLocks/>
          </p:cNvCxnSpPr>
          <p:nvPr/>
        </p:nvCxnSpPr>
        <p:spPr>
          <a:xfrm flipV="1">
            <a:off x="4417764" y="410218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CBDA3-EE46-1C45-87FE-4D0A6A9DBB73}"/>
              </a:ext>
            </a:extLst>
          </p:cNvPr>
          <p:cNvCxnSpPr>
            <a:cxnSpLocks/>
          </p:cNvCxnSpPr>
          <p:nvPr/>
        </p:nvCxnSpPr>
        <p:spPr>
          <a:xfrm flipV="1">
            <a:off x="6048261" y="283524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87287" y="520814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35969-49CF-C646-BBEA-4384D8493CD8}"/>
              </a:ext>
            </a:extLst>
          </p:cNvPr>
          <p:cNvGrpSpPr/>
          <p:nvPr/>
        </p:nvGrpSpPr>
        <p:grpSpPr>
          <a:xfrm>
            <a:off x="233050" y="4294410"/>
            <a:ext cx="3596090" cy="1918696"/>
            <a:chOff x="2595390" y="2046002"/>
            <a:chExt cx="5700126" cy="31667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A33FFB-C952-2845-AF18-97302C58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C63AF4-6E77-E149-A53A-F75F4C80A0A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348B6D-A4CF-BD4B-9EEB-BF116E97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241813-3F06-D741-A810-87C9F8D81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559ECB-6134-DA49-97DB-D2F0DC7E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7C1E79-DC4B-1146-9B0B-BA57A5CF7F5B}"/>
              </a:ext>
            </a:extLst>
          </p:cNvPr>
          <p:cNvGrpSpPr/>
          <p:nvPr/>
        </p:nvGrpSpPr>
        <p:grpSpPr>
          <a:xfrm>
            <a:off x="301854" y="593410"/>
            <a:ext cx="3596090" cy="1918696"/>
            <a:chOff x="2595390" y="2046002"/>
            <a:chExt cx="5700126" cy="31667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D66B01-B571-FD44-B888-FAC13C80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1711418-A820-9943-BE73-3D0072EF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EF493FA-4D41-D449-8E40-FF3E024F13B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F96B5EA-71AE-F944-A05F-B91AABE67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66DB46-10A5-9F46-83E6-1342CEC1F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7C1207-102A-D043-A1CD-ABB0D47C53E1}"/>
              </a:ext>
            </a:extLst>
          </p:cNvPr>
          <p:cNvGrpSpPr/>
          <p:nvPr/>
        </p:nvGrpSpPr>
        <p:grpSpPr>
          <a:xfrm>
            <a:off x="8091989" y="4176707"/>
            <a:ext cx="3596090" cy="1918696"/>
            <a:chOff x="2595390" y="2046002"/>
            <a:chExt cx="5700126" cy="316673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85DB0C-F570-8A40-9D31-03EA45A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8F697C4-5E9E-FF4F-97A8-F964EA8C31F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03C2F83-6BF7-324F-B938-262937A27029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6D8772-C67C-4C4F-80BB-F7D66BD33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BB7E-7EA2-4B4F-ADE3-2E8467CA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CF8C43-AE21-9343-B7B4-FB9DF781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373" y="1884855"/>
            <a:ext cx="3251200" cy="3251200"/>
          </a:xfrm>
          <a:prstGeom prst="rect">
            <a:avLst/>
          </a:prstGeom>
        </p:spPr>
      </p:pic>
      <p:sp>
        <p:nvSpPr>
          <p:cNvPr id="31" name="왼쪽/오른쪽 화살표[L] 30">
            <a:extLst>
              <a:ext uri="{FF2B5EF4-FFF2-40B4-BE49-F238E27FC236}">
                <a16:creationId xmlns:a16="http://schemas.microsoft.com/office/drawing/2014/main" id="{85A3291F-C1CC-A744-A394-C8F4148319F5}"/>
              </a:ext>
            </a:extLst>
          </p:cNvPr>
          <p:cNvSpPr/>
          <p:nvPr/>
        </p:nvSpPr>
        <p:spPr>
          <a:xfrm rot="19741805">
            <a:off x="3654393" y="423112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왼쪽/오른쪽 화살표[L] 31">
            <a:extLst>
              <a:ext uri="{FF2B5EF4-FFF2-40B4-BE49-F238E27FC236}">
                <a16:creationId xmlns:a16="http://schemas.microsoft.com/office/drawing/2014/main" id="{A8919A49-0A24-3944-856A-D92A9667D1CA}"/>
              </a:ext>
            </a:extLst>
          </p:cNvPr>
          <p:cNvSpPr/>
          <p:nvPr/>
        </p:nvSpPr>
        <p:spPr>
          <a:xfrm rot="2205285">
            <a:off x="7035937" y="401705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왼쪽/오른쪽 화살표[L] 32">
            <a:extLst>
              <a:ext uri="{FF2B5EF4-FFF2-40B4-BE49-F238E27FC236}">
                <a16:creationId xmlns:a16="http://schemas.microsoft.com/office/drawing/2014/main" id="{121DEA53-A973-B346-B88F-C6D27F8730C0}"/>
              </a:ext>
            </a:extLst>
          </p:cNvPr>
          <p:cNvSpPr/>
          <p:nvPr/>
        </p:nvSpPr>
        <p:spPr>
          <a:xfrm rot="2205285">
            <a:off x="3559922" y="2196256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0EFF0D-25EC-7C49-9981-FE9D7BF6DA9C}"/>
              </a:ext>
            </a:extLst>
          </p:cNvPr>
          <p:cNvGrpSpPr/>
          <p:nvPr/>
        </p:nvGrpSpPr>
        <p:grpSpPr>
          <a:xfrm>
            <a:off x="8024002" y="649394"/>
            <a:ext cx="3596090" cy="1918696"/>
            <a:chOff x="2595390" y="2046002"/>
            <a:chExt cx="5700126" cy="31667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6DAC726-B4F3-A041-B12E-CF0FBC45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243786-B90F-B847-A45F-C9245E20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766D3CC-22CD-684F-B1E7-3DEBCF56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198E22-A635-2740-A60D-705B79884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63FDCB0-95D2-CC41-9F73-D862D1A74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왼쪽/오른쪽 화살표[L] 39">
            <a:extLst>
              <a:ext uri="{FF2B5EF4-FFF2-40B4-BE49-F238E27FC236}">
                <a16:creationId xmlns:a16="http://schemas.microsoft.com/office/drawing/2014/main" id="{F792AE18-B501-E643-A918-577CA6DAB39D}"/>
              </a:ext>
            </a:extLst>
          </p:cNvPr>
          <p:cNvSpPr/>
          <p:nvPr/>
        </p:nvSpPr>
        <p:spPr>
          <a:xfrm rot="19741805">
            <a:off x="7124706" y="2336223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67</Words>
  <Application>Microsoft Macintosh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2</cp:revision>
  <dcterms:created xsi:type="dcterms:W3CDTF">2022-01-30T12:52:06Z</dcterms:created>
  <dcterms:modified xsi:type="dcterms:W3CDTF">2022-03-24T01:23:33Z</dcterms:modified>
</cp:coreProperties>
</file>