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49" autoAdjust="0"/>
  </p:normalViewPr>
  <p:slideViewPr>
    <p:cSldViewPr>
      <p:cViewPr varScale="1">
        <p:scale>
          <a:sx n="97" d="100"/>
          <a:sy n="97" d="100"/>
        </p:scale>
        <p:origin x="30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066800"/>
          </a:xfrm>
        </p:spPr>
        <p:txBody>
          <a:bodyPr/>
          <a:lstStyle>
            <a:lvl1pPr marL="0" indent="0" algn="ctr">
              <a:buFontTx/>
              <a:buNone/>
              <a:defRPr sz="36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096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96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96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A557E6E4-2F7F-4F2C-BBF5-EB86D28F3E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B588A-8BB4-42D0-9F36-0EE369BE20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838200"/>
            <a:ext cx="2171700" cy="5410200"/>
          </a:xfrm>
        </p:spPr>
        <p:txBody>
          <a:bodyPr vert="eaVert"/>
          <a:lstStyle/>
          <a:p>
            <a:r>
              <a:rPr lang="en-US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838200"/>
            <a:ext cx="63627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9B80F0-FEFF-41CE-8F7B-AF67AF0FE5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09AC2-FEA9-45E7-BBD6-C9C98B7C11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0C0D3-481C-471B-8003-FA659E44B7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267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ED85E6-F1E1-4819-A187-A9C117EC71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F029C-4AA2-4CB6-BF4F-99AE05E201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7AA6D-28D0-4D09-BE30-E2A2C6D6D9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46A8-3347-4546-A80C-A4E91C0113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DB3C41-9A07-4D14-B2EF-B7532D582B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483469-45E9-4CAD-9247-7F31B1493A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764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246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06F2B325-44A7-45DD-8B27-2418D93A074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City </a:t>
            </a:r>
            <a:r>
              <a:rPr lang="en-US" dirty="0"/>
              <a:t>Power &amp; Light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Substation Maintenance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Transformer rebuilds</a:t>
            </a:r>
          </a:p>
          <a:p>
            <a:r>
              <a:rPr lang="en-US" dirty="0"/>
              <a:t>Cleaning and sealing</a:t>
            </a:r>
          </a:p>
          <a:p>
            <a:r>
              <a:rPr lang="en-US" dirty="0"/>
              <a:t>Connection repair</a:t>
            </a:r>
          </a:p>
          <a:p>
            <a:r>
              <a:rPr lang="en-US" dirty="0"/>
              <a:t>Security upgrades</a:t>
            </a:r>
          </a:p>
          <a:p>
            <a:r>
              <a:rPr lang="en-US" dirty="0"/>
              <a:t>Improved lighting</a:t>
            </a:r>
          </a:p>
          <a:p>
            <a:r>
              <a:rPr lang="en-US" dirty="0"/>
              <a:t>Alarm tests</a:t>
            </a:r>
          </a:p>
          <a:p>
            <a:r>
              <a:rPr lang="en-US" dirty="0"/>
              <a:t>Parts replacement as needed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Schedule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698003"/>
              </p:ext>
            </p:extLst>
          </p:nvPr>
        </p:nvGraphicFramePr>
        <p:xfrm>
          <a:off x="1600200" y="1676400"/>
          <a:ext cx="6096000" cy="2225040"/>
        </p:xfrm>
        <a:graphic>
          <a:graphicData uri="http://schemas.openxmlformats.org/drawingml/2006/table">
            <a:tbl>
              <a:tblPr firstRow="1" firstCol="1">
                <a:tableStyleId>{9DCAF9ED-07DC-4A11-8D7F-57B35C25682E}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1117729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07897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28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Parkland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65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Huntington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794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Eastland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July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69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July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1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October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79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ue atom design template">
  <a:themeElements>
    <a:clrScheme name="Office Theme 12">
      <a:dk1>
        <a:srgbClr val="969696"/>
      </a:dk1>
      <a:lt1>
        <a:srgbClr val="FFFFFF"/>
      </a:lt1>
      <a:dk2>
        <a:srgbClr val="99EFF1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7F7F7F"/>
      </a:accent4>
      <a:accent5>
        <a:srgbClr val="DAEDEF"/>
      </a:accent5>
      <a:accent6>
        <a:srgbClr val="2D2D8A"/>
      </a:accent6>
      <a:hlink>
        <a:srgbClr val="009999"/>
      </a:hlink>
      <a:folHlink>
        <a:srgbClr val="6699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336699"/>
        </a:dk1>
        <a:lt1>
          <a:srgbClr val="FFFFFF"/>
        </a:lt1>
        <a:dk2>
          <a:srgbClr val="87BBDF"/>
        </a:dk2>
        <a:lt2>
          <a:srgbClr val="E3EBF1"/>
        </a:lt2>
        <a:accent1>
          <a:srgbClr val="0099CC"/>
        </a:accent1>
        <a:accent2>
          <a:srgbClr val="468A4B"/>
        </a:accent2>
        <a:accent3>
          <a:srgbClr val="C3DAEC"/>
        </a:accent3>
        <a:accent4>
          <a:srgbClr val="DADADA"/>
        </a:accent4>
        <a:accent5>
          <a:srgbClr val="AACAE2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777777"/>
        </a:dk1>
        <a:lt1>
          <a:srgbClr val="FFFFFF"/>
        </a:lt1>
        <a:dk2>
          <a:srgbClr val="B7B9AF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D8D9D4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E3E5C"/>
        </a:dk1>
        <a:lt1>
          <a:srgbClr val="FFFFFF"/>
        </a:lt1>
        <a:dk2>
          <a:srgbClr val="5C87A4"/>
        </a:dk2>
        <a:lt2>
          <a:srgbClr val="FFFFFF"/>
        </a:lt2>
        <a:accent1>
          <a:srgbClr val="4C8877"/>
        </a:accent1>
        <a:accent2>
          <a:srgbClr val="6666FF"/>
        </a:accent2>
        <a:accent3>
          <a:srgbClr val="B5C3CF"/>
        </a:accent3>
        <a:accent4>
          <a:srgbClr val="DADADA"/>
        </a:accent4>
        <a:accent5>
          <a:srgbClr val="B2C3BD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3366"/>
        </a:dk1>
        <a:lt1>
          <a:srgbClr val="FFFFFF"/>
        </a:lt1>
        <a:dk2>
          <a:srgbClr val="1C72E4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BBCEF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3366"/>
        </a:dk1>
        <a:lt1>
          <a:srgbClr val="FFFFFF"/>
        </a:lt1>
        <a:dk2>
          <a:srgbClr val="99D3FF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CAE6FF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F7EBD"/>
        </a:dk1>
        <a:lt1>
          <a:srgbClr val="D9F8FF"/>
        </a:lt1>
        <a:dk2>
          <a:srgbClr val="336699"/>
        </a:dk2>
        <a:lt2>
          <a:srgbClr val="777777"/>
        </a:lt2>
        <a:accent1>
          <a:srgbClr val="CCECFF"/>
        </a:accent1>
        <a:accent2>
          <a:srgbClr val="579CDB"/>
        </a:accent2>
        <a:accent3>
          <a:srgbClr val="E9FBFF"/>
        </a:accent3>
        <a:accent4>
          <a:srgbClr val="346BA1"/>
        </a:accent4>
        <a:accent5>
          <a:srgbClr val="E2F4FF"/>
        </a:accent5>
        <a:accent6>
          <a:srgbClr val="4E8DC6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A84724"/>
        </a:dk2>
        <a:lt2>
          <a:srgbClr val="DFD293"/>
        </a:lt2>
        <a:accent1>
          <a:srgbClr val="DF7475"/>
        </a:accent1>
        <a:accent2>
          <a:srgbClr val="5C8FC2"/>
        </a:accent2>
        <a:accent3>
          <a:srgbClr val="D1B1AC"/>
        </a:accent3>
        <a:accent4>
          <a:srgbClr val="DADADA"/>
        </a:accent4>
        <a:accent5>
          <a:srgbClr val="ECBCBD"/>
        </a:accent5>
        <a:accent6>
          <a:srgbClr val="5381B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3E3E5C"/>
        </a:dk1>
        <a:lt1>
          <a:srgbClr val="C2FEE1"/>
        </a:lt1>
        <a:dk2>
          <a:srgbClr val="0066CC"/>
        </a:dk2>
        <a:lt2>
          <a:srgbClr val="CCECFF"/>
        </a:lt2>
        <a:accent1>
          <a:srgbClr val="3C9698"/>
        </a:accent1>
        <a:accent2>
          <a:srgbClr val="6666FF"/>
        </a:accent2>
        <a:accent3>
          <a:srgbClr val="AAB8E2"/>
        </a:accent3>
        <a:accent4>
          <a:srgbClr val="A5D9C0"/>
        </a:accent4>
        <a:accent5>
          <a:srgbClr val="AFC9CA"/>
        </a:accent5>
        <a:accent6>
          <a:srgbClr val="5C5CE7"/>
        </a:accent6>
        <a:hlink>
          <a:srgbClr val="99CCFF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969696"/>
        </a:dk1>
        <a:lt1>
          <a:srgbClr val="FFFFFF"/>
        </a:lt1>
        <a:dk2>
          <a:srgbClr val="0099CC"/>
        </a:dk2>
        <a:lt2>
          <a:srgbClr val="969696"/>
        </a:lt2>
        <a:accent1>
          <a:srgbClr val="D2F8B8"/>
        </a:accent1>
        <a:accent2>
          <a:srgbClr val="CCCC00"/>
        </a:accent2>
        <a:accent3>
          <a:srgbClr val="FFFFFF"/>
        </a:accent3>
        <a:accent4>
          <a:srgbClr val="7F7F7F"/>
        </a:accent4>
        <a:accent5>
          <a:srgbClr val="E5FBD8"/>
        </a:accent5>
        <a:accent6>
          <a:srgbClr val="B9B900"/>
        </a:accent6>
        <a:hlink>
          <a:srgbClr val="00CC99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CCFFCC"/>
        </a:dk1>
        <a:lt1>
          <a:srgbClr val="FFFFFF"/>
        </a:lt1>
        <a:dk2>
          <a:srgbClr val="9BD9FF"/>
        </a:dk2>
        <a:lt2>
          <a:srgbClr val="808080"/>
        </a:lt2>
        <a:accent1>
          <a:srgbClr val="6DB6FF"/>
        </a:accent1>
        <a:accent2>
          <a:srgbClr val="CCFFCC"/>
        </a:accent2>
        <a:accent3>
          <a:srgbClr val="FFFFFF"/>
        </a:accent3>
        <a:accent4>
          <a:srgbClr val="AEDAAE"/>
        </a:accent4>
        <a:accent5>
          <a:srgbClr val="BAD7FF"/>
        </a:accent5>
        <a:accent6>
          <a:srgbClr val="B9E7B9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EAEAEA"/>
        </a:dk1>
        <a:lt1>
          <a:srgbClr val="FFFFFF"/>
        </a:lt1>
        <a:dk2>
          <a:srgbClr val="EAEAEA"/>
        </a:dk2>
        <a:lt2>
          <a:srgbClr val="333333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C8C8C8"/>
        </a:accent4>
        <a:accent5>
          <a:srgbClr val="D5D5D5"/>
        </a:accent5>
        <a:accent6>
          <a:srgbClr val="737373"/>
        </a:accent6>
        <a:hlink>
          <a:srgbClr val="4D4D4D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969696"/>
        </a:dk1>
        <a:lt1>
          <a:srgbClr val="FFFFFF"/>
        </a:lt1>
        <a:dk2>
          <a:srgbClr val="99EFF1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7F7F7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template</Template>
  <TotalTime>19</TotalTime>
  <Words>45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Black</vt:lpstr>
      <vt:lpstr>Calibri</vt:lpstr>
      <vt:lpstr>Blue atom design template</vt:lpstr>
      <vt:lpstr>City Power &amp; Light</vt:lpstr>
      <vt:lpstr>Maintenance Issues</vt:lpstr>
      <vt:lpstr>Maintenance Schedule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Power &amp; Light</dc:title>
  <dc:subject/>
  <dc:creator>Tim Huddleston</dc:creator>
  <cp:keywords/>
  <dc:description/>
  <cp:lastModifiedBy>Lockhart, Jazer</cp:lastModifiedBy>
  <cp:revision>4</cp:revision>
  <cp:lastPrinted>1601-01-01T00:00:00Z</cp:lastPrinted>
  <dcterms:created xsi:type="dcterms:W3CDTF">2006-11-13T16:12:40Z</dcterms:created>
  <dcterms:modified xsi:type="dcterms:W3CDTF">2017-03-29T17:15:28Z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TC010721171033</vt:lpwstr>
  </property>
</Properties>
</file>