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AE4F2"/>
    <a:srgbClr val="45441B"/>
    <a:srgbClr val="969696"/>
    <a:srgbClr val="663300"/>
    <a:srgbClr val="CC6600"/>
    <a:srgbClr val="003366"/>
    <a:srgbClr val="A6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598" autoAdjust="0"/>
  </p:normalViewPr>
  <p:slideViewPr>
    <p:cSldViewPr>
      <p:cViewPr varScale="1">
        <p:scale>
          <a:sx n="101" d="100"/>
          <a:sy n="101" d="100"/>
        </p:scale>
        <p:origin x="28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71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1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1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1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90BEC5-36D1-4B12-8D6F-5D123F4E28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6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E13A8-516D-4A6D-A5F2-2F400B6329CE}" type="slidenum">
              <a:rPr lang="en-US"/>
              <a:pPr/>
              <a:t>1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86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86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>
                <a:latin typeface="Times New Roman" pitchFamily="18" charset="0"/>
              </a:defRPr>
            </a:lvl1pPr>
          </a:lstStyle>
          <a:p>
            <a:fld id="{2C264FC2-3ABD-4777-9446-A15DDD7153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4D251-ECA7-41E5-BA0C-A8B904C58D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CE510-2FBE-455C-BD4C-F04BA06747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3DC73-A2D9-4509-8096-9D6E207A0E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AD889-78D9-487F-8D6D-052E2E545E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801B3-9478-47AA-B48D-FD6659BA8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CB317-0E8B-43D8-AEDB-4ADF789E9D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83EA64-F3DE-427D-A1F8-0720183477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63964-4B34-4009-AAB6-9017900B98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5BDBA-208E-4347-83AD-8FE3A9C430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85DDF6-25B7-41D4-AB82-466D0931EC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fld id="{97F9E9E9-4FE2-4208-B1EB-EC03739F5AC8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Woodgrove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Bank Corp.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Central City Job Fair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Established in 1950</a:t>
            </a:r>
          </a:p>
          <a:p>
            <a:r>
              <a:rPr lang="en-US" dirty="0"/>
              <a:t>2,800 employees</a:t>
            </a:r>
          </a:p>
          <a:p>
            <a:r>
              <a:rPr lang="en-US" dirty="0"/>
              <a:t>14 branches</a:t>
            </a:r>
          </a:p>
          <a:p>
            <a:r>
              <a:rPr lang="en-US" dirty="0"/>
              <a:t>Locally owned</a:t>
            </a:r>
          </a:p>
          <a:p>
            <a:r>
              <a:rPr lang="en-US" dirty="0"/>
              <a:t>Over $1 billion in assets </a:t>
            </a:r>
          </a:p>
          <a:p>
            <a:r>
              <a:rPr lang="en-US" dirty="0"/>
              <a:t>Voted “Best Local Bank” by City Magazine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Hiring: Tellers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face our clients see</a:t>
            </a:r>
          </a:p>
          <a:p>
            <a:r>
              <a:rPr lang="en-US" dirty="0"/>
              <a:t>Responsible</a:t>
            </a:r>
            <a:r>
              <a:rPr lang="en-US" baseline="0" dirty="0"/>
              <a:t> for cash drawer and station bookkeeping</a:t>
            </a:r>
            <a:endParaRPr lang="en-US" dirty="0"/>
          </a:p>
          <a:p>
            <a:r>
              <a:rPr lang="en-US" dirty="0"/>
              <a:t>Handle most of our cash transactions</a:t>
            </a:r>
          </a:p>
          <a:p>
            <a:r>
              <a:rPr lang="en-US" dirty="0"/>
              <a:t>Assist customers in opening accounts</a:t>
            </a:r>
          </a:p>
          <a:p>
            <a:r>
              <a:rPr lang="en-US" dirty="0"/>
              <a:t>Answer customer questions</a:t>
            </a:r>
          </a:p>
          <a:p>
            <a:r>
              <a:rPr lang="en-US" dirty="0"/>
              <a:t>Refer customers to managers for help with problems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B.A. in Business, Accounting, or Math preferred</a:t>
            </a:r>
          </a:p>
          <a:p>
            <a:r>
              <a:rPr lang="en-US" dirty="0"/>
              <a:t>At least 2 years in a similar position</a:t>
            </a:r>
          </a:p>
          <a:p>
            <a:r>
              <a:rPr lang="en-US" dirty="0"/>
              <a:t>Retail sales or customer service experience a plus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Competitive salary</a:t>
            </a:r>
          </a:p>
          <a:p>
            <a:r>
              <a:rPr lang="en-US" dirty="0"/>
              <a:t>Full company-sponsored insurance plans</a:t>
            </a:r>
          </a:p>
          <a:p>
            <a:r>
              <a:rPr lang="en-US" dirty="0"/>
              <a:t>Retirement and 401(k) plans</a:t>
            </a:r>
          </a:p>
          <a:p>
            <a:r>
              <a:rPr lang="en-US"/>
              <a:t>Ongoing training and reimbursement for continuing education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62</TotalTime>
  <Words>125</Words>
  <Application>Microsoft Office PowerPoint</Application>
  <PresentationFormat>On-screen Show (4:3)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Tahoma</vt:lpstr>
      <vt:lpstr>Times New Roman</vt:lpstr>
      <vt:lpstr>Wingdings</vt:lpstr>
      <vt:lpstr>Central business district design template</vt:lpstr>
      <vt:lpstr>Woodgrove Bank Corp.</vt:lpstr>
      <vt:lpstr>About Us</vt:lpstr>
      <vt:lpstr>Now Hiring: Tellers</vt:lpstr>
      <vt:lpstr>Qualifications</vt:lpstr>
      <vt:lpstr>The Package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Tim Huddleston</dc:creator>
  <cp:keywords/>
  <dc:description/>
  <cp:lastModifiedBy>Lockhart, Jazer</cp:lastModifiedBy>
  <cp:revision>15</cp:revision>
  <dcterms:created xsi:type="dcterms:W3CDTF">2006-09-27T20:00:24Z</dcterms:created>
  <dcterms:modified xsi:type="dcterms:W3CDTF">2017-03-23T16:49:26Z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TC011408041033</vt:lpwstr>
  </property>
</Properties>
</file>