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93BA-75CF-4802-A3B3-9C7E5732C81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1E7096D8-92F2-4C23-B95F-3D93D715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8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93BA-75CF-4802-A3B3-9C7E5732C81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96D8-92F2-4C23-B95F-3D93D715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8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93BA-75CF-4802-A3B3-9C7E5732C81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96D8-92F2-4C23-B95F-3D93D715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2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93BA-75CF-4802-A3B3-9C7E5732C81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96D8-92F2-4C23-B95F-3D93D715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3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48193BA-75CF-4802-A3B3-9C7E5732C81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1E7096D8-92F2-4C23-B95F-3D93D715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9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93BA-75CF-4802-A3B3-9C7E5732C81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96D8-92F2-4C23-B95F-3D93D715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1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93BA-75CF-4802-A3B3-9C7E5732C81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96D8-92F2-4C23-B95F-3D93D715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7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48193BA-75CF-4802-A3B3-9C7E5732C81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96D8-92F2-4C23-B95F-3D93D715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3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93BA-75CF-4802-A3B3-9C7E5732C81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96D8-92F2-4C23-B95F-3D93D715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1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93BA-75CF-4802-A3B3-9C7E5732C81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96D8-92F2-4C23-B95F-3D93D715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1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93BA-75CF-4802-A3B3-9C7E5732C81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96D8-92F2-4C23-B95F-3D93D715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48193BA-75CF-4802-A3B3-9C7E5732C81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1E7096D8-92F2-4C23-B95F-3D93D715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7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King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Extended Warranty Plans</a:t>
            </a:r>
          </a:p>
        </p:txBody>
      </p:sp>
    </p:spTree>
    <p:extLst>
      <p:ext uri="{BB962C8B-B14F-4D97-AF65-F5344CB8AC3E}">
        <p14:creationId xmlns:p14="http://schemas.microsoft.com/office/powerpoint/2010/main" val="103667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Extends basic warranty by 1 year</a:t>
            </a:r>
          </a:p>
          <a:p>
            <a:r>
              <a:rPr lang="en-US" dirty="0"/>
              <a:t>Extends power train coverage to 5 years or 72,000 miles</a:t>
            </a:r>
          </a:p>
          <a:p>
            <a:r>
              <a:rPr lang="en-US" dirty="0"/>
              <a:t>Lifetime roadside assistance</a:t>
            </a:r>
          </a:p>
          <a:p>
            <a:pPr lvl="1"/>
            <a:r>
              <a:rPr lang="en-US" dirty="0"/>
              <a:t>Free towing up to 40 miles</a:t>
            </a:r>
          </a:p>
          <a:p>
            <a:pPr lvl="1"/>
            <a:r>
              <a:rPr lang="en-US" dirty="0"/>
              <a:t>Free jump-starting and tire changes</a:t>
            </a:r>
          </a:p>
          <a:p>
            <a:r>
              <a:rPr lang="en-US" dirty="0"/>
              <a:t>Basic maintenance services are free up to 72,000 miles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Silver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Extends basic warranty by 3 years</a:t>
            </a:r>
          </a:p>
          <a:p>
            <a:r>
              <a:rPr lang="en-US" dirty="0"/>
              <a:t>Extends power train coverage to 7 years or 85,000 miles</a:t>
            </a:r>
          </a:p>
          <a:p>
            <a:r>
              <a:rPr lang="en-US" dirty="0"/>
              <a:t>Silver roadside assistance: basic plan plus</a:t>
            </a:r>
          </a:p>
          <a:p>
            <a:pPr lvl="1"/>
            <a:r>
              <a:rPr lang="en-US" dirty="0"/>
              <a:t>Free loaner car</a:t>
            </a:r>
          </a:p>
          <a:p>
            <a:pPr lvl="1"/>
            <a:r>
              <a:rPr lang="en-US" dirty="0"/>
              <a:t>Trip disruption/delay insurance up to $5,000</a:t>
            </a:r>
          </a:p>
          <a:p>
            <a:r>
              <a:rPr lang="en-US" dirty="0"/>
              <a:t>Basic maintenance services are free up to 85,000 miles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Gold </a:t>
            </a:r>
            <a:r>
              <a:rPr lang="en-US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Extends basic warranty by 5 years</a:t>
            </a:r>
          </a:p>
          <a:p>
            <a:r>
              <a:rPr lang="en-US" dirty="0"/>
              <a:t>Extends power train coverage to 10 years or 120,000 miles</a:t>
            </a:r>
          </a:p>
          <a:p>
            <a:r>
              <a:rPr lang="en-US" dirty="0"/>
              <a:t>Gold roadside assistance: Silver plan plus</a:t>
            </a:r>
          </a:p>
          <a:p>
            <a:pPr lvl="1"/>
            <a:r>
              <a:rPr lang="en-US" dirty="0"/>
              <a:t>Tire insurance; free replacement of damaged tires</a:t>
            </a:r>
          </a:p>
          <a:p>
            <a:pPr lvl="1"/>
            <a:r>
              <a:rPr lang="en-US" dirty="0"/>
              <a:t>Free replacement of damaged windshield</a:t>
            </a:r>
          </a:p>
          <a:p>
            <a:r>
              <a:rPr lang="en-US" dirty="0"/>
              <a:t>Basic maintenance services are free up to 120,000 miles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arKing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E3511"/>
      </a:accent1>
      <a:accent2>
        <a:srgbClr val="4D160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</TotalTime>
  <Words>139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Wingdings</vt:lpstr>
      <vt:lpstr>Wood Type</vt:lpstr>
      <vt:lpstr>Car King</vt:lpstr>
      <vt:lpstr>Standard Plan</vt:lpstr>
      <vt:lpstr>Silver Plan</vt:lpstr>
      <vt:lpstr>Gold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Plan</dc:title>
  <dc:creator>Tim Huddleston</dc:creator>
  <cp:lastModifiedBy>Lockhart, Jazer</cp:lastModifiedBy>
  <cp:revision>3</cp:revision>
  <dcterms:created xsi:type="dcterms:W3CDTF">2006-11-05T14:54:06Z</dcterms:created>
  <dcterms:modified xsi:type="dcterms:W3CDTF">2017-03-28T17:27:58Z</dcterms:modified>
</cp:coreProperties>
</file>