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45691" autoAdjust="0"/>
  </p:normalViewPr>
  <p:slideViewPr>
    <p:cSldViewPr>
      <p:cViewPr varScale="1">
        <p:scale>
          <a:sx n="74" d="100"/>
          <a:sy n="74" d="100"/>
        </p:scale>
        <p:origin x="3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6B3E3-6B71-4568-B896-153458FDF765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93ED6E3-8DD4-4ABC-805A-C6A49BE53CF8}">
      <dgm:prSet phldrT="[Texto]"/>
      <dgm:spPr/>
      <dgm:t>
        <a:bodyPr/>
        <a:lstStyle/>
        <a:p>
          <a:r>
            <a:rPr lang="es-CO" dirty="0" err="1" smtClean="0"/>
            <a:t>Introduction</a:t>
          </a:r>
          <a:r>
            <a:rPr lang="es-CO" dirty="0" smtClean="0"/>
            <a:t> to </a:t>
          </a:r>
          <a:r>
            <a:rPr lang="es-CO" dirty="0" err="1" smtClean="0"/>
            <a:t>Ethical</a:t>
          </a:r>
          <a:r>
            <a:rPr lang="es-CO" dirty="0" smtClean="0"/>
            <a:t> Hacking</a:t>
          </a:r>
          <a:endParaRPr lang="es-CO" dirty="0"/>
        </a:p>
      </dgm:t>
    </dgm:pt>
    <dgm:pt modelId="{5C967910-539B-4F7F-8B39-7CBDAFCAD62F}" type="parTrans" cxnId="{D92B5C4C-ECEE-4F33-AF76-BC09AAF66F71}">
      <dgm:prSet/>
      <dgm:spPr/>
      <dgm:t>
        <a:bodyPr/>
        <a:lstStyle/>
        <a:p>
          <a:endParaRPr lang="es-CO"/>
        </a:p>
      </dgm:t>
    </dgm:pt>
    <dgm:pt modelId="{2529DBCD-2E42-4342-B11A-2FAD67E5195D}" type="sibTrans" cxnId="{D92B5C4C-ECEE-4F33-AF76-BC09AAF66F71}">
      <dgm:prSet/>
      <dgm:spPr/>
      <dgm:t>
        <a:bodyPr/>
        <a:lstStyle/>
        <a:p>
          <a:endParaRPr lang="es-CO"/>
        </a:p>
      </dgm:t>
    </dgm:pt>
    <dgm:pt modelId="{527A3249-8B5E-47AF-9404-51DAA5BCBA47}">
      <dgm:prSet phldrT="[Texto]"/>
      <dgm:spPr/>
      <dgm:t>
        <a:bodyPr/>
        <a:lstStyle/>
        <a:p>
          <a:r>
            <a:rPr lang="en-US" dirty="0" smtClean="0"/>
            <a:t>Colombian laws for informatics crimes</a:t>
          </a:r>
          <a:endParaRPr lang="es-CO" dirty="0"/>
        </a:p>
      </dgm:t>
    </dgm:pt>
    <dgm:pt modelId="{F54A8E63-9F3E-46CC-813F-396C69D25E86}" type="parTrans" cxnId="{9212E8F4-81DA-4F76-9139-36FF4AC7274A}">
      <dgm:prSet/>
      <dgm:spPr/>
      <dgm:t>
        <a:bodyPr/>
        <a:lstStyle/>
        <a:p>
          <a:endParaRPr lang="es-CO"/>
        </a:p>
      </dgm:t>
    </dgm:pt>
    <dgm:pt modelId="{FE822C74-038E-46F6-9A4B-8922167BF67A}" type="sibTrans" cxnId="{9212E8F4-81DA-4F76-9139-36FF4AC7274A}">
      <dgm:prSet/>
      <dgm:spPr/>
      <dgm:t>
        <a:bodyPr/>
        <a:lstStyle/>
        <a:p>
          <a:endParaRPr lang="es-CO"/>
        </a:p>
      </dgm:t>
    </dgm:pt>
    <dgm:pt modelId="{3A7409A6-6059-450F-8570-AC13CC70B5DB}">
      <dgm:prSet phldrT="[Texto]"/>
      <dgm:spPr/>
      <dgm:t>
        <a:bodyPr/>
        <a:lstStyle/>
        <a:p>
          <a:r>
            <a:rPr lang="en-US" dirty="0" smtClean="0"/>
            <a:t>History of Hacking and TED Videos (lets hire the hackers)</a:t>
          </a:r>
          <a:endParaRPr lang="es-CO" dirty="0"/>
        </a:p>
      </dgm:t>
    </dgm:pt>
    <dgm:pt modelId="{94EF0AFA-690C-406B-A60F-CBC66272B3A8}" type="parTrans" cxnId="{1FE9BC73-2040-4C64-B47E-E4B6EA488E05}">
      <dgm:prSet/>
      <dgm:spPr/>
      <dgm:t>
        <a:bodyPr/>
        <a:lstStyle/>
        <a:p>
          <a:endParaRPr lang="es-CO"/>
        </a:p>
      </dgm:t>
    </dgm:pt>
    <dgm:pt modelId="{7831E8EA-BF46-411B-AD18-AAED1B563B46}" type="sibTrans" cxnId="{1FE9BC73-2040-4C64-B47E-E4B6EA488E05}">
      <dgm:prSet/>
      <dgm:spPr/>
      <dgm:t>
        <a:bodyPr/>
        <a:lstStyle/>
        <a:p>
          <a:endParaRPr lang="es-CO"/>
        </a:p>
      </dgm:t>
    </dgm:pt>
    <dgm:pt modelId="{B9B01652-BE2B-4C33-BDB3-696D1EB45A69}">
      <dgm:prSet phldrT="[Texto]"/>
      <dgm:spPr/>
      <dgm:t>
        <a:bodyPr/>
        <a:lstStyle/>
        <a:p>
          <a:r>
            <a:rPr lang="en-US" dirty="0" smtClean="0"/>
            <a:t>Content Management Systems attacks and how to prevent them.</a:t>
          </a:r>
          <a:endParaRPr lang="es-CO" dirty="0"/>
        </a:p>
      </dgm:t>
    </dgm:pt>
    <dgm:pt modelId="{AB633D8F-F844-49EB-BBE6-B5F1E11C4059}" type="parTrans" cxnId="{455AB406-81F9-4AC2-B32A-CF7ED5F79F91}">
      <dgm:prSet/>
      <dgm:spPr/>
      <dgm:t>
        <a:bodyPr/>
        <a:lstStyle/>
        <a:p>
          <a:endParaRPr lang="es-CO"/>
        </a:p>
      </dgm:t>
    </dgm:pt>
    <dgm:pt modelId="{FF9DEE8D-670F-4E1B-911F-9AAFC6F25774}" type="sibTrans" cxnId="{455AB406-81F9-4AC2-B32A-CF7ED5F79F91}">
      <dgm:prSet/>
      <dgm:spPr/>
      <dgm:t>
        <a:bodyPr/>
        <a:lstStyle/>
        <a:p>
          <a:endParaRPr lang="es-CO"/>
        </a:p>
      </dgm:t>
    </dgm:pt>
    <dgm:pt modelId="{F161DA97-CC25-4594-8EBD-A696E559284B}">
      <dgm:prSet phldrT="[Texto]"/>
      <dgm:spPr/>
      <dgm:t>
        <a:bodyPr/>
        <a:lstStyle/>
        <a:p>
          <a:r>
            <a:rPr lang="en-US" dirty="0" smtClean="0"/>
            <a:t>File harvesting using Google Dorks.</a:t>
          </a:r>
          <a:endParaRPr lang="es-CO" dirty="0"/>
        </a:p>
      </dgm:t>
    </dgm:pt>
    <dgm:pt modelId="{1C37F753-5A87-43B3-B0AF-5BCA6BF3CC0E}" type="parTrans" cxnId="{66313E83-5C2C-4343-80C8-81D08429511B}">
      <dgm:prSet/>
      <dgm:spPr/>
      <dgm:t>
        <a:bodyPr/>
        <a:lstStyle/>
        <a:p>
          <a:endParaRPr lang="es-CO"/>
        </a:p>
      </dgm:t>
    </dgm:pt>
    <dgm:pt modelId="{D2B2789A-6FE9-4ECD-8DA9-6FCD50724936}" type="sibTrans" cxnId="{66313E83-5C2C-4343-80C8-81D08429511B}">
      <dgm:prSet/>
      <dgm:spPr/>
      <dgm:t>
        <a:bodyPr/>
        <a:lstStyle/>
        <a:p>
          <a:endParaRPr lang="es-CO"/>
        </a:p>
      </dgm:t>
    </dgm:pt>
    <dgm:pt modelId="{B1D1AD22-F8C1-479C-9953-E693C2B65C70}" type="pres">
      <dgm:prSet presAssocID="{0F56B3E3-6B71-4568-B896-153458FDF7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29BF9186-B7D0-4989-8910-97410CF4488E}" type="pres">
      <dgm:prSet presAssocID="{393ED6E3-8DD4-4ABC-805A-C6A49BE53CF8}" presName="thickLine" presStyleLbl="alignNode1" presStyleIdx="0" presStyleCnt="5"/>
      <dgm:spPr/>
    </dgm:pt>
    <dgm:pt modelId="{EE5DA388-38D0-4792-89FC-BC6D3E0305CB}" type="pres">
      <dgm:prSet presAssocID="{393ED6E3-8DD4-4ABC-805A-C6A49BE53CF8}" presName="horz1" presStyleCnt="0"/>
      <dgm:spPr/>
    </dgm:pt>
    <dgm:pt modelId="{7AD63C65-3A32-4351-B6AC-666B33AAD4AE}" type="pres">
      <dgm:prSet presAssocID="{393ED6E3-8DD4-4ABC-805A-C6A49BE53CF8}" presName="tx1" presStyleLbl="revTx" presStyleIdx="0" presStyleCnt="5"/>
      <dgm:spPr/>
      <dgm:t>
        <a:bodyPr/>
        <a:lstStyle/>
        <a:p>
          <a:endParaRPr lang="es-CO"/>
        </a:p>
      </dgm:t>
    </dgm:pt>
    <dgm:pt modelId="{3FBCB0C9-2EFF-4B3F-AA4E-4B549C699BEC}" type="pres">
      <dgm:prSet presAssocID="{393ED6E3-8DD4-4ABC-805A-C6A49BE53CF8}" presName="vert1" presStyleCnt="0"/>
      <dgm:spPr/>
    </dgm:pt>
    <dgm:pt modelId="{B6310FF2-7A14-4670-A01A-F05316A32A05}" type="pres">
      <dgm:prSet presAssocID="{527A3249-8B5E-47AF-9404-51DAA5BCBA47}" presName="thickLine" presStyleLbl="alignNode1" presStyleIdx="1" presStyleCnt="5"/>
      <dgm:spPr/>
    </dgm:pt>
    <dgm:pt modelId="{C9A1BB80-15FF-4CC7-B2F1-FE93A2AF7A5F}" type="pres">
      <dgm:prSet presAssocID="{527A3249-8B5E-47AF-9404-51DAA5BCBA47}" presName="horz1" presStyleCnt="0"/>
      <dgm:spPr/>
    </dgm:pt>
    <dgm:pt modelId="{9A8C343D-7ACD-4CC0-BB28-F3AE2A98983A}" type="pres">
      <dgm:prSet presAssocID="{527A3249-8B5E-47AF-9404-51DAA5BCBA47}" presName="tx1" presStyleLbl="revTx" presStyleIdx="1" presStyleCnt="5"/>
      <dgm:spPr/>
      <dgm:t>
        <a:bodyPr/>
        <a:lstStyle/>
        <a:p>
          <a:endParaRPr lang="es-CO"/>
        </a:p>
      </dgm:t>
    </dgm:pt>
    <dgm:pt modelId="{0F61F47D-1893-48EE-8D52-85B7332DDE0C}" type="pres">
      <dgm:prSet presAssocID="{527A3249-8B5E-47AF-9404-51DAA5BCBA47}" presName="vert1" presStyleCnt="0"/>
      <dgm:spPr/>
    </dgm:pt>
    <dgm:pt modelId="{1D764204-68E4-4F1A-A917-8777C6EA36B4}" type="pres">
      <dgm:prSet presAssocID="{3A7409A6-6059-450F-8570-AC13CC70B5DB}" presName="thickLine" presStyleLbl="alignNode1" presStyleIdx="2" presStyleCnt="5"/>
      <dgm:spPr/>
    </dgm:pt>
    <dgm:pt modelId="{353F08DB-0F7E-45D2-B2F0-43B1D54FC384}" type="pres">
      <dgm:prSet presAssocID="{3A7409A6-6059-450F-8570-AC13CC70B5DB}" presName="horz1" presStyleCnt="0"/>
      <dgm:spPr/>
    </dgm:pt>
    <dgm:pt modelId="{0FB0C202-2C7B-4E60-BA7B-448054D4F4FF}" type="pres">
      <dgm:prSet presAssocID="{3A7409A6-6059-450F-8570-AC13CC70B5DB}" presName="tx1" presStyleLbl="revTx" presStyleIdx="2" presStyleCnt="5"/>
      <dgm:spPr/>
      <dgm:t>
        <a:bodyPr/>
        <a:lstStyle/>
        <a:p>
          <a:endParaRPr lang="es-CO"/>
        </a:p>
      </dgm:t>
    </dgm:pt>
    <dgm:pt modelId="{26B9C667-9054-46DE-9120-063D5066B48D}" type="pres">
      <dgm:prSet presAssocID="{3A7409A6-6059-450F-8570-AC13CC70B5DB}" presName="vert1" presStyleCnt="0"/>
      <dgm:spPr/>
    </dgm:pt>
    <dgm:pt modelId="{E0216BB6-337C-4CAE-9C87-4FB143BCA6FE}" type="pres">
      <dgm:prSet presAssocID="{B9B01652-BE2B-4C33-BDB3-696D1EB45A69}" presName="thickLine" presStyleLbl="alignNode1" presStyleIdx="3" presStyleCnt="5"/>
      <dgm:spPr/>
    </dgm:pt>
    <dgm:pt modelId="{819B410E-300E-4A35-938D-389B9E9D18B1}" type="pres">
      <dgm:prSet presAssocID="{B9B01652-BE2B-4C33-BDB3-696D1EB45A69}" presName="horz1" presStyleCnt="0"/>
      <dgm:spPr/>
    </dgm:pt>
    <dgm:pt modelId="{96514CBF-2BD2-4658-8B1D-4DADAB1806A5}" type="pres">
      <dgm:prSet presAssocID="{B9B01652-BE2B-4C33-BDB3-696D1EB45A69}" presName="tx1" presStyleLbl="revTx" presStyleIdx="3" presStyleCnt="5"/>
      <dgm:spPr/>
      <dgm:t>
        <a:bodyPr/>
        <a:lstStyle/>
        <a:p>
          <a:endParaRPr lang="es-CO"/>
        </a:p>
      </dgm:t>
    </dgm:pt>
    <dgm:pt modelId="{F497722F-D3D0-4E30-BDB2-4F1136ADBC3B}" type="pres">
      <dgm:prSet presAssocID="{B9B01652-BE2B-4C33-BDB3-696D1EB45A69}" presName="vert1" presStyleCnt="0"/>
      <dgm:spPr/>
    </dgm:pt>
    <dgm:pt modelId="{0808EA0A-F137-41BE-A7EF-82C600CC372F}" type="pres">
      <dgm:prSet presAssocID="{F161DA97-CC25-4594-8EBD-A696E559284B}" presName="thickLine" presStyleLbl="alignNode1" presStyleIdx="4" presStyleCnt="5"/>
      <dgm:spPr/>
    </dgm:pt>
    <dgm:pt modelId="{B117C6BE-D4A9-40E1-9F84-9DE26CDDC9C5}" type="pres">
      <dgm:prSet presAssocID="{F161DA97-CC25-4594-8EBD-A696E559284B}" presName="horz1" presStyleCnt="0"/>
      <dgm:spPr/>
    </dgm:pt>
    <dgm:pt modelId="{E4E98A0C-75BB-4D65-B512-901DFAB91CED}" type="pres">
      <dgm:prSet presAssocID="{F161DA97-CC25-4594-8EBD-A696E559284B}" presName="tx1" presStyleLbl="revTx" presStyleIdx="4" presStyleCnt="5"/>
      <dgm:spPr/>
      <dgm:t>
        <a:bodyPr/>
        <a:lstStyle/>
        <a:p>
          <a:endParaRPr lang="es-CO"/>
        </a:p>
      </dgm:t>
    </dgm:pt>
    <dgm:pt modelId="{7F67ABE9-DF85-47B7-BD1D-28E912F453C2}" type="pres">
      <dgm:prSet presAssocID="{F161DA97-CC25-4594-8EBD-A696E559284B}" presName="vert1" presStyleCnt="0"/>
      <dgm:spPr/>
    </dgm:pt>
  </dgm:ptLst>
  <dgm:cxnLst>
    <dgm:cxn modelId="{D92B5C4C-ECEE-4F33-AF76-BC09AAF66F71}" srcId="{0F56B3E3-6B71-4568-B896-153458FDF765}" destId="{393ED6E3-8DD4-4ABC-805A-C6A49BE53CF8}" srcOrd="0" destOrd="0" parTransId="{5C967910-539B-4F7F-8B39-7CBDAFCAD62F}" sibTransId="{2529DBCD-2E42-4342-B11A-2FAD67E5195D}"/>
    <dgm:cxn modelId="{FDBA4BBD-24CC-4DBA-BDD3-257D04892AC2}" type="presOf" srcId="{0F56B3E3-6B71-4568-B896-153458FDF765}" destId="{B1D1AD22-F8C1-479C-9953-E693C2B65C70}" srcOrd="0" destOrd="0" presId="urn:microsoft.com/office/officeart/2008/layout/LinedList"/>
    <dgm:cxn modelId="{455AB406-81F9-4AC2-B32A-CF7ED5F79F91}" srcId="{0F56B3E3-6B71-4568-B896-153458FDF765}" destId="{B9B01652-BE2B-4C33-BDB3-696D1EB45A69}" srcOrd="3" destOrd="0" parTransId="{AB633D8F-F844-49EB-BBE6-B5F1E11C4059}" sibTransId="{FF9DEE8D-670F-4E1B-911F-9AAFC6F25774}"/>
    <dgm:cxn modelId="{9212E8F4-81DA-4F76-9139-36FF4AC7274A}" srcId="{0F56B3E3-6B71-4568-B896-153458FDF765}" destId="{527A3249-8B5E-47AF-9404-51DAA5BCBA47}" srcOrd="1" destOrd="0" parTransId="{F54A8E63-9F3E-46CC-813F-396C69D25E86}" sibTransId="{FE822C74-038E-46F6-9A4B-8922167BF67A}"/>
    <dgm:cxn modelId="{1F08C346-E518-4812-99C7-1FD81E10792F}" type="presOf" srcId="{527A3249-8B5E-47AF-9404-51DAA5BCBA47}" destId="{9A8C343D-7ACD-4CC0-BB28-F3AE2A98983A}" srcOrd="0" destOrd="0" presId="urn:microsoft.com/office/officeart/2008/layout/LinedList"/>
    <dgm:cxn modelId="{CE09C509-124B-4540-941C-3E63CA25B556}" type="presOf" srcId="{3A7409A6-6059-450F-8570-AC13CC70B5DB}" destId="{0FB0C202-2C7B-4E60-BA7B-448054D4F4FF}" srcOrd="0" destOrd="0" presId="urn:microsoft.com/office/officeart/2008/layout/LinedList"/>
    <dgm:cxn modelId="{04EAC3F4-B4A2-47E4-8712-2D5453FF44F7}" type="presOf" srcId="{B9B01652-BE2B-4C33-BDB3-696D1EB45A69}" destId="{96514CBF-2BD2-4658-8B1D-4DADAB1806A5}" srcOrd="0" destOrd="0" presId="urn:microsoft.com/office/officeart/2008/layout/LinedList"/>
    <dgm:cxn modelId="{0D83656F-7668-4B48-A86D-D356D4FD5887}" type="presOf" srcId="{393ED6E3-8DD4-4ABC-805A-C6A49BE53CF8}" destId="{7AD63C65-3A32-4351-B6AC-666B33AAD4AE}" srcOrd="0" destOrd="0" presId="urn:microsoft.com/office/officeart/2008/layout/LinedList"/>
    <dgm:cxn modelId="{66313E83-5C2C-4343-80C8-81D08429511B}" srcId="{0F56B3E3-6B71-4568-B896-153458FDF765}" destId="{F161DA97-CC25-4594-8EBD-A696E559284B}" srcOrd="4" destOrd="0" parTransId="{1C37F753-5A87-43B3-B0AF-5BCA6BF3CC0E}" sibTransId="{D2B2789A-6FE9-4ECD-8DA9-6FCD50724936}"/>
    <dgm:cxn modelId="{1FE9BC73-2040-4C64-B47E-E4B6EA488E05}" srcId="{0F56B3E3-6B71-4568-B896-153458FDF765}" destId="{3A7409A6-6059-450F-8570-AC13CC70B5DB}" srcOrd="2" destOrd="0" parTransId="{94EF0AFA-690C-406B-A60F-CBC66272B3A8}" sibTransId="{7831E8EA-BF46-411B-AD18-AAED1B563B46}"/>
    <dgm:cxn modelId="{C737DFB3-8F5B-42A2-9A8D-82C1ACA7CE9B}" type="presOf" srcId="{F161DA97-CC25-4594-8EBD-A696E559284B}" destId="{E4E98A0C-75BB-4D65-B512-901DFAB91CED}" srcOrd="0" destOrd="0" presId="urn:microsoft.com/office/officeart/2008/layout/LinedList"/>
    <dgm:cxn modelId="{2AEC57D2-24FA-4829-B207-DCEDCCBB57B7}" type="presParOf" srcId="{B1D1AD22-F8C1-479C-9953-E693C2B65C70}" destId="{29BF9186-B7D0-4989-8910-97410CF4488E}" srcOrd="0" destOrd="0" presId="urn:microsoft.com/office/officeart/2008/layout/LinedList"/>
    <dgm:cxn modelId="{C8C91563-122A-47DD-BC4C-2406C197C18F}" type="presParOf" srcId="{B1D1AD22-F8C1-479C-9953-E693C2B65C70}" destId="{EE5DA388-38D0-4792-89FC-BC6D3E0305CB}" srcOrd="1" destOrd="0" presId="urn:microsoft.com/office/officeart/2008/layout/LinedList"/>
    <dgm:cxn modelId="{DCC29A68-613E-407D-8FA5-4C19E4D4940F}" type="presParOf" srcId="{EE5DA388-38D0-4792-89FC-BC6D3E0305CB}" destId="{7AD63C65-3A32-4351-B6AC-666B33AAD4AE}" srcOrd="0" destOrd="0" presId="urn:microsoft.com/office/officeart/2008/layout/LinedList"/>
    <dgm:cxn modelId="{119A54F7-3707-46B7-8A4B-94A17226B992}" type="presParOf" srcId="{EE5DA388-38D0-4792-89FC-BC6D3E0305CB}" destId="{3FBCB0C9-2EFF-4B3F-AA4E-4B549C699BEC}" srcOrd="1" destOrd="0" presId="urn:microsoft.com/office/officeart/2008/layout/LinedList"/>
    <dgm:cxn modelId="{E9A1DDEF-1B7E-452D-AFA4-CF53A83AE258}" type="presParOf" srcId="{B1D1AD22-F8C1-479C-9953-E693C2B65C70}" destId="{B6310FF2-7A14-4670-A01A-F05316A32A05}" srcOrd="2" destOrd="0" presId="urn:microsoft.com/office/officeart/2008/layout/LinedList"/>
    <dgm:cxn modelId="{16DC7D2A-D3F4-4F22-A6A0-756121301BCA}" type="presParOf" srcId="{B1D1AD22-F8C1-479C-9953-E693C2B65C70}" destId="{C9A1BB80-15FF-4CC7-B2F1-FE93A2AF7A5F}" srcOrd="3" destOrd="0" presId="urn:microsoft.com/office/officeart/2008/layout/LinedList"/>
    <dgm:cxn modelId="{F6BDD5F1-5837-4392-8F3C-D36E91965AFC}" type="presParOf" srcId="{C9A1BB80-15FF-4CC7-B2F1-FE93A2AF7A5F}" destId="{9A8C343D-7ACD-4CC0-BB28-F3AE2A98983A}" srcOrd="0" destOrd="0" presId="urn:microsoft.com/office/officeart/2008/layout/LinedList"/>
    <dgm:cxn modelId="{0D066604-438F-4785-8FF7-3BDE56E5CD32}" type="presParOf" srcId="{C9A1BB80-15FF-4CC7-B2F1-FE93A2AF7A5F}" destId="{0F61F47D-1893-48EE-8D52-85B7332DDE0C}" srcOrd="1" destOrd="0" presId="urn:microsoft.com/office/officeart/2008/layout/LinedList"/>
    <dgm:cxn modelId="{97CE8260-6CF3-4053-851D-24D6B2267954}" type="presParOf" srcId="{B1D1AD22-F8C1-479C-9953-E693C2B65C70}" destId="{1D764204-68E4-4F1A-A917-8777C6EA36B4}" srcOrd="4" destOrd="0" presId="urn:microsoft.com/office/officeart/2008/layout/LinedList"/>
    <dgm:cxn modelId="{3B3BADE6-5A44-4531-84CF-A9F36A792FD2}" type="presParOf" srcId="{B1D1AD22-F8C1-479C-9953-E693C2B65C70}" destId="{353F08DB-0F7E-45D2-B2F0-43B1D54FC384}" srcOrd="5" destOrd="0" presId="urn:microsoft.com/office/officeart/2008/layout/LinedList"/>
    <dgm:cxn modelId="{86A85955-DC77-4E34-B9A1-DC94E9C10835}" type="presParOf" srcId="{353F08DB-0F7E-45D2-B2F0-43B1D54FC384}" destId="{0FB0C202-2C7B-4E60-BA7B-448054D4F4FF}" srcOrd="0" destOrd="0" presId="urn:microsoft.com/office/officeart/2008/layout/LinedList"/>
    <dgm:cxn modelId="{60AE7BDF-1890-4BE9-A20D-684ECB35A320}" type="presParOf" srcId="{353F08DB-0F7E-45D2-B2F0-43B1D54FC384}" destId="{26B9C667-9054-46DE-9120-063D5066B48D}" srcOrd="1" destOrd="0" presId="urn:microsoft.com/office/officeart/2008/layout/LinedList"/>
    <dgm:cxn modelId="{BC872456-0E30-4BEA-B206-D7F58CEE3141}" type="presParOf" srcId="{B1D1AD22-F8C1-479C-9953-E693C2B65C70}" destId="{E0216BB6-337C-4CAE-9C87-4FB143BCA6FE}" srcOrd="6" destOrd="0" presId="urn:microsoft.com/office/officeart/2008/layout/LinedList"/>
    <dgm:cxn modelId="{81A8D784-9830-4317-A2D8-53089FE7148B}" type="presParOf" srcId="{B1D1AD22-F8C1-479C-9953-E693C2B65C70}" destId="{819B410E-300E-4A35-938D-389B9E9D18B1}" srcOrd="7" destOrd="0" presId="urn:microsoft.com/office/officeart/2008/layout/LinedList"/>
    <dgm:cxn modelId="{A346A220-0675-4E5F-8D7B-67F66B997CF5}" type="presParOf" srcId="{819B410E-300E-4A35-938D-389B9E9D18B1}" destId="{96514CBF-2BD2-4658-8B1D-4DADAB1806A5}" srcOrd="0" destOrd="0" presId="urn:microsoft.com/office/officeart/2008/layout/LinedList"/>
    <dgm:cxn modelId="{B24D7B8A-FA4A-4C73-AC7C-3A49C381BF83}" type="presParOf" srcId="{819B410E-300E-4A35-938D-389B9E9D18B1}" destId="{F497722F-D3D0-4E30-BDB2-4F1136ADBC3B}" srcOrd="1" destOrd="0" presId="urn:microsoft.com/office/officeart/2008/layout/LinedList"/>
    <dgm:cxn modelId="{8660DB3C-FBCC-4AD7-B969-348CE48AF9BD}" type="presParOf" srcId="{B1D1AD22-F8C1-479C-9953-E693C2B65C70}" destId="{0808EA0A-F137-41BE-A7EF-82C600CC372F}" srcOrd="8" destOrd="0" presId="urn:microsoft.com/office/officeart/2008/layout/LinedList"/>
    <dgm:cxn modelId="{57EC3E7C-3B9E-4607-B20D-8F020BEBC697}" type="presParOf" srcId="{B1D1AD22-F8C1-479C-9953-E693C2B65C70}" destId="{B117C6BE-D4A9-40E1-9F84-9DE26CDDC9C5}" srcOrd="9" destOrd="0" presId="urn:microsoft.com/office/officeart/2008/layout/LinedList"/>
    <dgm:cxn modelId="{E489638D-C44C-41CF-9010-B6B2E5AE601E}" type="presParOf" srcId="{B117C6BE-D4A9-40E1-9F84-9DE26CDDC9C5}" destId="{E4E98A0C-75BB-4D65-B512-901DFAB91CED}" srcOrd="0" destOrd="0" presId="urn:microsoft.com/office/officeart/2008/layout/LinedList"/>
    <dgm:cxn modelId="{274913ED-35BB-4856-AF4C-7484F8E09B85}" type="presParOf" srcId="{B117C6BE-D4A9-40E1-9F84-9DE26CDDC9C5}" destId="{7F67ABE9-DF85-47B7-BD1D-28E912F453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6B3E3-6B71-4568-B896-153458FDF765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27A3249-8B5E-47AF-9404-51DAA5BCBA47}">
      <dgm:prSet phldrT="[Texto]"/>
      <dgm:spPr/>
      <dgm:t>
        <a:bodyPr/>
        <a:lstStyle/>
        <a:p>
          <a:r>
            <a:rPr lang="en-US" dirty="0" smtClean="0"/>
            <a:t> HML manipulation (URL and hidden inputs).</a:t>
          </a:r>
          <a:endParaRPr lang="es-CO" dirty="0"/>
        </a:p>
      </dgm:t>
    </dgm:pt>
    <dgm:pt modelId="{F54A8E63-9F3E-46CC-813F-396C69D25E86}" type="parTrans" cxnId="{9212E8F4-81DA-4F76-9139-36FF4AC7274A}">
      <dgm:prSet/>
      <dgm:spPr/>
      <dgm:t>
        <a:bodyPr/>
        <a:lstStyle/>
        <a:p>
          <a:endParaRPr lang="es-CO"/>
        </a:p>
      </dgm:t>
    </dgm:pt>
    <dgm:pt modelId="{FE822C74-038E-46F6-9A4B-8922167BF67A}" type="sibTrans" cxnId="{9212E8F4-81DA-4F76-9139-36FF4AC7274A}">
      <dgm:prSet/>
      <dgm:spPr/>
      <dgm:t>
        <a:bodyPr/>
        <a:lstStyle/>
        <a:p>
          <a:endParaRPr lang="es-CO"/>
        </a:p>
      </dgm:t>
    </dgm:pt>
    <dgm:pt modelId="{4703F92F-7363-4A58-8DFB-D69C418BC42F}">
      <dgm:prSet phldrT="[Texto]"/>
      <dgm:spPr/>
      <dgm:t>
        <a:bodyPr/>
        <a:lstStyle/>
        <a:p>
          <a:r>
            <a:rPr lang="en-US" dirty="0" smtClean="0"/>
            <a:t>Password hacking and brute force</a:t>
          </a:r>
          <a:endParaRPr lang="es-CO" dirty="0"/>
        </a:p>
      </dgm:t>
    </dgm:pt>
    <dgm:pt modelId="{D7274232-2EB9-47C7-B1C4-78CCE5FAA8CC}" type="parTrans" cxnId="{A128B4B0-03C7-4E8F-A48C-D9C55F3BFC47}">
      <dgm:prSet/>
      <dgm:spPr/>
      <dgm:t>
        <a:bodyPr/>
        <a:lstStyle/>
        <a:p>
          <a:endParaRPr lang="es-CO"/>
        </a:p>
      </dgm:t>
    </dgm:pt>
    <dgm:pt modelId="{8EDFD329-762E-4AA5-BD22-7BB7ACD62F33}" type="sibTrans" cxnId="{A128B4B0-03C7-4E8F-A48C-D9C55F3BFC47}">
      <dgm:prSet/>
      <dgm:spPr/>
      <dgm:t>
        <a:bodyPr/>
        <a:lstStyle/>
        <a:p>
          <a:endParaRPr lang="es-CO"/>
        </a:p>
      </dgm:t>
    </dgm:pt>
    <dgm:pt modelId="{1599956F-F6D9-4E7A-A336-262E6B046955}">
      <dgm:prSet phldrT="[Texto]"/>
      <dgm:spPr/>
      <dgm:t>
        <a:bodyPr/>
        <a:lstStyle/>
        <a:p>
          <a:r>
            <a:rPr lang="en-US" dirty="0" smtClean="0"/>
            <a:t>Introduction to Damn Vulnerable Web App and virtual </a:t>
          </a:r>
          <a:r>
            <a:rPr lang="en-US" dirty="0" smtClean="0"/>
            <a:t>machines</a:t>
          </a:r>
          <a:r>
            <a:rPr lang="es-419" dirty="0" smtClean="0"/>
            <a:t>(</a:t>
          </a:r>
          <a:r>
            <a:rPr lang="es-419" dirty="0" err="1" smtClean="0"/>
            <a:t>RandomStorm</a:t>
          </a:r>
          <a:r>
            <a:rPr lang="es-419" dirty="0" smtClean="0"/>
            <a:t>, 2016)</a:t>
          </a:r>
          <a:endParaRPr lang="es-CO" dirty="0"/>
        </a:p>
      </dgm:t>
    </dgm:pt>
    <dgm:pt modelId="{FF9194C9-05C7-47E6-AB9B-E474E48987C8}" type="parTrans" cxnId="{DCDA4686-63E5-47E0-BE89-066EB94256A7}">
      <dgm:prSet/>
      <dgm:spPr/>
      <dgm:t>
        <a:bodyPr/>
        <a:lstStyle/>
        <a:p>
          <a:endParaRPr lang="es-CO"/>
        </a:p>
      </dgm:t>
    </dgm:pt>
    <dgm:pt modelId="{5D9B5F74-E3CE-4391-A7A0-6B1DB010F8C8}" type="sibTrans" cxnId="{DCDA4686-63E5-47E0-BE89-066EB94256A7}">
      <dgm:prSet/>
      <dgm:spPr/>
      <dgm:t>
        <a:bodyPr/>
        <a:lstStyle/>
        <a:p>
          <a:endParaRPr lang="es-CO"/>
        </a:p>
      </dgm:t>
    </dgm:pt>
    <dgm:pt modelId="{C5E15349-93DB-4217-A918-BEC2A3D43555}">
      <dgm:prSet phldrT="[Texto]"/>
      <dgm:spPr/>
      <dgm:t>
        <a:bodyPr/>
        <a:lstStyle/>
        <a:p>
          <a:r>
            <a:rPr lang="es-CO" dirty="0" smtClean="0"/>
            <a:t>SQL </a:t>
          </a:r>
          <a:r>
            <a:rPr lang="es-CO" dirty="0" err="1" smtClean="0"/>
            <a:t>injection</a:t>
          </a:r>
          <a:endParaRPr lang="es-CO" dirty="0"/>
        </a:p>
      </dgm:t>
    </dgm:pt>
    <dgm:pt modelId="{5583F59C-CFF2-47F6-913A-E48FB40B0999}" type="parTrans" cxnId="{5ABB2B5D-80CD-4338-B6E2-E3F056D7CCD7}">
      <dgm:prSet/>
      <dgm:spPr/>
      <dgm:t>
        <a:bodyPr/>
        <a:lstStyle/>
        <a:p>
          <a:endParaRPr lang="es-CO"/>
        </a:p>
      </dgm:t>
    </dgm:pt>
    <dgm:pt modelId="{288F447F-4330-4B05-B5E0-5D1B607257CA}" type="sibTrans" cxnId="{5ABB2B5D-80CD-4338-B6E2-E3F056D7CCD7}">
      <dgm:prSet/>
      <dgm:spPr/>
      <dgm:t>
        <a:bodyPr/>
        <a:lstStyle/>
        <a:p>
          <a:endParaRPr lang="es-CO"/>
        </a:p>
      </dgm:t>
    </dgm:pt>
    <dgm:pt modelId="{102C33D7-B663-4CA4-A43B-E24947AE6FCC}">
      <dgm:prSet phldrT="[Texto]"/>
      <dgm:spPr/>
      <dgm:t>
        <a:bodyPr/>
        <a:lstStyle/>
        <a:p>
          <a:r>
            <a:rPr lang="es-CO" dirty="0" err="1" smtClean="0"/>
            <a:t>Decrypting</a:t>
          </a:r>
          <a:r>
            <a:rPr lang="es-CO" dirty="0" smtClean="0"/>
            <a:t> </a:t>
          </a:r>
          <a:r>
            <a:rPr lang="es-CO" dirty="0" err="1" smtClean="0"/>
            <a:t>passwords</a:t>
          </a:r>
          <a:endParaRPr lang="es-CO" dirty="0"/>
        </a:p>
      </dgm:t>
    </dgm:pt>
    <dgm:pt modelId="{2D9FB83D-8FDF-4D2A-9DE8-40BE1F8672AF}" type="parTrans" cxnId="{242AE8CB-42FA-4E7C-AD57-4A54995CAE97}">
      <dgm:prSet/>
      <dgm:spPr/>
      <dgm:t>
        <a:bodyPr/>
        <a:lstStyle/>
        <a:p>
          <a:endParaRPr lang="es-CO"/>
        </a:p>
      </dgm:t>
    </dgm:pt>
    <dgm:pt modelId="{FE50D4C5-0CF5-4B61-8B03-105EA4DF03B4}" type="sibTrans" cxnId="{242AE8CB-42FA-4E7C-AD57-4A54995CAE97}">
      <dgm:prSet/>
      <dgm:spPr/>
      <dgm:t>
        <a:bodyPr/>
        <a:lstStyle/>
        <a:p>
          <a:endParaRPr lang="es-CO"/>
        </a:p>
      </dgm:t>
    </dgm:pt>
    <dgm:pt modelId="{0031C7B2-9919-469E-AC72-92B23282B1D7}">
      <dgm:prSet phldrT="[Texto]"/>
      <dgm:spPr/>
      <dgm:t>
        <a:bodyPr/>
        <a:lstStyle/>
        <a:p>
          <a:r>
            <a:rPr lang="es-CO" dirty="0" err="1" smtClean="0"/>
            <a:t>Automatic</a:t>
          </a:r>
          <a:r>
            <a:rPr lang="es-CO" dirty="0" smtClean="0"/>
            <a:t> SQL-</a:t>
          </a:r>
          <a:r>
            <a:rPr lang="es-CO" dirty="0" err="1" smtClean="0"/>
            <a:t>Injection</a:t>
          </a:r>
          <a:r>
            <a:rPr lang="es-CO" dirty="0" smtClean="0"/>
            <a:t> </a:t>
          </a:r>
          <a:r>
            <a:rPr lang="es-CO" dirty="0" err="1" smtClean="0"/>
            <a:t>using</a:t>
          </a:r>
          <a:r>
            <a:rPr lang="es-CO" dirty="0" smtClean="0"/>
            <a:t> SQLMAP</a:t>
          </a:r>
          <a:endParaRPr lang="es-CO" dirty="0"/>
        </a:p>
      </dgm:t>
    </dgm:pt>
    <dgm:pt modelId="{14AA7B54-3EB6-48E6-AC0E-79A997617EB0}" type="sibTrans" cxnId="{1D2FA0F7-0016-48C3-883E-B10B7B44EBAE}">
      <dgm:prSet/>
      <dgm:spPr/>
      <dgm:t>
        <a:bodyPr/>
        <a:lstStyle/>
        <a:p>
          <a:endParaRPr lang="es-CO"/>
        </a:p>
      </dgm:t>
    </dgm:pt>
    <dgm:pt modelId="{DACD74F4-F597-4AD3-B3A4-73DAA4643499}" type="parTrans" cxnId="{1D2FA0F7-0016-48C3-883E-B10B7B44EBAE}">
      <dgm:prSet/>
      <dgm:spPr/>
      <dgm:t>
        <a:bodyPr/>
        <a:lstStyle/>
        <a:p>
          <a:endParaRPr lang="es-CO"/>
        </a:p>
      </dgm:t>
    </dgm:pt>
    <dgm:pt modelId="{B1D1AD22-F8C1-479C-9953-E693C2B65C70}" type="pres">
      <dgm:prSet presAssocID="{0F56B3E3-6B71-4568-B896-153458FDF7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B6310FF2-7A14-4670-A01A-F05316A32A05}" type="pres">
      <dgm:prSet presAssocID="{527A3249-8B5E-47AF-9404-51DAA5BCBA47}" presName="thickLine" presStyleLbl="alignNode1" presStyleIdx="0" presStyleCnt="6"/>
      <dgm:spPr/>
    </dgm:pt>
    <dgm:pt modelId="{C9A1BB80-15FF-4CC7-B2F1-FE93A2AF7A5F}" type="pres">
      <dgm:prSet presAssocID="{527A3249-8B5E-47AF-9404-51DAA5BCBA47}" presName="horz1" presStyleCnt="0"/>
      <dgm:spPr/>
    </dgm:pt>
    <dgm:pt modelId="{9A8C343D-7ACD-4CC0-BB28-F3AE2A98983A}" type="pres">
      <dgm:prSet presAssocID="{527A3249-8B5E-47AF-9404-51DAA5BCBA47}" presName="tx1" presStyleLbl="revTx" presStyleIdx="0" presStyleCnt="6"/>
      <dgm:spPr/>
      <dgm:t>
        <a:bodyPr/>
        <a:lstStyle/>
        <a:p>
          <a:endParaRPr lang="es-CO"/>
        </a:p>
      </dgm:t>
    </dgm:pt>
    <dgm:pt modelId="{0F61F47D-1893-48EE-8D52-85B7332DDE0C}" type="pres">
      <dgm:prSet presAssocID="{527A3249-8B5E-47AF-9404-51DAA5BCBA47}" presName="vert1" presStyleCnt="0"/>
      <dgm:spPr/>
    </dgm:pt>
    <dgm:pt modelId="{0CCF0C7D-84CF-45B1-B28E-FBBD527D8D36}" type="pres">
      <dgm:prSet presAssocID="{4703F92F-7363-4A58-8DFB-D69C418BC42F}" presName="thickLine" presStyleLbl="alignNode1" presStyleIdx="1" presStyleCnt="6"/>
      <dgm:spPr/>
    </dgm:pt>
    <dgm:pt modelId="{46DB5D3A-D85D-4D8B-8A7C-FC920691E691}" type="pres">
      <dgm:prSet presAssocID="{4703F92F-7363-4A58-8DFB-D69C418BC42F}" presName="horz1" presStyleCnt="0"/>
      <dgm:spPr/>
    </dgm:pt>
    <dgm:pt modelId="{84FC9ACB-82A3-42AD-B58D-59ED05ACD19A}" type="pres">
      <dgm:prSet presAssocID="{4703F92F-7363-4A58-8DFB-D69C418BC42F}" presName="tx1" presStyleLbl="revTx" presStyleIdx="1" presStyleCnt="6"/>
      <dgm:spPr/>
      <dgm:t>
        <a:bodyPr/>
        <a:lstStyle/>
        <a:p>
          <a:endParaRPr lang="es-CO"/>
        </a:p>
      </dgm:t>
    </dgm:pt>
    <dgm:pt modelId="{34F3B57F-E6D3-40C2-BDC7-29AE1FF6B75A}" type="pres">
      <dgm:prSet presAssocID="{4703F92F-7363-4A58-8DFB-D69C418BC42F}" presName="vert1" presStyleCnt="0"/>
      <dgm:spPr/>
    </dgm:pt>
    <dgm:pt modelId="{1A2D4562-B814-4F59-8472-C1F7A15DB945}" type="pres">
      <dgm:prSet presAssocID="{1599956F-F6D9-4E7A-A336-262E6B046955}" presName="thickLine" presStyleLbl="alignNode1" presStyleIdx="2" presStyleCnt="6"/>
      <dgm:spPr/>
    </dgm:pt>
    <dgm:pt modelId="{C131D81D-8565-4E07-8CF9-F026F77C5584}" type="pres">
      <dgm:prSet presAssocID="{1599956F-F6D9-4E7A-A336-262E6B046955}" presName="horz1" presStyleCnt="0"/>
      <dgm:spPr/>
    </dgm:pt>
    <dgm:pt modelId="{D596FC7F-8DAD-442C-9074-C7BAC5244697}" type="pres">
      <dgm:prSet presAssocID="{1599956F-F6D9-4E7A-A336-262E6B046955}" presName="tx1" presStyleLbl="revTx" presStyleIdx="2" presStyleCnt="6"/>
      <dgm:spPr/>
      <dgm:t>
        <a:bodyPr/>
        <a:lstStyle/>
        <a:p>
          <a:endParaRPr lang="es-CO"/>
        </a:p>
      </dgm:t>
    </dgm:pt>
    <dgm:pt modelId="{FDA41F67-5FA7-426C-9178-7A3FE53CEE91}" type="pres">
      <dgm:prSet presAssocID="{1599956F-F6D9-4E7A-A336-262E6B046955}" presName="vert1" presStyleCnt="0"/>
      <dgm:spPr/>
    </dgm:pt>
    <dgm:pt modelId="{7F7F2095-A137-4A3F-8952-75AEB532FD8E}" type="pres">
      <dgm:prSet presAssocID="{C5E15349-93DB-4217-A918-BEC2A3D43555}" presName="thickLine" presStyleLbl="alignNode1" presStyleIdx="3" presStyleCnt="6"/>
      <dgm:spPr/>
    </dgm:pt>
    <dgm:pt modelId="{548EE15B-0106-4839-91EF-0FCFC190369C}" type="pres">
      <dgm:prSet presAssocID="{C5E15349-93DB-4217-A918-BEC2A3D43555}" presName="horz1" presStyleCnt="0"/>
      <dgm:spPr/>
    </dgm:pt>
    <dgm:pt modelId="{AB820BB1-847A-4FCC-B007-3293B4A3FA9F}" type="pres">
      <dgm:prSet presAssocID="{C5E15349-93DB-4217-A918-BEC2A3D43555}" presName="tx1" presStyleLbl="revTx" presStyleIdx="3" presStyleCnt="6"/>
      <dgm:spPr/>
      <dgm:t>
        <a:bodyPr/>
        <a:lstStyle/>
        <a:p>
          <a:endParaRPr lang="es-CO"/>
        </a:p>
      </dgm:t>
    </dgm:pt>
    <dgm:pt modelId="{412ECC98-BF26-41D3-BB59-B2B9C13ABFD8}" type="pres">
      <dgm:prSet presAssocID="{C5E15349-93DB-4217-A918-BEC2A3D43555}" presName="vert1" presStyleCnt="0"/>
      <dgm:spPr/>
    </dgm:pt>
    <dgm:pt modelId="{5E1ABF4A-6CB1-4D30-89C0-9C0C43B59936}" type="pres">
      <dgm:prSet presAssocID="{102C33D7-B663-4CA4-A43B-E24947AE6FCC}" presName="thickLine" presStyleLbl="alignNode1" presStyleIdx="4" presStyleCnt="6"/>
      <dgm:spPr/>
    </dgm:pt>
    <dgm:pt modelId="{ECAC6192-EA80-40AD-A3BA-8A5D86353CEC}" type="pres">
      <dgm:prSet presAssocID="{102C33D7-B663-4CA4-A43B-E24947AE6FCC}" presName="horz1" presStyleCnt="0"/>
      <dgm:spPr/>
    </dgm:pt>
    <dgm:pt modelId="{642399FD-6D10-43E5-866D-37D311475D3E}" type="pres">
      <dgm:prSet presAssocID="{102C33D7-B663-4CA4-A43B-E24947AE6FCC}" presName="tx1" presStyleLbl="revTx" presStyleIdx="4" presStyleCnt="6"/>
      <dgm:spPr/>
      <dgm:t>
        <a:bodyPr/>
        <a:lstStyle/>
        <a:p>
          <a:endParaRPr lang="es-CO"/>
        </a:p>
      </dgm:t>
    </dgm:pt>
    <dgm:pt modelId="{CBFBF87B-0FC6-4392-B2DC-590670FD74A7}" type="pres">
      <dgm:prSet presAssocID="{102C33D7-B663-4CA4-A43B-E24947AE6FCC}" presName="vert1" presStyleCnt="0"/>
      <dgm:spPr/>
    </dgm:pt>
    <dgm:pt modelId="{71F019BF-1043-45AC-9D81-95168FC7D97F}" type="pres">
      <dgm:prSet presAssocID="{0031C7B2-9919-469E-AC72-92B23282B1D7}" presName="thickLine" presStyleLbl="alignNode1" presStyleIdx="5" presStyleCnt="6"/>
      <dgm:spPr/>
    </dgm:pt>
    <dgm:pt modelId="{2A2C8B91-8AE7-4084-B4CD-3E84E83EBE78}" type="pres">
      <dgm:prSet presAssocID="{0031C7B2-9919-469E-AC72-92B23282B1D7}" presName="horz1" presStyleCnt="0"/>
      <dgm:spPr/>
    </dgm:pt>
    <dgm:pt modelId="{B0EAD973-49C0-4178-B909-39A76BC75BFF}" type="pres">
      <dgm:prSet presAssocID="{0031C7B2-9919-469E-AC72-92B23282B1D7}" presName="tx1" presStyleLbl="revTx" presStyleIdx="5" presStyleCnt="6"/>
      <dgm:spPr/>
      <dgm:t>
        <a:bodyPr/>
        <a:lstStyle/>
        <a:p>
          <a:endParaRPr lang="es-CO"/>
        </a:p>
      </dgm:t>
    </dgm:pt>
    <dgm:pt modelId="{38D94A17-5DF5-4848-A917-81C1C79AFECC}" type="pres">
      <dgm:prSet presAssocID="{0031C7B2-9919-469E-AC72-92B23282B1D7}" presName="vert1" presStyleCnt="0"/>
      <dgm:spPr/>
    </dgm:pt>
  </dgm:ptLst>
  <dgm:cxnLst>
    <dgm:cxn modelId="{9081AA78-67FE-4809-9787-CD32E84988E4}" type="presOf" srcId="{0031C7B2-9919-469E-AC72-92B23282B1D7}" destId="{B0EAD973-49C0-4178-B909-39A76BC75BFF}" srcOrd="0" destOrd="0" presId="urn:microsoft.com/office/officeart/2008/layout/LinedList"/>
    <dgm:cxn modelId="{242AE8CB-42FA-4E7C-AD57-4A54995CAE97}" srcId="{0F56B3E3-6B71-4568-B896-153458FDF765}" destId="{102C33D7-B663-4CA4-A43B-E24947AE6FCC}" srcOrd="4" destOrd="0" parTransId="{2D9FB83D-8FDF-4D2A-9DE8-40BE1F8672AF}" sibTransId="{FE50D4C5-0CF5-4B61-8B03-105EA4DF03B4}"/>
    <dgm:cxn modelId="{16ACACB8-1EB0-4007-808B-B9078CC86D35}" type="presOf" srcId="{527A3249-8B5E-47AF-9404-51DAA5BCBA47}" destId="{9A8C343D-7ACD-4CC0-BB28-F3AE2A98983A}" srcOrd="0" destOrd="0" presId="urn:microsoft.com/office/officeart/2008/layout/LinedList"/>
    <dgm:cxn modelId="{DCDA4686-63E5-47E0-BE89-066EB94256A7}" srcId="{0F56B3E3-6B71-4568-B896-153458FDF765}" destId="{1599956F-F6D9-4E7A-A336-262E6B046955}" srcOrd="2" destOrd="0" parTransId="{FF9194C9-05C7-47E6-AB9B-E474E48987C8}" sibTransId="{5D9B5F74-E3CE-4391-A7A0-6B1DB010F8C8}"/>
    <dgm:cxn modelId="{1D2FA0F7-0016-48C3-883E-B10B7B44EBAE}" srcId="{0F56B3E3-6B71-4568-B896-153458FDF765}" destId="{0031C7B2-9919-469E-AC72-92B23282B1D7}" srcOrd="5" destOrd="0" parTransId="{DACD74F4-F597-4AD3-B3A4-73DAA4643499}" sibTransId="{14AA7B54-3EB6-48E6-AC0E-79A997617EB0}"/>
    <dgm:cxn modelId="{9212E8F4-81DA-4F76-9139-36FF4AC7274A}" srcId="{0F56B3E3-6B71-4568-B896-153458FDF765}" destId="{527A3249-8B5E-47AF-9404-51DAA5BCBA47}" srcOrd="0" destOrd="0" parTransId="{F54A8E63-9F3E-46CC-813F-396C69D25E86}" sibTransId="{FE822C74-038E-46F6-9A4B-8922167BF67A}"/>
    <dgm:cxn modelId="{9251835C-1B9A-43EA-BE60-FFF5712804E2}" type="presOf" srcId="{4703F92F-7363-4A58-8DFB-D69C418BC42F}" destId="{84FC9ACB-82A3-42AD-B58D-59ED05ACD19A}" srcOrd="0" destOrd="0" presId="urn:microsoft.com/office/officeart/2008/layout/LinedList"/>
    <dgm:cxn modelId="{A128B4B0-03C7-4E8F-A48C-D9C55F3BFC47}" srcId="{0F56B3E3-6B71-4568-B896-153458FDF765}" destId="{4703F92F-7363-4A58-8DFB-D69C418BC42F}" srcOrd="1" destOrd="0" parTransId="{D7274232-2EB9-47C7-B1C4-78CCE5FAA8CC}" sibTransId="{8EDFD329-762E-4AA5-BD22-7BB7ACD62F33}"/>
    <dgm:cxn modelId="{220155CB-B752-4412-9E32-3753D4F51FC0}" type="presOf" srcId="{C5E15349-93DB-4217-A918-BEC2A3D43555}" destId="{AB820BB1-847A-4FCC-B007-3293B4A3FA9F}" srcOrd="0" destOrd="0" presId="urn:microsoft.com/office/officeart/2008/layout/LinedList"/>
    <dgm:cxn modelId="{8306F7D5-6599-41DD-9337-EE1D581DE0B6}" type="presOf" srcId="{102C33D7-B663-4CA4-A43B-E24947AE6FCC}" destId="{642399FD-6D10-43E5-866D-37D311475D3E}" srcOrd="0" destOrd="0" presId="urn:microsoft.com/office/officeart/2008/layout/LinedList"/>
    <dgm:cxn modelId="{5ABB2B5D-80CD-4338-B6E2-E3F056D7CCD7}" srcId="{0F56B3E3-6B71-4568-B896-153458FDF765}" destId="{C5E15349-93DB-4217-A918-BEC2A3D43555}" srcOrd="3" destOrd="0" parTransId="{5583F59C-CFF2-47F6-913A-E48FB40B0999}" sibTransId="{288F447F-4330-4B05-B5E0-5D1B607257CA}"/>
    <dgm:cxn modelId="{BA5ABFD5-6CF7-4DC7-B6FB-35B0971EC521}" type="presOf" srcId="{1599956F-F6D9-4E7A-A336-262E6B046955}" destId="{D596FC7F-8DAD-442C-9074-C7BAC5244697}" srcOrd="0" destOrd="0" presId="urn:microsoft.com/office/officeart/2008/layout/LinedList"/>
    <dgm:cxn modelId="{2D97D2DA-866D-449F-9174-FA3A8E5422C2}" type="presOf" srcId="{0F56B3E3-6B71-4568-B896-153458FDF765}" destId="{B1D1AD22-F8C1-479C-9953-E693C2B65C70}" srcOrd="0" destOrd="0" presId="urn:microsoft.com/office/officeart/2008/layout/LinedList"/>
    <dgm:cxn modelId="{47D284C8-649E-47EA-A976-E338BE6196FA}" type="presParOf" srcId="{B1D1AD22-F8C1-479C-9953-E693C2B65C70}" destId="{B6310FF2-7A14-4670-A01A-F05316A32A05}" srcOrd="0" destOrd="0" presId="urn:microsoft.com/office/officeart/2008/layout/LinedList"/>
    <dgm:cxn modelId="{D0E0723D-2856-4EA8-A4CF-62C21087BE7B}" type="presParOf" srcId="{B1D1AD22-F8C1-479C-9953-E693C2B65C70}" destId="{C9A1BB80-15FF-4CC7-B2F1-FE93A2AF7A5F}" srcOrd="1" destOrd="0" presId="urn:microsoft.com/office/officeart/2008/layout/LinedList"/>
    <dgm:cxn modelId="{560EA6B7-EB45-4C27-99F3-758FC63ADABF}" type="presParOf" srcId="{C9A1BB80-15FF-4CC7-B2F1-FE93A2AF7A5F}" destId="{9A8C343D-7ACD-4CC0-BB28-F3AE2A98983A}" srcOrd="0" destOrd="0" presId="urn:microsoft.com/office/officeart/2008/layout/LinedList"/>
    <dgm:cxn modelId="{B1171DED-C9AC-470F-BE4B-9F75DCF125F6}" type="presParOf" srcId="{C9A1BB80-15FF-4CC7-B2F1-FE93A2AF7A5F}" destId="{0F61F47D-1893-48EE-8D52-85B7332DDE0C}" srcOrd="1" destOrd="0" presId="urn:microsoft.com/office/officeart/2008/layout/LinedList"/>
    <dgm:cxn modelId="{2CDF6C6A-5274-400F-963C-16B9389660A5}" type="presParOf" srcId="{B1D1AD22-F8C1-479C-9953-E693C2B65C70}" destId="{0CCF0C7D-84CF-45B1-B28E-FBBD527D8D36}" srcOrd="2" destOrd="0" presId="urn:microsoft.com/office/officeart/2008/layout/LinedList"/>
    <dgm:cxn modelId="{43765A2F-045A-4188-9FE9-6FC429EEB993}" type="presParOf" srcId="{B1D1AD22-F8C1-479C-9953-E693C2B65C70}" destId="{46DB5D3A-D85D-4D8B-8A7C-FC920691E691}" srcOrd="3" destOrd="0" presId="urn:microsoft.com/office/officeart/2008/layout/LinedList"/>
    <dgm:cxn modelId="{12AAF4B5-8B51-432C-9072-0945D51DAACA}" type="presParOf" srcId="{46DB5D3A-D85D-4D8B-8A7C-FC920691E691}" destId="{84FC9ACB-82A3-42AD-B58D-59ED05ACD19A}" srcOrd="0" destOrd="0" presId="urn:microsoft.com/office/officeart/2008/layout/LinedList"/>
    <dgm:cxn modelId="{A65CDDBC-E43D-4024-991F-FBEDEA6C7F91}" type="presParOf" srcId="{46DB5D3A-D85D-4D8B-8A7C-FC920691E691}" destId="{34F3B57F-E6D3-40C2-BDC7-29AE1FF6B75A}" srcOrd="1" destOrd="0" presId="urn:microsoft.com/office/officeart/2008/layout/LinedList"/>
    <dgm:cxn modelId="{6A447729-A809-4944-8103-617CD2DFDA4C}" type="presParOf" srcId="{B1D1AD22-F8C1-479C-9953-E693C2B65C70}" destId="{1A2D4562-B814-4F59-8472-C1F7A15DB945}" srcOrd="4" destOrd="0" presId="urn:microsoft.com/office/officeart/2008/layout/LinedList"/>
    <dgm:cxn modelId="{067F9A6D-67E6-4CB0-AD90-B611B3952B72}" type="presParOf" srcId="{B1D1AD22-F8C1-479C-9953-E693C2B65C70}" destId="{C131D81D-8565-4E07-8CF9-F026F77C5584}" srcOrd="5" destOrd="0" presId="urn:microsoft.com/office/officeart/2008/layout/LinedList"/>
    <dgm:cxn modelId="{AD191DFD-4E2D-4915-87FD-0DBB7A145788}" type="presParOf" srcId="{C131D81D-8565-4E07-8CF9-F026F77C5584}" destId="{D596FC7F-8DAD-442C-9074-C7BAC5244697}" srcOrd="0" destOrd="0" presId="urn:microsoft.com/office/officeart/2008/layout/LinedList"/>
    <dgm:cxn modelId="{90587A81-084E-4B21-8DF1-1695DDC96B89}" type="presParOf" srcId="{C131D81D-8565-4E07-8CF9-F026F77C5584}" destId="{FDA41F67-5FA7-426C-9178-7A3FE53CEE91}" srcOrd="1" destOrd="0" presId="urn:microsoft.com/office/officeart/2008/layout/LinedList"/>
    <dgm:cxn modelId="{DEF36149-9B66-4B6A-A8A8-03DB35BAADF1}" type="presParOf" srcId="{B1D1AD22-F8C1-479C-9953-E693C2B65C70}" destId="{7F7F2095-A137-4A3F-8952-75AEB532FD8E}" srcOrd="6" destOrd="0" presId="urn:microsoft.com/office/officeart/2008/layout/LinedList"/>
    <dgm:cxn modelId="{E9EAD6E4-4CB2-476B-B6CA-37E46F961B31}" type="presParOf" srcId="{B1D1AD22-F8C1-479C-9953-E693C2B65C70}" destId="{548EE15B-0106-4839-91EF-0FCFC190369C}" srcOrd="7" destOrd="0" presId="urn:microsoft.com/office/officeart/2008/layout/LinedList"/>
    <dgm:cxn modelId="{41D74EFB-60ED-448B-AC23-14258E298310}" type="presParOf" srcId="{548EE15B-0106-4839-91EF-0FCFC190369C}" destId="{AB820BB1-847A-4FCC-B007-3293B4A3FA9F}" srcOrd="0" destOrd="0" presId="urn:microsoft.com/office/officeart/2008/layout/LinedList"/>
    <dgm:cxn modelId="{9214374B-3B8D-438D-9BFF-9C2BF822825E}" type="presParOf" srcId="{548EE15B-0106-4839-91EF-0FCFC190369C}" destId="{412ECC98-BF26-41D3-BB59-B2B9C13ABFD8}" srcOrd="1" destOrd="0" presId="urn:microsoft.com/office/officeart/2008/layout/LinedList"/>
    <dgm:cxn modelId="{7E3244A6-C38C-440F-AC82-B6E98744C6C4}" type="presParOf" srcId="{B1D1AD22-F8C1-479C-9953-E693C2B65C70}" destId="{5E1ABF4A-6CB1-4D30-89C0-9C0C43B59936}" srcOrd="8" destOrd="0" presId="urn:microsoft.com/office/officeart/2008/layout/LinedList"/>
    <dgm:cxn modelId="{014E0624-FB83-4F96-AC38-220CF7157984}" type="presParOf" srcId="{B1D1AD22-F8C1-479C-9953-E693C2B65C70}" destId="{ECAC6192-EA80-40AD-A3BA-8A5D86353CEC}" srcOrd="9" destOrd="0" presId="urn:microsoft.com/office/officeart/2008/layout/LinedList"/>
    <dgm:cxn modelId="{A3CA1B8A-FB6C-4EA2-B4D4-65FDDD4EDC9F}" type="presParOf" srcId="{ECAC6192-EA80-40AD-A3BA-8A5D86353CEC}" destId="{642399FD-6D10-43E5-866D-37D311475D3E}" srcOrd="0" destOrd="0" presId="urn:microsoft.com/office/officeart/2008/layout/LinedList"/>
    <dgm:cxn modelId="{45918B01-9D1A-47FD-9BCD-5ED5FA0EA3DA}" type="presParOf" srcId="{ECAC6192-EA80-40AD-A3BA-8A5D86353CEC}" destId="{CBFBF87B-0FC6-4392-B2DC-590670FD74A7}" srcOrd="1" destOrd="0" presId="urn:microsoft.com/office/officeart/2008/layout/LinedList"/>
    <dgm:cxn modelId="{CBDBC801-3FA8-4259-9A86-2C93A2FEB1E8}" type="presParOf" srcId="{B1D1AD22-F8C1-479C-9953-E693C2B65C70}" destId="{71F019BF-1043-45AC-9D81-95168FC7D97F}" srcOrd="10" destOrd="0" presId="urn:microsoft.com/office/officeart/2008/layout/LinedList"/>
    <dgm:cxn modelId="{D55615CD-A5E5-479D-974E-795BB09BA3C9}" type="presParOf" srcId="{B1D1AD22-F8C1-479C-9953-E693C2B65C70}" destId="{2A2C8B91-8AE7-4084-B4CD-3E84E83EBE78}" srcOrd="11" destOrd="0" presId="urn:microsoft.com/office/officeart/2008/layout/LinedList"/>
    <dgm:cxn modelId="{712091F5-5FDA-4978-AEA8-C25B38249306}" type="presParOf" srcId="{2A2C8B91-8AE7-4084-B4CD-3E84E83EBE78}" destId="{B0EAD973-49C0-4178-B909-39A76BC75BFF}" srcOrd="0" destOrd="0" presId="urn:microsoft.com/office/officeart/2008/layout/LinedList"/>
    <dgm:cxn modelId="{A11C6DAC-7B2D-468C-85B6-E69DA34C7948}" type="presParOf" srcId="{2A2C8B91-8AE7-4084-B4CD-3E84E83EBE78}" destId="{38D94A17-5DF5-4848-A917-81C1C79AFE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6B3E3-6B71-4568-B896-153458FDF765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527A3249-8B5E-47AF-9404-51DAA5BCBA47}">
      <dgm:prSet phldrT="[Texto]" custT="1"/>
      <dgm:spPr/>
      <dgm:t>
        <a:bodyPr/>
        <a:lstStyle/>
        <a:p>
          <a:r>
            <a:rPr lang="en-US" sz="2800" dirty="0" smtClean="0"/>
            <a:t> </a:t>
          </a:r>
          <a:r>
            <a:rPr lang="es-CO" sz="2800" dirty="0" smtClean="0"/>
            <a:t>Cross </a:t>
          </a:r>
          <a:r>
            <a:rPr lang="es-CO" sz="2800" dirty="0" err="1" smtClean="0"/>
            <a:t>Site</a:t>
          </a:r>
          <a:r>
            <a:rPr lang="es-CO" sz="2800" dirty="0" smtClean="0"/>
            <a:t> Scripting (XSS)</a:t>
          </a:r>
          <a:endParaRPr lang="es-CO" sz="2800" dirty="0"/>
        </a:p>
      </dgm:t>
    </dgm:pt>
    <dgm:pt modelId="{F54A8E63-9F3E-46CC-813F-396C69D25E86}" type="parTrans" cxnId="{9212E8F4-81DA-4F76-9139-36FF4AC7274A}">
      <dgm:prSet/>
      <dgm:spPr/>
      <dgm:t>
        <a:bodyPr/>
        <a:lstStyle/>
        <a:p>
          <a:endParaRPr lang="es-CO" sz="1100"/>
        </a:p>
      </dgm:t>
    </dgm:pt>
    <dgm:pt modelId="{FE822C74-038E-46F6-9A4B-8922167BF67A}" type="sibTrans" cxnId="{9212E8F4-81DA-4F76-9139-36FF4AC7274A}">
      <dgm:prSet/>
      <dgm:spPr/>
      <dgm:t>
        <a:bodyPr/>
        <a:lstStyle/>
        <a:p>
          <a:endParaRPr lang="es-CO" sz="1100"/>
        </a:p>
      </dgm:t>
    </dgm:pt>
    <dgm:pt modelId="{60AB5D34-797E-408C-9DDD-1BFEB90B8B26}">
      <dgm:prSet phldrT="[Texto]" custT="1"/>
      <dgm:spPr/>
      <dgm:t>
        <a:bodyPr/>
        <a:lstStyle/>
        <a:p>
          <a:r>
            <a:rPr lang="es-CO" sz="3200" dirty="0" smtClean="0"/>
            <a:t>Cross</a:t>
          </a:r>
          <a:r>
            <a:rPr lang="es-CO" sz="2800" dirty="0" smtClean="0"/>
            <a:t> </a:t>
          </a:r>
          <a:r>
            <a:rPr lang="es-CO" sz="2800" dirty="0" err="1" smtClean="0"/>
            <a:t>site</a:t>
          </a:r>
          <a:r>
            <a:rPr lang="es-CO" sz="2800" dirty="0" smtClean="0"/>
            <a:t> </a:t>
          </a:r>
          <a:r>
            <a:rPr lang="es-CO" sz="2800" dirty="0" err="1" smtClean="0"/>
            <a:t>request</a:t>
          </a:r>
          <a:r>
            <a:rPr lang="es-CO" sz="2800" dirty="0" smtClean="0"/>
            <a:t> </a:t>
          </a:r>
          <a:r>
            <a:rPr lang="es-CO" sz="2800" dirty="0" err="1" smtClean="0"/>
            <a:t>forgery</a:t>
          </a:r>
          <a:r>
            <a:rPr lang="es-CO" sz="2800" dirty="0" smtClean="0"/>
            <a:t>(CSRF)</a:t>
          </a:r>
          <a:endParaRPr lang="es-CO" sz="2800" dirty="0"/>
        </a:p>
      </dgm:t>
    </dgm:pt>
    <dgm:pt modelId="{7A28D889-4581-42E6-AA46-9C4AC658FDA9}" type="parTrans" cxnId="{42645DE9-0B49-43BD-9694-D38B0ED5AB89}">
      <dgm:prSet/>
      <dgm:spPr/>
      <dgm:t>
        <a:bodyPr/>
        <a:lstStyle/>
        <a:p>
          <a:endParaRPr lang="es-CO" sz="1100"/>
        </a:p>
      </dgm:t>
    </dgm:pt>
    <dgm:pt modelId="{95F5F277-AD49-4F2B-BA56-2B08CB5B7968}" type="sibTrans" cxnId="{42645DE9-0B49-43BD-9694-D38B0ED5AB89}">
      <dgm:prSet/>
      <dgm:spPr/>
      <dgm:t>
        <a:bodyPr/>
        <a:lstStyle/>
        <a:p>
          <a:endParaRPr lang="es-CO" sz="1100"/>
        </a:p>
      </dgm:t>
    </dgm:pt>
    <dgm:pt modelId="{E6AB05E8-6CAD-4AC2-8ECB-D7991F8A3F2B}">
      <dgm:prSet phldrT="[Texto]" custT="1"/>
      <dgm:spPr/>
      <dgm:t>
        <a:bodyPr/>
        <a:lstStyle/>
        <a:p>
          <a:r>
            <a:rPr lang="es-CO" sz="2800" dirty="0" err="1" smtClean="0"/>
            <a:t>Denial</a:t>
          </a:r>
          <a:r>
            <a:rPr lang="es-CO" sz="2800" dirty="0" smtClean="0"/>
            <a:t> of </a:t>
          </a:r>
          <a:r>
            <a:rPr lang="es-CO" sz="2800" dirty="0" err="1" smtClean="0"/>
            <a:t>service</a:t>
          </a:r>
          <a:r>
            <a:rPr lang="es-CO" sz="2800" dirty="0" smtClean="0"/>
            <a:t> </a:t>
          </a:r>
          <a:r>
            <a:rPr lang="es-CO" sz="2800" dirty="0" err="1" smtClean="0"/>
            <a:t>attacks</a:t>
          </a:r>
          <a:endParaRPr lang="es-CO" sz="2800" dirty="0"/>
        </a:p>
      </dgm:t>
    </dgm:pt>
    <dgm:pt modelId="{AC11931B-4966-461F-9528-C465E687AA68}" type="parTrans" cxnId="{C0EF7AF7-D071-491E-A6AD-881A101297AA}">
      <dgm:prSet/>
      <dgm:spPr/>
      <dgm:t>
        <a:bodyPr/>
        <a:lstStyle/>
        <a:p>
          <a:endParaRPr lang="es-CO" sz="1100"/>
        </a:p>
      </dgm:t>
    </dgm:pt>
    <dgm:pt modelId="{9231DEB6-18AC-43C0-B8AC-88917735882A}" type="sibTrans" cxnId="{C0EF7AF7-D071-491E-A6AD-881A101297AA}">
      <dgm:prSet/>
      <dgm:spPr/>
      <dgm:t>
        <a:bodyPr/>
        <a:lstStyle/>
        <a:p>
          <a:endParaRPr lang="es-CO" sz="1100"/>
        </a:p>
      </dgm:t>
    </dgm:pt>
    <dgm:pt modelId="{56E5EEA9-E4BC-4444-8DFF-E5FA9C0EF416}">
      <dgm:prSet phldrT="[Texto]" custT="1"/>
      <dgm:spPr/>
      <dgm:t>
        <a:bodyPr/>
        <a:lstStyle/>
        <a:p>
          <a:r>
            <a:rPr lang="es-CO" sz="2800" dirty="0" smtClean="0"/>
            <a:t>Buffer </a:t>
          </a:r>
          <a:r>
            <a:rPr lang="es-CO" sz="2800" dirty="0" err="1" smtClean="0"/>
            <a:t>overload</a:t>
          </a:r>
          <a:r>
            <a:rPr lang="es-CO" sz="2800" dirty="0" smtClean="0"/>
            <a:t> </a:t>
          </a:r>
          <a:r>
            <a:rPr lang="es-CO" sz="2800" dirty="0" err="1" smtClean="0"/>
            <a:t>attacks</a:t>
          </a:r>
          <a:endParaRPr lang="es-CO" sz="2800" dirty="0"/>
        </a:p>
      </dgm:t>
    </dgm:pt>
    <dgm:pt modelId="{4D2AE5B3-BD37-430C-AD6A-F914C74272EF}" type="parTrans" cxnId="{25E599E5-72B7-42FA-BF6B-C8986B26CD96}">
      <dgm:prSet/>
      <dgm:spPr/>
      <dgm:t>
        <a:bodyPr/>
        <a:lstStyle/>
        <a:p>
          <a:endParaRPr lang="es-CO" sz="1100"/>
        </a:p>
      </dgm:t>
    </dgm:pt>
    <dgm:pt modelId="{9AF61FAE-064F-4150-97A6-8BBC4D944F57}" type="sibTrans" cxnId="{25E599E5-72B7-42FA-BF6B-C8986B26CD96}">
      <dgm:prSet/>
      <dgm:spPr/>
      <dgm:t>
        <a:bodyPr/>
        <a:lstStyle/>
        <a:p>
          <a:endParaRPr lang="es-CO" sz="1100"/>
        </a:p>
      </dgm:t>
    </dgm:pt>
    <dgm:pt modelId="{8C1E0A69-95C0-4FBF-B51B-F2D33D3B8B7B}">
      <dgm:prSet phldrT="[Texto]" custT="1"/>
      <dgm:spPr/>
      <dgm:t>
        <a:bodyPr/>
        <a:lstStyle/>
        <a:p>
          <a:r>
            <a:rPr lang="es-CO" sz="2800" dirty="0" smtClean="0"/>
            <a:t>PHP </a:t>
          </a:r>
          <a:r>
            <a:rPr lang="es-CO" sz="2800" dirty="0" err="1" smtClean="0"/>
            <a:t>backdoors</a:t>
          </a:r>
          <a:endParaRPr lang="es-CO" sz="2800" dirty="0"/>
        </a:p>
      </dgm:t>
    </dgm:pt>
    <dgm:pt modelId="{8CA18053-4B04-4A94-8972-FA0B4CB99879}" type="parTrans" cxnId="{463CE1D5-8C04-453B-A585-7ED2449EABDB}">
      <dgm:prSet/>
      <dgm:spPr/>
      <dgm:t>
        <a:bodyPr/>
        <a:lstStyle/>
        <a:p>
          <a:endParaRPr lang="es-CO" sz="1100"/>
        </a:p>
      </dgm:t>
    </dgm:pt>
    <dgm:pt modelId="{6734B30F-C589-46B3-8C66-60D09F3B76B7}" type="sibTrans" cxnId="{463CE1D5-8C04-453B-A585-7ED2449EABDB}">
      <dgm:prSet/>
      <dgm:spPr/>
      <dgm:t>
        <a:bodyPr/>
        <a:lstStyle/>
        <a:p>
          <a:endParaRPr lang="es-CO" sz="1100"/>
        </a:p>
      </dgm:t>
    </dgm:pt>
    <dgm:pt modelId="{B1D1AD22-F8C1-479C-9953-E693C2B65C70}" type="pres">
      <dgm:prSet presAssocID="{0F56B3E3-6B71-4568-B896-153458FDF76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CO"/>
        </a:p>
      </dgm:t>
    </dgm:pt>
    <dgm:pt modelId="{B6310FF2-7A14-4670-A01A-F05316A32A05}" type="pres">
      <dgm:prSet presAssocID="{527A3249-8B5E-47AF-9404-51DAA5BCBA47}" presName="thickLine" presStyleLbl="alignNode1" presStyleIdx="0" presStyleCnt="5"/>
      <dgm:spPr/>
    </dgm:pt>
    <dgm:pt modelId="{C9A1BB80-15FF-4CC7-B2F1-FE93A2AF7A5F}" type="pres">
      <dgm:prSet presAssocID="{527A3249-8B5E-47AF-9404-51DAA5BCBA47}" presName="horz1" presStyleCnt="0"/>
      <dgm:spPr/>
    </dgm:pt>
    <dgm:pt modelId="{9A8C343D-7ACD-4CC0-BB28-F3AE2A98983A}" type="pres">
      <dgm:prSet presAssocID="{527A3249-8B5E-47AF-9404-51DAA5BCBA47}" presName="tx1" presStyleLbl="revTx" presStyleIdx="0" presStyleCnt="5"/>
      <dgm:spPr/>
      <dgm:t>
        <a:bodyPr/>
        <a:lstStyle/>
        <a:p>
          <a:endParaRPr lang="es-CO"/>
        </a:p>
      </dgm:t>
    </dgm:pt>
    <dgm:pt modelId="{0F61F47D-1893-48EE-8D52-85B7332DDE0C}" type="pres">
      <dgm:prSet presAssocID="{527A3249-8B5E-47AF-9404-51DAA5BCBA47}" presName="vert1" presStyleCnt="0"/>
      <dgm:spPr/>
    </dgm:pt>
    <dgm:pt modelId="{8BC35071-950B-4773-9F43-2BD884EF003E}" type="pres">
      <dgm:prSet presAssocID="{60AB5D34-797E-408C-9DDD-1BFEB90B8B26}" presName="thickLine" presStyleLbl="alignNode1" presStyleIdx="1" presStyleCnt="5"/>
      <dgm:spPr/>
    </dgm:pt>
    <dgm:pt modelId="{8B7454D0-5C9F-4EEC-8C7E-75A152C7F378}" type="pres">
      <dgm:prSet presAssocID="{60AB5D34-797E-408C-9DDD-1BFEB90B8B26}" presName="horz1" presStyleCnt="0"/>
      <dgm:spPr/>
    </dgm:pt>
    <dgm:pt modelId="{4DB20046-B41C-49CA-AAE0-0FE2F07759EB}" type="pres">
      <dgm:prSet presAssocID="{60AB5D34-797E-408C-9DDD-1BFEB90B8B26}" presName="tx1" presStyleLbl="revTx" presStyleIdx="1" presStyleCnt="5"/>
      <dgm:spPr/>
      <dgm:t>
        <a:bodyPr/>
        <a:lstStyle/>
        <a:p>
          <a:endParaRPr lang="es-CO"/>
        </a:p>
      </dgm:t>
    </dgm:pt>
    <dgm:pt modelId="{6EB824A6-A712-4C7C-8EA6-FE85707B49CB}" type="pres">
      <dgm:prSet presAssocID="{60AB5D34-797E-408C-9DDD-1BFEB90B8B26}" presName="vert1" presStyleCnt="0"/>
      <dgm:spPr/>
    </dgm:pt>
    <dgm:pt modelId="{3D2DDF0A-829E-4046-9021-5D8190B9B91E}" type="pres">
      <dgm:prSet presAssocID="{E6AB05E8-6CAD-4AC2-8ECB-D7991F8A3F2B}" presName="thickLine" presStyleLbl="alignNode1" presStyleIdx="2" presStyleCnt="5"/>
      <dgm:spPr/>
    </dgm:pt>
    <dgm:pt modelId="{B84A8679-2834-4EEF-9DFF-F166B64B74F8}" type="pres">
      <dgm:prSet presAssocID="{E6AB05E8-6CAD-4AC2-8ECB-D7991F8A3F2B}" presName="horz1" presStyleCnt="0"/>
      <dgm:spPr/>
    </dgm:pt>
    <dgm:pt modelId="{B9D096AC-C390-456A-B09C-198BC8296DFC}" type="pres">
      <dgm:prSet presAssocID="{E6AB05E8-6CAD-4AC2-8ECB-D7991F8A3F2B}" presName="tx1" presStyleLbl="revTx" presStyleIdx="2" presStyleCnt="5"/>
      <dgm:spPr/>
      <dgm:t>
        <a:bodyPr/>
        <a:lstStyle/>
        <a:p>
          <a:endParaRPr lang="es-CO"/>
        </a:p>
      </dgm:t>
    </dgm:pt>
    <dgm:pt modelId="{79813475-BB86-4C1A-8A5F-1456A3C1A305}" type="pres">
      <dgm:prSet presAssocID="{E6AB05E8-6CAD-4AC2-8ECB-D7991F8A3F2B}" presName="vert1" presStyleCnt="0"/>
      <dgm:spPr/>
    </dgm:pt>
    <dgm:pt modelId="{910D4D63-DF7F-41CC-9A0A-8D828C8C99B4}" type="pres">
      <dgm:prSet presAssocID="{56E5EEA9-E4BC-4444-8DFF-E5FA9C0EF416}" presName="thickLine" presStyleLbl="alignNode1" presStyleIdx="3" presStyleCnt="5"/>
      <dgm:spPr/>
    </dgm:pt>
    <dgm:pt modelId="{3C6FF457-7F7F-4A23-B33C-B88B1D9E1C32}" type="pres">
      <dgm:prSet presAssocID="{56E5EEA9-E4BC-4444-8DFF-E5FA9C0EF416}" presName="horz1" presStyleCnt="0"/>
      <dgm:spPr/>
    </dgm:pt>
    <dgm:pt modelId="{9625F21C-5C5F-424E-AA02-066DF7313A13}" type="pres">
      <dgm:prSet presAssocID="{56E5EEA9-E4BC-4444-8DFF-E5FA9C0EF416}" presName="tx1" presStyleLbl="revTx" presStyleIdx="3" presStyleCnt="5"/>
      <dgm:spPr/>
      <dgm:t>
        <a:bodyPr/>
        <a:lstStyle/>
        <a:p>
          <a:endParaRPr lang="es-CO"/>
        </a:p>
      </dgm:t>
    </dgm:pt>
    <dgm:pt modelId="{0E85A53F-21BC-4ECE-9E36-96756D9BC35B}" type="pres">
      <dgm:prSet presAssocID="{56E5EEA9-E4BC-4444-8DFF-E5FA9C0EF416}" presName="vert1" presStyleCnt="0"/>
      <dgm:spPr/>
    </dgm:pt>
    <dgm:pt modelId="{39A3BA11-954E-460E-8D76-A351600E52E9}" type="pres">
      <dgm:prSet presAssocID="{8C1E0A69-95C0-4FBF-B51B-F2D33D3B8B7B}" presName="thickLine" presStyleLbl="alignNode1" presStyleIdx="4" presStyleCnt="5"/>
      <dgm:spPr/>
    </dgm:pt>
    <dgm:pt modelId="{467C4327-0722-43E4-87F3-ECC3778463FA}" type="pres">
      <dgm:prSet presAssocID="{8C1E0A69-95C0-4FBF-B51B-F2D33D3B8B7B}" presName="horz1" presStyleCnt="0"/>
      <dgm:spPr/>
    </dgm:pt>
    <dgm:pt modelId="{D2A49B86-70ED-46D6-8E0E-56EA8AA5FE8F}" type="pres">
      <dgm:prSet presAssocID="{8C1E0A69-95C0-4FBF-B51B-F2D33D3B8B7B}" presName="tx1" presStyleLbl="revTx" presStyleIdx="4" presStyleCnt="5"/>
      <dgm:spPr/>
      <dgm:t>
        <a:bodyPr/>
        <a:lstStyle/>
        <a:p>
          <a:endParaRPr lang="es-CO"/>
        </a:p>
      </dgm:t>
    </dgm:pt>
    <dgm:pt modelId="{48EA9822-2564-42EB-8386-D2D598D733CD}" type="pres">
      <dgm:prSet presAssocID="{8C1E0A69-95C0-4FBF-B51B-F2D33D3B8B7B}" presName="vert1" presStyleCnt="0"/>
      <dgm:spPr/>
    </dgm:pt>
  </dgm:ptLst>
  <dgm:cxnLst>
    <dgm:cxn modelId="{463CE1D5-8C04-453B-A585-7ED2449EABDB}" srcId="{0F56B3E3-6B71-4568-B896-153458FDF765}" destId="{8C1E0A69-95C0-4FBF-B51B-F2D33D3B8B7B}" srcOrd="4" destOrd="0" parTransId="{8CA18053-4B04-4A94-8972-FA0B4CB99879}" sibTransId="{6734B30F-C589-46B3-8C66-60D09F3B76B7}"/>
    <dgm:cxn modelId="{42645DE9-0B49-43BD-9694-D38B0ED5AB89}" srcId="{0F56B3E3-6B71-4568-B896-153458FDF765}" destId="{60AB5D34-797E-408C-9DDD-1BFEB90B8B26}" srcOrd="1" destOrd="0" parTransId="{7A28D889-4581-42E6-AA46-9C4AC658FDA9}" sibTransId="{95F5F277-AD49-4F2B-BA56-2B08CB5B7968}"/>
    <dgm:cxn modelId="{216D010C-B07D-4EFE-8EFE-2D9A964E55D7}" type="presOf" srcId="{60AB5D34-797E-408C-9DDD-1BFEB90B8B26}" destId="{4DB20046-B41C-49CA-AAE0-0FE2F07759EB}" srcOrd="0" destOrd="0" presId="urn:microsoft.com/office/officeart/2008/layout/LinedList"/>
    <dgm:cxn modelId="{68D5022A-722F-4F23-B492-1F78F69594AC}" type="presOf" srcId="{527A3249-8B5E-47AF-9404-51DAA5BCBA47}" destId="{9A8C343D-7ACD-4CC0-BB28-F3AE2A98983A}" srcOrd="0" destOrd="0" presId="urn:microsoft.com/office/officeart/2008/layout/LinedList"/>
    <dgm:cxn modelId="{9212E8F4-81DA-4F76-9139-36FF4AC7274A}" srcId="{0F56B3E3-6B71-4568-B896-153458FDF765}" destId="{527A3249-8B5E-47AF-9404-51DAA5BCBA47}" srcOrd="0" destOrd="0" parTransId="{F54A8E63-9F3E-46CC-813F-396C69D25E86}" sibTransId="{FE822C74-038E-46F6-9A4B-8922167BF67A}"/>
    <dgm:cxn modelId="{B0B7E600-CE92-4D0F-B19E-21555C3ABC07}" type="presOf" srcId="{8C1E0A69-95C0-4FBF-B51B-F2D33D3B8B7B}" destId="{D2A49B86-70ED-46D6-8E0E-56EA8AA5FE8F}" srcOrd="0" destOrd="0" presId="urn:microsoft.com/office/officeart/2008/layout/LinedList"/>
    <dgm:cxn modelId="{C0EF7AF7-D071-491E-A6AD-881A101297AA}" srcId="{0F56B3E3-6B71-4568-B896-153458FDF765}" destId="{E6AB05E8-6CAD-4AC2-8ECB-D7991F8A3F2B}" srcOrd="2" destOrd="0" parTransId="{AC11931B-4966-461F-9528-C465E687AA68}" sibTransId="{9231DEB6-18AC-43C0-B8AC-88917735882A}"/>
    <dgm:cxn modelId="{25E599E5-72B7-42FA-BF6B-C8986B26CD96}" srcId="{0F56B3E3-6B71-4568-B896-153458FDF765}" destId="{56E5EEA9-E4BC-4444-8DFF-E5FA9C0EF416}" srcOrd="3" destOrd="0" parTransId="{4D2AE5B3-BD37-430C-AD6A-F914C74272EF}" sibTransId="{9AF61FAE-064F-4150-97A6-8BBC4D944F57}"/>
    <dgm:cxn modelId="{8E99E2C0-BA63-452B-8C2F-B7104C2CBF2D}" type="presOf" srcId="{0F56B3E3-6B71-4568-B896-153458FDF765}" destId="{B1D1AD22-F8C1-479C-9953-E693C2B65C70}" srcOrd="0" destOrd="0" presId="urn:microsoft.com/office/officeart/2008/layout/LinedList"/>
    <dgm:cxn modelId="{60B9BF64-D7DF-40B5-BC0A-A51B3D9C9B87}" type="presOf" srcId="{E6AB05E8-6CAD-4AC2-8ECB-D7991F8A3F2B}" destId="{B9D096AC-C390-456A-B09C-198BC8296DFC}" srcOrd="0" destOrd="0" presId="urn:microsoft.com/office/officeart/2008/layout/LinedList"/>
    <dgm:cxn modelId="{9E35E8B3-CF44-4815-82C0-006236A34D87}" type="presOf" srcId="{56E5EEA9-E4BC-4444-8DFF-E5FA9C0EF416}" destId="{9625F21C-5C5F-424E-AA02-066DF7313A13}" srcOrd="0" destOrd="0" presId="urn:microsoft.com/office/officeart/2008/layout/LinedList"/>
    <dgm:cxn modelId="{049714FC-A641-4F94-AECA-F074554A0698}" type="presParOf" srcId="{B1D1AD22-F8C1-479C-9953-E693C2B65C70}" destId="{B6310FF2-7A14-4670-A01A-F05316A32A05}" srcOrd="0" destOrd="0" presId="urn:microsoft.com/office/officeart/2008/layout/LinedList"/>
    <dgm:cxn modelId="{1C960FFD-7954-43BE-AAAA-A615DA51C5A5}" type="presParOf" srcId="{B1D1AD22-F8C1-479C-9953-E693C2B65C70}" destId="{C9A1BB80-15FF-4CC7-B2F1-FE93A2AF7A5F}" srcOrd="1" destOrd="0" presId="urn:microsoft.com/office/officeart/2008/layout/LinedList"/>
    <dgm:cxn modelId="{E7B7833D-7FAA-4C4C-9226-F1273BE1CF79}" type="presParOf" srcId="{C9A1BB80-15FF-4CC7-B2F1-FE93A2AF7A5F}" destId="{9A8C343D-7ACD-4CC0-BB28-F3AE2A98983A}" srcOrd="0" destOrd="0" presId="urn:microsoft.com/office/officeart/2008/layout/LinedList"/>
    <dgm:cxn modelId="{D7A5CA10-DAEF-462D-9A14-5DC8DBA2FE9E}" type="presParOf" srcId="{C9A1BB80-15FF-4CC7-B2F1-FE93A2AF7A5F}" destId="{0F61F47D-1893-48EE-8D52-85B7332DDE0C}" srcOrd="1" destOrd="0" presId="urn:microsoft.com/office/officeart/2008/layout/LinedList"/>
    <dgm:cxn modelId="{957D3EAF-48AE-40AA-AA1D-B4194F2204F7}" type="presParOf" srcId="{B1D1AD22-F8C1-479C-9953-E693C2B65C70}" destId="{8BC35071-950B-4773-9F43-2BD884EF003E}" srcOrd="2" destOrd="0" presId="urn:microsoft.com/office/officeart/2008/layout/LinedList"/>
    <dgm:cxn modelId="{5820E0E3-647E-4D93-8C54-B6ADB5E77A01}" type="presParOf" srcId="{B1D1AD22-F8C1-479C-9953-E693C2B65C70}" destId="{8B7454D0-5C9F-4EEC-8C7E-75A152C7F378}" srcOrd="3" destOrd="0" presId="urn:microsoft.com/office/officeart/2008/layout/LinedList"/>
    <dgm:cxn modelId="{0468330F-29EB-4CDF-B228-8B1050F8FBFB}" type="presParOf" srcId="{8B7454D0-5C9F-4EEC-8C7E-75A152C7F378}" destId="{4DB20046-B41C-49CA-AAE0-0FE2F07759EB}" srcOrd="0" destOrd="0" presId="urn:microsoft.com/office/officeart/2008/layout/LinedList"/>
    <dgm:cxn modelId="{6675B4EA-FF75-43C6-8A0C-7DAB037ABF6C}" type="presParOf" srcId="{8B7454D0-5C9F-4EEC-8C7E-75A152C7F378}" destId="{6EB824A6-A712-4C7C-8EA6-FE85707B49CB}" srcOrd="1" destOrd="0" presId="urn:microsoft.com/office/officeart/2008/layout/LinedList"/>
    <dgm:cxn modelId="{60521176-7FC2-4267-A5C7-02E02714E485}" type="presParOf" srcId="{B1D1AD22-F8C1-479C-9953-E693C2B65C70}" destId="{3D2DDF0A-829E-4046-9021-5D8190B9B91E}" srcOrd="4" destOrd="0" presId="urn:microsoft.com/office/officeart/2008/layout/LinedList"/>
    <dgm:cxn modelId="{B414F9EF-2404-4888-B583-2C68AD070863}" type="presParOf" srcId="{B1D1AD22-F8C1-479C-9953-E693C2B65C70}" destId="{B84A8679-2834-4EEF-9DFF-F166B64B74F8}" srcOrd="5" destOrd="0" presId="urn:microsoft.com/office/officeart/2008/layout/LinedList"/>
    <dgm:cxn modelId="{A80516CC-9612-458F-A944-7237529F2285}" type="presParOf" srcId="{B84A8679-2834-4EEF-9DFF-F166B64B74F8}" destId="{B9D096AC-C390-456A-B09C-198BC8296DFC}" srcOrd="0" destOrd="0" presId="urn:microsoft.com/office/officeart/2008/layout/LinedList"/>
    <dgm:cxn modelId="{B193498C-99A9-4903-A097-7EAC1CDA2325}" type="presParOf" srcId="{B84A8679-2834-4EEF-9DFF-F166B64B74F8}" destId="{79813475-BB86-4C1A-8A5F-1456A3C1A305}" srcOrd="1" destOrd="0" presId="urn:microsoft.com/office/officeart/2008/layout/LinedList"/>
    <dgm:cxn modelId="{8F018F0D-52B7-4984-B4F0-E318D49DF014}" type="presParOf" srcId="{B1D1AD22-F8C1-479C-9953-E693C2B65C70}" destId="{910D4D63-DF7F-41CC-9A0A-8D828C8C99B4}" srcOrd="6" destOrd="0" presId="urn:microsoft.com/office/officeart/2008/layout/LinedList"/>
    <dgm:cxn modelId="{A9DE7871-F661-45BE-9467-ABD4532AF411}" type="presParOf" srcId="{B1D1AD22-F8C1-479C-9953-E693C2B65C70}" destId="{3C6FF457-7F7F-4A23-B33C-B88B1D9E1C32}" srcOrd="7" destOrd="0" presId="urn:microsoft.com/office/officeart/2008/layout/LinedList"/>
    <dgm:cxn modelId="{39045F49-8DD3-406B-A6BC-F7A32FD083EE}" type="presParOf" srcId="{3C6FF457-7F7F-4A23-B33C-B88B1D9E1C32}" destId="{9625F21C-5C5F-424E-AA02-066DF7313A13}" srcOrd="0" destOrd="0" presId="urn:microsoft.com/office/officeart/2008/layout/LinedList"/>
    <dgm:cxn modelId="{91414BF8-B7EC-4E7B-BEDC-D5C543314DA3}" type="presParOf" srcId="{3C6FF457-7F7F-4A23-B33C-B88B1D9E1C32}" destId="{0E85A53F-21BC-4ECE-9E36-96756D9BC35B}" srcOrd="1" destOrd="0" presId="urn:microsoft.com/office/officeart/2008/layout/LinedList"/>
    <dgm:cxn modelId="{5E068BBA-3FDC-4DA7-9723-B6057405B838}" type="presParOf" srcId="{B1D1AD22-F8C1-479C-9953-E693C2B65C70}" destId="{39A3BA11-954E-460E-8D76-A351600E52E9}" srcOrd="8" destOrd="0" presId="urn:microsoft.com/office/officeart/2008/layout/LinedList"/>
    <dgm:cxn modelId="{09D286E6-A78A-486E-BEF0-0551ED9A39DD}" type="presParOf" srcId="{B1D1AD22-F8C1-479C-9953-E693C2B65C70}" destId="{467C4327-0722-43E4-87F3-ECC3778463FA}" srcOrd="9" destOrd="0" presId="urn:microsoft.com/office/officeart/2008/layout/LinedList"/>
    <dgm:cxn modelId="{E6933318-7B68-45E8-B617-A13DD3DD7574}" type="presParOf" srcId="{467C4327-0722-43E4-87F3-ECC3778463FA}" destId="{D2A49B86-70ED-46D6-8E0E-56EA8AA5FE8F}" srcOrd="0" destOrd="0" presId="urn:microsoft.com/office/officeart/2008/layout/LinedList"/>
    <dgm:cxn modelId="{0DC7868B-88DD-4DA3-8B2A-EF87BBD3F979}" type="presParOf" srcId="{467C4327-0722-43E4-87F3-ECC3778463FA}" destId="{48EA9822-2564-42EB-8386-D2D598D733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F9186-B7D0-4989-8910-97410CF4488E}">
      <dsp:nvSpPr>
        <dsp:cNvPr id="0" name=""/>
        <dsp:cNvSpPr/>
      </dsp:nvSpPr>
      <dsp:spPr>
        <a:xfrm>
          <a:off x="0" y="546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63C65-3A32-4351-B6AC-666B33AAD4AE}">
      <dsp:nvSpPr>
        <dsp:cNvPr id="0" name=""/>
        <dsp:cNvSpPr/>
      </dsp:nvSpPr>
      <dsp:spPr>
        <a:xfrm>
          <a:off x="0" y="546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500" kern="1200" dirty="0" err="1" smtClean="0"/>
            <a:t>Introduction</a:t>
          </a:r>
          <a:r>
            <a:rPr lang="es-CO" sz="2500" kern="1200" dirty="0" smtClean="0"/>
            <a:t> to </a:t>
          </a:r>
          <a:r>
            <a:rPr lang="es-CO" sz="2500" kern="1200" dirty="0" err="1" smtClean="0"/>
            <a:t>Ethical</a:t>
          </a:r>
          <a:r>
            <a:rPr lang="es-CO" sz="2500" kern="1200" dirty="0" smtClean="0"/>
            <a:t> Hacking</a:t>
          </a:r>
          <a:endParaRPr lang="es-CO" sz="2500" kern="1200" dirty="0"/>
        </a:p>
      </dsp:txBody>
      <dsp:txXfrm>
        <a:off x="0" y="546"/>
        <a:ext cx="7560840" cy="894704"/>
      </dsp:txXfrm>
    </dsp:sp>
    <dsp:sp modelId="{B6310FF2-7A14-4670-A01A-F05316A32A05}">
      <dsp:nvSpPr>
        <dsp:cNvPr id="0" name=""/>
        <dsp:cNvSpPr/>
      </dsp:nvSpPr>
      <dsp:spPr>
        <a:xfrm>
          <a:off x="0" y="895250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C343D-7ACD-4CC0-BB28-F3AE2A98983A}">
      <dsp:nvSpPr>
        <dsp:cNvPr id="0" name=""/>
        <dsp:cNvSpPr/>
      </dsp:nvSpPr>
      <dsp:spPr>
        <a:xfrm>
          <a:off x="0" y="895250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Colombian laws for informatics crimes</a:t>
          </a:r>
          <a:endParaRPr lang="es-CO" sz="2500" kern="1200" dirty="0"/>
        </a:p>
      </dsp:txBody>
      <dsp:txXfrm>
        <a:off x="0" y="895250"/>
        <a:ext cx="7560840" cy="894704"/>
      </dsp:txXfrm>
    </dsp:sp>
    <dsp:sp modelId="{1D764204-68E4-4F1A-A917-8777C6EA36B4}">
      <dsp:nvSpPr>
        <dsp:cNvPr id="0" name=""/>
        <dsp:cNvSpPr/>
      </dsp:nvSpPr>
      <dsp:spPr>
        <a:xfrm>
          <a:off x="0" y="1789955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B0C202-2C7B-4E60-BA7B-448054D4F4FF}">
      <dsp:nvSpPr>
        <dsp:cNvPr id="0" name=""/>
        <dsp:cNvSpPr/>
      </dsp:nvSpPr>
      <dsp:spPr>
        <a:xfrm>
          <a:off x="0" y="1789955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History of Hacking and TED Videos (lets hire the hackers)</a:t>
          </a:r>
          <a:endParaRPr lang="es-CO" sz="2500" kern="1200" dirty="0"/>
        </a:p>
      </dsp:txBody>
      <dsp:txXfrm>
        <a:off x="0" y="1789955"/>
        <a:ext cx="7560840" cy="894704"/>
      </dsp:txXfrm>
    </dsp:sp>
    <dsp:sp modelId="{E0216BB6-337C-4CAE-9C87-4FB143BCA6FE}">
      <dsp:nvSpPr>
        <dsp:cNvPr id="0" name=""/>
        <dsp:cNvSpPr/>
      </dsp:nvSpPr>
      <dsp:spPr>
        <a:xfrm>
          <a:off x="0" y="2684659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514CBF-2BD2-4658-8B1D-4DADAB1806A5}">
      <dsp:nvSpPr>
        <dsp:cNvPr id="0" name=""/>
        <dsp:cNvSpPr/>
      </dsp:nvSpPr>
      <dsp:spPr>
        <a:xfrm>
          <a:off x="0" y="2684659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Content Management Systems attacks and how to prevent them.</a:t>
          </a:r>
          <a:endParaRPr lang="es-CO" sz="2500" kern="1200" dirty="0"/>
        </a:p>
      </dsp:txBody>
      <dsp:txXfrm>
        <a:off x="0" y="2684659"/>
        <a:ext cx="7560840" cy="894704"/>
      </dsp:txXfrm>
    </dsp:sp>
    <dsp:sp modelId="{0808EA0A-F137-41BE-A7EF-82C600CC372F}">
      <dsp:nvSpPr>
        <dsp:cNvPr id="0" name=""/>
        <dsp:cNvSpPr/>
      </dsp:nvSpPr>
      <dsp:spPr>
        <a:xfrm>
          <a:off x="0" y="3579364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98A0C-75BB-4D65-B512-901DFAB91CED}">
      <dsp:nvSpPr>
        <dsp:cNvPr id="0" name=""/>
        <dsp:cNvSpPr/>
      </dsp:nvSpPr>
      <dsp:spPr>
        <a:xfrm>
          <a:off x="0" y="3579364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File harvesting using Google Dorks.</a:t>
          </a:r>
          <a:endParaRPr lang="es-CO" sz="2500" kern="1200" dirty="0"/>
        </a:p>
      </dsp:txBody>
      <dsp:txXfrm>
        <a:off x="0" y="3579364"/>
        <a:ext cx="7560840" cy="894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0FF2-7A14-4670-A01A-F05316A32A05}">
      <dsp:nvSpPr>
        <dsp:cNvPr id="0" name=""/>
        <dsp:cNvSpPr/>
      </dsp:nvSpPr>
      <dsp:spPr>
        <a:xfrm>
          <a:off x="0" y="2184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C343D-7ACD-4CC0-BB28-F3AE2A98983A}">
      <dsp:nvSpPr>
        <dsp:cNvPr id="0" name=""/>
        <dsp:cNvSpPr/>
      </dsp:nvSpPr>
      <dsp:spPr>
        <a:xfrm>
          <a:off x="0" y="2184"/>
          <a:ext cx="7560840" cy="74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HML manipulation (URL and hidden inputs).</a:t>
          </a:r>
          <a:endParaRPr lang="es-CO" sz="2000" kern="1200" dirty="0"/>
        </a:p>
      </dsp:txBody>
      <dsp:txXfrm>
        <a:off x="0" y="2184"/>
        <a:ext cx="7560840" cy="745040"/>
      </dsp:txXfrm>
    </dsp:sp>
    <dsp:sp modelId="{0CCF0C7D-84CF-45B1-B28E-FBBD527D8D36}">
      <dsp:nvSpPr>
        <dsp:cNvPr id="0" name=""/>
        <dsp:cNvSpPr/>
      </dsp:nvSpPr>
      <dsp:spPr>
        <a:xfrm>
          <a:off x="0" y="747225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FC9ACB-82A3-42AD-B58D-59ED05ACD19A}">
      <dsp:nvSpPr>
        <dsp:cNvPr id="0" name=""/>
        <dsp:cNvSpPr/>
      </dsp:nvSpPr>
      <dsp:spPr>
        <a:xfrm>
          <a:off x="0" y="747225"/>
          <a:ext cx="7560840" cy="74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Password hacking and brute force</a:t>
          </a:r>
          <a:endParaRPr lang="es-CO" sz="2000" kern="1200" dirty="0"/>
        </a:p>
      </dsp:txBody>
      <dsp:txXfrm>
        <a:off x="0" y="747225"/>
        <a:ext cx="7560840" cy="745040"/>
      </dsp:txXfrm>
    </dsp:sp>
    <dsp:sp modelId="{1A2D4562-B814-4F59-8472-C1F7A15DB945}">
      <dsp:nvSpPr>
        <dsp:cNvPr id="0" name=""/>
        <dsp:cNvSpPr/>
      </dsp:nvSpPr>
      <dsp:spPr>
        <a:xfrm>
          <a:off x="0" y="1492266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96FC7F-8DAD-442C-9074-C7BAC5244697}">
      <dsp:nvSpPr>
        <dsp:cNvPr id="0" name=""/>
        <dsp:cNvSpPr/>
      </dsp:nvSpPr>
      <dsp:spPr>
        <a:xfrm>
          <a:off x="0" y="1492266"/>
          <a:ext cx="7560840" cy="74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 to Damn Vulnerable Web App and virtual </a:t>
          </a:r>
          <a:r>
            <a:rPr lang="en-US" sz="2000" kern="1200" dirty="0" smtClean="0"/>
            <a:t>machines</a:t>
          </a:r>
          <a:r>
            <a:rPr lang="es-419" sz="2000" kern="1200" dirty="0" smtClean="0"/>
            <a:t>(</a:t>
          </a:r>
          <a:r>
            <a:rPr lang="es-419" sz="2000" kern="1200" dirty="0" err="1" smtClean="0"/>
            <a:t>RandomStorm</a:t>
          </a:r>
          <a:r>
            <a:rPr lang="es-419" sz="2000" kern="1200" dirty="0" smtClean="0"/>
            <a:t>, 2016)</a:t>
          </a:r>
          <a:endParaRPr lang="es-CO" sz="2000" kern="1200" dirty="0"/>
        </a:p>
      </dsp:txBody>
      <dsp:txXfrm>
        <a:off x="0" y="1492266"/>
        <a:ext cx="7560840" cy="745040"/>
      </dsp:txXfrm>
    </dsp:sp>
    <dsp:sp modelId="{7F7F2095-A137-4A3F-8952-75AEB532FD8E}">
      <dsp:nvSpPr>
        <dsp:cNvPr id="0" name=""/>
        <dsp:cNvSpPr/>
      </dsp:nvSpPr>
      <dsp:spPr>
        <a:xfrm>
          <a:off x="0" y="2237307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820BB1-847A-4FCC-B007-3293B4A3FA9F}">
      <dsp:nvSpPr>
        <dsp:cNvPr id="0" name=""/>
        <dsp:cNvSpPr/>
      </dsp:nvSpPr>
      <dsp:spPr>
        <a:xfrm>
          <a:off x="0" y="2237307"/>
          <a:ext cx="7560840" cy="74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SQL </a:t>
          </a:r>
          <a:r>
            <a:rPr lang="es-CO" sz="2000" kern="1200" dirty="0" err="1" smtClean="0"/>
            <a:t>injection</a:t>
          </a:r>
          <a:endParaRPr lang="es-CO" sz="2000" kern="1200" dirty="0"/>
        </a:p>
      </dsp:txBody>
      <dsp:txXfrm>
        <a:off x="0" y="2237307"/>
        <a:ext cx="7560840" cy="745040"/>
      </dsp:txXfrm>
    </dsp:sp>
    <dsp:sp modelId="{5E1ABF4A-6CB1-4D30-89C0-9C0C43B59936}">
      <dsp:nvSpPr>
        <dsp:cNvPr id="0" name=""/>
        <dsp:cNvSpPr/>
      </dsp:nvSpPr>
      <dsp:spPr>
        <a:xfrm>
          <a:off x="0" y="2982348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2399FD-6D10-43E5-866D-37D311475D3E}">
      <dsp:nvSpPr>
        <dsp:cNvPr id="0" name=""/>
        <dsp:cNvSpPr/>
      </dsp:nvSpPr>
      <dsp:spPr>
        <a:xfrm>
          <a:off x="0" y="2982348"/>
          <a:ext cx="7560840" cy="74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Decrypting</a:t>
          </a:r>
          <a:r>
            <a:rPr lang="es-CO" sz="2000" kern="1200" dirty="0" smtClean="0"/>
            <a:t> </a:t>
          </a:r>
          <a:r>
            <a:rPr lang="es-CO" sz="2000" kern="1200" dirty="0" err="1" smtClean="0"/>
            <a:t>passwords</a:t>
          </a:r>
          <a:endParaRPr lang="es-CO" sz="2000" kern="1200" dirty="0"/>
        </a:p>
      </dsp:txBody>
      <dsp:txXfrm>
        <a:off x="0" y="2982348"/>
        <a:ext cx="7560840" cy="745040"/>
      </dsp:txXfrm>
    </dsp:sp>
    <dsp:sp modelId="{71F019BF-1043-45AC-9D81-95168FC7D97F}">
      <dsp:nvSpPr>
        <dsp:cNvPr id="0" name=""/>
        <dsp:cNvSpPr/>
      </dsp:nvSpPr>
      <dsp:spPr>
        <a:xfrm>
          <a:off x="0" y="3727389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EAD973-49C0-4178-B909-39A76BC75BFF}">
      <dsp:nvSpPr>
        <dsp:cNvPr id="0" name=""/>
        <dsp:cNvSpPr/>
      </dsp:nvSpPr>
      <dsp:spPr>
        <a:xfrm>
          <a:off x="0" y="3727389"/>
          <a:ext cx="7560840" cy="745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Automatic</a:t>
          </a:r>
          <a:r>
            <a:rPr lang="es-CO" sz="2000" kern="1200" dirty="0" smtClean="0"/>
            <a:t> SQL-</a:t>
          </a:r>
          <a:r>
            <a:rPr lang="es-CO" sz="2000" kern="1200" dirty="0" err="1" smtClean="0"/>
            <a:t>Injection</a:t>
          </a:r>
          <a:r>
            <a:rPr lang="es-CO" sz="2000" kern="1200" dirty="0" smtClean="0"/>
            <a:t> </a:t>
          </a:r>
          <a:r>
            <a:rPr lang="es-CO" sz="2000" kern="1200" dirty="0" err="1" smtClean="0"/>
            <a:t>using</a:t>
          </a:r>
          <a:r>
            <a:rPr lang="es-CO" sz="2000" kern="1200" dirty="0" smtClean="0"/>
            <a:t> SQLMAP</a:t>
          </a:r>
          <a:endParaRPr lang="es-CO" sz="2000" kern="1200" dirty="0"/>
        </a:p>
      </dsp:txBody>
      <dsp:txXfrm>
        <a:off x="0" y="3727389"/>
        <a:ext cx="7560840" cy="745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0FF2-7A14-4670-A01A-F05316A32A05}">
      <dsp:nvSpPr>
        <dsp:cNvPr id="0" name=""/>
        <dsp:cNvSpPr/>
      </dsp:nvSpPr>
      <dsp:spPr>
        <a:xfrm>
          <a:off x="0" y="546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C343D-7ACD-4CC0-BB28-F3AE2A98983A}">
      <dsp:nvSpPr>
        <dsp:cNvPr id="0" name=""/>
        <dsp:cNvSpPr/>
      </dsp:nvSpPr>
      <dsp:spPr>
        <a:xfrm>
          <a:off x="0" y="546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 </a:t>
          </a:r>
          <a:r>
            <a:rPr lang="es-CO" sz="2800" kern="1200" dirty="0" smtClean="0"/>
            <a:t>Cross </a:t>
          </a:r>
          <a:r>
            <a:rPr lang="es-CO" sz="2800" kern="1200" dirty="0" err="1" smtClean="0"/>
            <a:t>Site</a:t>
          </a:r>
          <a:r>
            <a:rPr lang="es-CO" sz="2800" kern="1200" dirty="0" smtClean="0"/>
            <a:t> Scripting (XSS)</a:t>
          </a:r>
          <a:endParaRPr lang="es-CO" sz="2800" kern="1200" dirty="0"/>
        </a:p>
      </dsp:txBody>
      <dsp:txXfrm>
        <a:off x="0" y="546"/>
        <a:ext cx="7560840" cy="894704"/>
      </dsp:txXfrm>
    </dsp:sp>
    <dsp:sp modelId="{8BC35071-950B-4773-9F43-2BD884EF003E}">
      <dsp:nvSpPr>
        <dsp:cNvPr id="0" name=""/>
        <dsp:cNvSpPr/>
      </dsp:nvSpPr>
      <dsp:spPr>
        <a:xfrm>
          <a:off x="0" y="895250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20046-B41C-49CA-AAE0-0FE2F07759EB}">
      <dsp:nvSpPr>
        <dsp:cNvPr id="0" name=""/>
        <dsp:cNvSpPr/>
      </dsp:nvSpPr>
      <dsp:spPr>
        <a:xfrm>
          <a:off x="0" y="895250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3200" kern="1200" dirty="0" smtClean="0"/>
            <a:t>Cross</a:t>
          </a:r>
          <a:r>
            <a:rPr lang="es-CO" sz="2800" kern="1200" dirty="0" smtClean="0"/>
            <a:t> </a:t>
          </a:r>
          <a:r>
            <a:rPr lang="es-CO" sz="2800" kern="1200" dirty="0" err="1" smtClean="0"/>
            <a:t>site</a:t>
          </a:r>
          <a:r>
            <a:rPr lang="es-CO" sz="2800" kern="1200" dirty="0" smtClean="0"/>
            <a:t> </a:t>
          </a:r>
          <a:r>
            <a:rPr lang="es-CO" sz="2800" kern="1200" dirty="0" err="1" smtClean="0"/>
            <a:t>request</a:t>
          </a:r>
          <a:r>
            <a:rPr lang="es-CO" sz="2800" kern="1200" dirty="0" smtClean="0"/>
            <a:t> </a:t>
          </a:r>
          <a:r>
            <a:rPr lang="es-CO" sz="2800" kern="1200" dirty="0" err="1" smtClean="0"/>
            <a:t>forgery</a:t>
          </a:r>
          <a:r>
            <a:rPr lang="es-CO" sz="2800" kern="1200" dirty="0" smtClean="0"/>
            <a:t>(CSRF)</a:t>
          </a:r>
          <a:endParaRPr lang="es-CO" sz="2800" kern="1200" dirty="0"/>
        </a:p>
      </dsp:txBody>
      <dsp:txXfrm>
        <a:off x="0" y="895250"/>
        <a:ext cx="7560840" cy="894704"/>
      </dsp:txXfrm>
    </dsp:sp>
    <dsp:sp modelId="{3D2DDF0A-829E-4046-9021-5D8190B9B91E}">
      <dsp:nvSpPr>
        <dsp:cNvPr id="0" name=""/>
        <dsp:cNvSpPr/>
      </dsp:nvSpPr>
      <dsp:spPr>
        <a:xfrm>
          <a:off x="0" y="1789955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D096AC-C390-456A-B09C-198BC8296DFC}">
      <dsp:nvSpPr>
        <dsp:cNvPr id="0" name=""/>
        <dsp:cNvSpPr/>
      </dsp:nvSpPr>
      <dsp:spPr>
        <a:xfrm>
          <a:off x="0" y="1789955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err="1" smtClean="0"/>
            <a:t>Denial</a:t>
          </a:r>
          <a:r>
            <a:rPr lang="es-CO" sz="2800" kern="1200" dirty="0" smtClean="0"/>
            <a:t> of </a:t>
          </a:r>
          <a:r>
            <a:rPr lang="es-CO" sz="2800" kern="1200" dirty="0" err="1" smtClean="0"/>
            <a:t>service</a:t>
          </a:r>
          <a:r>
            <a:rPr lang="es-CO" sz="2800" kern="1200" dirty="0" smtClean="0"/>
            <a:t> </a:t>
          </a:r>
          <a:r>
            <a:rPr lang="es-CO" sz="2800" kern="1200" dirty="0" err="1" smtClean="0"/>
            <a:t>attacks</a:t>
          </a:r>
          <a:endParaRPr lang="es-CO" sz="2800" kern="1200" dirty="0"/>
        </a:p>
      </dsp:txBody>
      <dsp:txXfrm>
        <a:off x="0" y="1789955"/>
        <a:ext cx="7560840" cy="894704"/>
      </dsp:txXfrm>
    </dsp:sp>
    <dsp:sp modelId="{910D4D63-DF7F-41CC-9A0A-8D828C8C99B4}">
      <dsp:nvSpPr>
        <dsp:cNvPr id="0" name=""/>
        <dsp:cNvSpPr/>
      </dsp:nvSpPr>
      <dsp:spPr>
        <a:xfrm>
          <a:off x="0" y="2684659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25F21C-5C5F-424E-AA02-066DF7313A13}">
      <dsp:nvSpPr>
        <dsp:cNvPr id="0" name=""/>
        <dsp:cNvSpPr/>
      </dsp:nvSpPr>
      <dsp:spPr>
        <a:xfrm>
          <a:off x="0" y="2684659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Buffer </a:t>
          </a:r>
          <a:r>
            <a:rPr lang="es-CO" sz="2800" kern="1200" dirty="0" err="1" smtClean="0"/>
            <a:t>overload</a:t>
          </a:r>
          <a:r>
            <a:rPr lang="es-CO" sz="2800" kern="1200" dirty="0" smtClean="0"/>
            <a:t> </a:t>
          </a:r>
          <a:r>
            <a:rPr lang="es-CO" sz="2800" kern="1200" dirty="0" err="1" smtClean="0"/>
            <a:t>attacks</a:t>
          </a:r>
          <a:endParaRPr lang="es-CO" sz="2800" kern="1200" dirty="0"/>
        </a:p>
      </dsp:txBody>
      <dsp:txXfrm>
        <a:off x="0" y="2684659"/>
        <a:ext cx="7560840" cy="894704"/>
      </dsp:txXfrm>
    </dsp:sp>
    <dsp:sp modelId="{39A3BA11-954E-460E-8D76-A351600E52E9}">
      <dsp:nvSpPr>
        <dsp:cNvPr id="0" name=""/>
        <dsp:cNvSpPr/>
      </dsp:nvSpPr>
      <dsp:spPr>
        <a:xfrm>
          <a:off x="0" y="3579364"/>
          <a:ext cx="756084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A49B86-70ED-46D6-8E0E-56EA8AA5FE8F}">
      <dsp:nvSpPr>
        <dsp:cNvPr id="0" name=""/>
        <dsp:cNvSpPr/>
      </dsp:nvSpPr>
      <dsp:spPr>
        <a:xfrm>
          <a:off x="0" y="3579364"/>
          <a:ext cx="7560840" cy="894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800" kern="1200" dirty="0" smtClean="0"/>
            <a:t>PHP </a:t>
          </a:r>
          <a:r>
            <a:rPr lang="es-CO" sz="2800" kern="1200" dirty="0" err="1" smtClean="0"/>
            <a:t>backdoors</a:t>
          </a:r>
          <a:endParaRPr lang="es-CO" sz="2800" kern="1200" dirty="0"/>
        </a:p>
      </dsp:txBody>
      <dsp:txXfrm>
        <a:off x="0" y="3579364"/>
        <a:ext cx="7560840" cy="894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2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4E70-5279-4606-A084-2CFF89DE100E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Marcador de fecha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AD6A5-21A1-4ECA-A473-252437DE5034}" type="datetimeFigureOut">
              <a:rPr lang="es-CO" smtClean="0"/>
              <a:t>22/02/2016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4634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4229-C7B7-43D4-B696-0EAAB17D9108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65F90-AE9A-43E5-8925-053787B6C2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9200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87337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5803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0402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8923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9310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8482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6137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7557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65449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541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E5EC-14BE-4DC3-AF14-32D4B652F2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7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03FE-51D9-4F55-972B-43D00E59C6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7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3284-3DD0-4818-95F1-97C5EE6532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2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462D-584F-45E7-8CD4-860A28D8CE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75F9-04F8-4EB4-AB75-9BC5CF73A5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4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2055-7999-4C75-B3CA-D846504B2F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42B0-EC03-49F1-8975-19FF70C1FE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8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2D32-8C75-49C0-A82F-3DDE1A4A47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2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E542-07A4-45FC-900B-12A291DE26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4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AAC2-8A23-4B16-8300-051DCAB83E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7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825D-43CC-494D-8D8B-14FFBF3E7C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FA8E-818E-4651-8478-3F6E0C62BF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2/22/2016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1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8" r:id="rId2"/>
    <p:sldLayoutId id="2147484129" r:id="rId3"/>
    <p:sldLayoutId id="2147484130" r:id="rId4"/>
    <p:sldLayoutId id="2147484131" r:id="rId5"/>
    <p:sldLayoutId id="2147484132" r:id="rId6"/>
    <p:sldLayoutId id="2147484133" r:id="rId7"/>
    <p:sldLayoutId id="2147484134" r:id="rId8"/>
    <p:sldLayoutId id="2147484135" r:id="rId9"/>
    <p:sldLayoutId id="2147484136" r:id="rId10"/>
    <p:sldLayoutId id="214748413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jpg"/><Relationship Id="rId7" Type="http://schemas.openxmlformats.org/officeDocument/2006/relationships/hyperlink" Target="mailto:svelasquezc@unal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umjimenezre@unal.edu.co" TargetMode="External"/><Relationship Id="rId5" Type="http://schemas.openxmlformats.org/officeDocument/2006/relationships/hyperlink" Target="mailto:daalvareze@unal.edu.co" TargetMode="External"/><Relationship Id="rId4" Type="http://schemas.openxmlformats.org/officeDocument/2006/relationships/hyperlink" Target="mailto:farango@unal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xue.medellin.unal.edu.co/seguridad/" TargetMode="External"/><Relationship Id="rId4" Type="http://schemas.openxmlformats.org/officeDocument/2006/relationships/hyperlink" Target="http://unvirtual.medellin.unal.edu.co/course/view.php?id=9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2309" y="11886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b="1" dirty="0" smtClean="0">
                <a:solidFill>
                  <a:schemeClr val="accent5"/>
                </a:solidFill>
              </a:rPr>
              <a:t>Seguridad informática</a:t>
            </a:r>
            <a:endParaRPr lang="es-CO" sz="6000" b="1" dirty="0">
              <a:solidFill>
                <a:schemeClr val="accent5"/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" b="2646"/>
          <a:stretch/>
        </p:blipFill>
        <p:spPr>
          <a:xfrm>
            <a:off x="3275856" y="3420710"/>
            <a:ext cx="3500161" cy="2448272"/>
          </a:xfrm>
          <a:prstGeom prst="rect">
            <a:avLst/>
          </a:prstGeom>
        </p:spPr>
      </p:pic>
      <p:sp>
        <p:nvSpPr>
          <p:cNvPr id="8" name="Título 3"/>
          <p:cNvSpPr txBox="1">
            <a:spLocks/>
          </p:cNvSpPr>
          <p:nvPr/>
        </p:nvSpPr>
        <p:spPr>
          <a:xfrm>
            <a:off x="2691166" y="2420888"/>
            <a:ext cx="4084851" cy="9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chemeClr val="accent2"/>
                </a:solidFill>
              </a:rPr>
              <a:t>Presentación del curso</a:t>
            </a:r>
            <a:endParaRPr lang="es-CO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37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2424545" cy="468310"/>
          </a:xfrm>
        </p:spPr>
        <p:txBody>
          <a:bodyPr>
            <a:normAutofit fontScale="90000"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Evaluación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endParaRPr lang="es-CO" b="1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CO" sz="4000" dirty="0" smtClean="0"/>
              <a:t>Tareas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anose="05050102010706020507" pitchFamily="18" charset="2"/>
              </a:rPr>
              <a:t> </a:t>
            </a:r>
            <a:r>
              <a:rPr lang="en-US" sz="4000" dirty="0" smtClean="0"/>
              <a:t>(</a:t>
            </a:r>
            <a:r>
              <a:rPr lang="en-US" sz="4000" dirty="0"/>
              <a:t>35%)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/>
              <a:t>Primer </a:t>
            </a:r>
            <a:r>
              <a:rPr lang="es-CO" sz="4000" dirty="0" smtClean="0"/>
              <a:t>examen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anose="05050102010706020507" pitchFamily="18" charset="2"/>
              </a:rPr>
              <a:t></a:t>
            </a:r>
            <a:r>
              <a:rPr lang="en-US" sz="4000" dirty="0" smtClean="0"/>
              <a:t> (</a:t>
            </a:r>
            <a:r>
              <a:rPr lang="es-CO" sz="4000" dirty="0" smtClean="0"/>
              <a:t>20</a:t>
            </a:r>
            <a:r>
              <a:rPr lang="en-US" sz="4000" dirty="0" smtClean="0"/>
              <a:t>%) </a:t>
            </a:r>
            <a:endParaRPr lang="en-US" sz="4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CO" sz="4000" dirty="0" smtClean="0"/>
              <a:t>Prácticas</a:t>
            </a:r>
            <a:r>
              <a:rPr lang="en-US" sz="4000" dirty="0"/>
              <a:t> </a:t>
            </a:r>
            <a:r>
              <a:rPr lang="en-US" sz="4000" dirty="0">
                <a:sym typeface="Symbol" panose="05050102010706020507" pitchFamily="18" charset="2"/>
              </a:rPr>
              <a:t></a:t>
            </a:r>
            <a:r>
              <a:rPr lang="en-US" sz="4000" dirty="0" smtClean="0"/>
              <a:t> </a:t>
            </a:r>
            <a:r>
              <a:rPr lang="en-US" sz="4000" dirty="0"/>
              <a:t>(20%)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CO" sz="4000" dirty="0" smtClean="0"/>
              <a:t>Examen</a:t>
            </a:r>
            <a:r>
              <a:rPr lang="en-US" sz="4000" dirty="0" smtClean="0"/>
              <a:t> final </a:t>
            </a:r>
            <a:r>
              <a:rPr lang="en-US" sz="4000" dirty="0">
                <a:sym typeface="Symbol" panose="05050102010706020507" pitchFamily="18" charset="2"/>
              </a:rPr>
              <a:t></a:t>
            </a:r>
            <a:r>
              <a:rPr lang="en-US" sz="4000" dirty="0" smtClean="0"/>
              <a:t> </a:t>
            </a:r>
            <a:r>
              <a:rPr lang="en-US" sz="4000" dirty="0"/>
              <a:t>(20%)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s-CO" sz="4000" dirty="0" smtClean="0"/>
              <a:t>Asistencia</a:t>
            </a:r>
            <a:r>
              <a:rPr lang="en-US" sz="4000" dirty="0" smtClean="0"/>
              <a:t> </a:t>
            </a:r>
            <a:r>
              <a:rPr lang="en-US" sz="4000" dirty="0">
                <a:sym typeface="Symbol" panose="05050102010706020507" pitchFamily="18" charset="2"/>
              </a:rPr>
              <a:t> </a:t>
            </a:r>
            <a:r>
              <a:rPr lang="en-US" sz="4000" dirty="0" smtClean="0"/>
              <a:t> </a:t>
            </a:r>
            <a:r>
              <a:rPr lang="en-US" sz="4000" dirty="0"/>
              <a:t>(5%) </a:t>
            </a:r>
            <a:endParaRPr lang="es-CO" sz="400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pic>
        <p:nvPicPr>
          <p:cNvPr id="1026" name="Picture 2" descr="http://soda.ustadistancia.edu.co/enlinea/clarajaramillo_metodologia3/eva_dis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293096"/>
            <a:ext cx="1682552" cy="168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575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2424545" cy="468310"/>
          </a:xfrm>
        </p:spPr>
        <p:txBody>
          <a:bodyPr>
            <a:normAutofit fontScale="90000"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Referencias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RandomStorm</a:t>
            </a:r>
            <a:r>
              <a:rPr lang="es-CO" dirty="0"/>
              <a:t>. (22 de 02 de 2016). </a:t>
            </a:r>
            <a:r>
              <a:rPr lang="es-CO" dirty="0" err="1"/>
              <a:t>Damn</a:t>
            </a:r>
            <a:r>
              <a:rPr lang="es-CO" dirty="0"/>
              <a:t> Vulnerable Web </a:t>
            </a:r>
            <a:r>
              <a:rPr lang="es-CO" dirty="0" err="1"/>
              <a:t>Application</a:t>
            </a:r>
            <a:r>
              <a:rPr lang="es-CO" dirty="0"/>
              <a:t>. Obtenido de DVWA: http://www.dvwa.co.uk/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7419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 smtClean="0">
                <a:solidFill>
                  <a:schemeClr val="accent5"/>
                </a:solidFill>
              </a:rPr>
              <a:t>El equipo</a:t>
            </a:r>
            <a:endParaRPr lang="es-CO" sz="4000" b="1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99592" y="1693834"/>
            <a:ext cx="7886700" cy="4399462"/>
          </a:xfrm>
        </p:spPr>
        <p:txBody>
          <a:bodyPr>
            <a:normAutofit fontScale="92500" lnSpcReduction="10000"/>
          </a:bodyPr>
          <a:lstStyle/>
          <a:p>
            <a:r>
              <a:rPr lang="es-CO" sz="2800" b="1" dirty="0" smtClean="0"/>
              <a:t>Profesor</a:t>
            </a:r>
            <a:r>
              <a:rPr lang="es-CO" sz="2800" dirty="0" smtClean="0"/>
              <a:t>:</a:t>
            </a:r>
          </a:p>
          <a:p>
            <a:pPr lvl="1"/>
            <a:r>
              <a:rPr lang="es-CO" sz="2400" dirty="0" smtClean="0"/>
              <a:t>Fernando Arango Isaza</a:t>
            </a:r>
          </a:p>
          <a:p>
            <a:pPr lvl="2"/>
            <a:r>
              <a:rPr lang="es-CO" sz="2100" dirty="0" smtClean="0">
                <a:hlinkClick r:id="rId4"/>
              </a:rPr>
              <a:t>farango@unal.edu.co</a:t>
            </a:r>
            <a:endParaRPr lang="es-CO" sz="2100" dirty="0" smtClean="0"/>
          </a:p>
          <a:p>
            <a:endParaRPr lang="es-CO" sz="2800" dirty="0"/>
          </a:p>
          <a:p>
            <a:r>
              <a:rPr lang="es-CO" sz="2800" b="1" dirty="0" smtClean="0"/>
              <a:t>Monitores:</a:t>
            </a:r>
          </a:p>
          <a:p>
            <a:pPr lvl="1"/>
            <a:r>
              <a:rPr lang="es-CO" sz="2400" dirty="0" smtClean="0"/>
              <a:t>Danny Álvarez</a:t>
            </a:r>
          </a:p>
          <a:p>
            <a:pPr lvl="2"/>
            <a:r>
              <a:rPr lang="es-CO" sz="1800" dirty="0" smtClean="0">
                <a:hlinkClick r:id="rId5"/>
              </a:rPr>
              <a:t>daalvareze@unal.edu.co</a:t>
            </a:r>
            <a:endParaRPr lang="es-CO" sz="1800" dirty="0" smtClean="0"/>
          </a:p>
          <a:p>
            <a:pPr lvl="2"/>
            <a:endParaRPr lang="es-CO" sz="1800" dirty="0" smtClean="0"/>
          </a:p>
          <a:p>
            <a:pPr lvl="1"/>
            <a:r>
              <a:rPr lang="es-CO" sz="2400" dirty="0" smtClean="0"/>
              <a:t>Luis Miguel Jiménez</a:t>
            </a:r>
          </a:p>
          <a:p>
            <a:pPr lvl="2"/>
            <a:r>
              <a:rPr lang="es-CO" sz="1800" dirty="0" smtClean="0">
                <a:hlinkClick r:id="rId6"/>
              </a:rPr>
              <a:t>lumjimenezre@unal.edu.co</a:t>
            </a:r>
            <a:endParaRPr lang="es-CO" sz="1800" dirty="0" smtClean="0"/>
          </a:p>
          <a:p>
            <a:pPr marL="685800" lvl="2" indent="0">
              <a:buNone/>
            </a:pPr>
            <a:endParaRPr lang="es-CO" sz="1800" dirty="0" smtClean="0"/>
          </a:p>
          <a:p>
            <a:pPr lvl="1"/>
            <a:r>
              <a:rPr lang="es-CO" sz="2400" dirty="0" smtClean="0"/>
              <a:t>Steven Velásquez</a:t>
            </a:r>
          </a:p>
          <a:p>
            <a:pPr lvl="2"/>
            <a:r>
              <a:rPr lang="es-CO" sz="1800" dirty="0" smtClean="0">
                <a:hlinkClick r:id="rId7"/>
              </a:rPr>
              <a:t>svelasquezc@unal.edu.co</a:t>
            </a:r>
            <a:endParaRPr lang="es-CO" sz="1800" dirty="0" smtClean="0"/>
          </a:p>
          <a:p>
            <a:pPr marL="685800" lvl="2" indent="0">
              <a:buNone/>
            </a:pPr>
            <a:endParaRPr lang="es-CO" sz="1800" dirty="0" smtClean="0"/>
          </a:p>
          <a:p>
            <a:pPr lvl="2"/>
            <a:endParaRPr lang="es-CO" dirty="0" smtClean="0"/>
          </a:p>
          <a:p>
            <a:pPr marL="685800" lvl="2" indent="0">
              <a:buNone/>
            </a:pPr>
            <a:endParaRPr lang="es-CO" b="1" dirty="0" smtClean="0"/>
          </a:p>
          <a:p>
            <a:endParaRPr lang="es-CO" dirty="0" smtClean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58" y="3861624"/>
            <a:ext cx="3799334" cy="2140292"/>
          </a:xfrm>
          <a:prstGeom prst="rect">
            <a:avLst/>
          </a:prstGeom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05633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022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Presentación del curso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s-CO" dirty="0"/>
          </a:p>
          <a:p>
            <a:r>
              <a:rPr lang="es-CO" sz="2800" b="1" dirty="0"/>
              <a:t>Página del curso</a:t>
            </a:r>
          </a:p>
          <a:p>
            <a:pPr lvl="1"/>
            <a:endParaRPr lang="es-CO" dirty="0" smtClean="0">
              <a:hlinkClick r:id="rId4"/>
            </a:endParaRPr>
          </a:p>
          <a:p>
            <a:pPr lvl="1"/>
            <a:r>
              <a:rPr lang="es-CO" sz="2000" dirty="0" smtClean="0">
                <a:hlinkClick r:id="rId4"/>
              </a:rPr>
              <a:t>http</a:t>
            </a:r>
            <a:r>
              <a:rPr lang="es-CO" sz="2000" dirty="0">
                <a:hlinkClick r:id="rId4"/>
              </a:rPr>
              <a:t>://unvirtual.medellin.unal.edu.co/course/view.php?id=905 </a:t>
            </a:r>
            <a:endParaRPr lang="es-CO" sz="2000" dirty="0" smtClean="0"/>
          </a:p>
          <a:p>
            <a:pPr lvl="1"/>
            <a:endParaRPr lang="es-CO" sz="2000" dirty="0"/>
          </a:p>
          <a:p>
            <a:pPr lvl="1"/>
            <a:r>
              <a:rPr lang="es-CO" sz="2000" dirty="0">
                <a:hlinkClick r:id="rId5"/>
              </a:rPr>
              <a:t>http://xue.medellin.unal.edu.co/seguridad/ </a:t>
            </a:r>
            <a:endParaRPr lang="es-CO" sz="2000" dirty="0" smtClean="0"/>
          </a:p>
          <a:p>
            <a:pPr marL="685800" lvl="2" indent="0">
              <a:buNone/>
            </a:pPr>
            <a:endParaRPr lang="es-CO" b="1" dirty="0" smtClean="0"/>
          </a:p>
          <a:p>
            <a:endParaRPr lang="es-CO" dirty="0" smtClean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01294"/>
            <a:ext cx="2864775" cy="2148581"/>
          </a:xfrm>
          <a:prstGeom prst="rect">
            <a:avLst/>
          </a:prstGeom>
        </p:spPr>
      </p:pic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08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Descripción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0" lvl="2" indent="0">
              <a:buNone/>
            </a:pPr>
            <a:endParaRPr lang="es-CO" b="1" dirty="0" smtClean="0"/>
          </a:p>
          <a:p>
            <a:pPr algn="just">
              <a:lnSpc>
                <a:spcPct val="100000"/>
              </a:lnSpc>
            </a:pPr>
            <a:r>
              <a:rPr lang="es-CO" sz="2800" dirty="0"/>
              <a:t>Este curso </a:t>
            </a:r>
            <a:r>
              <a:rPr lang="es-CO" sz="2800" dirty="0" smtClean="0"/>
              <a:t>implica </a:t>
            </a:r>
            <a:r>
              <a:rPr lang="es-CO" sz="2800" dirty="0"/>
              <a:t>el estudio de las vulnerabilidades de las aplicaciones web, cómo detectarlas y prevenirlas. </a:t>
            </a:r>
            <a:endParaRPr lang="es-CO" sz="2800" dirty="0" smtClean="0"/>
          </a:p>
          <a:p>
            <a:pPr algn="just">
              <a:lnSpc>
                <a:spcPct val="100000"/>
              </a:lnSpc>
            </a:pPr>
            <a:r>
              <a:rPr lang="es-CO" sz="2800" dirty="0" smtClean="0"/>
              <a:t>El énfasis es el </a:t>
            </a:r>
            <a:r>
              <a:rPr lang="es-CO" sz="2800" dirty="0"/>
              <a:t>reconocimiento y </a:t>
            </a:r>
            <a:r>
              <a:rPr lang="es-CO" sz="2800" dirty="0" smtClean="0"/>
              <a:t>conocimiento de </a:t>
            </a:r>
            <a:r>
              <a:rPr lang="es-CO" sz="2800" dirty="0"/>
              <a:t>los ataques más básicos que un usuario malicioso puede realizar para entrar en un sistema de software, así como la mejora de las habilidades para codificar aplicaciones web más seguras. </a:t>
            </a:r>
            <a:endParaRPr lang="es-CO" sz="2800" dirty="0" smtClean="0"/>
          </a:p>
          <a:p>
            <a:pPr algn="just">
              <a:lnSpc>
                <a:spcPct val="100000"/>
              </a:lnSpc>
            </a:pPr>
            <a:r>
              <a:rPr lang="es-CO" sz="2800" dirty="0" smtClean="0"/>
              <a:t>Este </a:t>
            </a:r>
            <a:r>
              <a:rPr lang="es-CO" sz="2800" dirty="0"/>
              <a:t>curso está dirigido a estudiantes de </a:t>
            </a:r>
            <a:r>
              <a:rPr lang="es-CO" sz="2800" dirty="0" smtClean="0"/>
              <a:t>pregrado con conocimientos </a:t>
            </a:r>
            <a:r>
              <a:rPr lang="es-CO" sz="2800" dirty="0"/>
              <a:t>básicos </a:t>
            </a:r>
            <a:r>
              <a:rPr lang="es-CO" sz="2800" dirty="0" smtClean="0"/>
              <a:t>sobre </a:t>
            </a:r>
            <a:r>
              <a:rPr lang="es-CO" sz="2800" dirty="0"/>
              <a:t>el desarrollo web y bases de </a:t>
            </a:r>
            <a:r>
              <a:rPr lang="es-CO" sz="2800" dirty="0" smtClean="0"/>
              <a:t>datos, </a:t>
            </a:r>
            <a:r>
              <a:rPr lang="es-CO" sz="2800" dirty="0"/>
              <a:t>interesados en las técnicas </a:t>
            </a:r>
            <a:r>
              <a:rPr lang="es-CO" sz="2800" dirty="0" smtClean="0"/>
              <a:t>de hacking y </a:t>
            </a:r>
            <a:r>
              <a:rPr lang="es-CO" sz="2800" dirty="0"/>
              <a:t>herramientas </a:t>
            </a:r>
            <a:r>
              <a:rPr lang="es-CO" sz="2800" dirty="0" smtClean="0"/>
              <a:t>para la seguridad informática.</a:t>
            </a:r>
            <a:endParaRPr lang="es-CO" sz="280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6684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Metodología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0" lvl="2" indent="0">
              <a:buNone/>
            </a:pPr>
            <a:endParaRPr lang="es-CO" b="1" dirty="0" smtClean="0"/>
          </a:p>
          <a:p>
            <a:pPr algn="just">
              <a:lnSpc>
                <a:spcPct val="100000"/>
              </a:lnSpc>
            </a:pPr>
            <a:r>
              <a:rPr lang="es-CO" sz="2800" dirty="0"/>
              <a:t>Se trata de un ciclo de </a:t>
            </a:r>
            <a:r>
              <a:rPr lang="es-CO" sz="2800" dirty="0" smtClean="0"/>
              <a:t>lecturas y prácticas </a:t>
            </a:r>
            <a:r>
              <a:rPr lang="es-CO" sz="2800" dirty="0"/>
              <a:t>en el que los temas son presentados por el </a:t>
            </a:r>
            <a:r>
              <a:rPr lang="es-CO" sz="2800" dirty="0" smtClean="0"/>
              <a:t>profesor o uno de sus monitores.</a:t>
            </a:r>
          </a:p>
          <a:p>
            <a:pPr algn="just">
              <a:lnSpc>
                <a:spcPct val="100000"/>
              </a:lnSpc>
            </a:pPr>
            <a:r>
              <a:rPr lang="es-CO" sz="2800" dirty="0"/>
              <a:t>L</a:t>
            </a:r>
            <a:r>
              <a:rPr lang="es-CO" sz="2800" dirty="0" smtClean="0"/>
              <a:t>os </a:t>
            </a:r>
            <a:r>
              <a:rPr lang="es-CO" sz="2800" dirty="0"/>
              <a:t>conceptos </a:t>
            </a:r>
            <a:r>
              <a:rPr lang="es-CO" sz="2800" dirty="0" smtClean="0"/>
              <a:t>de hacking se explicarán en una sesión, y luego serán repasados mediante lecturas y una clase práctica.</a:t>
            </a:r>
          </a:p>
          <a:p>
            <a:pPr algn="just">
              <a:lnSpc>
                <a:spcPct val="100000"/>
              </a:lnSpc>
            </a:pPr>
            <a:r>
              <a:rPr lang="es-CO" sz="2800" dirty="0" smtClean="0"/>
              <a:t>Este curso </a:t>
            </a:r>
            <a:r>
              <a:rPr lang="es-CO" sz="2800" dirty="0"/>
              <a:t>asume experiencia básica o formación previa con HTML, SQL, PHP y </a:t>
            </a:r>
            <a:r>
              <a:rPr lang="es-CO" sz="2800" dirty="0" err="1"/>
              <a:t>Javascript</a:t>
            </a:r>
            <a:r>
              <a:rPr lang="es-CO" sz="28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s-CO" sz="2800" dirty="0" smtClean="0"/>
              <a:t>Poseer un computador personal con posibilidad de instalar una máquina virtual de Linux.</a:t>
            </a:r>
            <a:endParaRPr lang="es-CO" sz="280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827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Objetivos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 fontScale="70000" lnSpcReduction="20000"/>
          </a:bodyPr>
          <a:lstStyle/>
          <a:p>
            <a:pPr marL="685800" lvl="2" indent="0" algn="just">
              <a:buNone/>
            </a:pPr>
            <a:endParaRPr lang="es-CO" b="1" dirty="0" smtClean="0"/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s-CO" sz="2800" dirty="0" smtClean="0"/>
              <a:t>Introducir </a:t>
            </a:r>
            <a:r>
              <a:rPr lang="es-CO" sz="2800" dirty="0"/>
              <a:t>al alumno en hacking ético.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s-CO" sz="2800" dirty="0" smtClean="0"/>
              <a:t>Introducir </a:t>
            </a:r>
            <a:r>
              <a:rPr lang="es-CO" sz="2800" dirty="0"/>
              <a:t>al alumno </a:t>
            </a:r>
            <a:r>
              <a:rPr lang="es-CO" sz="2800" dirty="0" smtClean="0"/>
              <a:t>a lo </a:t>
            </a:r>
            <a:r>
              <a:rPr lang="es-CO" sz="2800" dirty="0"/>
              <a:t>más </a:t>
            </a:r>
            <a:r>
              <a:rPr lang="es-CO" sz="2800" dirty="0" smtClean="0"/>
              <a:t>básico </a:t>
            </a:r>
            <a:r>
              <a:rPr lang="es-CO" sz="2800" dirty="0"/>
              <a:t>(y ampliamente utilizado) </a:t>
            </a:r>
            <a:r>
              <a:rPr lang="es-CO" sz="2800" dirty="0" smtClean="0"/>
              <a:t>en técnicas </a:t>
            </a:r>
            <a:r>
              <a:rPr lang="es-CO" sz="2800" dirty="0"/>
              <a:t>de piratería que </a:t>
            </a:r>
            <a:r>
              <a:rPr lang="es-CO" sz="2800" dirty="0" smtClean="0"/>
              <a:t>amenazan a aplicaciones </a:t>
            </a:r>
            <a:r>
              <a:rPr lang="es-CO" sz="2800" dirty="0"/>
              <a:t>de software.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s-CO" sz="2800" dirty="0" smtClean="0"/>
              <a:t>Introducir </a:t>
            </a:r>
            <a:r>
              <a:rPr lang="es-CO" sz="2800" dirty="0"/>
              <a:t>al alumno en </a:t>
            </a:r>
            <a:r>
              <a:rPr lang="es-CO" sz="2800" dirty="0" smtClean="0"/>
              <a:t>el uso de </a:t>
            </a:r>
            <a:r>
              <a:rPr lang="es-CO" sz="2800" dirty="0"/>
              <a:t>herramientas para el </a:t>
            </a:r>
            <a:r>
              <a:rPr lang="es-CO" sz="2800" dirty="0" smtClean="0"/>
              <a:t>aprendizaje, la </a:t>
            </a:r>
            <a:r>
              <a:rPr lang="es-CO" sz="2800" dirty="0"/>
              <a:t>práctica </a:t>
            </a:r>
            <a:r>
              <a:rPr lang="es-CO" sz="2800" dirty="0" smtClean="0"/>
              <a:t>de ataques comunes y los </a:t>
            </a:r>
            <a:r>
              <a:rPr lang="es-CO" sz="2800" dirty="0"/>
              <a:t>conocimientos necesarios para mejorar las habilidades para desarrollar aplicaciones más seguras</a:t>
            </a:r>
            <a:r>
              <a:rPr lang="es-CO" sz="2800" dirty="0" smtClean="0"/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s-419" sz="2800" dirty="0"/>
              <a:t>Practicar ataques a vulnerabilidades en un ambiente controlado usando la aplicación </a:t>
            </a:r>
            <a:r>
              <a:rPr lang="es-419" sz="2800" dirty="0" err="1"/>
              <a:t>Damn</a:t>
            </a:r>
            <a:r>
              <a:rPr lang="es-419" sz="2800" dirty="0"/>
              <a:t> Vulnerable Web App (DVWA) (</a:t>
            </a:r>
            <a:r>
              <a:rPr lang="es-419" sz="2800" dirty="0" err="1"/>
              <a:t>RandomStorm</a:t>
            </a:r>
            <a:r>
              <a:rPr lang="es-419" sz="2800" dirty="0"/>
              <a:t>, 2016).</a:t>
            </a:r>
            <a:endParaRPr lang="es-CO" sz="2800" dirty="0" smtClean="0"/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s-CO" sz="2800" dirty="0" smtClean="0"/>
              <a:t>Orientar </a:t>
            </a:r>
            <a:r>
              <a:rPr lang="es-CO" sz="2800" dirty="0" smtClean="0"/>
              <a:t>a </a:t>
            </a:r>
            <a:r>
              <a:rPr lang="es-CO" sz="2800" dirty="0"/>
              <a:t>los estudiantes en las formas más comunes de detección de agujeros de seguridad relacionados con </a:t>
            </a:r>
            <a:r>
              <a:rPr lang="es-CO" sz="2800" dirty="0" smtClean="0"/>
              <a:t>las </a:t>
            </a:r>
            <a:r>
              <a:rPr lang="es-CO" sz="2800" dirty="0"/>
              <a:t>técnicas</a:t>
            </a:r>
            <a:r>
              <a:rPr lang="es-CO" sz="2800" dirty="0" smtClean="0"/>
              <a:t> estudiadas de </a:t>
            </a:r>
            <a:r>
              <a:rPr lang="es-CO" sz="2800" dirty="0"/>
              <a:t>hacking.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s-CO" sz="2800" dirty="0" smtClean="0"/>
              <a:t>Orientar a </a:t>
            </a:r>
            <a:r>
              <a:rPr lang="es-CO" sz="2800" dirty="0"/>
              <a:t>los estudiantes en las mejores prácticas y herramientas que se utilizan para prevenir </a:t>
            </a:r>
            <a:r>
              <a:rPr lang="es-CO" sz="2800" dirty="0" smtClean="0"/>
              <a:t>amenazas de seguridad.</a:t>
            </a:r>
            <a:endParaRPr lang="es-CO" sz="280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5311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Temas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01342757"/>
              </p:ext>
            </p:extLst>
          </p:nvPr>
        </p:nvGraphicFramePr>
        <p:xfrm>
          <a:off x="1115616" y="1690688"/>
          <a:ext cx="7560840" cy="447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03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Temas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942045261"/>
              </p:ext>
            </p:extLst>
          </p:nvPr>
        </p:nvGraphicFramePr>
        <p:xfrm>
          <a:off x="1115616" y="1690689"/>
          <a:ext cx="7560840" cy="447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0346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dirty="0" smtClean="0">
                <a:solidFill>
                  <a:schemeClr val="accent5"/>
                </a:solidFill>
              </a:rPr>
              <a:t>Temas</a:t>
            </a:r>
            <a:endParaRPr lang="es-CO" sz="4000" dirty="0">
              <a:solidFill>
                <a:schemeClr val="accent5"/>
              </a:solidFill>
            </a:endParaRP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dirty="0" smtClean="0">
                <a:solidFill>
                  <a:prstClr val="black">
                    <a:tint val="75000"/>
                  </a:prstClr>
                </a:solidFill>
              </a:rPr>
              <a:t>Seguridad Informática - Universidad Nacional de Colombia - Sede Medellín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633766" y="6356351"/>
            <a:ext cx="2057400" cy="365125"/>
          </a:xfrm>
        </p:spPr>
        <p:txBody>
          <a:bodyPr/>
          <a:lstStyle/>
          <a:p>
            <a:pPr algn="l"/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l"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190096142"/>
              </p:ext>
            </p:extLst>
          </p:nvPr>
        </p:nvGraphicFramePr>
        <p:xfrm>
          <a:off x="1115616" y="1690689"/>
          <a:ext cx="7560840" cy="447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55576" y="1484784"/>
            <a:ext cx="7543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312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873BB6C-79A2-4226-8327-632D086BF1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603</Words>
  <Application>Microsoft Office PowerPoint</Application>
  <PresentationFormat>Presentación en pantalla (4:3)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Tema de Office</vt:lpstr>
      <vt:lpstr>Seguridad informática</vt:lpstr>
      <vt:lpstr>El equipo</vt:lpstr>
      <vt:lpstr>Presentación del curso</vt:lpstr>
      <vt:lpstr>Descripción</vt:lpstr>
      <vt:lpstr>Metodología</vt:lpstr>
      <vt:lpstr>Objetivos</vt:lpstr>
      <vt:lpstr>Temas</vt:lpstr>
      <vt:lpstr>Temas</vt:lpstr>
      <vt:lpstr>Temas</vt:lpstr>
      <vt:lpstr>Evaluación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Practicante comunicaciones minas</dc:creator>
  <cp:keywords/>
  <cp:lastModifiedBy>Steven Velásquez Chancí</cp:lastModifiedBy>
  <cp:revision>23</cp:revision>
  <dcterms:created xsi:type="dcterms:W3CDTF">2015-12-09T20:02:44Z</dcterms:created>
  <dcterms:modified xsi:type="dcterms:W3CDTF">2016-02-22T14:45:28Z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TC019648179991</vt:lpwstr>
  </property>
</Properties>
</file>