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e385fd4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e385fd4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e385fd4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0e385fd4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e385fd4c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e385fd4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e385fd4c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e385fd4c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e385fd4c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e385fd4c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e385fd4c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e385fd4c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e385fd4c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e385fd4c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e385fd4c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e385fd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