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59" r:id="rId5"/>
    <p:sldId id="258" r:id="rId6"/>
    <p:sldId id="25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3BA99-0765-5344-B4D3-7A505F6BBC9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D1457-5C30-3745-BB16-8794AA2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Jon: Good evening </a:t>
            </a:r>
            <a:r>
              <a:rPr lang="en-GB" dirty="0" err="1"/>
              <a:t>everyone..welcome</a:t>
            </a:r>
            <a:r>
              <a:rPr lang="en-GB" dirty="0"/>
              <a:t> to our presentation.  We have created several belief desire intention agents using the Jason </a:t>
            </a:r>
            <a:r>
              <a:rPr lang="en-GB" dirty="0" err="1"/>
              <a:t>AgentSpeak</a:t>
            </a:r>
            <a:r>
              <a:rPr lang="en-GB" dirty="0"/>
              <a:t> interpreter along with the </a:t>
            </a:r>
            <a:r>
              <a:rPr lang="en-GB" dirty="0" err="1"/>
              <a:t>Robocup</a:t>
            </a:r>
            <a:r>
              <a:rPr lang="en-GB" dirty="0"/>
              <a:t> environment. </a:t>
            </a:r>
            <a:r>
              <a:rPr lang="en-GB" dirty="0">
                <a:solidFill>
                  <a:schemeClr val="dk1"/>
                </a:solidFill>
              </a:rPr>
              <a:t>All of us are very excited to share our findings with you and give a short demonstration of our agents in action. To start, we will describe the model of our program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6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D1457-5C30-3745-BB16-8794AA2D8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2B56-ECBA-65F9-5A8C-F9716ABA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F23EB-C004-3204-2761-D98B4BDF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C418-E9DE-918E-3AE6-D49C43A6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C54B-EE20-DE07-9D9D-FCA7DA3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8A16C-B9C1-CCE7-94BA-E9F5870C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33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7276-5A9F-EDB2-16A6-BB215252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89C84-EF62-932E-9BEF-7881119A6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AFBA-5F8F-5B31-09A3-17CC2FF2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932A-B523-087E-62EE-7A2F3E20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EC5D-6278-2A6F-E08E-006ED361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9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DACDA-47F3-8C33-6EB4-2B35BE6C7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3D60E-CE6C-0577-1DE4-3850D98A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75B4-99CD-8B6D-2980-FCF42004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5C59-F996-523D-65F7-9AD464C7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9F8A-42A5-4624-F836-FB8EB850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18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4C8-B452-899D-0DD0-3C5CEA10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B113-BCB4-C94C-A16A-DD874B10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1F16-3E14-96C9-518B-96DDBABE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60D0-DCC4-6D4A-BFA1-8FBA5E93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2038-CD0E-6A47-0E3D-DC897C5D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46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F219-2277-CB62-7D44-687E8C71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C54C-5DB2-8AF8-BE4B-FA768EC0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2A99-2D7C-848A-DB2F-275CF10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722D-552F-1208-F2C8-F73ACCFA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C19-AFE9-572B-FFB2-FFC61556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2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A643-106D-C03E-70B9-93874278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8382-579F-36C6-EC01-4D56231A4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F29C-AA22-48E9-A80A-18B73100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0270-3F18-70E4-C8C1-15D357D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C8D9-B25B-6B7C-8298-C7235DA9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F48DA-4948-1390-9419-8867C2A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0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670B-DCBC-B456-078C-3CBBA9EA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88F83-7D15-10CA-2F0E-57060949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C94B9-35C5-5298-1AA6-4F6C6C2B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7ED99-965B-EC43-E8CA-D8C1C92C3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1162B-2A72-DBFA-1942-3C33B912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0316F-C9C7-8389-173D-429470EF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7E46F-CB6E-10CF-CAA9-AF251B81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5A378-8A29-839C-0D6D-4FA3902A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5AD0-FE19-2D0E-1F43-2D14ECBB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FB8AE-9FFF-DD2B-3E42-11CEB759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24AE-99B5-773E-357B-F00ED47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FDC4-4633-8EFE-086D-0278275F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10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B323-CB79-5B6E-14A7-8BB39470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A26CE-DBDA-8BBC-6D2C-673EA1E3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75CE-B037-57DF-294F-1DFBF9D5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D7AC-867A-1BE9-F19A-CFF810D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C796-E3EA-A8D3-796E-87678102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C71CD-708A-C569-E0B5-C95CBCD40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81F1D-6880-7A1D-2731-2D062A78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1051B-35DD-ABAB-BF14-7A6419CA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D008B-16D0-B002-FA29-A655E2D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20AD-8E1D-4818-129B-81C2853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99A23-087F-A030-0CB1-7F616282D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96B8-20DE-DB91-E432-EE8301FF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7BE26-1A5A-11CB-FAC7-A75983E4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ACCC-4E10-506A-7BAA-892954FA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DC47-E86C-3E3D-B2F1-1308C677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5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97BD-7C66-8927-1362-D05C4743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440E-7F14-851D-06DF-BD9FDEE4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0B83-22AD-53FE-F65E-0EC64A2F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AC34-CE01-4484-813F-EF63F5DCF359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853C-6918-A521-91DC-08551468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AA0B-911D-C6DF-E756-0723C10A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8E9E-E76D-4CA4-AB24-AFDFCD7BB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62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415600" y="707900"/>
            <a:ext cx="11360800" cy="1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609585">
              <a:spcBef>
                <a:spcPts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 5103 - Final 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15600" y="21115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Jason BDI Agent </a:t>
            </a:r>
            <a:r>
              <a:rPr lang="en-GB" b="1" dirty="0" err="1">
                <a:latin typeface="Raleway"/>
                <a:ea typeface="Raleway"/>
                <a:cs typeface="Raleway"/>
                <a:sym typeface="Raleway"/>
              </a:rPr>
              <a:t>RoboCup</a:t>
            </a: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 Team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15600" y="5709900"/>
            <a:ext cx="1136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December 10th, 2021</a:t>
            </a:r>
            <a:endParaRPr sz="24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7E6C7-E51F-427E-7FB3-CCC0BCE631C5}"/>
              </a:ext>
            </a:extLst>
          </p:cNvPr>
          <p:cNvSpPr txBox="1"/>
          <p:nvPr/>
        </p:nvSpPr>
        <p:spPr>
          <a:xfrm>
            <a:off x="-108286" y="4737221"/>
            <a:ext cx="3212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Presented by: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Busa</a:t>
            </a:r>
            <a:endParaRPr lang="en-US" dirty="0"/>
          </a:p>
          <a:p>
            <a:r>
              <a:rPr lang="en-US" dirty="0"/>
              <a:t>	Yash Patel</a:t>
            </a:r>
          </a:p>
          <a:p>
            <a:r>
              <a:rPr lang="en-US" dirty="0"/>
              <a:t>	Jay </a:t>
            </a:r>
            <a:r>
              <a:rPr lang="en-US" dirty="0" err="1"/>
              <a:t>Shirsagar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Hongbo</a:t>
            </a:r>
            <a:r>
              <a:rPr lang="en-US" dirty="0"/>
              <a:t> </a:t>
            </a:r>
            <a:r>
              <a:rPr lang="en-US" dirty="0" err="1"/>
              <a:t>Pangv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C6934-CB1A-4AFB-CBEE-57CCBDBE7110}"/>
              </a:ext>
            </a:extLst>
          </p:cNvPr>
          <p:cNvSpPr txBox="1"/>
          <p:nvPr/>
        </p:nvSpPr>
        <p:spPr>
          <a:xfrm>
            <a:off x="8369967" y="4737221"/>
            <a:ext cx="32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Guided by: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babak</a:t>
            </a:r>
            <a:r>
              <a:rPr lang="en-US" dirty="0"/>
              <a:t> Esfandiari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8508-2498-EF0D-E842-42B2C642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59177"/>
          </a:xfrm>
        </p:spPr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391D9E-1297-DE63-9208-7FC759E1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5923" y="1077432"/>
            <a:ext cx="7997959" cy="509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84D21-6B26-9646-B4E7-7376AC8634A2}"/>
              </a:ext>
            </a:extLst>
          </p:cNvPr>
          <p:cNvSpPr txBox="1"/>
          <p:nvPr/>
        </p:nvSpPr>
        <p:spPr>
          <a:xfrm>
            <a:off x="2239927" y="362693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Goalie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BD0EF-BC7E-D6BB-B418-06C1B0C2E18F}"/>
              </a:ext>
            </a:extLst>
          </p:cNvPr>
          <p:cNvSpPr txBox="1"/>
          <p:nvPr/>
        </p:nvSpPr>
        <p:spPr>
          <a:xfrm>
            <a:off x="3189767" y="21829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Defender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BBFB3-8B05-7AAA-587D-05BE053B49BC}"/>
              </a:ext>
            </a:extLst>
          </p:cNvPr>
          <p:cNvSpPr txBox="1"/>
          <p:nvPr/>
        </p:nvSpPr>
        <p:spPr>
          <a:xfrm>
            <a:off x="3189767" y="507005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Defender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01810-B8D9-04E0-ABA3-E436EA83D13B}"/>
              </a:ext>
            </a:extLst>
          </p:cNvPr>
          <p:cNvSpPr txBox="1"/>
          <p:nvPr/>
        </p:nvSpPr>
        <p:spPr>
          <a:xfrm>
            <a:off x="5255604" y="25214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Attacker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BE7F3-3453-86DF-59D9-CE2AEB1326D9}"/>
              </a:ext>
            </a:extLst>
          </p:cNvPr>
          <p:cNvSpPr txBox="1"/>
          <p:nvPr/>
        </p:nvSpPr>
        <p:spPr>
          <a:xfrm>
            <a:off x="5032745" y="45622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Goalie</a:t>
            </a:r>
          </a:p>
        </p:txBody>
      </p:sp>
    </p:spTree>
    <p:extLst>
      <p:ext uri="{BB962C8B-B14F-4D97-AF65-F5344CB8AC3E}">
        <p14:creationId xmlns:p14="http://schemas.microsoft.com/office/powerpoint/2010/main" val="110228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E2DC-298A-1428-C36F-9061F6B9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1B7B849-5A65-F9E2-3C93-8D2FCAF6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37" y="1690688"/>
            <a:ext cx="6400926" cy="43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0795-7EDA-49EC-0992-948A9F7F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3ECDC-6D78-936E-D8EC-B441E69ED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14"/>
          <a:stretch/>
        </p:blipFill>
        <p:spPr>
          <a:xfrm>
            <a:off x="583749" y="2054956"/>
            <a:ext cx="4782335" cy="3918553"/>
          </a:xfrm>
          <a:prstGeom prst="rect">
            <a:avLst/>
          </a:prstGeom>
        </p:spPr>
      </p:pic>
      <p:pic>
        <p:nvPicPr>
          <p:cNvPr id="8" name="Google Shape;82;p14">
            <a:extLst>
              <a:ext uri="{FF2B5EF4-FFF2-40B4-BE49-F238E27FC236}">
                <a16:creationId xmlns:a16="http://schemas.microsoft.com/office/drawing/2014/main" id="{B67889DE-F86A-234A-C697-E98A7898032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485" y="2898990"/>
            <a:ext cx="4062661" cy="18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1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0795-7EDA-49EC-0992-948A9F7F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Defender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BC70A-9E54-192E-6122-452736AF6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14"/>
          <a:stretch/>
        </p:blipFill>
        <p:spPr>
          <a:xfrm>
            <a:off x="583749" y="2054956"/>
            <a:ext cx="4782335" cy="3918553"/>
          </a:xfrm>
          <a:prstGeom prst="rect">
            <a:avLst/>
          </a:prstGeom>
        </p:spPr>
      </p:pic>
      <p:pic>
        <p:nvPicPr>
          <p:cNvPr id="4" name="Google Shape;82;p14">
            <a:extLst>
              <a:ext uri="{FF2B5EF4-FFF2-40B4-BE49-F238E27FC236}">
                <a16:creationId xmlns:a16="http://schemas.microsoft.com/office/drawing/2014/main" id="{413EF5FE-14B7-7D87-5837-7A2CEF382AF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81" y="2848590"/>
            <a:ext cx="4062661" cy="18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5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0795-7EDA-49EC-0992-948A9F7F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Goalie Agent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577E25A-C47C-8BC2-B2A0-BF574EDC7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1996292"/>
            <a:ext cx="3683022" cy="4260992"/>
          </a:xfrm>
          <a:prstGeom prst="rect">
            <a:avLst/>
          </a:prstGeom>
        </p:spPr>
      </p:pic>
      <p:pic>
        <p:nvPicPr>
          <p:cNvPr id="7" name="Google Shape;82;p14">
            <a:extLst>
              <a:ext uri="{FF2B5EF4-FFF2-40B4-BE49-F238E27FC236}">
                <a16:creationId xmlns:a16="http://schemas.microsoft.com/office/drawing/2014/main" id="{5FA84EFF-ECB8-22E6-EF3B-1272469B2A1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279" y="3179988"/>
            <a:ext cx="4062661" cy="18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30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emo Images – Browse 33,906 Stock Photos, Vectors, and Video ...">
            <a:extLst>
              <a:ext uri="{FF2B5EF4-FFF2-40B4-BE49-F238E27FC236}">
                <a16:creationId xmlns:a16="http://schemas.microsoft.com/office/drawing/2014/main" id="{65BB52F2-BFA3-B86A-B87A-188A71EFB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8" r="4446" b="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6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195-582D-3333-0E33-E3E5AB7A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2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121</Words>
  <Application>Microsoft Macintosh PowerPoint</Application>
  <PresentationFormat>Widescreen</PresentationFormat>
  <Paragraphs>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Times New Roman</vt:lpstr>
      <vt:lpstr>Office Theme</vt:lpstr>
      <vt:lpstr>SYSC 5103 - Final Project</vt:lpstr>
      <vt:lpstr>Introduction</vt:lpstr>
      <vt:lpstr>Modelling</vt:lpstr>
      <vt:lpstr>The Attacker Agent</vt:lpstr>
      <vt:lpstr>The Defender Agent</vt:lpstr>
      <vt:lpstr>The Goalie Agent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Hongbo Pang</dc:creator>
  <cp:lastModifiedBy>Jay Kshirsagar</cp:lastModifiedBy>
  <cp:revision>9</cp:revision>
  <dcterms:created xsi:type="dcterms:W3CDTF">2022-12-08T01:35:14Z</dcterms:created>
  <dcterms:modified xsi:type="dcterms:W3CDTF">2022-12-08T20:19:21Z</dcterms:modified>
</cp:coreProperties>
</file>