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8A28-A3AD-40CE-97AB-F810F4320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C217B-2E1E-45C4-8834-3D3A3F15E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3EC6-B440-4BDF-A4B1-74CF57B3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2E38-C07F-451E-97D9-1C9E98F6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85C7-C14C-4AF4-9CCF-90C2DDCD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C371-4DFD-4AA8-B78D-7D6C72E2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79FE5-7293-4E0A-AD1F-E7E8031B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3B4F-892A-44C1-8A17-4B752D38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FEB5-4E67-4152-B9D8-BC9C9788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D22B-A93B-40AD-89FD-C0B678D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48F93-94D1-4EB4-8DA8-AFC937D9D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D896-452D-4E16-B198-B495D7E45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DBC-DA7A-4907-BF37-4829C531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A86A-4D09-42E5-97FF-38A06866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6154-00F5-4ADA-A0CC-2C017497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B8A-E895-4CF4-B37E-3FE3A5B6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B748-733D-4672-B18C-68A83A94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A875-7D5C-43FC-B6B5-3053EBA6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BFD6-DF4A-4B47-8E6B-2510DBA1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2577-4513-47CB-A7ED-42472A80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CFB2-A41C-4953-B60C-EF9CEAB6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10C8-9FE3-45DA-8242-8DB77922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2531-2DDE-411C-8322-D4B721B8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4D6C-CE54-48E1-998D-FCDBDF2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7FF8-7005-459C-979D-8DEAA9C4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E17-06EF-42A2-962F-20208FD2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E79F-DAD9-4557-9A6E-6617944EA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2509-1441-459B-B587-A1D571170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C16C7-284F-436C-95BD-B2D4F496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BA83-C4DC-4805-ADA6-0EBDC21A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D89F-5CA1-4143-9711-62556EA8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2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99CE-475F-4B87-BA01-D96C25F2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A4C7B-182E-4D77-B529-F6D0AF72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6BF99-2A0B-45E2-833B-684EEF72A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915C1-774D-4C3B-AAE1-383A7A3AC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6EBD-AAA4-4D1C-B32C-09ECF5D5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EB2F3-7BBF-4BEE-9339-209375EB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34596-10AF-405D-ACD5-3D0B1A9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3F798-8DD9-40BA-8806-5FA60A6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F16A-E7F0-4D6D-B665-606D6B80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88A9-80D5-43D1-AFB6-83BD8E40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85F7-80C6-40B3-AFCC-18C0D576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493DF-CCE0-4061-BC3F-B9E0019F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D2D62-3BB6-4310-BEEB-DA888D4B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458F-293C-4300-856F-79781735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344-C45C-48A0-BB72-EFF40EB4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2D1B-6A1C-497D-B97A-4B9C323B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0954-F65B-4832-BB2C-E3760A02D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3D10-1B62-4264-BA6C-3A8E0279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F4A22-F86C-411C-BE62-E255B1FC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D40F8-5004-4041-8D40-EDAE7BB4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BDDD-5A8F-4675-AB7A-1920C986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D88D-4305-4942-B733-83433B20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8B34A-7D89-47D9-AF7E-B83AA1F8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55B8-4C21-438B-A6BC-54B8057A5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481C5-556E-4702-9774-CBD59F8C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66823-61D2-4733-9C60-27E16B32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7AEE3-545C-4F39-9D72-270DE7B6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20BB5-A31F-4C82-A736-D606D605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56F2-87E4-4912-8575-72E64DEFB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B2C6-DCC1-423F-85EB-D081C81C0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C3B1-3282-4A92-9544-3B0C371293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32DF-631C-4C1D-9A31-8F513368C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0D41-54C7-4819-91CC-C4357AE91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16DF-A475-4D18-9F13-35A327CD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garbage-coll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958C-053C-45ED-B497-978EA1CFD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546A-D8E6-4EA8-8173-3413C9BEB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Web Applications </a:t>
            </a:r>
          </a:p>
          <a:p>
            <a:r>
              <a:rPr lang="en-US" dirty="0"/>
              <a:t>(JavaScript)</a:t>
            </a:r>
          </a:p>
        </p:txBody>
      </p:sp>
    </p:spTree>
    <p:extLst>
      <p:ext uri="{BB962C8B-B14F-4D97-AF65-F5344CB8AC3E}">
        <p14:creationId xmlns:p14="http://schemas.microsoft.com/office/powerpoint/2010/main" val="4704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99AA8-0CFA-42F3-B06D-8CCA007F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76B1-549D-4409-B4EA-4566B3FC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memory management is important ? </a:t>
            </a:r>
          </a:p>
          <a:p>
            <a:r>
              <a:rPr lang="en-US" sz="2000" dirty="0"/>
              <a:t>Memory allocation lifecycle</a:t>
            </a:r>
          </a:p>
          <a:p>
            <a:r>
              <a:rPr lang="en-US" sz="2000" dirty="0"/>
              <a:t>Garbage Collection in JavaScript</a:t>
            </a:r>
          </a:p>
          <a:p>
            <a:r>
              <a:rPr lang="en-US" sz="2000" dirty="0"/>
              <a:t>Exploring </a:t>
            </a:r>
            <a:r>
              <a:rPr lang="en-US" sz="2000" dirty="0" err="1"/>
              <a:t>DevTools</a:t>
            </a:r>
            <a:endParaRPr lang="en-US" sz="2000" dirty="0"/>
          </a:p>
          <a:p>
            <a:r>
              <a:rPr lang="en-US" sz="2000" dirty="0"/>
              <a:t>Analyzing memory allocations using snapshots </a:t>
            </a:r>
          </a:p>
        </p:txBody>
      </p:sp>
    </p:spTree>
    <p:extLst>
      <p:ext uri="{BB962C8B-B14F-4D97-AF65-F5344CB8AC3E}">
        <p14:creationId xmlns:p14="http://schemas.microsoft.com/office/powerpoint/2010/main" val="27655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781-BE6D-4CB9-892B-6E651D4A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memory management is important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DC111-49E9-4FAB-BAF5-C15CA7A4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46" y="1637695"/>
            <a:ext cx="2144575" cy="2075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12173-6C14-4A1B-8647-5B27F15B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9" y="1799200"/>
            <a:ext cx="2117100" cy="1629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2A0351-796D-48A4-B135-F2403215C8B0}"/>
              </a:ext>
            </a:extLst>
          </p:cNvPr>
          <p:cNvCxnSpPr>
            <a:cxnSpLocks/>
          </p:cNvCxnSpPr>
          <p:nvPr/>
        </p:nvCxnSpPr>
        <p:spPr>
          <a:xfrm>
            <a:off x="3023118" y="2042888"/>
            <a:ext cx="1595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20582A-88DA-470C-AA18-C4221107D593}"/>
              </a:ext>
            </a:extLst>
          </p:cNvPr>
          <p:cNvSpPr txBox="1"/>
          <p:nvPr/>
        </p:nvSpPr>
        <p:spPr>
          <a:xfrm>
            <a:off x="3166154" y="1673556"/>
            <a:ext cx="12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/home.aspx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14DAD-4964-48FD-B10D-F08E39E27D5D}"/>
              </a:ext>
            </a:extLst>
          </p:cNvPr>
          <p:cNvCxnSpPr>
            <a:cxnSpLocks/>
          </p:cNvCxnSpPr>
          <p:nvPr/>
        </p:nvCxnSpPr>
        <p:spPr>
          <a:xfrm flipH="1">
            <a:off x="3023118" y="2285485"/>
            <a:ext cx="1595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C75644-E89B-428C-ADBA-96986433B11B}"/>
              </a:ext>
            </a:extLst>
          </p:cNvPr>
          <p:cNvCxnSpPr>
            <a:cxnSpLocks/>
          </p:cNvCxnSpPr>
          <p:nvPr/>
        </p:nvCxnSpPr>
        <p:spPr>
          <a:xfrm>
            <a:off x="3017667" y="2999119"/>
            <a:ext cx="1595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3EEE2B-EB26-4D8D-9786-C33A2C540CF3}"/>
              </a:ext>
            </a:extLst>
          </p:cNvPr>
          <p:cNvSpPr txBox="1"/>
          <p:nvPr/>
        </p:nvSpPr>
        <p:spPr>
          <a:xfrm>
            <a:off x="3160703" y="2629787"/>
            <a:ext cx="12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/about.aspx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C0DE2C-E1F2-4FEB-B9E0-86D3B3552FB8}"/>
              </a:ext>
            </a:extLst>
          </p:cNvPr>
          <p:cNvCxnSpPr>
            <a:cxnSpLocks/>
          </p:cNvCxnSpPr>
          <p:nvPr/>
        </p:nvCxnSpPr>
        <p:spPr>
          <a:xfrm flipH="1">
            <a:off x="3017667" y="3241716"/>
            <a:ext cx="1595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D1474DD-6F92-4C93-8600-C377E8EA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087" y="4417481"/>
            <a:ext cx="2144575" cy="20753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0C591E-99BD-49F0-869E-61CEABF3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93" y="4588317"/>
            <a:ext cx="2117100" cy="16298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7069A-7E20-4695-9BF0-08D83E2C8967}"/>
              </a:ext>
            </a:extLst>
          </p:cNvPr>
          <p:cNvCxnSpPr>
            <a:cxnSpLocks/>
          </p:cNvCxnSpPr>
          <p:nvPr/>
        </p:nvCxnSpPr>
        <p:spPr>
          <a:xfrm>
            <a:off x="7543249" y="5083931"/>
            <a:ext cx="1595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E7C03-F972-4D2C-8D21-6233196C682C}"/>
              </a:ext>
            </a:extLst>
          </p:cNvPr>
          <p:cNvSpPr txBox="1"/>
          <p:nvPr/>
        </p:nvSpPr>
        <p:spPr>
          <a:xfrm>
            <a:off x="7686285" y="4714599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/index.html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97B71-BC64-4179-AA98-A1612742AF9D}"/>
              </a:ext>
            </a:extLst>
          </p:cNvPr>
          <p:cNvCxnSpPr>
            <a:cxnSpLocks/>
          </p:cNvCxnSpPr>
          <p:nvPr/>
        </p:nvCxnSpPr>
        <p:spPr>
          <a:xfrm flipH="1">
            <a:off x="7543249" y="5326528"/>
            <a:ext cx="1595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892A40-0DC9-4B6B-B684-20A2C33D1379}"/>
              </a:ext>
            </a:extLst>
          </p:cNvPr>
          <p:cNvSpPr txBox="1"/>
          <p:nvPr/>
        </p:nvSpPr>
        <p:spPr>
          <a:xfrm>
            <a:off x="666609" y="3806890"/>
            <a:ext cx="223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Traditional Web Apps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74A7C3-B5B7-4D10-BA0A-C9F5C48965E7}"/>
              </a:ext>
            </a:extLst>
          </p:cNvPr>
          <p:cNvSpPr txBox="1"/>
          <p:nvPr/>
        </p:nvSpPr>
        <p:spPr>
          <a:xfrm>
            <a:off x="9421833" y="3901291"/>
            <a:ext cx="127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SPA &amp; PWA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8FADA-8A09-46B8-856C-0CFBD6D5651B}"/>
              </a:ext>
            </a:extLst>
          </p:cNvPr>
          <p:cNvSpPr txBox="1"/>
          <p:nvPr/>
        </p:nvSpPr>
        <p:spPr>
          <a:xfrm>
            <a:off x="4961162" y="6308209"/>
            <a:ext cx="266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work at client side !!</a:t>
            </a:r>
          </a:p>
        </p:txBody>
      </p:sp>
    </p:spTree>
    <p:extLst>
      <p:ext uri="{BB962C8B-B14F-4D97-AF65-F5344CB8AC3E}">
        <p14:creationId xmlns:p14="http://schemas.microsoft.com/office/powerpoint/2010/main" val="322848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53CB9-4939-4BD8-AF85-EE862565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8" y="1098550"/>
            <a:ext cx="6902450" cy="919163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ACE062-D624-423C-AF30-831734C8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8" y="2073275"/>
            <a:ext cx="6902450" cy="3563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755CB-9B8F-40FD-A630-B6F05F28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Memory Leaks </a:t>
            </a:r>
          </a:p>
        </p:txBody>
      </p:sp>
    </p:spTree>
    <p:extLst>
      <p:ext uri="{BB962C8B-B14F-4D97-AF65-F5344CB8AC3E}">
        <p14:creationId xmlns:p14="http://schemas.microsoft.com/office/powerpoint/2010/main" val="24275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057B-A28B-4DB9-805C-8BEB4CEA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9A546A-7AD5-4B98-8F07-A21635489A88}"/>
              </a:ext>
            </a:extLst>
          </p:cNvPr>
          <p:cNvSpPr/>
          <p:nvPr/>
        </p:nvSpPr>
        <p:spPr>
          <a:xfrm>
            <a:off x="3088433" y="1623526"/>
            <a:ext cx="2677886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the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76F0F-EEF0-4400-8C4D-08FDDEB4CD59}"/>
              </a:ext>
            </a:extLst>
          </p:cNvPr>
          <p:cNvSpPr/>
          <p:nvPr/>
        </p:nvSpPr>
        <p:spPr>
          <a:xfrm>
            <a:off x="3088433" y="3326654"/>
            <a:ext cx="2677886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allocated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55851-8349-48DF-9707-B6C8C60C9304}"/>
              </a:ext>
            </a:extLst>
          </p:cNvPr>
          <p:cNvSpPr/>
          <p:nvPr/>
        </p:nvSpPr>
        <p:spPr>
          <a:xfrm>
            <a:off x="3088433" y="5032310"/>
            <a:ext cx="2677886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the allocated memory, when it’s no longer needed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C3CBC-1C2F-48BB-8BF4-68304F8D80B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27376" y="2556588"/>
            <a:ext cx="0" cy="7700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36FECF-68F8-40FB-911E-255FFF553150}"/>
              </a:ext>
            </a:extLst>
          </p:cNvPr>
          <p:cNvCxnSpPr/>
          <p:nvPr/>
        </p:nvCxnSpPr>
        <p:spPr>
          <a:xfrm>
            <a:off x="4427376" y="4262244"/>
            <a:ext cx="0" cy="7700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F6B10D5-6295-4345-9FFD-89D4C850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89" y="1525002"/>
            <a:ext cx="2773905" cy="113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B21D40-6069-44DF-8ECB-735A0D93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36" y="3326654"/>
            <a:ext cx="2563358" cy="831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2E9B7D-0A0F-4FFD-A441-9B4AD3475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912" y="5032310"/>
            <a:ext cx="2195058" cy="6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4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6ECB8-CA26-4C77-895A-BB784EBC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Garbage Collection in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8F0E5-B3E2-44C3-8769-80D35A4BDEAD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“mark-and-sweep”</a:t>
            </a:r>
            <a:r>
              <a:rPr lang="en-US" sz="2000"/>
              <a:t> algorithm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Reference : </a:t>
            </a:r>
            <a:r>
              <a:rPr lang="en-US" sz="2000">
                <a:hlinkClick r:id="rId2"/>
              </a:rPr>
              <a:t>Garbage collection (javascript.info)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447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Memory Management</vt:lpstr>
      <vt:lpstr>Topics</vt:lpstr>
      <vt:lpstr>Why memory management is important ? </vt:lpstr>
      <vt:lpstr>Memory Leaks </vt:lpstr>
      <vt:lpstr>Memory allocation lifecycle</vt:lpstr>
      <vt:lpstr>Garbage Collection in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Parmar, Jaykumar (ADV D AA SGI PS DG-EA-MED REC WE)</dc:creator>
  <cp:lastModifiedBy>Parmar, Jaykumar (ADV D AA SGI PS DG-EA-MED REC WE)</cp:lastModifiedBy>
  <cp:revision>2</cp:revision>
  <dcterms:created xsi:type="dcterms:W3CDTF">2021-01-28T03:27:21Z</dcterms:created>
  <dcterms:modified xsi:type="dcterms:W3CDTF">2021-01-28T05:40:42Z</dcterms:modified>
</cp:coreProperties>
</file>