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88e36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88e36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b88e36e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b88e36e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b88e36e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b88e36e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b88e36e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b88e36e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88e36e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b88e36e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b88e36e6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b88e36e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88e36e6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b88e36e6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88e36e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88e36e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f12fefae7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f12fefae7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f12fefae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f12fefae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b88e36e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b88e36e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f12fefae7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f12fefae7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b88e36e6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b88e36e6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909183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909183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a09720b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a09720b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a09720b6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a09720b6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b83e161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b83e161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a09720b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a09720b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aaadd8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aaadd8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aaadd8e9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aaadd8e9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45fe5e3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45fe5e3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12fefa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f12fefa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b1e234e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b1e234e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to the people, that there will be a </a:t>
            </a:r>
            <a:r>
              <a:rPr lang="en-GB"/>
              <a:t>separate</a:t>
            </a:r>
            <a:r>
              <a:rPr lang="en-GB"/>
              <a:t> training for Git Tagging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aaadd8e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aaadd8e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96376ee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96376ee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12fefa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12fefa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12fefae7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f12fefae7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f12fefae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f12fefae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f12fefae7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f12fefae7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f12fefae7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f12fefae7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f12fefae7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f12fefae7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Branching Philosophy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branch the way we do?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947738"/>
            <a:ext cx="57721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042975"/>
            <a:ext cx="57340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857250"/>
            <a:ext cx="6000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895350"/>
            <a:ext cx="58007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919163"/>
            <a:ext cx="61531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1114425"/>
            <a:ext cx="66960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938213"/>
            <a:ext cx="68103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downsides?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issue is that two people cannot work at the same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method is very prone to merge conflicts.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Anyone can commit to any branch, which might be live into production. (We will get back to this.)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Increases dependency on other </a:t>
            </a:r>
            <a:r>
              <a:rPr lang="en-GB"/>
              <a:t>teams.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Feature Branch Workflow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core idea behind the Feature Branch Workflow is that all feature development should take place in a dedicated branch instead of the main branch.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This encapsulation makes it easy for multiple developers to work on a particular feature without disturbing the main codebase.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also means the main branch will never contain broken code, which is a huge advantage for continuous integration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They give other developers the opportunity to sign off on a feature before it gets integrated into the official project.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take an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Terms you should be familiar with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Merging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814388"/>
            <a:ext cx="85248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downsides?</a:t>
            </a:r>
            <a:endParaRPr/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Does not </a:t>
            </a:r>
            <a:r>
              <a:rPr lang="en-GB"/>
              <a:t>accommodate for multiple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Higher risk of multiple/duplicated merge conflicts.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Does not have the concept of </a:t>
            </a:r>
            <a:r>
              <a:rPr i="1" lang="en-GB"/>
              <a:t>release </a:t>
            </a:r>
            <a:r>
              <a:rPr lang="en-GB"/>
              <a:t>branches which means everything is pushed directly to production.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Our Workflow</a:t>
            </a:r>
            <a:endParaRPr/>
          </a:p>
        </p:txBody>
      </p:sp>
      <p:sp>
        <p:nvSpPr>
          <p:cNvPr id="176" name="Google Shape;176;p34"/>
          <p:cNvSpPr txBox="1"/>
          <p:nvPr/>
        </p:nvSpPr>
        <p:spPr>
          <a:xfrm>
            <a:off x="140400" y="4182775"/>
            <a:ext cx="886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Note: The diagrams have been simplified for illustrative purposes. Our real workflow will have two more 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environment</a:t>
            </a: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branches. Do not worry about them for now.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800"/>
            <a:ext cx="8839201" cy="2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Say you want that feature in the dev branch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800"/>
            <a:ext cx="8839201" cy="2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you wanted that feature in the prod branch?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create a new branch named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release_{env_branch}_{feature_name}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671250" y="1950975"/>
            <a:ext cx="7852200" cy="12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perform the same steps.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9388"/>
            <a:ext cx="8839200" cy="28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branching?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Branches in GitHub are used to create a </a:t>
            </a:r>
            <a:r>
              <a:rPr lang="en-GB"/>
              <a:t>separate</a:t>
            </a:r>
            <a:r>
              <a:rPr lang="en-GB"/>
              <a:t> place where we can </a:t>
            </a:r>
            <a:r>
              <a:rPr lang="en-GB"/>
              <a:t>comfortably</a:t>
            </a:r>
            <a:r>
              <a:rPr lang="en-GB"/>
              <a:t> code to work on new features, </a:t>
            </a:r>
            <a:r>
              <a:rPr lang="en-GB"/>
              <a:t>fixes</a:t>
            </a:r>
            <a:r>
              <a:rPr lang="en-GB"/>
              <a:t>, or releases.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tagging the release.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222" name="Google Shape;22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all intents and purposes our </a:t>
            </a:r>
            <a:r>
              <a:rPr i="1" lang="en-GB"/>
              <a:t>master/main</a:t>
            </a:r>
            <a:r>
              <a:rPr lang="en-GB"/>
              <a:t> branch is called the production branch and will be referred to as </a:t>
            </a:r>
            <a:r>
              <a:rPr i="1" lang="en-GB"/>
              <a:t>prod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will never make any commits or changes into an </a:t>
            </a:r>
            <a:r>
              <a:rPr lang="en-GB"/>
              <a:t>environment</a:t>
            </a:r>
            <a:r>
              <a:rPr lang="en-GB"/>
              <a:t> branch; </a:t>
            </a:r>
            <a:r>
              <a:rPr i="1" lang="en-GB"/>
              <a:t>prod, dev, alpha, beta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creating release branches, the naming convention would be, </a:t>
            </a:r>
            <a:r>
              <a:rPr i="1" lang="en-GB"/>
              <a:t>release_{env_branch}_{feature_name}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When rebasing and performing merges, it shall be done with pull requests. We will look into that in our next training.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966775"/>
            <a:ext cx="50387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75" y="1543050"/>
            <a:ext cx="337185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36000" y="923750"/>
            <a:ext cx="425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repository history remains unchanged. You get a new pointer from there to branch off.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Merging Branches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00" y="1176325"/>
            <a:ext cx="38195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050" y="1117788"/>
            <a:ext cx="4298250" cy="290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 workflows for branching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Centralized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Feature Branch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Our Workflow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Centralized Workflow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Developers start by cloning the central repository. In their own local copies of the project, they edit files and commit changes as they would with their code; however, these new commits are stored locally - they’re completely isolated from the central repository. This lets developers defer synchronizing upstream until they’re at a convenient break point.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take an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