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E4E2-6B89-4970-D09A-109B3926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8C89A-4069-A20D-0D3F-0BDB790B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519F-6E82-DF60-1044-9AA23C95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52EC-F0D2-ECE0-BE29-7FD0D1BF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3799-F977-DCF9-BA0E-B2973FC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395-125D-CB00-BEEB-FBBADD68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9A2F4-9AEF-0BEC-D660-0B46B00F6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92CB-2578-870A-02B6-03469838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7B3E-EFB1-F504-488C-6F9C787F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EE19-9DE3-1384-4193-958E1D3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6A5F3-344E-F217-66F2-9C8B9C1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8C1C-8891-CFF2-CCC8-968FAA8F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C65-ACF7-71B5-7843-4CBD1D5D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341E-3324-9825-6385-40B02E71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CBF6-46FC-1F54-0311-94968EFA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87AA-D582-A7BC-D1B0-D3D3F70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580-0E91-9080-4BE7-A15AE14A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DBDD-882F-0D26-91BE-983AE667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36A2-E385-5F37-14BA-2054C7A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79D7-A416-D989-0D0C-921AF1D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2EEB-7D05-27A4-8EE1-271D11A2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E455-882A-67BD-4623-EED98518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E83F-48B1-AB55-8DD4-587F5D5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6688-5DF6-AC86-C2E5-92FCECDF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7327-4FDD-2398-0CF9-4E1B4FC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675-CB60-085C-7EA9-ECF9F18F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5F65-10E1-FAC0-7CAC-27554C35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58F3-86C5-16A4-E5E9-030F99DD6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E2F8-55D0-46C7-AD2A-52006DAE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3B8D-95A2-5E7A-4AD2-11F823FC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0D0E-CBE6-D96A-E03C-E2624B3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80D2-17C7-E4EB-F383-306E2A1C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4419-8023-35A5-71A7-06E7DEDE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C90C-88BB-63FC-F472-D02752C9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79328-005B-351C-14A6-90D347C5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EA646-0140-C0F7-B3CF-C9CEF2FB7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80B8-70C4-5BE7-78FE-277EC59A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0AF14-FE95-905A-96EE-0213AC4B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A87D-A62E-502D-4C69-909BF9C0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FF53-3A00-7878-55D9-35573E64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D082-F194-FDF4-C69E-E83231B0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FA98-38D8-E42B-9E27-7129F7D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ADC8D-7749-B4B0-45E2-49A21F45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DBAB0-56BD-A5C9-D421-42CFA37D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2009-9D1E-6BE1-5A12-D16F106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F0B1-6BDB-2A20-2006-71496F4D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CD7-FA54-5B74-BB1C-1634F911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FE8A-DB98-6391-6172-77ED0C52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D1A2-C7B4-B750-7BD7-1D2AC349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255C-2AEE-BBF2-23C7-3719EE0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4DAB-5D46-E437-A963-AD9597FF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DECB-2124-F1F6-1F79-B64C0B4A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F016-4632-41A9-7FAA-A650E000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49DD8-8AE2-A197-D9AE-FCFFA3A68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ED19-EF11-FB82-CE95-488719DB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439A-67D2-1384-0970-925EE8C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3E16-25BF-5E28-6477-2F235688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C99F-1623-5C21-DFD2-6ECE7F2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DDD86-349C-B1A6-A00C-F83F6F4C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F636-A147-AF60-822D-96CFBB61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DB1E-ADF7-AA05-0CD2-7A147C01F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25D0-E73A-E849-A3DF-9C74837A64C9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2520-4933-D4FF-F288-880FD652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FC1B-B429-7B35-FA0C-B84FD6E6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CCA-F7BF-CD4F-B805-F9DF41A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7FED6A1-B663-7C46-6FF8-D270A5E7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04" y="4295456"/>
            <a:ext cx="3404458" cy="225151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9C7AD0F-D2D4-2138-EABF-C9FBCC8D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52" y="1041359"/>
            <a:ext cx="1647237" cy="85265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72ADDAD-C728-A0FF-9C17-36CA50EE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251" y="974722"/>
            <a:ext cx="1647237" cy="91929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6317B2B-17B0-FEFD-0D0B-B98B835F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848" y="2349000"/>
            <a:ext cx="1015316" cy="1140778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3C956AD0-1E09-36BE-AD4B-58582DDC6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153" y="2361692"/>
            <a:ext cx="1694235" cy="1166162"/>
          </a:xfrm>
          <a:prstGeom prst="rect">
            <a:avLst/>
          </a:prstGeom>
        </p:spPr>
      </p:pic>
      <p:pic>
        <p:nvPicPr>
          <p:cNvPr id="19" name="Picture 18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DEF0E87C-826F-73E1-1EF4-8477461C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24" y="3288619"/>
            <a:ext cx="905017" cy="1043071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390B0B-D7A4-F61A-C2DF-2C813B436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38" y="1894013"/>
            <a:ext cx="1324590" cy="1261082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3D043462-6C1A-38E1-51F5-ABC331A3E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336308"/>
            <a:ext cx="1694235" cy="1166162"/>
          </a:xfrm>
          <a:prstGeom prst="rect">
            <a:avLst/>
          </a:prstGeom>
        </p:spPr>
      </p:pic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D04E4956-CCD4-D5F4-30E9-0FE58F5F6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416" y="2351057"/>
            <a:ext cx="1694235" cy="11661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22C59C-CB3D-CF20-146F-11A7FD378B2D}"/>
              </a:ext>
            </a:extLst>
          </p:cNvPr>
          <p:cNvCxnSpPr/>
          <p:nvPr/>
        </p:nvCxnSpPr>
        <p:spPr>
          <a:xfrm>
            <a:off x="1853514" y="2919389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F742E4-7D8D-68F6-CEE9-B9F728AC1212}"/>
              </a:ext>
            </a:extLst>
          </p:cNvPr>
          <p:cNvCxnSpPr/>
          <p:nvPr/>
        </p:nvCxnSpPr>
        <p:spPr>
          <a:xfrm flipV="1">
            <a:off x="3553270" y="3577928"/>
            <a:ext cx="0" cy="741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2C1C08-F017-1201-D1D5-16B733391B1E}"/>
              </a:ext>
            </a:extLst>
          </p:cNvPr>
          <p:cNvCxnSpPr/>
          <p:nvPr/>
        </p:nvCxnSpPr>
        <p:spPr>
          <a:xfrm>
            <a:off x="3553270" y="4319334"/>
            <a:ext cx="46090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03E189-4716-1403-3D79-797C59B6E36A}"/>
              </a:ext>
            </a:extLst>
          </p:cNvPr>
          <p:cNvCxnSpPr/>
          <p:nvPr/>
        </p:nvCxnSpPr>
        <p:spPr>
          <a:xfrm flipV="1">
            <a:off x="8162317" y="3577928"/>
            <a:ext cx="0" cy="741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B5AA94-856B-8111-324F-3AF461413146}"/>
              </a:ext>
            </a:extLst>
          </p:cNvPr>
          <p:cNvCxnSpPr>
            <a:cxnSpLocks/>
          </p:cNvCxnSpPr>
          <p:nvPr/>
        </p:nvCxnSpPr>
        <p:spPr>
          <a:xfrm>
            <a:off x="5909533" y="4310050"/>
            <a:ext cx="0" cy="38681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9AA272-9F2E-9C1C-D7E6-DB3F6C9D9D4B}"/>
              </a:ext>
            </a:extLst>
          </p:cNvPr>
          <p:cNvCxnSpPr>
            <a:cxnSpLocks/>
          </p:cNvCxnSpPr>
          <p:nvPr/>
        </p:nvCxnSpPr>
        <p:spPr>
          <a:xfrm flipV="1">
            <a:off x="8819964" y="2012891"/>
            <a:ext cx="305720" cy="36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D6CC47-6A91-5298-265C-6C07501A8BB8}"/>
              </a:ext>
            </a:extLst>
          </p:cNvPr>
          <p:cNvSpPr txBox="1"/>
          <p:nvPr/>
        </p:nvSpPr>
        <p:spPr>
          <a:xfrm>
            <a:off x="3237471" y="3288619"/>
            <a:ext cx="66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Bronze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70BC6-3876-E5D7-16DA-1CA304CABD3E}"/>
              </a:ext>
            </a:extLst>
          </p:cNvPr>
          <p:cNvSpPr txBox="1"/>
          <p:nvPr/>
        </p:nvSpPr>
        <p:spPr>
          <a:xfrm>
            <a:off x="5653439" y="3319075"/>
            <a:ext cx="495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Silver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E1604E-5B3E-705D-DB7C-0E233F9F805F}"/>
              </a:ext>
            </a:extLst>
          </p:cNvPr>
          <p:cNvSpPr txBox="1"/>
          <p:nvPr/>
        </p:nvSpPr>
        <p:spPr>
          <a:xfrm>
            <a:off x="7928589" y="3288619"/>
            <a:ext cx="495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Gold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EAB850-E804-2FD5-A8AE-F074D361105A}"/>
              </a:ext>
            </a:extLst>
          </p:cNvPr>
          <p:cNvCxnSpPr>
            <a:cxnSpLocks/>
          </p:cNvCxnSpPr>
          <p:nvPr/>
        </p:nvCxnSpPr>
        <p:spPr>
          <a:xfrm flipV="1">
            <a:off x="3532675" y="2014151"/>
            <a:ext cx="254576" cy="34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4CB333-1437-8BBF-B7BE-19DE68507DED}"/>
              </a:ext>
            </a:extLst>
          </p:cNvPr>
          <p:cNvCxnSpPr>
            <a:cxnSpLocks/>
          </p:cNvCxnSpPr>
          <p:nvPr/>
        </p:nvCxnSpPr>
        <p:spPr>
          <a:xfrm>
            <a:off x="5476056" y="1983827"/>
            <a:ext cx="254576" cy="352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7F4EEB-325F-4612-AFB7-5E26C2E8B101}"/>
              </a:ext>
            </a:extLst>
          </p:cNvPr>
          <p:cNvCxnSpPr>
            <a:cxnSpLocks/>
          </p:cNvCxnSpPr>
          <p:nvPr/>
        </p:nvCxnSpPr>
        <p:spPr>
          <a:xfrm flipV="1">
            <a:off x="6062025" y="1996141"/>
            <a:ext cx="254576" cy="34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AB47F3-8FB0-AD53-10A1-B9BEFF9A314A}"/>
              </a:ext>
            </a:extLst>
          </p:cNvPr>
          <p:cNvCxnSpPr>
            <a:cxnSpLocks/>
          </p:cNvCxnSpPr>
          <p:nvPr/>
        </p:nvCxnSpPr>
        <p:spPr>
          <a:xfrm>
            <a:off x="7878118" y="2001840"/>
            <a:ext cx="254576" cy="352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3F726F-D254-DBFD-22D6-F6AB7E02565A}"/>
              </a:ext>
            </a:extLst>
          </p:cNvPr>
          <p:cNvCxnSpPr>
            <a:cxnSpLocks/>
          </p:cNvCxnSpPr>
          <p:nvPr/>
        </p:nvCxnSpPr>
        <p:spPr>
          <a:xfrm flipV="1">
            <a:off x="4090087" y="2913319"/>
            <a:ext cx="1173795" cy="6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6EFABD-280A-9CDB-BA0B-1AEEEB3B599F}"/>
              </a:ext>
            </a:extLst>
          </p:cNvPr>
          <p:cNvCxnSpPr>
            <a:cxnSpLocks/>
          </p:cNvCxnSpPr>
          <p:nvPr/>
        </p:nvCxnSpPr>
        <p:spPr>
          <a:xfrm>
            <a:off x="6482934" y="2913319"/>
            <a:ext cx="980548" cy="134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8" name="Picture 5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3F0CB4C-8AF7-A129-30A3-485812770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1579" y="1073752"/>
            <a:ext cx="1926264" cy="93913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10409C-CFC4-DE2C-28C5-81A29C1F8D67}"/>
              </a:ext>
            </a:extLst>
          </p:cNvPr>
          <p:cNvCxnSpPr>
            <a:cxnSpLocks/>
          </p:cNvCxnSpPr>
          <p:nvPr/>
        </p:nvCxnSpPr>
        <p:spPr>
          <a:xfrm>
            <a:off x="10687726" y="1895565"/>
            <a:ext cx="254576" cy="352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59026DB-18E1-CA38-976E-DA1338D285A2}"/>
              </a:ext>
            </a:extLst>
          </p:cNvPr>
          <p:cNvSpPr txBox="1"/>
          <p:nvPr/>
        </p:nvSpPr>
        <p:spPr>
          <a:xfrm>
            <a:off x="10782052" y="3577928"/>
            <a:ext cx="918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Visualization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4CC528-4AA7-A6B0-4980-CC91847B714D}"/>
              </a:ext>
            </a:extLst>
          </p:cNvPr>
          <p:cNvSpPr txBox="1"/>
          <p:nvPr/>
        </p:nvSpPr>
        <p:spPr>
          <a:xfrm>
            <a:off x="4990574" y="75587"/>
            <a:ext cx="19084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FLOW</a:t>
            </a:r>
          </a:p>
          <a:p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EC4ECF-D565-095B-9448-B9BCC66C5101}"/>
              </a:ext>
            </a:extLst>
          </p:cNvPr>
          <p:cNvCxnSpPr>
            <a:cxnSpLocks/>
          </p:cNvCxnSpPr>
          <p:nvPr/>
        </p:nvCxnSpPr>
        <p:spPr>
          <a:xfrm>
            <a:off x="11241506" y="3831844"/>
            <a:ext cx="0" cy="3602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254081-85B4-355D-0792-E23727BD6FEF}"/>
              </a:ext>
            </a:extLst>
          </p:cNvPr>
          <p:cNvCxnSpPr>
            <a:cxnSpLocks/>
          </p:cNvCxnSpPr>
          <p:nvPr/>
        </p:nvCxnSpPr>
        <p:spPr>
          <a:xfrm>
            <a:off x="8424241" y="4192113"/>
            <a:ext cx="28172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D7187B-5453-1842-CD74-6439DF33F426}"/>
              </a:ext>
            </a:extLst>
          </p:cNvPr>
          <p:cNvCxnSpPr/>
          <p:nvPr/>
        </p:nvCxnSpPr>
        <p:spPr>
          <a:xfrm flipV="1">
            <a:off x="8424241" y="3577928"/>
            <a:ext cx="0" cy="614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riangle 68">
            <a:extLst>
              <a:ext uri="{FF2B5EF4-FFF2-40B4-BE49-F238E27FC236}">
                <a16:creationId xmlns:a16="http://schemas.microsoft.com/office/drawing/2014/main" id="{3A73447C-DBE2-EFF9-6A89-6963CF114E2B}"/>
              </a:ext>
            </a:extLst>
          </p:cNvPr>
          <p:cNvSpPr/>
          <p:nvPr/>
        </p:nvSpPr>
        <p:spPr>
          <a:xfrm rot="16200000">
            <a:off x="9735602" y="4120136"/>
            <a:ext cx="179855" cy="1444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Kumar</dc:creator>
  <cp:lastModifiedBy>Jay Kumar</cp:lastModifiedBy>
  <cp:revision>1</cp:revision>
  <dcterms:created xsi:type="dcterms:W3CDTF">2022-11-06T08:25:42Z</dcterms:created>
  <dcterms:modified xsi:type="dcterms:W3CDTF">2022-11-06T08:45:15Z</dcterms:modified>
</cp:coreProperties>
</file>