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kumar7864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CC50-349E-0B28-A91F-4D46FEA2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6" y="729148"/>
            <a:ext cx="4771331" cy="31702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D73657-CEE1-17ED-E0A5-438620DE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7221"/>
            <a:ext cx="12192000" cy="2700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F8F40C-ACC3-88A1-A2E2-D0CC0A5C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28" y="729148"/>
            <a:ext cx="4584569" cy="31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https://github.com/jaykumar7864/Stenography.git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280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30</cp:revision>
  <dcterms:created xsi:type="dcterms:W3CDTF">2021-05-26T16:50:10Z</dcterms:created>
  <dcterms:modified xsi:type="dcterms:W3CDTF">2025-02-25T18:32:45Z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