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ykumar7864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IMAGE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Jay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5C6CC50-349E-0B28-A91F-4D46FEA2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9856" y="729148"/>
            <a:ext cx="4771331" cy="317026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D73657-CEE1-17ED-E0A5-438620DE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7221"/>
            <a:ext cx="12192000" cy="27007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F8F40C-ACC3-88A1-A2E2-D0CC0A5C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28" y="729148"/>
            <a:ext cx="4584569" cy="317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https://github.com/jaykumar7864/Stenography.git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177</TotalTime>
  <Words>285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32</cp:revision>
  <dcterms:created xsi:type="dcterms:W3CDTF">2021-05-26T16:50:10Z</dcterms:created>
  <dcterms:modified xsi:type="dcterms:W3CDTF">2025-02-26T04:42:19Z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