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5" r:id="rId6"/>
    <p:sldId id="266" r:id="rId7"/>
    <p:sldId id="267" r:id="rId8"/>
    <p:sldId id="261" r:id="rId9"/>
    <p:sldId id="260" r:id="rId10"/>
    <p:sldId id="270" r:id="rId11"/>
    <p:sldId id="271" r:id="rId12"/>
    <p:sldId id="272" r:id="rId13"/>
    <p:sldId id="262" r:id="rId14"/>
    <p:sldId id="263" r:id="rId15"/>
    <p:sldId id="273" r:id="rId16"/>
    <p:sldId id="274" r:id="rId17"/>
    <p:sldId id="275" r:id="rId18"/>
    <p:sldId id="278" r:id="rId19"/>
    <p:sldId id="276" r:id="rId20"/>
    <p:sldId id="277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5DE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DF5DF4-BD23-48D9-9D70-D0488B6A5FB5}" v="18" dt="2022-10-25T00:29:56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69" autoAdjust="0"/>
    <p:restoredTop sz="94660"/>
  </p:normalViewPr>
  <p:slideViewPr>
    <p:cSldViewPr snapToGrid="0">
      <p:cViewPr varScale="1">
        <p:scale>
          <a:sx n="36" d="100"/>
          <a:sy n="36" d="100"/>
        </p:scale>
        <p:origin x="48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Davis" userId="b83c5c8b7db77b7b" providerId="LiveId" clId="{96DF5DF4-BD23-48D9-9D70-D0488B6A5FB5}"/>
    <pc:docChg chg="undo redo custSel addSld delSld modSld">
      <pc:chgData name="Patrick Davis" userId="b83c5c8b7db77b7b" providerId="LiveId" clId="{96DF5DF4-BD23-48D9-9D70-D0488B6A5FB5}" dt="2022-10-25T00:52:08.387" v="776" actId="113"/>
      <pc:docMkLst>
        <pc:docMk/>
      </pc:docMkLst>
      <pc:sldChg chg="modSp mod setBg">
        <pc:chgData name="Patrick Davis" userId="b83c5c8b7db77b7b" providerId="LiveId" clId="{96DF5DF4-BD23-48D9-9D70-D0488B6A5FB5}" dt="2022-10-24T22:19:49.190" v="203"/>
        <pc:sldMkLst>
          <pc:docMk/>
          <pc:sldMk cId="3339861792" sldId="256"/>
        </pc:sldMkLst>
        <pc:spChg chg="mod">
          <ac:chgData name="Patrick Davis" userId="b83c5c8b7db77b7b" providerId="LiveId" clId="{96DF5DF4-BD23-48D9-9D70-D0488B6A5FB5}" dt="2022-10-24T17:01:14.857" v="0" actId="207"/>
          <ac:spMkLst>
            <pc:docMk/>
            <pc:sldMk cId="3339861792" sldId="256"/>
            <ac:spMk id="2" creationId="{821C793E-CCD6-389A-AD8A-008AF80A1D2F}"/>
          </ac:spMkLst>
        </pc:spChg>
        <pc:spChg chg="mod">
          <ac:chgData name="Patrick Davis" userId="b83c5c8b7db77b7b" providerId="LiveId" clId="{96DF5DF4-BD23-48D9-9D70-D0488B6A5FB5}" dt="2022-10-24T17:01:56.704" v="2" actId="207"/>
          <ac:spMkLst>
            <pc:docMk/>
            <pc:sldMk cId="3339861792" sldId="256"/>
            <ac:spMk id="3" creationId="{6C29EF1A-7E27-1AB3-BD0C-801637AB4668}"/>
          </ac:spMkLst>
        </pc:spChg>
      </pc:sldChg>
      <pc:sldChg chg="modSp mod">
        <pc:chgData name="Patrick Davis" userId="b83c5c8b7db77b7b" providerId="LiveId" clId="{96DF5DF4-BD23-48D9-9D70-D0488B6A5FB5}" dt="2022-10-24T17:02:21.332" v="10" actId="207"/>
        <pc:sldMkLst>
          <pc:docMk/>
          <pc:sldMk cId="2330555937" sldId="258"/>
        </pc:sldMkLst>
        <pc:spChg chg="mod">
          <ac:chgData name="Patrick Davis" userId="b83c5c8b7db77b7b" providerId="LiveId" clId="{96DF5DF4-BD23-48D9-9D70-D0488B6A5FB5}" dt="2022-10-24T17:02:15.983" v="9" actId="20577"/>
          <ac:spMkLst>
            <pc:docMk/>
            <pc:sldMk cId="2330555937" sldId="258"/>
            <ac:spMk id="2" creationId="{C0F04ACE-0185-E588-68EE-38756B47FFF8}"/>
          </ac:spMkLst>
        </pc:spChg>
        <pc:spChg chg="mod">
          <ac:chgData name="Patrick Davis" userId="b83c5c8b7db77b7b" providerId="LiveId" clId="{96DF5DF4-BD23-48D9-9D70-D0488B6A5FB5}" dt="2022-10-24T17:02:21.332" v="10" actId="207"/>
          <ac:spMkLst>
            <pc:docMk/>
            <pc:sldMk cId="2330555937" sldId="258"/>
            <ac:spMk id="7" creationId="{7885EAE6-5AA1-480D-2CA7-3EA35CF7CB15}"/>
          </ac:spMkLst>
        </pc:spChg>
      </pc:sldChg>
      <pc:sldChg chg="addSp delSp modSp mod">
        <pc:chgData name="Patrick Davis" userId="b83c5c8b7db77b7b" providerId="LiveId" clId="{96DF5DF4-BD23-48D9-9D70-D0488B6A5FB5}" dt="2022-10-24T22:24:38.733" v="229" actId="14100"/>
        <pc:sldMkLst>
          <pc:docMk/>
          <pc:sldMk cId="2180118576" sldId="259"/>
        </pc:sldMkLst>
        <pc:spChg chg="add del mod">
          <ac:chgData name="Patrick Davis" userId="b83c5c8b7db77b7b" providerId="LiveId" clId="{96DF5DF4-BD23-48D9-9D70-D0488B6A5FB5}" dt="2022-10-24T17:03:13.719" v="13"/>
          <ac:spMkLst>
            <pc:docMk/>
            <pc:sldMk cId="2180118576" sldId="259"/>
            <ac:spMk id="2" creationId="{FDD078AE-A4DB-2210-185B-0DC93802D3E0}"/>
          </ac:spMkLst>
        </pc:spChg>
        <pc:spChg chg="add mod">
          <ac:chgData name="Patrick Davis" userId="b83c5c8b7db77b7b" providerId="LiveId" clId="{96DF5DF4-BD23-48D9-9D70-D0488B6A5FB5}" dt="2022-10-24T22:24:38.733" v="229" actId="14100"/>
          <ac:spMkLst>
            <pc:docMk/>
            <pc:sldMk cId="2180118576" sldId="259"/>
            <ac:spMk id="3" creationId="{0530B8DF-88CB-17B7-FD63-2C0C8EEB88A0}"/>
          </ac:spMkLst>
        </pc:spChg>
      </pc:sldChg>
      <pc:sldChg chg="addSp modSp">
        <pc:chgData name="Patrick Davis" userId="b83c5c8b7db77b7b" providerId="LiveId" clId="{96DF5DF4-BD23-48D9-9D70-D0488B6A5FB5}" dt="2022-10-24T22:21:31.601" v="206"/>
        <pc:sldMkLst>
          <pc:docMk/>
          <pc:sldMk cId="760908704" sldId="260"/>
        </pc:sldMkLst>
        <pc:picChg chg="add mod">
          <ac:chgData name="Patrick Davis" userId="b83c5c8b7db77b7b" providerId="LiveId" clId="{96DF5DF4-BD23-48D9-9D70-D0488B6A5FB5}" dt="2022-10-24T22:21:31.601" v="206"/>
          <ac:picMkLst>
            <pc:docMk/>
            <pc:sldMk cId="760908704" sldId="260"/>
            <ac:picMk id="3" creationId="{43B9F464-B78A-41C8-BCD4-0435A8B6B4E2}"/>
          </ac:picMkLst>
        </pc:picChg>
      </pc:sldChg>
      <pc:sldChg chg="addSp modSp new mod setBg">
        <pc:chgData name="Patrick Davis" userId="b83c5c8b7db77b7b" providerId="LiveId" clId="{96DF5DF4-BD23-48D9-9D70-D0488B6A5FB5}" dt="2022-10-24T22:25:39.219" v="234" actId="1076"/>
        <pc:sldMkLst>
          <pc:docMk/>
          <pc:sldMk cId="1143752635" sldId="261"/>
        </pc:sldMkLst>
        <pc:spChg chg="add mod">
          <ac:chgData name="Patrick Davis" userId="b83c5c8b7db77b7b" providerId="LiveId" clId="{96DF5DF4-BD23-48D9-9D70-D0488B6A5FB5}" dt="2022-10-24T22:25:39.219" v="234" actId="1076"/>
          <ac:spMkLst>
            <pc:docMk/>
            <pc:sldMk cId="1143752635" sldId="261"/>
            <ac:spMk id="2" creationId="{3D3D3B11-AA31-8355-9512-BFAF5EC47937}"/>
          </ac:spMkLst>
        </pc:spChg>
      </pc:sldChg>
      <pc:sldChg chg="delSp modSp new mod setBg">
        <pc:chgData name="Patrick Davis" userId="b83c5c8b7db77b7b" providerId="LiveId" clId="{96DF5DF4-BD23-48D9-9D70-D0488B6A5FB5}" dt="2022-10-24T23:28:58.972" v="298" actId="1076"/>
        <pc:sldMkLst>
          <pc:docMk/>
          <pc:sldMk cId="1581856602" sldId="262"/>
        </pc:sldMkLst>
        <pc:spChg chg="mod">
          <ac:chgData name="Patrick Davis" userId="b83c5c8b7db77b7b" providerId="LiveId" clId="{96DF5DF4-BD23-48D9-9D70-D0488B6A5FB5}" dt="2022-10-24T23:28:58.972" v="298" actId="1076"/>
          <ac:spMkLst>
            <pc:docMk/>
            <pc:sldMk cId="1581856602" sldId="262"/>
            <ac:spMk id="2" creationId="{A51256A0-0300-0FC2-691A-E684A97F007C}"/>
          </ac:spMkLst>
        </pc:spChg>
        <pc:spChg chg="del">
          <ac:chgData name="Patrick Davis" userId="b83c5c8b7db77b7b" providerId="LiveId" clId="{96DF5DF4-BD23-48D9-9D70-D0488B6A5FB5}" dt="2022-10-24T23:23:09.585" v="259" actId="478"/>
          <ac:spMkLst>
            <pc:docMk/>
            <pc:sldMk cId="1581856602" sldId="262"/>
            <ac:spMk id="3" creationId="{EF27813A-E8DD-3A24-F5BE-4D9B5835B199}"/>
          </ac:spMkLst>
        </pc:spChg>
      </pc:sldChg>
      <pc:sldChg chg="addSp modSp new mod setBg">
        <pc:chgData name="Patrick Davis" userId="b83c5c8b7db77b7b" providerId="LiveId" clId="{96DF5DF4-BD23-48D9-9D70-D0488B6A5FB5}" dt="2022-10-24T23:24:57.111" v="263" actId="14100"/>
        <pc:sldMkLst>
          <pc:docMk/>
          <pc:sldMk cId="928237363" sldId="263"/>
        </pc:sldMkLst>
        <pc:picChg chg="add mod">
          <ac:chgData name="Patrick Davis" userId="b83c5c8b7db77b7b" providerId="LiveId" clId="{96DF5DF4-BD23-48D9-9D70-D0488B6A5FB5}" dt="2022-10-24T23:24:57.111" v="263" actId="14100"/>
          <ac:picMkLst>
            <pc:docMk/>
            <pc:sldMk cId="928237363" sldId="263"/>
            <ac:picMk id="5" creationId="{80E16F6C-7F47-72CC-FABA-AFFD82374427}"/>
          </ac:picMkLst>
        </pc:picChg>
      </pc:sldChg>
      <pc:sldChg chg="addSp delSp modSp new mod setBg">
        <pc:chgData name="Patrick Davis" userId="b83c5c8b7db77b7b" providerId="LiveId" clId="{96DF5DF4-BD23-48D9-9D70-D0488B6A5FB5}" dt="2022-10-24T23:28:10.367" v="296" actId="1076"/>
        <pc:sldMkLst>
          <pc:docMk/>
          <pc:sldMk cId="1194297548" sldId="264"/>
        </pc:sldMkLst>
        <pc:spChg chg="mod">
          <ac:chgData name="Patrick Davis" userId="b83c5c8b7db77b7b" providerId="LiveId" clId="{96DF5DF4-BD23-48D9-9D70-D0488B6A5FB5}" dt="2022-10-24T23:28:10.367" v="296" actId="1076"/>
          <ac:spMkLst>
            <pc:docMk/>
            <pc:sldMk cId="1194297548" sldId="264"/>
            <ac:spMk id="2" creationId="{B3CB3959-7263-25E1-B436-6B0C70CB38C2}"/>
          </ac:spMkLst>
        </pc:spChg>
        <pc:spChg chg="del">
          <ac:chgData name="Patrick Davis" userId="b83c5c8b7db77b7b" providerId="LiveId" clId="{96DF5DF4-BD23-48D9-9D70-D0488B6A5FB5}" dt="2022-10-24T23:26:21.352" v="282" actId="478"/>
          <ac:spMkLst>
            <pc:docMk/>
            <pc:sldMk cId="1194297548" sldId="264"/>
            <ac:spMk id="3" creationId="{47EE3EC3-8D07-FBAA-0668-630B0D9C487A}"/>
          </ac:spMkLst>
        </pc:spChg>
        <pc:spChg chg="add del mod">
          <ac:chgData name="Patrick Davis" userId="b83c5c8b7db77b7b" providerId="LiveId" clId="{96DF5DF4-BD23-48D9-9D70-D0488B6A5FB5}" dt="2022-10-24T23:25:59.784" v="271" actId="478"/>
          <ac:spMkLst>
            <pc:docMk/>
            <pc:sldMk cId="1194297548" sldId="264"/>
            <ac:spMk id="7" creationId="{8788E8EF-F7DB-F2FA-4AE2-C54D7163F3DA}"/>
          </ac:spMkLst>
        </pc:spChg>
        <pc:picChg chg="add del">
          <ac:chgData name="Patrick Davis" userId="b83c5c8b7db77b7b" providerId="LiveId" clId="{96DF5DF4-BD23-48D9-9D70-D0488B6A5FB5}" dt="2022-10-24T23:25:51.401" v="269" actId="478"/>
          <ac:picMkLst>
            <pc:docMk/>
            <pc:sldMk cId="1194297548" sldId="264"/>
            <ac:picMk id="5" creationId="{DA444858-44DB-EA6C-EE7F-ACF52DBB8FCD}"/>
          </ac:picMkLst>
        </pc:picChg>
      </pc:sldChg>
      <pc:sldChg chg="addSp modSp new mod setBg">
        <pc:chgData name="Patrick Davis" userId="b83c5c8b7db77b7b" providerId="LiveId" clId="{96DF5DF4-BD23-48D9-9D70-D0488B6A5FB5}" dt="2022-10-25T00:21:15.107" v="575" actId="1076"/>
        <pc:sldMkLst>
          <pc:docMk/>
          <pc:sldMk cId="4239184807" sldId="265"/>
        </pc:sldMkLst>
        <pc:picChg chg="add mod">
          <ac:chgData name="Patrick Davis" userId="b83c5c8b7db77b7b" providerId="LiveId" clId="{96DF5DF4-BD23-48D9-9D70-D0488B6A5FB5}" dt="2022-10-25T00:21:15.107" v="575" actId="1076"/>
          <ac:picMkLst>
            <pc:docMk/>
            <pc:sldMk cId="4239184807" sldId="265"/>
            <ac:picMk id="5" creationId="{5A7D98AF-3E5D-E2B6-47CC-3933625A6D00}"/>
          </ac:picMkLst>
        </pc:picChg>
      </pc:sldChg>
      <pc:sldChg chg="delSp modSp new mod">
        <pc:chgData name="Patrick Davis" userId="b83c5c8b7db77b7b" providerId="LiveId" clId="{96DF5DF4-BD23-48D9-9D70-D0488B6A5FB5}" dt="2022-10-24T23:57:27.515" v="332" actId="27636"/>
        <pc:sldMkLst>
          <pc:docMk/>
          <pc:sldMk cId="3040939313" sldId="266"/>
        </pc:sldMkLst>
        <pc:spChg chg="del">
          <ac:chgData name="Patrick Davis" userId="b83c5c8b7db77b7b" providerId="LiveId" clId="{96DF5DF4-BD23-48D9-9D70-D0488B6A5FB5}" dt="2022-10-24T23:54:30.856" v="306" actId="478"/>
          <ac:spMkLst>
            <pc:docMk/>
            <pc:sldMk cId="3040939313" sldId="266"/>
            <ac:spMk id="2" creationId="{D8DE2A7D-D414-904C-0343-A8E3B945A080}"/>
          </ac:spMkLst>
        </pc:spChg>
        <pc:spChg chg="mod">
          <ac:chgData name="Patrick Davis" userId="b83c5c8b7db77b7b" providerId="LiveId" clId="{96DF5DF4-BD23-48D9-9D70-D0488B6A5FB5}" dt="2022-10-24T23:57:27.515" v="332" actId="27636"/>
          <ac:spMkLst>
            <pc:docMk/>
            <pc:sldMk cId="3040939313" sldId="266"/>
            <ac:spMk id="3" creationId="{F6AE5F80-33BE-BCE5-6C78-A49159376A39}"/>
          </ac:spMkLst>
        </pc:spChg>
      </pc:sldChg>
      <pc:sldChg chg="addSp delSp modSp new add del mod">
        <pc:chgData name="Patrick Davis" userId="b83c5c8b7db77b7b" providerId="LiveId" clId="{96DF5DF4-BD23-48D9-9D70-D0488B6A5FB5}" dt="2022-10-24T23:59:25.997" v="353" actId="14100"/>
        <pc:sldMkLst>
          <pc:docMk/>
          <pc:sldMk cId="3907338420" sldId="267"/>
        </pc:sldMkLst>
        <pc:spChg chg="add del mod">
          <ac:chgData name="Patrick Davis" userId="b83c5c8b7db77b7b" providerId="LiveId" clId="{96DF5DF4-BD23-48D9-9D70-D0488B6A5FB5}" dt="2022-10-24T23:59:07.170" v="350" actId="478"/>
          <ac:spMkLst>
            <pc:docMk/>
            <pc:sldMk cId="3907338420" sldId="267"/>
            <ac:spMk id="2" creationId="{73C3985E-6778-3A4A-B94B-06D69D91F411}"/>
          </ac:spMkLst>
        </pc:spChg>
        <pc:spChg chg="del mod">
          <ac:chgData name="Patrick Davis" userId="b83c5c8b7db77b7b" providerId="LiveId" clId="{96DF5DF4-BD23-48D9-9D70-D0488B6A5FB5}" dt="2022-10-24T23:59:11.246" v="351" actId="478"/>
          <ac:spMkLst>
            <pc:docMk/>
            <pc:sldMk cId="3907338420" sldId="267"/>
            <ac:spMk id="3" creationId="{52CA72D6-9F22-428F-D10D-C1C30B76BAE3}"/>
          </ac:spMkLst>
        </pc:spChg>
        <pc:spChg chg="add mod">
          <ac:chgData name="Patrick Davis" userId="b83c5c8b7db77b7b" providerId="LiveId" clId="{96DF5DF4-BD23-48D9-9D70-D0488B6A5FB5}" dt="2022-10-24T23:59:25.997" v="353" actId="14100"/>
          <ac:spMkLst>
            <pc:docMk/>
            <pc:sldMk cId="3907338420" sldId="267"/>
            <ac:spMk id="5" creationId="{DBB5FD7B-343C-8216-1CCF-43699D9B903E}"/>
          </ac:spMkLst>
        </pc:spChg>
      </pc:sldChg>
      <pc:sldChg chg="addSp delSp modSp new del mod">
        <pc:chgData name="Patrick Davis" userId="b83c5c8b7db77b7b" providerId="LiveId" clId="{96DF5DF4-BD23-48D9-9D70-D0488B6A5FB5}" dt="2022-10-25T00:12:13.127" v="539" actId="47"/>
        <pc:sldMkLst>
          <pc:docMk/>
          <pc:sldMk cId="351613716" sldId="268"/>
        </pc:sldMkLst>
        <pc:spChg chg="del">
          <ac:chgData name="Patrick Davis" userId="b83c5c8b7db77b7b" providerId="LiveId" clId="{96DF5DF4-BD23-48D9-9D70-D0488B6A5FB5}" dt="2022-10-25T00:01:15.428" v="357" actId="478"/>
          <ac:spMkLst>
            <pc:docMk/>
            <pc:sldMk cId="351613716" sldId="268"/>
            <ac:spMk id="2" creationId="{865A77E3-B247-F172-312D-2024E8F31E9D}"/>
          </ac:spMkLst>
        </pc:spChg>
        <pc:spChg chg="mod">
          <ac:chgData name="Patrick Davis" userId="b83c5c8b7db77b7b" providerId="LiveId" clId="{96DF5DF4-BD23-48D9-9D70-D0488B6A5FB5}" dt="2022-10-25T00:11:13.440" v="538" actId="20577"/>
          <ac:spMkLst>
            <pc:docMk/>
            <pc:sldMk cId="351613716" sldId="268"/>
            <ac:spMk id="3" creationId="{A18EEA08-A6BF-4E04-8F1A-B2DF9586C0DA}"/>
          </ac:spMkLst>
        </pc:spChg>
        <pc:spChg chg="add del">
          <ac:chgData name="Patrick Davis" userId="b83c5c8b7db77b7b" providerId="LiveId" clId="{96DF5DF4-BD23-48D9-9D70-D0488B6A5FB5}" dt="2022-10-25T00:09:33.833" v="533" actId="22"/>
          <ac:spMkLst>
            <pc:docMk/>
            <pc:sldMk cId="351613716" sldId="268"/>
            <ac:spMk id="7" creationId="{80D30C25-B35C-2F77-36AC-392D01AC7096}"/>
          </ac:spMkLst>
        </pc:spChg>
      </pc:sldChg>
      <pc:sldChg chg="addSp delSp modSp new del mod">
        <pc:chgData name="Patrick Davis" userId="b83c5c8b7db77b7b" providerId="LiveId" clId="{96DF5DF4-BD23-48D9-9D70-D0488B6A5FB5}" dt="2022-10-25T00:12:15.239" v="540" actId="47"/>
        <pc:sldMkLst>
          <pc:docMk/>
          <pc:sldMk cId="1582011890" sldId="269"/>
        </pc:sldMkLst>
        <pc:spChg chg="del">
          <ac:chgData name="Patrick Davis" userId="b83c5c8b7db77b7b" providerId="LiveId" clId="{96DF5DF4-BD23-48D9-9D70-D0488B6A5FB5}" dt="2022-10-25T00:01:57.165" v="361" actId="478"/>
          <ac:spMkLst>
            <pc:docMk/>
            <pc:sldMk cId="1582011890" sldId="269"/>
            <ac:spMk id="2" creationId="{09EB7EB0-2A78-E11A-E6E9-A4C160970293}"/>
          </ac:spMkLst>
        </pc:spChg>
        <pc:spChg chg="del">
          <ac:chgData name="Patrick Davis" userId="b83c5c8b7db77b7b" providerId="LiveId" clId="{96DF5DF4-BD23-48D9-9D70-D0488B6A5FB5}" dt="2022-10-25T00:01:54.632" v="360" actId="478"/>
          <ac:spMkLst>
            <pc:docMk/>
            <pc:sldMk cId="1582011890" sldId="269"/>
            <ac:spMk id="3" creationId="{2020F03C-AAF1-1C60-3905-019974ADD7CE}"/>
          </ac:spMkLst>
        </pc:spChg>
        <pc:spChg chg="add mod">
          <ac:chgData name="Patrick Davis" userId="b83c5c8b7db77b7b" providerId="LiveId" clId="{96DF5DF4-BD23-48D9-9D70-D0488B6A5FB5}" dt="2022-10-25T00:02:55.570" v="493" actId="1035"/>
          <ac:spMkLst>
            <pc:docMk/>
            <pc:sldMk cId="1582011890" sldId="269"/>
            <ac:spMk id="5" creationId="{AE554E81-CE0E-A499-28BE-C3C5971C94F2}"/>
          </ac:spMkLst>
        </pc:spChg>
      </pc:sldChg>
      <pc:sldChg chg="modSp new del mod">
        <pc:chgData name="Patrick Davis" userId="b83c5c8b7db77b7b" providerId="LiveId" clId="{96DF5DF4-BD23-48D9-9D70-D0488B6A5FB5}" dt="2022-10-25T00:04:39.541" v="498" actId="47"/>
        <pc:sldMkLst>
          <pc:docMk/>
          <pc:sldMk cId="2021949730" sldId="270"/>
        </pc:sldMkLst>
        <pc:spChg chg="mod">
          <ac:chgData name="Patrick Davis" userId="b83c5c8b7db77b7b" providerId="LiveId" clId="{96DF5DF4-BD23-48D9-9D70-D0488B6A5FB5}" dt="2022-10-25T00:04:14.349" v="497"/>
          <ac:spMkLst>
            <pc:docMk/>
            <pc:sldMk cId="2021949730" sldId="270"/>
            <ac:spMk id="3" creationId="{85D97F2C-877F-C2EA-498E-B67DE3F55885}"/>
          </ac:spMkLst>
        </pc:spChg>
      </pc:sldChg>
      <pc:sldChg chg="addSp modSp new mod">
        <pc:chgData name="Patrick Davis" userId="b83c5c8b7db77b7b" providerId="LiveId" clId="{96DF5DF4-BD23-48D9-9D70-D0488B6A5FB5}" dt="2022-10-25T00:07:31.453" v="529" actId="6549"/>
        <pc:sldMkLst>
          <pc:docMk/>
          <pc:sldMk cId="3048057756" sldId="270"/>
        </pc:sldMkLst>
        <pc:spChg chg="add mod">
          <ac:chgData name="Patrick Davis" userId="b83c5c8b7db77b7b" providerId="LiveId" clId="{96DF5DF4-BD23-48D9-9D70-D0488B6A5FB5}" dt="2022-10-25T00:07:31.453" v="529" actId="6549"/>
          <ac:spMkLst>
            <pc:docMk/>
            <pc:sldMk cId="3048057756" sldId="270"/>
            <ac:spMk id="3" creationId="{D59E9C3D-D397-2F28-12E1-29487BAAE351}"/>
          </ac:spMkLst>
        </pc:spChg>
      </pc:sldChg>
      <pc:sldChg chg="addSp modSp new mod">
        <pc:chgData name="Patrick Davis" userId="b83c5c8b7db77b7b" providerId="LiveId" clId="{96DF5DF4-BD23-48D9-9D70-D0488B6A5FB5}" dt="2022-10-25T00:06:39.619" v="507" actId="21"/>
        <pc:sldMkLst>
          <pc:docMk/>
          <pc:sldMk cId="638133931" sldId="271"/>
        </pc:sldMkLst>
        <pc:spChg chg="add mod">
          <ac:chgData name="Patrick Davis" userId="b83c5c8b7db77b7b" providerId="LiveId" clId="{96DF5DF4-BD23-48D9-9D70-D0488B6A5FB5}" dt="2022-10-25T00:06:39.619" v="507" actId="21"/>
          <ac:spMkLst>
            <pc:docMk/>
            <pc:sldMk cId="638133931" sldId="271"/>
            <ac:spMk id="3" creationId="{6ECE080A-3EEB-88CB-9B5C-AB98397F3E5D}"/>
          </ac:spMkLst>
        </pc:spChg>
      </pc:sldChg>
      <pc:sldChg chg="addSp modSp new mod">
        <pc:chgData name="Patrick Davis" userId="b83c5c8b7db77b7b" providerId="LiveId" clId="{96DF5DF4-BD23-48D9-9D70-D0488B6A5FB5}" dt="2022-10-25T00:07:09.821" v="518" actId="1038"/>
        <pc:sldMkLst>
          <pc:docMk/>
          <pc:sldMk cId="3353216145" sldId="272"/>
        </pc:sldMkLst>
        <pc:spChg chg="add mod">
          <ac:chgData name="Patrick Davis" userId="b83c5c8b7db77b7b" providerId="LiveId" clId="{96DF5DF4-BD23-48D9-9D70-D0488B6A5FB5}" dt="2022-10-25T00:07:09.821" v="518" actId="1038"/>
          <ac:spMkLst>
            <pc:docMk/>
            <pc:sldMk cId="3353216145" sldId="272"/>
            <ac:spMk id="3" creationId="{D8BEA4C4-1917-C27E-E5A7-CD0D817B601F}"/>
          </ac:spMkLst>
        </pc:spChg>
      </pc:sldChg>
      <pc:sldChg chg="delSp modSp new mod">
        <pc:chgData name="Patrick Davis" userId="b83c5c8b7db77b7b" providerId="LiveId" clId="{96DF5DF4-BD23-48D9-9D70-D0488B6A5FB5}" dt="2022-10-25T00:16:21.039" v="559" actId="120"/>
        <pc:sldMkLst>
          <pc:docMk/>
          <pc:sldMk cId="1387429632" sldId="273"/>
        </pc:sldMkLst>
        <pc:spChg chg="del">
          <ac:chgData name="Patrick Davis" userId="b83c5c8b7db77b7b" providerId="LiveId" clId="{96DF5DF4-BD23-48D9-9D70-D0488B6A5FB5}" dt="2022-10-25T00:13:06.624" v="544" actId="478"/>
          <ac:spMkLst>
            <pc:docMk/>
            <pc:sldMk cId="1387429632" sldId="273"/>
            <ac:spMk id="2" creationId="{6BD486B3-62EC-0FE5-AAD2-2F4D53876EDC}"/>
          </ac:spMkLst>
        </pc:spChg>
        <pc:spChg chg="mod">
          <ac:chgData name="Patrick Davis" userId="b83c5c8b7db77b7b" providerId="LiveId" clId="{96DF5DF4-BD23-48D9-9D70-D0488B6A5FB5}" dt="2022-10-25T00:16:21.039" v="559" actId="120"/>
          <ac:spMkLst>
            <pc:docMk/>
            <pc:sldMk cId="1387429632" sldId="273"/>
            <ac:spMk id="3" creationId="{B475658F-419B-54EB-DE16-5D2448755004}"/>
          </ac:spMkLst>
        </pc:spChg>
      </pc:sldChg>
      <pc:sldChg chg="delSp modSp new mod">
        <pc:chgData name="Patrick Davis" userId="b83c5c8b7db77b7b" providerId="LiveId" clId="{96DF5DF4-BD23-48D9-9D70-D0488B6A5FB5}" dt="2022-10-25T00:16:55.659" v="562" actId="21"/>
        <pc:sldMkLst>
          <pc:docMk/>
          <pc:sldMk cId="3638350492" sldId="274"/>
        </pc:sldMkLst>
        <pc:spChg chg="del">
          <ac:chgData name="Patrick Davis" userId="b83c5c8b7db77b7b" providerId="LiveId" clId="{96DF5DF4-BD23-48D9-9D70-D0488B6A5FB5}" dt="2022-10-25T00:14:44.098" v="552" actId="478"/>
          <ac:spMkLst>
            <pc:docMk/>
            <pc:sldMk cId="3638350492" sldId="274"/>
            <ac:spMk id="2" creationId="{56A7D1DD-D5C4-0FB1-F486-24CFD268BA5A}"/>
          </ac:spMkLst>
        </pc:spChg>
        <pc:spChg chg="mod">
          <ac:chgData name="Patrick Davis" userId="b83c5c8b7db77b7b" providerId="LiveId" clId="{96DF5DF4-BD23-48D9-9D70-D0488B6A5FB5}" dt="2022-10-25T00:16:55.659" v="562" actId="21"/>
          <ac:spMkLst>
            <pc:docMk/>
            <pc:sldMk cId="3638350492" sldId="274"/>
            <ac:spMk id="3" creationId="{CE3390F3-FD78-0887-3F4D-3C8102E7F970}"/>
          </ac:spMkLst>
        </pc:spChg>
      </pc:sldChg>
      <pc:sldChg chg="delSp modSp new mod">
        <pc:chgData name="Patrick Davis" userId="b83c5c8b7db77b7b" providerId="LiveId" clId="{96DF5DF4-BD23-48D9-9D70-D0488B6A5FB5}" dt="2022-10-25T00:17:54.237" v="573" actId="1076"/>
        <pc:sldMkLst>
          <pc:docMk/>
          <pc:sldMk cId="820785326" sldId="275"/>
        </pc:sldMkLst>
        <pc:spChg chg="del">
          <ac:chgData name="Patrick Davis" userId="b83c5c8b7db77b7b" providerId="LiveId" clId="{96DF5DF4-BD23-48D9-9D70-D0488B6A5FB5}" dt="2022-10-25T00:17:22.702" v="566" actId="478"/>
          <ac:spMkLst>
            <pc:docMk/>
            <pc:sldMk cId="820785326" sldId="275"/>
            <ac:spMk id="2" creationId="{F4D9730B-2512-106E-CC54-76AAC4F26B29}"/>
          </ac:spMkLst>
        </pc:spChg>
        <pc:spChg chg="mod">
          <ac:chgData name="Patrick Davis" userId="b83c5c8b7db77b7b" providerId="LiveId" clId="{96DF5DF4-BD23-48D9-9D70-D0488B6A5FB5}" dt="2022-10-25T00:17:54.237" v="573" actId="1076"/>
          <ac:spMkLst>
            <pc:docMk/>
            <pc:sldMk cId="820785326" sldId="275"/>
            <ac:spMk id="3" creationId="{27BA3516-EB5A-B649-2D46-FB0D777DA6A2}"/>
          </ac:spMkLst>
        </pc:spChg>
      </pc:sldChg>
      <pc:sldChg chg="addSp delSp modSp new mod">
        <pc:chgData name="Patrick Davis" userId="b83c5c8b7db77b7b" providerId="LiveId" clId="{96DF5DF4-BD23-48D9-9D70-D0488B6A5FB5}" dt="2022-10-25T00:28:07.569" v="705" actId="1035"/>
        <pc:sldMkLst>
          <pc:docMk/>
          <pc:sldMk cId="4169946898" sldId="276"/>
        </pc:sldMkLst>
        <pc:spChg chg="del">
          <ac:chgData name="Patrick Davis" userId="b83c5c8b7db77b7b" providerId="LiveId" clId="{96DF5DF4-BD23-48D9-9D70-D0488B6A5FB5}" dt="2022-10-25T00:24:16.669" v="578" actId="478"/>
          <ac:spMkLst>
            <pc:docMk/>
            <pc:sldMk cId="4169946898" sldId="276"/>
            <ac:spMk id="2" creationId="{FCA82185-BB41-35AC-E530-76E8F51E4A87}"/>
          </ac:spMkLst>
        </pc:spChg>
        <pc:spChg chg="del">
          <ac:chgData name="Patrick Davis" userId="b83c5c8b7db77b7b" providerId="LiveId" clId="{96DF5DF4-BD23-48D9-9D70-D0488B6A5FB5}" dt="2022-10-25T00:24:09.162" v="577"/>
          <ac:spMkLst>
            <pc:docMk/>
            <pc:sldMk cId="4169946898" sldId="276"/>
            <ac:spMk id="3" creationId="{91BB1C06-1291-E3EB-257A-688BEACA1B76}"/>
          </ac:spMkLst>
        </pc:spChg>
        <pc:picChg chg="add mod">
          <ac:chgData name="Patrick Davis" userId="b83c5c8b7db77b7b" providerId="LiveId" clId="{96DF5DF4-BD23-48D9-9D70-D0488B6A5FB5}" dt="2022-10-25T00:28:07.569" v="705" actId="1035"/>
          <ac:picMkLst>
            <pc:docMk/>
            <pc:sldMk cId="4169946898" sldId="276"/>
            <ac:picMk id="5" creationId="{603052F2-8F55-4658-A8DD-41AEB1F8471F}"/>
          </ac:picMkLst>
        </pc:picChg>
      </pc:sldChg>
      <pc:sldChg chg="addSp modSp new mod">
        <pc:chgData name="Patrick Davis" userId="b83c5c8b7db77b7b" providerId="LiveId" clId="{96DF5DF4-BD23-48D9-9D70-D0488B6A5FB5}" dt="2022-10-25T00:27:27.804" v="680" actId="1037"/>
        <pc:sldMkLst>
          <pc:docMk/>
          <pc:sldMk cId="2686172952" sldId="277"/>
        </pc:sldMkLst>
        <pc:picChg chg="add mod">
          <ac:chgData name="Patrick Davis" userId="b83c5c8b7db77b7b" providerId="LiveId" clId="{96DF5DF4-BD23-48D9-9D70-D0488B6A5FB5}" dt="2022-10-25T00:27:27.804" v="680" actId="1037"/>
          <ac:picMkLst>
            <pc:docMk/>
            <pc:sldMk cId="2686172952" sldId="277"/>
            <ac:picMk id="5" creationId="{5DBDF2FA-7146-7497-1D7E-7130EA5989F0}"/>
          </ac:picMkLst>
        </pc:picChg>
      </pc:sldChg>
      <pc:sldChg chg="delSp modSp new mod setBg">
        <pc:chgData name="Patrick Davis" userId="b83c5c8b7db77b7b" providerId="LiveId" clId="{96DF5DF4-BD23-48D9-9D70-D0488B6A5FB5}" dt="2022-10-25T00:52:08.387" v="776" actId="113"/>
        <pc:sldMkLst>
          <pc:docMk/>
          <pc:sldMk cId="2667884734" sldId="278"/>
        </pc:sldMkLst>
        <pc:spChg chg="mod">
          <ac:chgData name="Patrick Davis" userId="b83c5c8b7db77b7b" providerId="LiveId" clId="{96DF5DF4-BD23-48D9-9D70-D0488B6A5FB5}" dt="2022-10-25T00:52:08.387" v="776" actId="113"/>
          <ac:spMkLst>
            <pc:docMk/>
            <pc:sldMk cId="2667884734" sldId="278"/>
            <ac:spMk id="2" creationId="{DB9984D3-0471-DBC0-DF19-6A7B1B223D78}"/>
          </ac:spMkLst>
        </pc:spChg>
        <pc:spChg chg="del">
          <ac:chgData name="Patrick Davis" userId="b83c5c8b7db77b7b" providerId="LiveId" clId="{96DF5DF4-BD23-48D9-9D70-D0488B6A5FB5}" dt="2022-10-25T00:29:13.903" v="720" actId="478"/>
          <ac:spMkLst>
            <pc:docMk/>
            <pc:sldMk cId="2667884734" sldId="278"/>
            <ac:spMk id="3" creationId="{019FF0C3-34C3-0920-7E44-E71A96C09EC8}"/>
          </ac:spMkLst>
        </pc:spChg>
      </pc:sldChg>
      <pc:sldChg chg="addSp delSp modSp new mod">
        <pc:chgData name="Patrick Davis" userId="b83c5c8b7db77b7b" providerId="LiveId" clId="{96DF5DF4-BD23-48D9-9D70-D0488B6A5FB5}" dt="2022-10-25T00:39:07.475" v="762" actId="1035"/>
        <pc:sldMkLst>
          <pc:docMk/>
          <pc:sldMk cId="656136252" sldId="279"/>
        </pc:sldMkLst>
        <pc:spChg chg="del">
          <ac:chgData name="Patrick Davis" userId="b83c5c8b7db77b7b" providerId="LiveId" clId="{96DF5DF4-BD23-48D9-9D70-D0488B6A5FB5}" dt="2022-10-25T00:35:42.321" v="726" actId="478"/>
          <ac:spMkLst>
            <pc:docMk/>
            <pc:sldMk cId="656136252" sldId="279"/>
            <ac:spMk id="2" creationId="{901BD4A5-649F-FD8E-61BD-CF5B172705C8}"/>
          </ac:spMkLst>
        </pc:spChg>
        <pc:spChg chg="del">
          <ac:chgData name="Patrick Davis" userId="b83c5c8b7db77b7b" providerId="LiveId" clId="{96DF5DF4-BD23-48D9-9D70-D0488B6A5FB5}" dt="2022-10-25T00:35:45.738" v="727" actId="478"/>
          <ac:spMkLst>
            <pc:docMk/>
            <pc:sldMk cId="656136252" sldId="279"/>
            <ac:spMk id="3" creationId="{93AEC669-F1CC-A9C7-CAB0-DE7722C2DB2A}"/>
          </ac:spMkLst>
        </pc:spChg>
        <pc:spChg chg="add mod">
          <ac:chgData name="Patrick Davis" userId="b83c5c8b7db77b7b" providerId="LiveId" clId="{96DF5DF4-BD23-48D9-9D70-D0488B6A5FB5}" dt="2022-10-25T00:39:07.475" v="762" actId="1035"/>
          <ac:spMkLst>
            <pc:docMk/>
            <pc:sldMk cId="656136252" sldId="279"/>
            <ac:spMk id="5" creationId="{18DCE5A0-8EEF-F4C7-5020-D40641AAF8C0}"/>
          </ac:spMkLst>
        </pc:spChg>
      </pc:sldChg>
      <pc:sldChg chg="addSp delSp modSp new mod">
        <pc:chgData name="Patrick Davis" userId="b83c5c8b7db77b7b" providerId="LiveId" clId="{96DF5DF4-BD23-48D9-9D70-D0488B6A5FB5}" dt="2022-10-25T00:38:55.206" v="749" actId="1076"/>
        <pc:sldMkLst>
          <pc:docMk/>
          <pc:sldMk cId="211759770" sldId="280"/>
        </pc:sldMkLst>
        <pc:spChg chg="del">
          <ac:chgData name="Patrick Davis" userId="b83c5c8b7db77b7b" providerId="LiveId" clId="{96DF5DF4-BD23-48D9-9D70-D0488B6A5FB5}" dt="2022-10-25T00:37:56.121" v="742" actId="478"/>
          <ac:spMkLst>
            <pc:docMk/>
            <pc:sldMk cId="211759770" sldId="280"/>
            <ac:spMk id="2" creationId="{48358555-D938-29C7-458A-362DC150A21C}"/>
          </ac:spMkLst>
        </pc:spChg>
        <pc:spChg chg="del mod">
          <ac:chgData name="Patrick Davis" userId="b83c5c8b7db77b7b" providerId="LiveId" clId="{96DF5DF4-BD23-48D9-9D70-D0488B6A5FB5}" dt="2022-10-25T00:38:04.486" v="743" actId="478"/>
          <ac:spMkLst>
            <pc:docMk/>
            <pc:sldMk cId="211759770" sldId="280"/>
            <ac:spMk id="3" creationId="{CE1C3F93-89D6-475E-A9E9-6308B0A96828}"/>
          </ac:spMkLst>
        </pc:spChg>
        <pc:spChg chg="add del mod">
          <ac:chgData name="Patrick Davis" userId="b83c5c8b7db77b7b" providerId="LiveId" clId="{96DF5DF4-BD23-48D9-9D70-D0488B6A5FB5}" dt="2022-10-25T00:38:11.459" v="744" actId="478"/>
          <ac:spMkLst>
            <pc:docMk/>
            <pc:sldMk cId="211759770" sldId="280"/>
            <ac:spMk id="5" creationId="{15D5F9B8-7B11-A615-CD84-17AC6DCFA8DB}"/>
          </ac:spMkLst>
        </pc:spChg>
        <pc:spChg chg="add mod">
          <ac:chgData name="Patrick Davis" userId="b83c5c8b7db77b7b" providerId="LiveId" clId="{96DF5DF4-BD23-48D9-9D70-D0488B6A5FB5}" dt="2022-10-25T00:38:55.206" v="749" actId="1076"/>
          <ac:spMkLst>
            <pc:docMk/>
            <pc:sldMk cId="211759770" sldId="280"/>
            <ac:spMk id="7" creationId="{7935F02C-17CE-0085-430E-B82B88EF6C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34B2B-76B7-6716-FEE5-73F0AF441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56708-2BD1-BD0F-8417-E85AD1B1D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D26D6-6535-DEEC-6964-44FAD884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164D-DD7D-481E-AA0B-2836F3E73C0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AA147-64A3-19BB-690B-966B64DE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3288A-7C7C-7675-6762-CEC768A3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877C-026D-4493-B151-A2C60F19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5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F2B7-A193-E7F7-8504-6989466C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8F9A2-39D6-E729-0450-553D75332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FF140-5A20-1987-1753-D62C2843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164D-DD7D-481E-AA0B-2836F3E73C0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72786-2A40-91F5-C381-AF90CF21E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5E5CB-3C26-D82D-BED4-FEF7F19C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877C-026D-4493-B151-A2C60F19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6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BE2368-72C6-6267-4CF2-B87715C73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4F841-E09D-4BB5-5677-5BE915955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A585D-7819-10E3-C2FA-CDF14196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164D-DD7D-481E-AA0B-2836F3E73C0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8FC-37FD-DB14-E818-7F1CB3A2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3962E-1DD9-9FAB-2DC9-90F2EBA1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877C-026D-4493-B151-A2C60F19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6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11D9-3C99-0A81-3B9C-D189C9FD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D5E2-1A1B-A025-EB57-98AA78495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B516A-4955-98DB-2058-DC60C3AC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164D-DD7D-481E-AA0B-2836F3E73C0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49FBA-0A6C-AA32-2B18-B4B39C9F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AB976-EB8F-F3C8-CF6B-9C24874A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877C-026D-4493-B151-A2C60F19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8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9B77-ACBB-C876-95C5-56521B0CB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BFFFE-3DBA-3B07-6B5A-FF792C091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2630C-9F02-F741-6FA1-0DE1F3126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164D-DD7D-481E-AA0B-2836F3E73C0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E9188-6E18-D699-D2D8-2BC9D0AD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73707-3EC2-9BCF-BA6E-F0682A413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877C-026D-4493-B151-A2C60F19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7333-68DB-F845-0672-4E0A1231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FF5D1-A1EE-FC34-6865-414E1DD88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74D5B-CA4A-3A1A-8508-AB943AF93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C6BA5-36EF-FB16-3AF5-66425525E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164D-DD7D-481E-AA0B-2836F3E73C0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AC028-C660-87E7-B3DA-CD03CABC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C5C8C-BEA3-04C5-7416-4CD4EE7CE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877C-026D-4493-B151-A2C60F19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6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FFF9-E8E6-9491-0D6C-FBB002CA0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E91B4-FE2F-9E73-8E9F-68C6B3839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969EC-6C8A-A44F-DA98-7E908EF92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B081A-29C0-ADFC-C2CF-614236F6B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86CE5-26C4-585A-B3E8-17504967A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32C70-DCDF-298A-2470-FC1E2C51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164D-DD7D-481E-AA0B-2836F3E73C0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9555EB-16D2-0469-A0AE-4CD3497B3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B83B0B-BBA5-5787-AF14-74575593D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877C-026D-4493-B151-A2C60F19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3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89F37-2114-3805-A957-085FDC131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320BA5-F9C6-C440-BBFD-3E5B6E4F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164D-DD7D-481E-AA0B-2836F3E73C0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7A355-274F-7225-16C3-D06FFE75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41792-9EC8-D026-D851-92F8303F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877C-026D-4493-B151-A2C60F19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8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8C56B1-164F-E7AF-69F3-CF1C1C68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164D-DD7D-481E-AA0B-2836F3E73C0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E929F3-85BC-AC3C-B5EB-DFF439FE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48D40-EA15-8142-13D6-B960ECA3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877C-026D-4493-B151-A2C60F19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3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6FBC-D231-AA1E-EA98-72D6CDC19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36A2D-5E57-FA40-6EC9-0D6B1A4D6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9D0EB-1A21-72F6-52A1-903526F9C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32FB-4100-733E-39A6-347006C0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164D-DD7D-481E-AA0B-2836F3E73C0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61BA6-A285-2D7E-8976-D6EFEAA3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B2E76-94BC-3114-BF54-0F0205C6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877C-026D-4493-B151-A2C60F19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8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EEC5-465B-E381-C40E-DA9D883D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26237B-03B6-C7ED-A410-AEF5624B9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457EE-893B-A89E-FE43-44F9A56F4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A03CD-1D5D-F9DF-3EDE-F92C2636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164D-DD7D-481E-AA0B-2836F3E73C0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F0E26-A3F2-0577-19CB-DDA310679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392C3-5172-FE42-646D-486F0AA4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877C-026D-4493-B151-A2C60F19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7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D43A82-CD71-06DC-739C-751D4269C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E82F3-1B96-D134-ACB9-8CCADAEFC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84397-E2AB-3E7B-ADEE-87E2188D6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B164D-DD7D-481E-AA0B-2836F3E73C0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2A82C-2845-7E06-7B92-3A9AF4822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615F3-2F5C-7E90-B5CD-EDC7DF08A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7877C-026D-4493-B151-A2C60F19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0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793E-CCD6-389A-AD8A-008AF80A1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800" b="1" dirty="0">
                <a:solidFill>
                  <a:srgbClr val="F5DE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US" sz="8800" b="1" dirty="0" err="1">
                <a:solidFill>
                  <a:srgbClr val="F5DE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WebPros</a:t>
            </a:r>
            <a:br>
              <a:rPr lang="en-US" sz="8800" b="1" dirty="0">
                <a:solidFill>
                  <a:srgbClr val="FFFF00"/>
                </a:solidFill>
              </a:rPr>
            </a:br>
            <a:endParaRPr lang="en-US" sz="8800" b="1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9EF1A-7E27-1AB3-BD0C-801637AB4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70200"/>
            <a:ext cx="9144000" cy="347518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Programming 4370 group project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0" b="1" dirty="0">
                <a:solidFill>
                  <a:srgbClr val="F5DE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Jeopardy</a:t>
            </a:r>
            <a:r>
              <a:rPr lang="en-US" sz="10000" dirty="0">
                <a:solidFill>
                  <a:srgbClr val="F5DE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39861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9E9C3D-D397-2F28-12E1-29487BAAE351}"/>
              </a:ext>
            </a:extLst>
          </p:cNvPr>
          <p:cNvSpPr txBox="1"/>
          <p:nvPr/>
        </p:nvSpPr>
        <p:spPr>
          <a:xfrm>
            <a:off x="487680" y="1"/>
            <a:ext cx="114300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 lang="</a:t>
            </a:r>
            <a:r>
              <a:rPr lang="en-US" dirty="0" err="1"/>
              <a:t>en</a:t>
            </a:r>
            <a:r>
              <a:rPr lang="en-US" dirty="0"/>
              <a:t>"&gt;</a:t>
            </a:r>
          </a:p>
          <a:p>
            <a:endParaRPr lang="en-US" dirty="0"/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&lt;meta charset="UTF-8"&gt;</a:t>
            </a:r>
          </a:p>
          <a:p>
            <a:r>
              <a:rPr lang="en-US" dirty="0"/>
              <a:t>    &lt;meta http-</a:t>
            </a:r>
            <a:r>
              <a:rPr lang="en-US" dirty="0" err="1"/>
              <a:t>equiv</a:t>
            </a:r>
            <a:r>
              <a:rPr lang="en-US" dirty="0"/>
              <a:t>="X-UA-Compatible" content="IE=edge"&gt;</a:t>
            </a:r>
          </a:p>
          <a:p>
            <a:r>
              <a:rPr lang="en-US" dirty="0"/>
              <a:t>    &lt;meta name="viewport" content="width=device-width, initial-scale=1.0"&gt;</a:t>
            </a:r>
          </a:p>
          <a:p>
            <a:r>
              <a:rPr lang="en-US" dirty="0"/>
              <a:t>    &lt;title&gt;Jeopardy!&lt;/title&gt;</a:t>
            </a:r>
          </a:p>
          <a:p>
            <a:r>
              <a:rPr lang="en-US" dirty="0"/>
              <a:t>    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="jeopardy_boardStyle.css"&gt;</a:t>
            </a:r>
          </a:p>
          <a:p>
            <a:endParaRPr lang="en-US" dirty="0"/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&lt;table CELLSPACING=8&gt;</a:t>
            </a:r>
          </a:p>
          <a:p>
            <a:r>
              <a:rPr lang="en-US" dirty="0"/>
              <a:t>    &lt;caption&gt;</a:t>
            </a:r>
          </a:p>
          <a:p>
            <a:r>
              <a:rPr lang="en-US" dirty="0"/>
              <a:t>        &lt;h1 id="cap-style"&gt;JEOPARDY!&lt;/h1&gt;</a:t>
            </a:r>
          </a:p>
          <a:p>
            <a:r>
              <a:rPr lang="en-US" dirty="0"/>
              <a:t>    &lt;/caption&gt;</a:t>
            </a:r>
          </a:p>
          <a:p>
            <a:endParaRPr lang="en-US" dirty="0"/>
          </a:p>
          <a:p>
            <a:r>
              <a:rPr lang="en-US" dirty="0"/>
              <a:t>    &lt;tr&gt;</a:t>
            </a:r>
          </a:p>
          <a:p>
            <a:r>
              <a:rPr lang="en-US" dirty="0"/>
              <a:t>        &lt;</a:t>
            </a:r>
            <a:r>
              <a:rPr lang="en-US" dirty="0" err="1"/>
              <a:t>th</a:t>
            </a:r>
            <a:r>
              <a:rPr lang="en-US" dirty="0"/>
              <a:t>&gt;Soccer&lt;/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 err="1"/>
              <a:t>th</a:t>
            </a:r>
            <a:r>
              <a:rPr lang="en-US" dirty="0"/>
              <a:t>&gt;Nature&lt;/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 err="1"/>
              <a:t>th</a:t>
            </a:r>
            <a:r>
              <a:rPr lang="en-US" dirty="0"/>
              <a:t>&gt;Marvel&lt;/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 err="1"/>
              <a:t>th</a:t>
            </a:r>
            <a:r>
              <a:rPr lang="en-US" dirty="0"/>
              <a:t>&gt;Superheroes&lt;/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 err="1"/>
              <a:t>th</a:t>
            </a:r>
            <a:r>
              <a:rPr lang="en-US" dirty="0"/>
              <a:t>&gt;DC&lt;/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 err="1"/>
              <a:t>th</a:t>
            </a:r>
            <a:r>
              <a:rPr lang="en-US" dirty="0"/>
              <a:t>&gt;Computer Science&lt;/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&lt;/tr&gt;</a:t>
            </a:r>
          </a:p>
        </p:txBody>
      </p:sp>
    </p:spTree>
    <p:extLst>
      <p:ext uri="{BB962C8B-B14F-4D97-AF65-F5344CB8AC3E}">
        <p14:creationId xmlns:p14="http://schemas.microsoft.com/office/powerpoint/2010/main" val="3048057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CE080A-3EEB-88CB-9B5C-AB98397F3E5D}"/>
              </a:ext>
            </a:extLst>
          </p:cNvPr>
          <p:cNvSpPr txBox="1"/>
          <p:nvPr/>
        </p:nvSpPr>
        <p:spPr>
          <a:xfrm>
            <a:off x="0" y="0"/>
            <a:ext cx="121920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&lt;tr&gt;</a:t>
            </a:r>
          </a:p>
          <a:p>
            <a:r>
              <a:rPr lang="en-US" dirty="0"/>
              <a:t>        &lt;td class="button"&gt;&lt;a </a:t>
            </a:r>
            <a:r>
              <a:rPr lang="en-US" dirty="0" err="1"/>
              <a:t>href</a:t>
            </a:r>
            <a:r>
              <a:rPr lang="en-US" dirty="0"/>
              <a:t>="soccer_100.php"&gt;$100&lt;/a&gt;&lt;/td&gt;</a:t>
            </a:r>
          </a:p>
          <a:p>
            <a:r>
              <a:rPr lang="en-US" dirty="0"/>
              <a:t>        &lt;td class="button"&gt;&lt;a </a:t>
            </a:r>
            <a:r>
              <a:rPr lang="en-US" dirty="0" err="1"/>
              <a:t>href</a:t>
            </a:r>
            <a:r>
              <a:rPr lang="en-US" dirty="0"/>
              <a:t>="nature_100.php"&gt;$100&lt;/a&gt;&lt;/td&gt;</a:t>
            </a:r>
          </a:p>
          <a:p>
            <a:r>
              <a:rPr lang="en-US" dirty="0"/>
              <a:t>        &lt;td class="button"&gt;&lt;a </a:t>
            </a:r>
            <a:r>
              <a:rPr lang="en-US" dirty="0" err="1"/>
              <a:t>href</a:t>
            </a:r>
            <a:r>
              <a:rPr lang="en-US" dirty="0"/>
              <a:t>="marvel_100.php"&gt;$100&lt;/a&gt;&lt;/td&gt;</a:t>
            </a:r>
          </a:p>
          <a:p>
            <a:r>
              <a:rPr lang="en-US" dirty="0"/>
              <a:t>        &lt;td class="button"&gt;&lt;a </a:t>
            </a:r>
            <a:r>
              <a:rPr lang="en-US" dirty="0" err="1"/>
              <a:t>href</a:t>
            </a:r>
            <a:r>
              <a:rPr lang="en-US" dirty="0"/>
              <a:t>="Superheroes_100.php"&gt;$100&lt;/a&gt;&lt;/td&gt;</a:t>
            </a:r>
          </a:p>
          <a:p>
            <a:r>
              <a:rPr lang="en-US" dirty="0"/>
              <a:t>        &lt;td class="button"&gt;&lt;a </a:t>
            </a:r>
            <a:r>
              <a:rPr lang="en-US" dirty="0" err="1"/>
              <a:t>href</a:t>
            </a:r>
            <a:r>
              <a:rPr lang="en-US" dirty="0"/>
              <a:t>="DC_100.php"&gt;$100&lt;/a&gt;&lt;/td&gt;</a:t>
            </a:r>
          </a:p>
          <a:p>
            <a:r>
              <a:rPr lang="en-US" dirty="0"/>
              <a:t>        &lt;td class="button"&gt;&lt;a </a:t>
            </a:r>
            <a:r>
              <a:rPr lang="en-US" dirty="0" err="1"/>
              <a:t>href</a:t>
            </a:r>
            <a:r>
              <a:rPr lang="en-US" dirty="0"/>
              <a:t>="cs_100.php"&gt;$100&lt;/a&gt;&lt;/td&gt;</a:t>
            </a:r>
          </a:p>
          <a:p>
            <a:r>
              <a:rPr lang="en-US" dirty="0"/>
              <a:t>    &lt;/tr&gt;</a:t>
            </a:r>
          </a:p>
          <a:p>
            <a:endParaRPr lang="en-US" dirty="0"/>
          </a:p>
          <a:p>
            <a:r>
              <a:rPr lang="en-US" dirty="0"/>
              <a:t>    &lt;tr&gt;</a:t>
            </a:r>
          </a:p>
          <a:p>
            <a:r>
              <a:rPr lang="en-US" dirty="0"/>
              <a:t>        &lt;td class="button"&gt;&lt;a </a:t>
            </a:r>
            <a:r>
              <a:rPr lang="en-US" dirty="0" err="1"/>
              <a:t>href</a:t>
            </a:r>
            <a:r>
              <a:rPr lang="en-US" dirty="0"/>
              <a:t>="soccer_200.php" &gt;$200&lt;/a&gt;&lt;/td&gt;</a:t>
            </a:r>
          </a:p>
          <a:p>
            <a:r>
              <a:rPr lang="en-US" dirty="0"/>
              <a:t>        &lt;td class="button"&gt;&lt;a </a:t>
            </a:r>
            <a:r>
              <a:rPr lang="en-US" dirty="0" err="1"/>
              <a:t>href</a:t>
            </a:r>
            <a:r>
              <a:rPr lang="en-US" dirty="0"/>
              <a:t>="nature_200.php"&gt;$200&lt;/a&gt;&lt;/td&gt;</a:t>
            </a:r>
          </a:p>
          <a:p>
            <a:r>
              <a:rPr lang="en-US" dirty="0"/>
              <a:t>        &lt;td class="button"&gt;&lt;a </a:t>
            </a:r>
            <a:r>
              <a:rPr lang="en-US" dirty="0" err="1"/>
              <a:t>href</a:t>
            </a:r>
            <a:r>
              <a:rPr lang="en-US" dirty="0"/>
              <a:t>="marvel_200.php"&gt;$200&lt;/a&gt;&lt;/td&gt;</a:t>
            </a:r>
          </a:p>
          <a:p>
            <a:r>
              <a:rPr lang="en-US" dirty="0"/>
              <a:t>        &lt;td class="button"&gt;&lt;a </a:t>
            </a:r>
            <a:r>
              <a:rPr lang="en-US" dirty="0" err="1"/>
              <a:t>href</a:t>
            </a:r>
            <a:r>
              <a:rPr lang="en-US" dirty="0"/>
              <a:t>="Superheroes_200.php"&gt;$200&lt;/a&gt;&lt;/td&gt;</a:t>
            </a:r>
          </a:p>
          <a:p>
            <a:r>
              <a:rPr lang="en-US" dirty="0"/>
              <a:t>        &lt;td class="button"&gt;&lt;a </a:t>
            </a:r>
            <a:r>
              <a:rPr lang="en-US" dirty="0" err="1"/>
              <a:t>href</a:t>
            </a:r>
            <a:r>
              <a:rPr lang="en-US" dirty="0"/>
              <a:t>="DC_200.php"&gt;$200&lt;/a&gt;&lt;/td&gt;</a:t>
            </a:r>
          </a:p>
          <a:p>
            <a:r>
              <a:rPr lang="en-US" dirty="0"/>
              <a:t>        &lt;td class="button"&gt;&lt;a </a:t>
            </a:r>
            <a:r>
              <a:rPr lang="en-US" dirty="0" err="1"/>
              <a:t>href</a:t>
            </a:r>
            <a:r>
              <a:rPr lang="en-US" dirty="0"/>
              <a:t>="cs_200.php"&gt;$200&lt;/a&gt;&lt;/td&gt;</a:t>
            </a:r>
          </a:p>
          <a:p>
            <a:r>
              <a:rPr lang="en-US" dirty="0"/>
              <a:t>    &lt;/tr&gt;</a:t>
            </a:r>
          </a:p>
          <a:p>
            <a:endParaRPr lang="en-US" dirty="0"/>
          </a:p>
          <a:p>
            <a:r>
              <a:rPr lang="en-US" dirty="0"/>
              <a:t>    &lt;tr&gt;</a:t>
            </a:r>
          </a:p>
          <a:p>
            <a:r>
              <a:rPr lang="en-US" dirty="0"/>
              <a:t>        &lt;td class="button"&gt;&lt;a </a:t>
            </a:r>
            <a:r>
              <a:rPr lang="en-US" dirty="0" err="1"/>
              <a:t>href</a:t>
            </a:r>
            <a:r>
              <a:rPr lang="en-US" dirty="0"/>
              <a:t>="soccer_300.php"&gt;$300&lt;/a&gt;&lt;/td&gt;</a:t>
            </a:r>
          </a:p>
          <a:p>
            <a:r>
              <a:rPr lang="en-US" dirty="0"/>
              <a:t>        &lt;td class="button"&gt;&lt;a </a:t>
            </a:r>
            <a:r>
              <a:rPr lang="en-US" dirty="0" err="1"/>
              <a:t>href</a:t>
            </a:r>
            <a:r>
              <a:rPr lang="en-US" dirty="0"/>
              <a:t>="nature_300.php"&gt;$300&lt;/a&gt;&lt;/td&gt;</a:t>
            </a:r>
          </a:p>
          <a:p>
            <a:r>
              <a:rPr lang="en-US" dirty="0"/>
              <a:t>        &lt;td class="button"&gt;&lt;a </a:t>
            </a:r>
            <a:r>
              <a:rPr lang="en-US" dirty="0" err="1"/>
              <a:t>href</a:t>
            </a:r>
            <a:r>
              <a:rPr lang="en-US" dirty="0"/>
              <a:t>="marvel_300.php"&gt;$300&lt;/a&gt;&lt;/td&gt;</a:t>
            </a:r>
          </a:p>
          <a:p>
            <a:r>
              <a:rPr lang="en-US" dirty="0"/>
              <a:t>        &lt;td class="button"&gt;&lt;a </a:t>
            </a:r>
            <a:r>
              <a:rPr lang="en-US" dirty="0" err="1"/>
              <a:t>href</a:t>
            </a:r>
            <a:r>
              <a:rPr lang="en-US" dirty="0"/>
              <a:t>="Superheroes_300.php"&gt;$300&lt;/a&gt;&lt;/td&gt;</a:t>
            </a:r>
          </a:p>
          <a:p>
            <a:r>
              <a:rPr lang="en-US" dirty="0"/>
              <a:t>        &lt;td class="button"&gt;&lt;a </a:t>
            </a:r>
            <a:r>
              <a:rPr lang="en-US" dirty="0" err="1"/>
              <a:t>href</a:t>
            </a:r>
            <a:r>
              <a:rPr lang="en-US" dirty="0"/>
              <a:t>="DC_300.php"&gt;$300&lt;/a&gt;&lt;/td&gt;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33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BEA4C4-1917-C27E-E5A7-CD0D817B601F}"/>
              </a:ext>
            </a:extLst>
          </p:cNvPr>
          <p:cNvSpPr txBox="1"/>
          <p:nvPr/>
        </p:nvSpPr>
        <p:spPr>
          <a:xfrm>
            <a:off x="213360" y="365760"/>
            <a:ext cx="12192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&lt;td class="button"&gt;&lt;a </a:t>
            </a:r>
            <a:r>
              <a:rPr lang="en-US" dirty="0" err="1"/>
              <a:t>href</a:t>
            </a:r>
            <a:r>
              <a:rPr lang="en-US" dirty="0"/>
              <a:t>="cs_300.php"&gt;$300&lt;/a&gt;&lt;/td&gt;</a:t>
            </a:r>
          </a:p>
          <a:p>
            <a:r>
              <a:rPr lang="en-US" dirty="0"/>
              <a:t>    &lt;/tr&gt;</a:t>
            </a:r>
          </a:p>
          <a:p>
            <a:endParaRPr lang="en-US" dirty="0"/>
          </a:p>
          <a:p>
            <a:r>
              <a:rPr lang="en-US" dirty="0"/>
              <a:t>    &lt;tr&gt;</a:t>
            </a:r>
          </a:p>
          <a:p>
            <a:r>
              <a:rPr lang="en-US" dirty="0"/>
              <a:t>        &lt;td class="button"&gt;&lt;a </a:t>
            </a:r>
            <a:r>
              <a:rPr lang="en-US" dirty="0" err="1"/>
              <a:t>href</a:t>
            </a:r>
            <a:r>
              <a:rPr lang="en-US" dirty="0"/>
              <a:t>="soccer_400.php"&gt;$400&lt;/a&gt;&lt;/td&gt;</a:t>
            </a:r>
          </a:p>
          <a:p>
            <a:r>
              <a:rPr lang="en-US" dirty="0"/>
              <a:t>        &lt;td class="button"&gt;&lt;a </a:t>
            </a:r>
            <a:r>
              <a:rPr lang="en-US" dirty="0" err="1"/>
              <a:t>href</a:t>
            </a:r>
            <a:r>
              <a:rPr lang="en-US" dirty="0"/>
              <a:t>="nature_400.php"&gt;$400&lt;/a&gt;&lt;/td&gt;</a:t>
            </a:r>
          </a:p>
          <a:p>
            <a:r>
              <a:rPr lang="en-US" dirty="0"/>
              <a:t>        &lt;td class="button"&gt;&lt;a </a:t>
            </a:r>
            <a:r>
              <a:rPr lang="en-US" dirty="0" err="1"/>
              <a:t>href</a:t>
            </a:r>
            <a:r>
              <a:rPr lang="en-US" dirty="0"/>
              <a:t>="marvel_400.php"&gt;$400&lt;/a&gt;&lt;/td&gt;</a:t>
            </a:r>
          </a:p>
          <a:p>
            <a:r>
              <a:rPr lang="en-US" dirty="0"/>
              <a:t>        &lt;td class="button"&gt;&lt;a </a:t>
            </a:r>
            <a:r>
              <a:rPr lang="en-US" dirty="0" err="1"/>
              <a:t>href</a:t>
            </a:r>
            <a:r>
              <a:rPr lang="en-US" dirty="0"/>
              <a:t>="Superheroes_400.php"&gt;$400&lt;/a&gt;&lt;/td&gt;</a:t>
            </a:r>
          </a:p>
          <a:p>
            <a:r>
              <a:rPr lang="en-US" dirty="0"/>
              <a:t>        &lt;td class="button"&gt;&lt;a </a:t>
            </a:r>
            <a:r>
              <a:rPr lang="en-US" dirty="0" err="1"/>
              <a:t>href</a:t>
            </a:r>
            <a:r>
              <a:rPr lang="en-US" dirty="0"/>
              <a:t>="DC_400.php"&gt;$400&lt;/a&gt;&lt;/td&gt;</a:t>
            </a:r>
          </a:p>
          <a:p>
            <a:r>
              <a:rPr lang="en-US" dirty="0"/>
              <a:t>        &lt;td class="button"&gt;&lt;a </a:t>
            </a:r>
            <a:r>
              <a:rPr lang="en-US" dirty="0" err="1"/>
              <a:t>href</a:t>
            </a:r>
            <a:r>
              <a:rPr lang="en-US" dirty="0"/>
              <a:t>="cs_400.php"&gt;$400&lt;/a&gt;&lt;/td&gt;</a:t>
            </a:r>
          </a:p>
          <a:p>
            <a:r>
              <a:rPr lang="en-US" dirty="0"/>
              <a:t>    &lt;/tr&gt;</a:t>
            </a:r>
          </a:p>
          <a:p>
            <a:endParaRPr lang="en-US" dirty="0"/>
          </a:p>
          <a:p>
            <a:r>
              <a:rPr lang="en-US" dirty="0"/>
              <a:t>    &lt;tr&gt;</a:t>
            </a:r>
          </a:p>
          <a:p>
            <a:r>
              <a:rPr lang="en-US" dirty="0"/>
              <a:t>        &lt;td class="button"&gt;&lt;a </a:t>
            </a:r>
            <a:r>
              <a:rPr lang="en-US" dirty="0" err="1"/>
              <a:t>href</a:t>
            </a:r>
            <a:r>
              <a:rPr lang="en-US" dirty="0"/>
              <a:t>="soccer_500.php"&gt;$500&lt;/a&gt;&lt;/td&gt;</a:t>
            </a:r>
          </a:p>
          <a:p>
            <a:r>
              <a:rPr lang="en-US" dirty="0"/>
              <a:t>        &lt;td class="button"&gt;&lt;a </a:t>
            </a:r>
            <a:r>
              <a:rPr lang="en-US" dirty="0" err="1"/>
              <a:t>href</a:t>
            </a:r>
            <a:r>
              <a:rPr lang="en-US" dirty="0"/>
              <a:t>="nature_500.php"&gt;$500&lt;/a&gt;&lt;/td&gt;</a:t>
            </a:r>
          </a:p>
          <a:p>
            <a:r>
              <a:rPr lang="en-US" dirty="0"/>
              <a:t>        &lt;td class="button"&gt;&lt;a </a:t>
            </a:r>
            <a:r>
              <a:rPr lang="en-US" dirty="0" err="1"/>
              <a:t>href</a:t>
            </a:r>
            <a:r>
              <a:rPr lang="en-US" dirty="0"/>
              <a:t>="marvel_500.php"&gt;$500&lt;/a&gt;&lt;/td&gt;</a:t>
            </a:r>
          </a:p>
          <a:p>
            <a:r>
              <a:rPr lang="en-US" dirty="0"/>
              <a:t>        &lt;td class="button"&gt;&lt;a </a:t>
            </a:r>
            <a:r>
              <a:rPr lang="en-US" dirty="0" err="1"/>
              <a:t>href</a:t>
            </a:r>
            <a:r>
              <a:rPr lang="en-US" dirty="0"/>
              <a:t>="Superheroes_500.php"&gt;$500&lt;/a&gt;&lt;/td&gt;</a:t>
            </a:r>
          </a:p>
          <a:p>
            <a:r>
              <a:rPr lang="en-US" dirty="0"/>
              <a:t>        &lt;td class="button"&gt;&lt;a </a:t>
            </a:r>
            <a:r>
              <a:rPr lang="en-US" dirty="0" err="1"/>
              <a:t>href</a:t>
            </a:r>
            <a:r>
              <a:rPr lang="en-US" dirty="0"/>
              <a:t>="DC_500.php"&gt;$500&lt;/a&gt;&lt;/td&gt;</a:t>
            </a:r>
          </a:p>
          <a:p>
            <a:r>
              <a:rPr lang="en-US" dirty="0"/>
              <a:t>        &lt;td class="button"&gt;&lt;a </a:t>
            </a:r>
            <a:r>
              <a:rPr lang="en-US" dirty="0" err="1"/>
              <a:t>href</a:t>
            </a:r>
            <a:r>
              <a:rPr lang="en-US" dirty="0"/>
              <a:t>="cs_500.php"&gt;$500&lt;/a&gt;&lt;/td&gt;</a:t>
            </a:r>
          </a:p>
          <a:p>
            <a:r>
              <a:rPr lang="en-US" dirty="0"/>
              <a:t>    &lt;/tr&gt;</a:t>
            </a:r>
          </a:p>
          <a:p>
            <a:r>
              <a:rPr lang="en-US" dirty="0"/>
              <a:t>&lt;/body&gt;</a:t>
            </a:r>
          </a:p>
          <a:p>
            <a:endParaRPr lang="en-US" dirty="0"/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353216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56A0-0300-0FC2-691A-E684A97F0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84363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rgbClr val="F5DE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 Page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581856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66E0-06D4-D87F-516F-2961996EA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01A59-205F-26B9-66B8-DDFED5CBE3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16F6C-7F47-72CC-FABA-AFFD82374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561913"/>
            <a:ext cx="11608420" cy="571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7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5658F-419B-54EB-DE16-5D2448755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651"/>
            <a:ext cx="10581168" cy="59643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&lt;!DOCTYPE html&gt;</a:t>
            </a:r>
          </a:p>
          <a:p>
            <a:pPr marL="0" indent="0">
              <a:buNone/>
            </a:pPr>
            <a:r>
              <a:rPr lang="en-US" sz="1800" dirty="0"/>
              <a:t>&lt;html&gt;</a:t>
            </a:r>
          </a:p>
          <a:p>
            <a:pPr marL="0" indent="0">
              <a:buNone/>
            </a:pPr>
            <a:r>
              <a:rPr lang="en-US" sz="1800" dirty="0"/>
              <a:t>    &lt;link </a:t>
            </a:r>
            <a:r>
              <a:rPr lang="en-US" sz="1800" dirty="0" err="1"/>
              <a:t>rel</a:t>
            </a:r>
            <a:r>
              <a:rPr lang="en-US" sz="1800" dirty="0"/>
              <a:t>="stylesheet" </a:t>
            </a:r>
            <a:r>
              <a:rPr lang="en-US" sz="1800" dirty="0" err="1"/>
              <a:t>href</a:t>
            </a:r>
            <a:r>
              <a:rPr lang="en-US" sz="1800" dirty="0"/>
              <a:t>="sign_up.css"&gt;</a:t>
            </a:r>
          </a:p>
          <a:p>
            <a:pPr marL="0" indent="0">
              <a:buNone/>
            </a:pPr>
            <a:r>
              <a:rPr lang="en-US" sz="1800" dirty="0"/>
              <a:t>&lt;form action="</a:t>
            </a:r>
            <a:r>
              <a:rPr lang="en-US" sz="1800" dirty="0" err="1"/>
              <a:t>action_page.php</a:t>
            </a:r>
            <a:r>
              <a:rPr lang="en-US" sz="1800" dirty="0"/>
              <a:t>" method="post" style="border:1px solid #ccc"&gt;</a:t>
            </a:r>
          </a:p>
          <a:p>
            <a:pPr marL="0" indent="0">
              <a:buNone/>
            </a:pPr>
            <a:r>
              <a:rPr lang="en-US" sz="1800" dirty="0"/>
              <a:t>  &lt;div class="container"&gt;</a:t>
            </a:r>
          </a:p>
          <a:p>
            <a:pPr marL="0" indent="0">
              <a:buNone/>
            </a:pPr>
            <a:r>
              <a:rPr lang="en-US" sz="1800" dirty="0"/>
              <a:t>  &lt;h1&gt;Login&lt;/h1&gt;</a:t>
            </a:r>
          </a:p>
          <a:p>
            <a:pPr marL="0" indent="0">
              <a:buNone/>
            </a:pPr>
            <a:r>
              <a:rPr lang="en-US" sz="1800" dirty="0"/>
              <a:t>    &lt;label for="</a:t>
            </a:r>
            <a:r>
              <a:rPr lang="en-US" sz="1800" dirty="0" err="1"/>
              <a:t>uname</a:t>
            </a:r>
            <a:r>
              <a:rPr lang="en-US" sz="1800" dirty="0"/>
              <a:t>"&gt;&lt;b&gt;Username&lt;/b&gt;&lt;/label&gt;</a:t>
            </a:r>
          </a:p>
          <a:p>
            <a:pPr marL="0" indent="0">
              <a:buNone/>
            </a:pPr>
            <a:r>
              <a:rPr lang="en-US" sz="1800" dirty="0"/>
              <a:t>    &lt;input type="text" placeholder="Enter Username" name="</a:t>
            </a:r>
            <a:r>
              <a:rPr lang="en-US" sz="1800" dirty="0" err="1"/>
              <a:t>uname</a:t>
            </a:r>
            <a:r>
              <a:rPr lang="en-US" sz="1800" dirty="0"/>
              <a:t>" required&gt;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&lt;label for="</a:t>
            </a:r>
            <a:r>
              <a:rPr lang="en-US" sz="1800" dirty="0" err="1"/>
              <a:t>psw</a:t>
            </a:r>
            <a:r>
              <a:rPr lang="en-US" sz="1800" dirty="0"/>
              <a:t>"&gt;&lt;b&gt;Password&lt;/b&gt;&lt;/label&gt;</a:t>
            </a:r>
          </a:p>
          <a:p>
            <a:pPr marL="0" indent="0">
              <a:buNone/>
            </a:pPr>
            <a:r>
              <a:rPr lang="en-US" sz="1800" dirty="0"/>
              <a:t>    &lt;input type="password" placeholder="Enter Password" name="</a:t>
            </a:r>
            <a:r>
              <a:rPr lang="en-US" sz="1800" dirty="0" err="1"/>
              <a:t>psw</a:t>
            </a:r>
            <a:r>
              <a:rPr lang="en-US" sz="1800" dirty="0"/>
              <a:t>" required&gt;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&lt;button type="submit"&gt;Login&lt;/button&gt;</a:t>
            </a:r>
          </a:p>
          <a:p>
            <a:pPr marL="0" indent="0">
              <a:buNone/>
            </a:pPr>
            <a:r>
              <a:rPr lang="en-US" sz="1800" dirty="0"/>
              <a:t>    &lt;label&gt;</a:t>
            </a:r>
          </a:p>
          <a:p>
            <a:pPr marL="0" indent="0">
              <a:buNone/>
            </a:pPr>
            <a:r>
              <a:rPr lang="en-US" sz="1800" dirty="0"/>
              <a:t>      &lt;input type="checkbox" checked="checked" name="remember"&gt; Remember me</a:t>
            </a:r>
          </a:p>
          <a:p>
            <a:pPr marL="0" indent="0">
              <a:buNone/>
            </a:pPr>
            <a:r>
              <a:rPr lang="en-US" sz="1800" dirty="0"/>
              <a:t>    &lt;/label&gt;</a:t>
            </a:r>
          </a:p>
          <a:p>
            <a:r>
              <a:rPr lang="en-US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87429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3390F3-FD78-0887-3F4D-3C8102E7F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181" y="212651"/>
            <a:ext cx="11632019" cy="6645349"/>
          </a:xfrm>
        </p:spPr>
        <p:txBody>
          <a:bodyPr>
            <a:normAutofit fontScale="25000" lnSpcReduction="20000"/>
          </a:bodyPr>
          <a:lstStyle/>
          <a:p>
            <a:r>
              <a:rPr lang="en-US" sz="2400" dirty="0"/>
              <a:t>&lt;p&gt;&lt;/p&gt;</a:t>
            </a:r>
          </a:p>
          <a:p>
            <a:pPr algn="l"/>
            <a:r>
              <a:rPr lang="en-US" sz="7200" dirty="0"/>
              <a:t>  &lt;/div&gt;</a:t>
            </a:r>
          </a:p>
          <a:p>
            <a:pPr algn="l"/>
            <a:endParaRPr lang="en-US" sz="7200" dirty="0"/>
          </a:p>
          <a:p>
            <a:pPr algn="l"/>
            <a:r>
              <a:rPr lang="en-US" sz="7200" dirty="0"/>
              <a:t>  &lt;div class="container" style="background-color:#f1f1f1"&gt;</a:t>
            </a:r>
          </a:p>
          <a:p>
            <a:pPr algn="l"/>
            <a:r>
              <a:rPr lang="en-US" sz="7200" dirty="0"/>
              <a:t>    &lt;button type="button" class="</a:t>
            </a:r>
            <a:r>
              <a:rPr lang="en-US" sz="7200" dirty="0" err="1"/>
              <a:t>cancelbtn</a:t>
            </a:r>
            <a:r>
              <a:rPr lang="en-US" sz="7200" dirty="0"/>
              <a:t>"&gt;Cancel&lt;/button&gt;</a:t>
            </a:r>
          </a:p>
          <a:p>
            <a:pPr algn="l"/>
            <a:r>
              <a:rPr lang="en-US" sz="7200" dirty="0"/>
              <a:t>    &lt;span class="</a:t>
            </a:r>
            <a:r>
              <a:rPr lang="en-US" sz="7200" dirty="0" err="1"/>
              <a:t>psw</a:t>
            </a:r>
            <a:r>
              <a:rPr lang="en-US" sz="7200" dirty="0"/>
              <a:t>"&gt;Forgot &lt;a </a:t>
            </a:r>
            <a:r>
              <a:rPr lang="en-US" sz="7200" dirty="0" err="1"/>
              <a:t>href</a:t>
            </a:r>
            <a:r>
              <a:rPr lang="en-US" sz="7200" dirty="0"/>
              <a:t>="#"&gt;password?&lt;/a&gt;&lt;/span&gt;</a:t>
            </a:r>
          </a:p>
          <a:p>
            <a:pPr algn="l"/>
            <a:r>
              <a:rPr lang="en-US" sz="7200" dirty="0"/>
              <a:t>  &lt;/div&gt;</a:t>
            </a:r>
          </a:p>
          <a:p>
            <a:pPr algn="l"/>
            <a:r>
              <a:rPr lang="en-US" sz="7200" dirty="0"/>
              <a:t>&lt;/form&gt;</a:t>
            </a:r>
          </a:p>
          <a:p>
            <a:pPr algn="l"/>
            <a:r>
              <a:rPr lang="en-US" sz="7200" dirty="0"/>
              <a:t>&lt;p&gt;&lt;/p&gt;</a:t>
            </a:r>
          </a:p>
          <a:p>
            <a:pPr algn="l"/>
            <a:r>
              <a:rPr lang="en-US" sz="7200" dirty="0"/>
              <a:t>&lt;form action="</a:t>
            </a:r>
            <a:r>
              <a:rPr lang="en-US" sz="7200" dirty="0" err="1"/>
              <a:t>action_page.php</a:t>
            </a:r>
            <a:r>
              <a:rPr lang="en-US" sz="7200" dirty="0"/>
              <a:t>" style="border:1px solid #ccc"&gt;</a:t>
            </a:r>
          </a:p>
          <a:p>
            <a:pPr algn="l"/>
            <a:r>
              <a:rPr lang="en-US" sz="7200" dirty="0"/>
              <a:t>  &lt;div class="container"&gt;</a:t>
            </a:r>
          </a:p>
          <a:p>
            <a:pPr algn="l"/>
            <a:r>
              <a:rPr lang="en-US" sz="7200" dirty="0"/>
              <a:t>    &lt;h1&gt;Sign Up&lt;/h1&gt;</a:t>
            </a:r>
          </a:p>
          <a:p>
            <a:pPr algn="l"/>
            <a:r>
              <a:rPr lang="en-US" sz="7200" dirty="0"/>
              <a:t>    &lt;p&gt;Create an account.&lt;/p&gt;</a:t>
            </a:r>
          </a:p>
          <a:p>
            <a:pPr algn="l"/>
            <a:r>
              <a:rPr lang="en-US" sz="7200" dirty="0"/>
              <a:t>    &lt;</a:t>
            </a:r>
            <a:r>
              <a:rPr lang="en-US" sz="7200" dirty="0" err="1"/>
              <a:t>hr</a:t>
            </a:r>
            <a:r>
              <a:rPr lang="en-US" sz="7200" dirty="0"/>
              <a:t>&gt;</a:t>
            </a:r>
          </a:p>
          <a:p>
            <a:pPr algn="l"/>
            <a:endParaRPr lang="en-US" sz="7200" dirty="0"/>
          </a:p>
          <a:p>
            <a:pPr algn="l"/>
            <a:r>
              <a:rPr lang="en-US" sz="7200" dirty="0"/>
              <a:t>    &lt;label for="email"&gt;&lt;b&gt;Email&lt;/b&gt;&lt;/label&gt;</a:t>
            </a:r>
          </a:p>
          <a:p>
            <a:pPr algn="l"/>
            <a:r>
              <a:rPr lang="en-US" sz="7200" dirty="0"/>
              <a:t>    &lt;input type="text" placeholder="Enter Email" name="email" required&gt;</a:t>
            </a:r>
          </a:p>
          <a:p>
            <a:pPr algn="l"/>
            <a:endParaRPr lang="en-US" sz="7200" dirty="0"/>
          </a:p>
          <a:p>
            <a:pPr algn="l"/>
            <a:r>
              <a:rPr lang="en-US" sz="7200" dirty="0"/>
              <a:t>    &lt;label for="</a:t>
            </a:r>
            <a:r>
              <a:rPr lang="en-US" sz="7200" dirty="0" err="1"/>
              <a:t>psw</a:t>
            </a:r>
            <a:r>
              <a:rPr lang="en-US" sz="7200" dirty="0"/>
              <a:t>"&gt;&lt;b&gt;Password&lt;/b&gt;&lt;/label&gt;</a:t>
            </a:r>
          </a:p>
          <a:p>
            <a:pPr algn="l"/>
            <a:r>
              <a:rPr lang="en-US" sz="7200" dirty="0"/>
              <a:t>    &lt;input type="password" placeholder="Enter Password" name="</a:t>
            </a:r>
            <a:r>
              <a:rPr lang="en-US" sz="7200" dirty="0" err="1"/>
              <a:t>psw</a:t>
            </a:r>
            <a:r>
              <a:rPr lang="en-US" sz="7200" dirty="0"/>
              <a:t>" required&gt;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50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A3516-EB5A-B649-2D46-FB0D777DA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79" y="741104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/>
              <a:t>    &lt;label for="</a:t>
            </a:r>
            <a:r>
              <a:rPr lang="en-US" sz="7200" dirty="0" err="1"/>
              <a:t>psw</a:t>
            </a:r>
            <a:r>
              <a:rPr lang="en-US" sz="7200" dirty="0"/>
              <a:t>-repeat"&gt;&lt;b&gt;Repeat Password&lt;/b&gt;&lt;/label&gt;</a:t>
            </a:r>
          </a:p>
          <a:p>
            <a:pPr marL="0" indent="0">
              <a:buNone/>
            </a:pPr>
            <a:r>
              <a:rPr lang="en-US" sz="7200" dirty="0"/>
              <a:t>    &lt;input type="password" placeholder="Repeat Password" name="</a:t>
            </a:r>
            <a:r>
              <a:rPr lang="en-US" sz="7200" dirty="0" err="1"/>
              <a:t>psw</a:t>
            </a:r>
            <a:r>
              <a:rPr lang="en-US" sz="7200" dirty="0"/>
              <a:t>-repeat" required&gt;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/>
              <a:t>    &lt;label&gt;</a:t>
            </a:r>
          </a:p>
          <a:p>
            <a:pPr marL="0" indent="0">
              <a:buNone/>
            </a:pPr>
            <a:r>
              <a:rPr lang="en-US" sz="7200" dirty="0"/>
              <a:t>      &lt;input type="checkbox" checked="checked" name="remember" style="margin-bottom:15px"&gt; Remember me</a:t>
            </a:r>
          </a:p>
          <a:p>
            <a:pPr marL="0" indent="0">
              <a:buNone/>
            </a:pPr>
            <a:r>
              <a:rPr lang="en-US" sz="7200" dirty="0"/>
              <a:t>    &lt;/label&gt;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/>
              <a:t>    &lt;p&gt;By creating an account you agree to our &lt;a </a:t>
            </a:r>
            <a:r>
              <a:rPr lang="en-US" sz="7200" dirty="0" err="1"/>
              <a:t>href</a:t>
            </a:r>
            <a:r>
              <a:rPr lang="en-US" sz="7200" dirty="0"/>
              <a:t>="#" style="</a:t>
            </a:r>
            <a:r>
              <a:rPr lang="en-US" sz="7200" dirty="0" err="1"/>
              <a:t>color:dodgerblue</a:t>
            </a:r>
            <a:r>
              <a:rPr lang="en-US" sz="7200" dirty="0"/>
              <a:t>"&gt;Terms &amp; Privacy&lt;/a&gt;.&lt;/p&gt;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/>
              <a:t>    &lt;div class="</a:t>
            </a:r>
            <a:r>
              <a:rPr lang="en-US" sz="7200" dirty="0" err="1"/>
              <a:t>clearfix</a:t>
            </a:r>
            <a:r>
              <a:rPr lang="en-US" sz="7200" dirty="0"/>
              <a:t>"&gt;</a:t>
            </a:r>
          </a:p>
          <a:p>
            <a:pPr marL="0" indent="0">
              <a:buNone/>
            </a:pPr>
            <a:r>
              <a:rPr lang="en-US" sz="7200" dirty="0"/>
              <a:t>      &lt;button type="button" class="</a:t>
            </a:r>
            <a:r>
              <a:rPr lang="en-US" sz="7200" dirty="0" err="1"/>
              <a:t>cancelbtn</a:t>
            </a:r>
            <a:r>
              <a:rPr lang="en-US" sz="7200" dirty="0"/>
              <a:t>"&gt;Cancel&lt;/button&gt;</a:t>
            </a:r>
          </a:p>
          <a:p>
            <a:pPr marL="0" indent="0">
              <a:buNone/>
            </a:pPr>
            <a:r>
              <a:rPr lang="en-US" sz="7200" dirty="0"/>
              <a:t>      &lt;button type="submit" class="</a:t>
            </a:r>
            <a:r>
              <a:rPr lang="en-US" sz="7200" dirty="0" err="1"/>
              <a:t>signupbtn</a:t>
            </a:r>
            <a:r>
              <a:rPr lang="en-US" sz="7200" dirty="0"/>
              <a:t>"&gt;Sign Up&lt;/button&gt;</a:t>
            </a:r>
          </a:p>
          <a:p>
            <a:pPr marL="0" indent="0">
              <a:buNone/>
            </a:pPr>
            <a:r>
              <a:rPr lang="en-US" sz="7200" dirty="0"/>
              <a:t>    &lt;/div&gt;</a:t>
            </a:r>
          </a:p>
          <a:p>
            <a:pPr marL="0" indent="0">
              <a:buNone/>
            </a:pPr>
            <a:r>
              <a:rPr lang="en-US" sz="7200" dirty="0"/>
              <a:t>  &lt;/div&gt;</a:t>
            </a:r>
          </a:p>
          <a:p>
            <a:pPr marL="0" indent="0">
              <a:buNone/>
            </a:pPr>
            <a:r>
              <a:rPr lang="en-US" sz="7200" dirty="0"/>
              <a:t>&lt;/form&gt;</a:t>
            </a:r>
          </a:p>
          <a:p>
            <a:pPr marL="0" indent="0">
              <a:buNone/>
            </a:pPr>
            <a:r>
              <a:rPr lang="en-US" sz="7200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85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984D3-0471-DBC0-DF19-6A7B1B223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4556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solidFill>
                  <a:srgbClr val="F5DE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br>
              <a:rPr lang="en-US" sz="9600" b="1" dirty="0">
                <a:solidFill>
                  <a:srgbClr val="F5DE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600" b="1" dirty="0">
                <a:solidFill>
                  <a:srgbClr val="F5DE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br>
              <a:rPr lang="en-US" sz="9600" b="1" dirty="0">
                <a:solidFill>
                  <a:srgbClr val="F5DE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600" b="1" dirty="0">
                <a:solidFill>
                  <a:srgbClr val="F5DE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Answers!</a:t>
            </a:r>
          </a:p>
        </p:txBody>
      </p:sp>
    </p:spTree>
    <p:extLst>
      <p:ext uri="{BB962C8B-B14F-4D97-AF65-F5344CB8AC3E}">
        <p14:creationId xmlns:p14="http://schemas.microsoft.com/office/powerpoint/2010/main" val="2667884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3052F2-8F55-4658-A8DD-41AEB1F84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1944" y="-723011"/>
            <a:ext cx="15780337" cy="8461080"/>
          </a:xfrm>
        </p:spPr>
      </p:pic>
    </p:spTree>
    <p:extLst>
      <p:ext uri="{BB962C8B-B14F-4D97-AF65-F5344CB8AC3E}">
        <p14:creationId xmlns:p14="http://schemas.microsoft.com/office/powerpoint/2010/main" val="416994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04ACE-0185-E588-68EE-38756B47F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rgbClr val="F5DE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Jeopardy</a:t>
            </a:r>
            <a:r>
              <a:rPr lang="en-US" sz="7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2F580-CF49-8FFA-CFD7-EA6962AF3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our group project we made a Jeopardy style game to play online.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ACFAF-DB89-A314-EC34-1AD22339307D}"/>
              </a:ext>
            </a:extLst>
          </p:cNvPr>
          <p:cNvSpPr txBox="1"/>
          <p:nvPr/>
        </p:nvSpPr>
        <p:spPr>
          <a:xfrm>
            <a:off x="187036" y="3584719"/>
            <a:ext cx="116378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Jay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Limbasia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Lead programmer, Designer, Tester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Farhana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Chadni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Programmer, Home Page Designer, Tester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Patrick Davis: Team leader, Programmer, Tester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5EAE6-5AA1-480D-2CA7-3EA35CF7CB15}"/>
              </a:ext>
            </a:extLst>
          </p:cNvPr>
          <p:cNvSpPr txBox="1"/>
          <p:nvPr/>
        </p:nvSpPr>
        <p:spPr>
          <a:xfrm>
            <a:off x="3372200" y="2505670"/>
            <a:ext cx="64368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F5DE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US" sz="5400" b="1" dirty="0" err="1">
                <a:solidFill>
                  <a:srgbClr val="F5DE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WebPros</a:t>
            </a:r>
            <a:r>
              <a:rPr lang="en-US" sz="5400" b="1" dirty="0">
                <a:solidFill>
                  <a:srgbClr val="F5DE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is:</a:t>
            </a:r>
          </a:p>
        </p:txBody>
      </p:sp>
    </p:spTree>
    <p:extLst>
      <p:ext uri="{BB962C8B-B14F-4D97-AF65-F5344CB8AC3E}">
        <p14:creationId xmlns:p14="http://schemas.microsoft.com/office/powerpoint/2010/main" val="2330555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E1DE-0402-758D-8039-8D999DE94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5FC21-887D-612A-A9CF-1C622672B0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DF2FA-7146-7497-1D7E-7130EA598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9170" y="-786550"/>
            <a:ext cx="15611488" cy="877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72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DCE5A0-8EEF-F4C7-5020-D40641AAF8C0}"/>
              </a:ext>
            </a:extLst>
          </p:cNvPr>
          <p:cNvSpPr txBox="1"/>
          <p:nvPr/>
        </p:nvSpPr>
        <p:spPr>
          <a:xfrm>
            <a:off x="212651" y="-63794"/>
            <a:ext cx="11653284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*{</a:t>
            </a:r>
          </a:p>
          <a:p>
            <a:r>
              <a:rPr lang="en-US" dirty="0"/>
              <a:t>    font-family: "Open Sans", "</a:t>
            </a:r>
            <a:r>
              <a:rPr lang="en-US" dirty="0" err="1"/>
              <a:t>DejaVu</a:t>
            </a:r>
            <a:r>
              <a:rPr lang="en-US" dirty="0"/>
              <a:t> Sans", sans-serif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html, body{</a:t>
            </a:r>
          </a:p>
          <a:p>
            <a:r>
              <a:rPr lang="en-US" dirty="0"/>
              <a:t>    height: 100%;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body{</a:t>
            </a:r>
          </a:p>
          <a:p>
            <a:r>
              <a:rPr lang="en-US" dirty="0"/>
              <a:t>     background-color: #1c2841;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fieldset</a:t>
            </a:r>
            <a:r>
              <a:rPr lang="en-US" dirty="0"/>
              <a:t>{</a:t>
            </a:r>
          </a:p>
          <a:p>
            <a:r>
              <a:rPr lang="en-US" dirty="0"/>
              <a:t>    border: 10px solid </a:t>
            </a:r>
            <a:r>
              <a:rPr lang="en-US" dirty="0" err="1"/>
              <a:t>darkgray</a:t>
            </a:r>
            <a:r>
              <a:rPr lang="en-US" dirty="0"/>
              <a:t>;</a:t>
            </a:r>
          </a:p>
          <a:p>
            <a:r>
              <a:rPr lang="en-US" dirty="0"/>
              <a:t>    background: </a:t>
            </a:r>
            <a:r>
              <a:rPr lang="en-US" dirty="0" err="1"/>
              <a:t>rgb</a:t>
            </a:r>
            <a:r>
              <a:rPr lang="en-US" dirty="0"/>
              <a:t>(255,255,255, 0.2);</a:t>
            </a:r>
          </a:p>
          <a:p>
            <a:r>
              <a:rPr lang="en-US" dirty="0"/>
              <a:t>    width: 70%;</a:t>
            </a:r>
          </a:p>
          <a:p>
            <a:r>
              <a:rPr lang="en-US" dirty="0"/>
              <a:t>    height: 50%;</a:t>
            </a:r>
          </a:p>
          <a:p>
            <a:r>
              <a:rPr lang="en-US" dirty="0"/>
              <a:t>    margin: 25px auto </a:t>
            </a:r>
            <a:r>
              <a:rPr lang="en-US" dirty="0" err="1"/>
              <a:t>auto</a:t>
            </a:r>
            <a:r>
              <a:rPr lang="en-US" dirty="0"/>
              <a:t>;</a:t>
            </a:r>
          </a:p>
          <a:p>
            <a:r>
              <a:rPr lang="en-US" dirty="0"/>
              <a:t>    text-align: center;</a:t>
            </a:r>
          </a:p>
          <a:p>
            <a:r>
              <a:rPr lang="en-US" dirty="0"/>
              <a:t>    padding-right: 25px;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p, label, input[type=submit], legend{</a:t>
            </a:r>
          </a:p>
          <a:p>
            <a:r>
              <a:rPr lang="en-US" dirty="0"/>
              <a:t>    font-size: larger;</a:t>
            </a:r>
          </a:p>
          <a:p>
            <a:r>
              <a:rPr lang="en-US" dirty="0"/>
              <a:t>    font-weight: bold;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6136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35F02C-17CE-0085-430E-B82B88EF6CCC}"/>
              </a:ext>
            </a:extLst>
          </p:cNvPr>
          <p:cNvSpPr txBox="1"/>
          <p:nvPr/>
        </p:nvSpPr>
        <p:spPr>
          <a:xfrm>
            <a:off x="226828" y="-374749"/>
            <a:ext cx="11738344" cy="7232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legend{</a:t>
            </a:r>
          </a:p>
          <a:p>
            <a:r>
              <a:rPr lang="en-US" sz="1600" dirty="0"/>
              <a:t>    border: 2px solid gray;</a:t>
            </a:r>
          </a:p>
          <a:p>
            <a:r>
              <a:rPr lang="en-US" sz="1600" dirty="0"/>
              <a:t>    background-color: wheat;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input[type = submit]{</a:t>
            </a:r>
          </a:p>
          <a:p>
            <a:r>
              <a:rPr lang="en-US" sz="1600" dirty="0"/>
              <a:t>    width: 40%;</a:t>
            </a:r>
          </a:p>
          <a:p>
            <a:r>
              <a:rPr lang="en-US" sz="1600" dirty="0"/>
              <a:t>    height: 40px;</a:t>
            </a:r>
          </a:p>
          <a:p>
            <a:r>
              <a:rPr lang="en-US" sz="1600" dirty="0"/>
              <a:t>    margin-bottom: 20px;</a:t>
            </a:r>
          </a:p>
          <a:p>
            <a:r>
              <a:rPr lang="en-US" sz="1600" dirty="0"/>
              <a:t>    margin-right: 20px;</a:t>
            </a:r>
          </a:p>
          <a:p>
            <a:r>
              <a:rPr lang="en-US" sz="1600" dirty="0"/>
              <a:t>    background: linear-gradient(45deg, #647DEE, #7F53AC);</a:t>
            </a:r>
          </a:p>
          <a:p>
            <a:r>
              <a:rPr lang="en-US" sz="1600" dirty="0"/>
              <a:t>    cursor: pointer;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input[type = submit]:hover{</a:t>
            </a:r>
          </a:p>
          <a:p>
            <a:r>
              <a:rPr lang="en-US" sz="1600" dirty="0"/>
              <a:t>    transform: scale(1.1, 1.1);</a:t>
            </a:r>
          </a:p>
          <a:p>
            <a:r>
              <a:rPr lang="en-US" sz="1600" dirty="0"/>
              <a:t>    background: </a:t>
            </a:r>
            <a:r>
              <a:rPr lang="en-US" sz="1600" dirty="0" err="1"/>
              <a:t>lightskyblue</a:t>
            </a:r>
            <a:r>
              <a:rPr lang="en-US" sz="1600" dirty="0"/>
              <a:t>;</a:t>
            </a:r>
          </a:p>
          <a:p>
            <a:r>
              <a:rPr lang="en-US" sz="1600" dirty="0"/>
              <a:t>    box-shadow: 1px 8px 5px black;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.correct{</a:t>
            </a:r>
          </a:p>
          <a:p>
            <a:r>
              <a:rPr lang="en-US" sz="1600" dirty="0"/>
              <a:t>    background-color: </a:t>
            </a:r>
            <a:r>
              <a:rPr lang="en-US" sz="1600" dirty="0" err="1"/>
              <a:t>lightgreen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.wrong{</a:t>
            </a:r>
          </a:p>
          <a:p>
            <a:r>
              <a:rPr lang="en-US" sz="1600" dirty="0"/>
              <a:t>    background-color: </a:t>
            </a:r>
            <a:r>
              <a:rPr lang="en-US" sz="1600" dirty="0" err="1"/>
              <a:t>rgba</a:t>
            </a:r>
            <a:r>
              <a:rPr lang="en-US" sz="1600" dirty="0"/>
              <a:t>(255, 0, 0, 0.78);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75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30B8DF-88CB-17B7-FD63-2C0C8EEB88A0}"/>
              </a:ext>
            </a:extLst>
          </p:cNvPr>
          <p:cNvSpPr txBox="1"/>
          <p:nvPr/>
        </p:nvSpPr>
        <p:spPr>
          <a:xfrm>
            <a:off x="579120" y="1706880"/>
            <a:ext cx="1094232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game will allow the player to select from different categories with varying levels of values and difficulty.</a:t>
            </a:r>
          </a:p>
          <a:p>
            <a:endParaRPr lang="en-US" sz="3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was created with HTML, PHP, and CSS files.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11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B3CB3959-7263-25E1-B436-6B0C70CB3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5760"/>
            <a:ext cx="9144000" cy="238760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F5DE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br>
              <a:rPr lang="en-US" sz="9600" b="1" dirty="0">
                <a:solidFill>
                  <a:srgbClr val="F5DE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19429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0828-1C02-E542-6E35-95DCF651B0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D109A-9885-978E-B92B-73CC4D79C8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7D98AF-3E5D-E2B6-47CC-3933625A6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107"/>
            <a:ext cx="12192000" cy="595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8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E5F80-33BE-BCE5-6C78-A49159376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0"/>
            <a:ext cx="11917680" cy="1277112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	&lt;meta charset="utf-8"&gt;</a:t>
            </a:r>
          </a:p>
          <a:p>
            <a:r>
              <a:rPr lang="en-US" dirty="0"/>
              <a:t>	&lt;meta name="viewport" content="width=device-width, initial-scale=1"&gt;</a:t>
            </a:r>
          </a:p>
          <a:p>
            <a:r>
              <a:rPr lang="en-US" dirty="0"/>
              <a:t>	&lt;title&gt;HOME&lt;/title&gt;</a:t>
            </a:r>
          </a:p>
          <a:p>
            <a:r>
              <a:rPr lang="en-US" dirty="0"/>
              <a:t>	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="style.css"&gt;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	&lt;div class="main"&gt;</a:t>
            </a:r>
          </a:p>
          <a:p>
            <a:r>
              <a:rPr lang="en-US" dirty="0"/>
              <a:t>		&lt;div class="navbar"&gt;</a:t>
            </a:r>
          </a:p>
          <a:p>
            <a:r>
              <a:rPr lang="en-US" dirty="0"/>
              <a:t>			&lt;div class="icon"&gt;</a:t>
            </a:r>
          </a:p>
          <a:p>
            <a:r>
              <a:rPr lang="en-US" dirty="0"/>
              <a:t>				&lt;h2 class="logo"&gt;Jeopardy&lt;/h2&gt;</a:t>
            </a:r>
          </a:p>
          <a:p>
            <a:r>
              <a:rPr lang="en-US" dirty="0"/>
              <a:t>			&lt;/div&gt;</a:t>
            </a:r>
          </a:p>
          <a:p>
            <a:endParaRPr lang="en-US" dirty="0"/>
          </a:p>
          <a:p>
            <a:r>
              <a:rPr lang="en-US" dirty="0"/>
              <a:t>			&lt;div class="menu"&gt;</a:t>
            </a:r>
          </a:p>
          <a:p>
            <a:r>
              <a:rPr lang="en-US" dirty="0"/>
              <a:t>				&lt;</a:t>
            </a:r>
            <a:r>
              <a:rPr lang="en-US" dirty="0" err="1"/>
              <a:t>ul</a:t>
            </a:r>
            <a:r>
              <a:rPr lang="en-US" dirty="0"/>
              <a:t> style="list-style: none;"&gt;</a:t>
            </a:r>
          </a:p>
          <a:p>
            <a:r>
              <a:rPr lang="en-US" dirty="0"/>
              <a:t>					&lt;li&gt;&lt;a  </a:t>
            </a:r>
            <a:r>
              <a:rPr lang="en-US" dirty="0" err="1"/>
              <a:t>href</a:t>
            </a:r>
            <a:r>
              <a:rPr lang="en-US" dirty="0"/>
              <a:t>="#"&gt;Home&lt;/a&gt;&lt;/li&gt;</a:t>
            </a:r>
          </a:p>
          <a:p>
            <a:r>
              <a:rPr lang="en-US" dirty="0"/>
              <a:t>					&lt;li&gt;&lt;a  </a:t>
            </a:r>
            <a:r>
              <a:rPr lang="en-US" dirty="0" err="1"/>
              <a:t>href</a:t>
            </a:r>
            <a:r>
              <a:rPr lang="en-US" dirty="0"/>
              <a:t>="#"&gt;About&lt;/a&gt;&lt;/li&gt;</a:t>
            </a:r>
          </a:p>
          <a:p>
            <a:r>
              <a:rPr lang="en-US" dirty="0"/>
              <a:t>					&lt;li&gt;&lt;a  </a:t>
            </a:r>
            <a:r>
              <a:rPr lang="en-US" dirty="0" err="1"/>
              <a:t>href</a:t>
            </a:r>
            <a:r>
              <a:rPr lang="en-US" dirty="0"/>
              <a:t>="#"&gt;Game&lt;/a&gt;&lt;/li&gt;</a:t>
            </a:r>
          </a:p>
          <a:p>
            <a:r>
              <a:rPr lang="en-US" dirty="0"/>
              <a:t>					&lt;li&gt;&lt;a  </a:t>
            </a:r>
            <a:r>
              <a:rPr lang="en-US" dirty="0" err="1"/>
              <a:t>href</a:t>
            </a:r>
            <a:r>
              <a:rPr lang="en-US" dirty="0"/>
              <a:t>="#"&gt;Contact&lt;/a&gt;&lt;/li&gt;</a:t>
            </a:r>
          </a:p>
          <a:p>
            <a:r>
              <a:rPr lang="en-US" dirty="0"/>
              <a:t>				&lt;/</a:t>
            </a:r>
            <a:r>
              <a:rPr lang="en-US" dirty="0" err="1"/>
              <a:t>ul</a:t>
            </a:r>
            <a:r>
              <a:rPr lang="en-US" dirty="0"/>
              <a:t>&gt;	</a:t>
            </a:r>
          </a:p>
          <a:p>
            <a:r>
              <a:rPr lang="en-US" dirty="0"/>
              <a:t>			&lt;/div&gt;</a:t>
            </a:r>
          </a:p>
          <a:p>
            <a:r>
              <a:rPr lang="en-US" dirty="0"/>
              <a:t>		&lt;/div&gt;</a:t>
            </a:r>
          </a:p>
          <a:p>
            <a:r>
              <a:rPr lang="en-US" dirty="0"/>
              <a:t>		&lt;div class="content"&gt;</a:t>
            </a:r>
          </a:p>
          <a:p>
            <a:r>
              <a:rPr lang="en-US" dirty="0"/>
              <a:t>			&lt;h1&gt; Welcome &lt;</a:t>
            </a:r>
            <a:r>
              <a:rPr lang="en-US" dirty="0" err="1"/>
              <a:t>br</a:t>
            </a:r>
            <a:r>
              <a:rPr lang="en-US" dirty="0"/>
              <a:t>&gt;&lt;span&gt; To The &lt;/span&gt; &lt;</a:t>
            </a:r>
            <a:r>
              <a:rPr lang="en-US" dirty="0" err="1"/>
              <a:t>br</a:t>
            </a:r>
            <a:r>
              <a:rPr lang="en-US" dirty="0"/>
              <a:t>&gt;Game Of &lt;</a:t>
            </a:r>
            <a:r>
              <a:rPr lang="en-US" dirty="0" err="1"/>
              <a:t>br</a:t>
            </a:r>
            <a:r>
              <a:rPr lang="en-US" dirty="0"/>
              <a:t>&gt;&lt;span&gt;Jeopardy!!&lt;/span&gt;&lt;/h1&gt;</a:t>
            </a:r>
          </a:p>
          <a:p>
            <a:r>
              <a:rPr lang="en-US" dirty="0"/>
              <a:t>			&lt;p class="par"&gt; Jeopardy is the game of answer-and-question form.  &lt;/p&gt;</a:t>
            </a:r>
          </a:p>
          <a:p>
            <a:endParaRPr lang="en-US" dirty="0"/>
          </a:p>
          <a:p>
            <a:r>
              <a:rPr lang="en-US" dirty="0"/>
              <a:t>			&lt;button class="</a:t>
            </a:r>
            <a:r>
              <a:rPr lang="en-US" dirty="0" err="1"/>
              <a:t>cn</a:t>
            </a:r>
            <a:r>
              <a:rPr lang="en-US" dirty="0"/>
              <a:t>"&gt;&lt;a </a:t>
            </a:r>
            <a:r>
              <a:rPr lang="en-US" dirty="0" err="1"/>
              <a:t>href</a:t>
            </a:r>
            <a:r>
              <a:rPr lang="en-US" dirty="0"/>
              <a:t>="#"&gt; START THE GAME!&lt;/a&gt;&lt;/button&gt;</a:t>
            </a:r>
          </a:p>
          <a:p>
            <a:endParaRPr lang="en-US" dirty="0"/>
          </a:p>
          <a:p>
            <a:r>
              <a:rPr lang="en-US" dirty="0"/>
              <a:t>			&lt;div class="form"&gt;</a:t>
            </a:r>
          </a:p>
          <a:p>
            <a:r>
              <a:rPr lang="en-US" dirty="0"/>
              <a:t>				&lt;h2&gt;Login Here&lt;/h2&gt;</a:t>
            </a:r>
          </a:p>
          <a:p>
            <a:r>
              <a:rPr lang="en-US" dirty="0"/>
              <a:t>				&lt;input type="email" name="email" placeholder="Enter Email Here"&gt;</a:t>
            </a:r>
          </a:p>
          <a:p>
            <a:r>
              <a:rPr lang="en-US" dirty="0"/>
              <a:t>				&lt;input type="password" name=" " placeholder="Enter Password Here"&gt;</a:t>
            </a:r>
          </a:p>
          <a:p>
            <a:r>
              <a:rPr lang="en-US" dirty="0"/>
              <a:t>				&lt;button class="</a:t>
            </a:r>
            <a:r>
              <a:rPr lang="en-US" dirty="0" err="1"/>
              <a:t>btnn</a:t>
            </a:r>
            <a:r>
              <a:rPr lang="en-US" dirty="0"/>
              <a:t>"&gt;&lt;a </a:t>
            </a:r>
            <a:r>
              <a:rPr lang="en-US" dirty="0" err="1"/>
              <a:t>href</a:t>
            </a:r>
            <a:r>
              <a:rPr lang="en-US" dirty="0"/>
              <a:t>="#"&gt;Login&lt;/a&gt;&lt;/button&gt;</a:t>
            </a:r>
          </a:p>
          <a:p>
            <a:endParaRPr lang="en-US" dirty="0"/>
          </a:p>
          <a:p>
            <a:r>
              <a:rPr lang="en-US" dirty="0"/>
              <a:t>				&lt;p class="link"&gt;Don't have an account&lt;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				&lt;a </a:t>
            </a:r>
            <a:r>
              <a:rPr lang="en-US" dirty="0" err="1"/>
              <a:t>href</a:t>
            </a:r>
            <a:r>
              <a:rPr lang="en-US" dirty="0"/>
              <a:t>="#"&gt;Sign up &lt;/a&gt; Here&lt;/a&gt;&lt;/p&gt;</a:t>
            </a:r>
          </a:p>
          <a:p>
            <a:r>
              <a:rPr lang="en-US" dirty="0"/>
              <a:t>				&lt;p class="</a:t>
            </a:r>
            <a:r>
              <a:rPr lang="en-US" dirty="0" err="1"/>
              <a:t>liw</a:t>
            </a:r>
            <a:r>
              <a:rPr lang="en-US" dirty="0"/>
              <a:t>"&gt;Log in with&lt;/p&gt;</a:t>
            </a:r>
          </a:p>
          <a:p>
            <a:r>
              <a:rPr lang="en-US" dirty="0"/>
              <a:t>			&lt;/div&gt;</a:t>
            </a:r>
          </a:p>
          <a:p>
            <a:endParaRPr lang="en-US" dirty="0"/>
          </a:p>
          <a:p>
            <a:r>
              <a:rPr lang="en-US" dirty="0"/>
              <a:t>	&lt;/div&gt;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40939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B5FD7B-343C-8216-1CCF-43699D9B903E}"/>
              </a:ext>
            </a:extLst>
          </p:cNvPr>
          <p:cNvSpPr txBox="1"/>
          <p:nvPr/>
        </p:nvSpPr>
        <p:spPr>
          <a:xfrm>
            <a:off x="365760" y="396240"/>
            <a:ext cx="115824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	&lt;div class="content"&gt;</a:t>
            </a:r>
          </a:p>
          <a:p>
            <a:r>
              <a:rPr lang="en-US" dirty="0"/>
              <a:t>			&lt;h1&gt; Welcome &lt;</a:t>
            </a:r>
            <a:r>
              <a:rPr lang="en-US" dirty="0" err="1"/>
              <a:t>br</a:t>
            </a:r>
            <a:r>
              <a:rPr lang="en-US" dirty="0"/>
              <a:t>&gt;&lt;span&gt; To The &lt;/span&gt; &lt;</a:t>
            </a:r>
            <a:r>
              <a:rPr lang="en-US" dirty="0" err="1"/>
              <a:t>br</a:t>
            </a:r>
            <a:r>
              <a:rPr lang="en-US" dirty="0"/>
              <a:t>&gt;Game Of &lt;</a:t>
            </a:r>
            <a:r>
              <a:rPr lang="en-US" dirty="0" err="1"/>
              <a:t>br</a:t>
            </a:r>
            <a:r>
              <a:rPr lang="en-US" dirty="0"/>
              <a:t>&gt;&lt;span&gt;Jeopardy!!&lt;/span&gt;&lt;/h1&gt;</a:t>
            </a:r>
          </a:p>
          <a:p>
            <a:r>
              <a:rPr lang="en-US" dirty="0"/>
              <a:t>			&lt;p class="par"&gt; Jeopardy is the game of answer-and-question form.  &lt;/p&gt;</a:t>
            </a:r>
          </a:p>
          <a:p>
            <a:endParaRPr lang="en-US" dirty="0"/>
          </a:p>
          <a:p>
            <a:r>
              <a:rPr lang="en-US" dirty="0"/>
              <a:t>			&lt;button class="</a:t>
            </a:r>
            <a:r>
              <a:rPr lang="en-US" dirty="0" err="1"/>
              <a:t>cn</a:t>
            </a:r>
            <a:r>
              <a:rPr lang="en-US" dirty="0"/>
              <a:t>"&gt;&lt;a </a:t>
            </a:r>
            <a:r>
              <a:rPr lang="en-US" dirty="0" err="1"/>
              <a:t>href</a:t>
            </a:r>
            <a:r>
              <a:rPr lang="en-US" dirty="0"/>
              <a:t>="#"&gt; START THE GAME!&lt;/a&gt;&lt;/button&gt;</a:t>
            </a:r>
          </a:p>
          <a:p>
            <a:endParaRPr lang="en-US" dirty="0"/>
          </a:p>
          <a:p>
            <a:r>
              <a:rPr lang="en-US" dirty="0"/>
              <a:t>			&lt;div class="form"&gt;</a:t>
            </a:r>
          </a:p>
          <a:p>
            <a:r>
              <a:rPr lang="en-US" dirty="0"/>
              <a:t>				&lt;h2&gt;Login Here&lt;/h2&gt;</a:t>
            </a:r>
          </a:p>
          <a:p>
            <a:r>
              <a:rPr lang="en-US" dirty="0"/>
              <a:t>				&lt;input type="email" name="email" placeholder="Enter Email Here"&gt;</a:t>
            </a:r>
          </a:p>
          <a:p>
            <a:r>
              <a:rPr lang="en-US" dirty="0"/>
              <a:t>				&lt;input type="password" name=" " placeholder="Enter Password Here"&gt;</a:t>
            </a:r>
          </a:p>
          <a:p>
            <a:r>
              <a:rPr lang="en-US" dirty="0"/>
              <a:t>				&lt;button class="</a:t>
            </a:r>
            <a:r>
              <a:rPr lang="en-US" dirty="0" err="1"/>
              <a:t>btnn</a:t>
            </a:r>
            <a:r>
              <a:rPr lang="en-US" dirty="0"/>
              <a:t>"&gt;&lt;a </a:t>
            </a:r>
            <a:r>
              <a:rPr lang="en-US" dirty="0" err="1"/>
              <a:t>href</a:t>
            </a:r>
            <a:r>
              <a:rPr lang="en-US" dirty="0"/>
              <a:t>="#"&gt;Login&lt;/a&gt;&lt;/button&gt;</a:t>
            </a:r>
          </a:p>
          <a:p>
            <a:endParaRPr lang="en-US" dirty="0"/>
          </a:p>
          <a:p>
            <a:r>
              <a:rPr lang="en-US" dirty="0"/>
              <a:t>				&lt;p class="link"&gt;Don't have an account&lt;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				&lt;a </a:t>
            </a:r>
            <a:r>
              <a:rPr lang="en-US" dirty="0" err="1"/>
              <a:t>href</a:t>
            </a:r>
            <a:r>
              <a:rPr lang="en-US" dirty="0"/>
              <a:t>="#"&gt;Sign up &lt;/a&gt; Here&lt;/a&gt;&lt;/p&gt;</a:t>
            </a:r>
          </a:p>
          <a:p>
            <a:r>
              <a:rPr lang="en-US" dirty="0"/>
              <a:t>				&lt;p class="</a:t>
            </a:r>
            <a:r>
              <a:rPr lang="en-US" dirty="0" err="1"/>
              <a:t>liw</a:t>
            </a:r>
            <a:r>
              <a:rPr lang="en-US" dirty="0"/>
              <a:t>"&gt;Log in with&lt;/p&gt;</a:t>
            </a:r>
          </a:p>
          <a:p>
            <a:r>
              <a:rPr lang="en-US" dirty="0"/>
              <a:t>			&lt;/div&gt;</a:t>
            </a:r>
          </a:p>
          <a:p>
            <a:endParaRPr lang="en-US" dirty="0"/>
          </a:p>
          <a:p>
            <a:r>
              <a:rPr lang="en-US" dirty="0"/>
              <a:t>	&lt;/div&gt;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0733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3D3B11-AA31-8355-9512-BFAF5EC47937}"/>
              </a:ext>
            </a:extLst>
          </p:cNvPr>
          <p:cNvSpPr txBox="1"/>
          <p:nvPr/>
        </p:nvSpPr>
        <p:spPr>
          <a:xfrm>
            <a:off x="2729808" y="2644170"/>
            <a:ext cx="1036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F5DE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Board</a:t>
            </a:r>
          </a:p>
        </p:txBody>
      </p:sp>
    </p:spTree>
    <p:extLst>
      <p:ext uri="{BB962C8B-B14F-4D97-AF65-F5344CB8AC3E}">
        <p14:creationId xmlns:p14="http://schemas.microsoft.com/office/powerpoint/2010/main" val="1143752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B9F464-B78A-41C8-BCD4-0435A8B6B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900"/>
            <a:ext cx="12192000" cy="57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08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2925</TotalTime>
  <Words>2349</Words>
  <Application>Microsoft Office PowerPoint</Application>
  <PresentationFormat>Widescreen</PresentationFormat>
  <Paragraphs>261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Team WebPros </vt:lpstr>
      <vt:lpstr>Jeopardy!</vt:lpstr>
      <vt:lpstr>PowerPoint Presentation</vt:lpstr>
      <vt:lpstr>Home Page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Sign Up Page</vt:lpstr>
      <vt:lpstr>PowerPoint Presentation</vt:lpstr>
      <vt:lpstr>PowerPoint Presentation</vt:lpstr>
      <vt:lpstr>PowerPoint Presentation</vt:lpstr>
      <vt:lpstr>PowerPoint Presentation</vt:lpstr>
      <vt:lpstr>Questions? &amp; Answers!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WebPros </dc:title>
  <dc:creator>Patrick Davis</dc:creator>
  <cp:lastModifiedBy>Patrick Davis</cp:lastModifiedBy>
  <cp:revision>1</cp:revision>
  <dcterms:created xsi:type="dcterms:W3CDTF">2022-10-16T21:01:02Z</dcterms:created>
  <dcterms:modified xsi:type="dcterms:W3CDTF">2022-10-25T00:52:17Z</dcterms:modified>
</cp:coreProperties>
</file>