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7559675" cx="13439775"/>
  <p:notesSz cx="7772400" cy="100584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9" roundtripDataSignature="AMtx7mi5HACGor9iz8Lsm/uOIsU9R3Gl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D4CCD9-D983-4D41-BB24-E4F0844688EA}">
  <a:tblStyle styleId="{C1D4CCD9-D983-4D41-BB24-E4F0844688E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F6"/>
          </a:solidFill>
        </a:fill>
      </a:tcStyle>
    </a:wholeTbl>
    <a:band1H>
      <a:tcTxStyle/>
      <a:tcStyle>
        <a:fill>
          <a:solidFill>
            <a:srgbClr val="CCCCEC"/>
          </a:solidFill>
        </a:fill>
      </a:tcStyle>
    </a:band1H>
    <a:band2H>
      <a:tcTxStyle/>
    </a:band2H>
    <a:band1V>
      <a:tcTxStyle/>
      <a:tcStyle>
        <a:fill>
          <a:solidFill>
            <a:srgbClr val="CCCCEC"/>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ArialBlack-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0"/>
            <a:ext cx="3371850" cy="5016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8963" y="0"/>
            <a:ext cx="3371850" cy="50165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163"/>
            <a:ext cx="3371850" cy="50165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
        <p:nvSpPr>
          <p:cNvPr id="107" name="Google Shape;107;p1:notes"/>
          <p:cNvSpPr/>
          <p:nvPr>
            <p:ph idx="2" type="sldImg"/>
          </p:nvPr>
        </p:nvSpPr>
        <p:spPr>
          <a:xfrm>
            <a:off x="-16384587" y="-11796713"/>
            <a:ext cx="20972463" cy="117967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1:notes"/>
          <p:cNvSpPr txBox="1"/>
          <p:nvPr>
            <p:ph idx="1" type="body"/>
          </p:nvPr>
        </p:nvSpPr>
        <p:spPr>
          <a:xfrm>
            <a:off x="-11798300" y="-11798300"/>
            <a:ext cx="11799888" cy="11799888"/>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9" name="Google Shape;109;p1:notes"/>
          <p:cNvSpPr txBox="1"/>
          <p:nvPr/>
        </p:nvSpPr>
        <p:spPr>
          <a:xfrm>
            <a:off x="-11798300" y="-11798300"/>
            <a:ext cx="11799888" cy="117998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7" name="Google Shape;197;p10: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1: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8" name="Google Shape;218;p12: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6" name="Google Shape;226;p13: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7" name="Google Shape;237;p14: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48" name="Google Shape;248;p15: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6: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Wirelength now is the exact wirelength.</a:t>
            </a:r>
            <a:endParaRPr/>
          </a:p>
        </p:txBody>
      </p:sp>
      <p:sp>
        <p:nvSpPr>
          <p:cNvPr id="271" name="Google Shape;271;p16: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7: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7: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5" name="Google Shape;285;p17: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8: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8: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5" name="Google Shape;295;p18: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9: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9: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p19: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5" name="Google Shape;115;p2: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0" name="Google Shape;310;p20: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2" name="Google Shape;322;p21: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2: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2: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8" name="Google Shape;338;p22: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50" name="Google Shape;350;p23: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4: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finger</a:t>
            </a:r>
            <a:endParaRPr/>
          </a:p>
        </p:txBody>
      </p:sp>
      <p:sp>
        <p:nvSpPr>
          <p:cNvPr id="366" name="Google Shape;366;p24: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5: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78" name="Google Shape;378;p25: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26: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26: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4" name="Google Shape;394;p26: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7: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06" name="Google Shape;406;p27: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8: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21" name="Google Shape;421;p28: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29: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28" name="Google Shape;428;p29: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3: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advancement in communication technology, sensors, computing and healthcare is fostering an unprecedented scale of internet of things in the coming years. It is forecast by major industry players that by the mid-21</a:t>
            </a:r>
            <a:r>
              <a:rPr baseline="30000" lang="en-US" sz="1200">
                <a:solidFill>
                  <a:schemeClr val="dk1"/>
                </a:solidFill>
                <a:latin typeface="Times New Roman"/>
                <a:ea typeface="Times New Roman"/>
                <a:cs typeface="Times New Roman"/>
                <a:sym typeface="Times New Roman"/>
              </a:rPr>
              <a:t>st</a:t>
            </a:r>
            <a:r>
              <a:rPr lang="en-US" sz="1200">
                <a:solidFill>
                  <a:schemeClr val="dk1"/>
                </a:solidFill>
                <a:latin typeface="Times New Roman"/>
                <a:ea typeface="Times New Roman"/>
                <a:cs typeface="Times New Roman"/>
                <a:sym typeface="Times New Roman"/>
              </a:rPr>
              <a:t> century more than hundreds of billions, or possibly trillion of devices will be connected to the internet. This devices can be whatever in our daily life… but whatever they are, they all need to fulfill two key functions, that is sensing and communicating. To support such large scale of interfacing between the real world and machines, mixed-signal circuit, such as data converters or sensor readout circuit, will be a key ingredient for our next generation electronics. </a:t>
            </a:r>
            <a:endParaRPr/>
          </a:p>
          <a:p>
            <a:pPr indent="0" lvl="0" marL="0" marR="0" rtl="0" algn="l">
              <a:lnSpc>
                <a:spcPct val="100000"/>
              </a:lnSpc>
              <a:spcBef>
                <a:spcPts val="0"/>
              </a:spcBef>
              <a:spcAft>
                <a:spcPts val="0"/>
              </a:spcAft>
              <a:buClr>
                <a:srgbClr val="000000"/>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%%And, there will be a diverse application spectrum creating different feature emphases for the future mixed-signal design. For example, in the scenario of 5G communication, some designs will push for long-term reliability in order to support the massive scale machine communication in a smart city, while others will pursue ultra-high speed to support future handset. </a:t>
            </a:r>
            <a:endParaRPr sz="1200">
              <a:solidFill>
                <a:srgbClr val="000000"/>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123" name="Google Shape;123;p3: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0: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35" name="Google Shape;435;p30: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4: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en-US"/>
              <a:t>A majority of the AMS IC layout efforts are still handled manually, which is time consuming and error prone.</a:t>
            </a:r>
            <a:endParaRPr/>
          </a:p>
          <a:p>
            <a:pPr indent="0" lvl="0" marL="0" marR="0" rtl="0" algn="l">
              <a:lnSpc>
                <a:spcPct val="100000"/>
              </a:lnSpc>
              <a:spcBef>
                <a:spcPts val="360"/>
              </a:spcBef>
              <a:spcAft>
                <a:spcPts val="0"/>
              </a:spcAft>
              <a:buClr>
                <a:srgbClr val="000000"/>
              </a:buClr>
              <a:buSzPts val="1200"/>
              <a:buFont typeface="Times New Roman"/>
              <a:buNone/>
            </a:pPr>
            <a:r>
              <a:rPr lang="en-US"/>
              <a:t>Relies heavily on the use of </a:t>
            </a:r>
            <a:r>
              <a:rPr lang="en-US" sz="1200">
                <a:solidFill>
                  <a:srgbClr val="000000"/>
                </a:solidFill>
                <a:latin typeface="Times New Roman"/>
                <a:ea typeface="Times New Roman"/>
                <a:cs typeface="Times New Roman"/>
                <a:sym typeface="Times New Roman"/>
              </a:rPr>
              <a:t>high gain op-amps to guarantee precision and linearity.</a:t>
            </a:r>
            <a:endParaRPr/>
          </a:p>
          <a:p>
            <a:pPr indent="0" lvl="0" marL="0" marR="0" rtl="0" algn="l">
              <a:lnSpc>
                <a:spcPct val="100000"/>
              </a:lnSpc>
              <a:spcBef>
                <a:spcPts val="360"/>
              </a:spcBef>
              <a:spcAft>
                <a:spcPts val="0"/>
              </a:spcAft>
              <a:buClr>
                <a:srgbClr val="000000"/>
              </a:buClr>
              <a:buSzPts val="1200"/>
              <a:buFont typeface="Times New Roman"/>
              <a:buNone/>
            </a:pPr>
            <a:r>
              <a:t/>
            </a:r>
            <a:endParaRPr sz="1200">
              <a:solidFill>
                <a:srgbClr val="000000"/>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rgbClr val="000000"/>
              </a:buClr>
              <a:buSzPts val="1200"/>
              <a:buFont typeface="Times New Roman"/>
              <a:buNone/>
            </a:pPr>
            <a:r>
              <a:rPr lang="en-US" sz="1200">
                <a:solidFill>
                  <a:srgbClr val="000000"/>
                </a:solidFill>
                <a:latin typeface="Times New Roman"/>
                <a:ea typeface="Times New Roman"/>
                <a:cs typeface="Times New Roman"/>
                <a:sym typeface="Times New Roman"/>
              </a:rPr>
              <a:t>Prior work is not end to end</a:t>
            </a:r>
            <a:endParaRPr/>
          </a:p>
          <a:p>
            <a:pPr indent="0" lvl="0" marL="0" rtl="0" algn="l">
              <a:spcBef>
                <a:spcPts val="360"/>
              </a:spcBef>
              <a:spcAft>
                <a:spcPts val="0"/>
              </a:spcAft>
              <a:buNone/>
            </a:pPr>
            <a:r>
              <a:t/>
            </a:r>
            <a:endParaRPr/>
          </a:p>
        </p:txBody>
      </p:sp>
      <p:sp>
        <p:nvSpPr>
          <p:cNvPr id="142" name="Google Shape;142;p4: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9" name="Google Shape;149;p5: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6: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lot of previous layout tools used SA and evolutionary algorithms. </a:t>
            </a:r>
            <a:endParaRPr/>
          </a:p>
        </p:txBody>
      </p:sp>
      <p:sp>
        <p:nvSpPr>
          <p:cNvPr id="158" name="Google Shape;158;p6: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7:notes"/>
          <p:cNvSpPr txBox="1"/>
          <p:nvPr>
            <p:ph idx="1" type="body"/>
          </p:nvPr>
        </p:nvSpPr>
        <p:spPr>
          <a:xfrm>
            <a:off x="777875" y="4776788"/>
            <a:ext cx="6216650" cy="452437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Disclaimer: still very early on in the project. A bit over months. Prototype.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40nm TSMC at this time.</a:t>
            </a:r>
            <a:endParaRPr/>
          </a:p>
        </p:txBody>
      </p:sp>
      <p:sp>
        <p:nvSpPr>
          <p:cNvPr id="166" name="Google Shape;166;p7:notes"/>
          <p:cNvSpPr txBox="1"/>
          <p:nvPr>
            <p:ph idx="12" type="sldNum"/>
          </p:nvPr>
        </p:nvSpPr>
        <p:spPr>
          <a:xfrm>
            <a:off x="4398963" y="9555163"/>
            <a:ext cx="3371850" cy="5016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74" name="Google Shape;174;p8: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777875" y="4776788"/>
            <a:ext cx="6216650" cy="452437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0" name="Google Shape;190;p9: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2" name="Shape 22"/>
        <p:cNvGrpSpPr/>
        <p:nvPr/>
      </p:nvGrpSpPr>
      <p:grpSpPr>
        <a:xfrm>
          <a:off x="0" y="0"/>
          <a:ext cx="0" cy="0"/>
          <a:chOff x="0" y="0"/>
          <a:chExt cx="0" cy="0"/>
        </a:xfrm>
      </p:grpSpPr>
      <p:sp>
        <p:nvSpPr>
          <p:cNvPr id="23" name="Google Shape;23;p32"/>
          <p:cNvSpPr txBox="1"/>
          <p:nvPr>
            <p:ph type="title"/>
          </p:nvPr>
        </p:nvSpPr>
        <p:spPr>
          <a:xfrm>
            <a:off x="1727066" y="1905000"/>
            <a:ext cx="9649123" cy="1468438"/>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Google Shape;51;p44"/>
          <p:cNvSpPr txBox="1"/>
          <p:nvPr>
            <p:ph type="title"/>
          </p:nvPr>
        </p:nvSpPr>
        <p:spPr>
          <a:xfrm>
            <a:off x="2635046" y="5291141"/>
            <a:ext cx="8063865" cy="625475"/>
          </a:xfrm>
          <a:prstGeom prst="rect">
            <a:avLst/>
          </a:prstGeom>
          <a:noFill/>
          <a:ln>
            <a:noFill/>
          </a:ln>
        </p:spPr>
        <p:txBody>
          <a:bodyPr anchorCtr="0" anchor="b" bIns="45700" lIns="91425" spcFirstLastPara="1" rIns="91425" wrap="square" tIns="45700">
            <a:noAutofit/>
          </a:bodyPr>
          <a:lstStyle>
            <a:lvl1pPr lvl="0" marR="0" rtl="0" algn="l">
              <a:lnSpc>
                <a:spcPct val="93000"/>
              </a:lnSpc>
              <a:spcBef>
                <a:spcPts val="0"/>
              </a:spcBef>
              <a:spcAft>
                <a:spcPts val="0"/>
              </a:spcAft>
              <a:buSzPts val="1400"/>
              <a:buNone/>
              <a:defRPr b="1" i="0" sz="1999"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2" name="Google Shape;52;p44"/>
          <p:cNvSpPr/>
          <p:nvPr>
            <p:ph idx="2" type="pic"/>
          </p:nvPr>
        </p:nvSpPr>
        <p:spPr>
          <a:xfrm>
            <a:off x="2635046" y="674691"/>
            <a:ext cx="8063865" cy="4537075"/>
          </a:xfrm>
          <a:prstGeom prst="rect">
            <a:avLst/>
          </a:prstGeom>
          <a:noFill/>
          <a:ln>
            <a:noFill/>
          </a:ln>
        </p:spPr>
        <p:txBody>
          <a:bodyPr anchorCtr="0" anchor="t" bIns="0" lIns="0" spcFirstLastPara="1" rIns="0" wrap="square" tIns="24675">
            <a:noAutofit/>
          </a:bodyPr>
          <a:lstStyle>
            <a:lvl1pPr lvl="0" marR="0" rtl="0" algn="l">
              <a:lnSpc>
                <a:spcPct val="93000"/>
              </a:lnSpc>
              <a:spcBef>
                <a:spcPts val="0"/>
              </a:spcBef>
              <a:spcAft>
                <a:spcPts val="0"/>
              </a:spcAft>
              <a:buClr>
                <a:srgbClr val="000000"/>
              </a:buClr>
              <a:buSzPts val="3199"/>
              <a:buFont typeface="Times New Roman"/>
              <a:buNone/>
              <a:defRPr b="0" i="0" sz="3199" u="none" cap="none" strike="noStrike">
                <a:solidFill>
                  <a:srgbClr val="000000"/>
                </a:solidFill>
                <a:latin typeface="Arial"/>
                <a:ea typeface="Arial"/>
                <a:cs typeface="Arial"/>
                <a:sym typeface="Arial"/>
              </a:defRPr>
            </a:lvl1pPr>
            <a:lvl2pPr lvl="1" marR="0" rtl="0" algn="l">
              <a:lnSpc>
                <a:spcPct val="93000"/>
              </a:lnSpc>
              <a:spcBef>
                <a:spcPts val="1425"/>
              </a:spcBef>
              <a:spcAft>
                <a:spcPts val="0"/>
              </a:spcAft>
              <a:buClr>
                <a:srgbClr val="000000"/>
              </a:buClr>
              <a:buSzPts val="2799"/>
              <a:buFont typeface="Times New Roman"/>
              <a:buNone/>
              <a:defRPr b="0" i="0" sz="2799" u="none" cap="none" strike="noStrike">
                <a:solidFill>
                  <a:srgbClr val="000000"/>
                </a:solidFill>
                <a:latin typeface="Arial"/>
                <a:ea typeface="Arial"/>
                <a:cs typeface="Arial"/>
                <a:sym typeface="Arial"/>
              </a:defRPr>
            </a:lvl2pPr>
            <a:lvl3pPr lvl="2" marR="0" rtl="0" algn="l">
              <a:lnSpc>
                <a:spcPct val="93000"/>
              </a:lnSpc>
              <a:spcBef>
                <a:spcPts val="1138"/>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lnSpc>
                <a:spcPct val="93000"/>
              </a:lnSpc>
              <a:spcBef>
                <a:spcPts val="850"/>
              </a:spcBef>
              <a:spcAft>
                <a:spcPts val="0"/>
              </a:spcAft>
              <a:buClr>
                <a:srgbClr val="000000"/>
              </a:buClr>
              <a:buSzPts val="1999"/>
              <a:buFont typeface="Times New Roman"/>
              <a:buNone/>
              <a:defRPr b="0" i="0" sz="1999" u="none" cap="none" strike="noStrike">
                <a:solidFill>
                  <a:srgbClr val="000000"/>
                </a:solidFill>
                <a:latin typeface="Arial"/>
                <a:ea typeface="Arial"/>
                <a:cs typeface="Arial"/>
                <a:sym typeface="Arial"/>
              </a:defRPr>
            </a:lvl4pPr>
            <a:lvl5pPr lvl="4" marR="0" rtl="0" algn="l">
              <a:lnSpc>
                <a:spcPct val="93000"/>
              </a:lnSpc>
              <a:spcBef>
                <a:spcPts val="575"/>
              </a:spcBef>
              <a:spcAft>
                <a:spcPts val="0"/>
              </a:spcAft>
              <a:buClr>
                <a:srgbClr val="000000"/>
              </a:buClr>
              <a:buSzPts val="1999"/>
              <a:buFont typeface="Times New Roman"/>
              <a:buNone/>
              <a:defRPr b="0" i="0" sz="1999" u="none" cap="none" strike="noStrike">
                <a:solidFill>
                  <a:srgbClr val="000000"/>
                </a:solidFill>
                <a:latin typeface="Arial"/>
                <a:ea typeface="Arial"/>
                <a:cs typeface="Arial"/>
                <a:sym typeface="Arial"/>
              </a:defRPr>
            </a:lvl5pPr>
            <a:lvl6pPr lvl="5" marR="0" rtl="0" algn="l">
              <a:lnSpc>
                <a:spcPct val="93000"/>
              </a:lnSpc>
              <a:spcBef>
                <a:spcPts val="288"/>
              </a:spcBef>
              <a:spcAft>
                <a:spcPts val="0"/>
              </a:spcAft>
              <a:buClr>
                <a:srgbClr val="000000"/>
              </a:buClr>
              <a:buSzPts val="1999"/>
              <a:buFont typeface="Times New Roman"/>
              <a:buNone/>
              <a:defRPr b="0" i="0" sz="1999" u="none" cap="none" strike="noStrike">
                <a:solidFill>
                  <a:srgbClr val="000000"/>
                </a:solidFill>
                <a:latin typeface="Arial"/>
                <a:ea typeface="Arial"/>
                <a:cs typeface="Arial"/>
                <a:sym typeface="Arial"/>
              </a:defRPr>
            </a:lvl6pPr>
            <a:lvl7pPr lvl="6" marR="0" rtl="0" algn="l">
              <a:lnSpc>
                <a:spcPct val="93000"/>
              </a:lnSpc>
              <a:spcBef>
                <a:spcPts val="288"/>
              </a:spcBef>
              <a:spcAft>
                <a:spcPts val="0"/>
              </a:spcAft>
              <a:buClr>
                <a:srgbClr val="000000"/>
              </a:buClr>
              <a:buSzPts val="1999"/>
              <a:buFont typeface="Times New Roman"/>
              <a:buNone/>
              <a:defRPr b="0" i="0" sz="1999" u="none" cap="none" strike="noStrike">
                <a:solidFill>
                  <a:srgbClr val="000000"/>
                </a:solidFill>
                <a:latin typeface="Arial"/>
                <a:ea typeface="Arial"/>
                <a:cs typeface="Arial"/>
                <a:sym typeface="Arial"/>
              </a:defRPr>
            </a:lvl7pPr>
            <a:lvl8pPr lvl="7" marR="0" rtl="0" algn="l">
              <a:lnSpc>
                <a:spcPct val="93000"/>
              </a:lnSpc>
              <a:spcBef>
                <a:spcPts val="288"/>
              </a:spcBef>
              <a:spcAft>
                <a:spcPts val="0"/>
              </a:spcAft>
              <a:buClr>
                <a:srgbClr val="000000"/>
              </a:buClr>
              <a:buSzPts val="1999"/>
              <a:buFont typeface="Times New Roman"/>
              <a:buNone/>
              <a:defRPr b="0" i="0" sz="1999" u="none" cap="none" strike="noStrike">
                <a:solidFill>
                  <a:srgbClr val="000000"/>
                </a:solidFill>
                <a:latin typeface="Arial"/>
                <a:ea typeface="Arial"/>
                <a:cs typeface="Arial"/>
                <a:sym typeface="Arial"/>
              </a:defRPr>
            </a:lvl8pPr>
            <a:lvl9pPr lvl="8" marR="0" rtl="0" algn="l">
              <a:lnSpc>
                <a:spcPct val="93000"/>
              </a:lnSpc>
              <a:spcBef>
                <a:spcPts val="288"/>
              </a:spcBef>
              <a:spcAft>
                <a:spcPts val="288"/>
              </a:spcAft>
              <a:buClr>
                <a:srgbClr val="000000"/>
              </a:buClr>
              <a:buSzPts val="1999"/>
              <a:buFont typeface="Times New Roman"/>
              <a:buNone/>
              <a:defRPr b="0" i="0" sz="1999" u="none" cap="none" strike="noStrike">
                <a:solidFill>
                  <a:srgbClr val="000000"/>
                </a:solidFill>
                <a:latin typeface="Arial"/>
                <a:ea typeface="Arial"/>
                <a:cs typeface="Arial"/>
                <a:sym typeface="Arial"/>
              </a:defRPr>
            </a:lvl9pPr>
          </a:lstStyle>
          <a:p/>
        </p:txBody>
      </p:sp>
      <p:sp>
        <p:nvSpPr>
          <p:cNvPr id="53" name="Google Shape;53;p44"/>
          <p:cNvSpPr txBox="1"/>
          <p:nvPr>
            <p:ph idx="1" type="body"/>
          </p:nvPr>
        </p:nvSpPr>
        <p:spPr>
          <a:xfrm>
            <a:off x="2635046" y="5916613"/>
            <a:ext cx="8063865" cy="887412"/>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399"/>
              <a:buNone/>
              <a:defRPr sz="1399"/>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4" name="Shape 54"/>
        <p:cNvGrpSpPr/>
        <p:nvPr/>
      </p:nvGrpSpPr>
      <p:grpSpPr>
        <a:xfrm>
          <a:off x="0" y="0"/>
          <a:ext cx="0" cy="0"/>
          <a:chOff x="0" y="0"/>
          <a:chExt cx="0" cy="0"/>
        </a:xfrm>
      </p:grpSpPr>
      <p:sp>
        <p:nvSpPr>
          <p:cNvPr id="55" name="Google Shape;55;p45"/>
          <p:cNvSpPr txBox="1"/>
          <p:nvPr>
            <p:ph type="title"/>
          </p:nvPr>
        </p:nvSpPr>
        <p:spPr>
          <a:xfrm>
            <a:off x="1727066" y="1905000"/>
            <a:ext cx="9649123" cy="1468438"/>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6" name="Google Shape;56;p45"/>
          <p:cNvSpPr txBox="1"/>
          <p:nvPr>
            <p:ph idx="1" type="body"/>
          </p:nvPr>
        </p:nvSpPr>
        <p:spPr>
          <a:xfrm rot="5400000">
            <a:off x="4888960" y="-866952"/>
            <a:ext cx="3975100" cy="8918929"/>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34"/>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b="1" i="0" sz="3199">
                <a:solidFill>
                  <a:srgbClr val="333298"/>
                </a:solidFill>
                <a:latin typeface="Arial Black"/>
                <a:ea typeface="Arial Black"/>
                <a:cs typeface="Arial Black"/>
                <a:sym typeface="Arial Black"/>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0" name="Google Shape;70;p34"/>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563"/>
              </a:spcBef>
              <a:spcAft>
                <a:spcPts val="0"/>
              </a:spcAft>
              <a:buSzPts val="1800"/>
              <a:buChar char="✔"/>
              <a:defRPr/>
            </a:lvl2pPr>
            <a:lvl3pPr indent="-228600" lvl="2" marL="1371600" algn="l">
              <a:lnSpc>
                <a:spcPct val="93000"/>
              </a:lnSpc>
              <a:spcBef>
                <a:spcPts val="1250"/>
              </a:spcBef>
              <a:spcAft>
                <a:spcPts val="0"/>
              </a:spcAft>
              <a:buSzPts val="1400"/>
              <a:buNone/>
              <a:defRPr/>
            </a:lvl3pPr>
            <a:lvl4pPr indent="-228600" lvl="3" marL="1828800" algn="l">
              <a:lnSpc>
                <a:spcPct val="93000"/>
              </a:lnSpc>
              <a:spcBef>
                <a:spcPts val="938"/>
              </a:spcBef>
              <a:spcAft>
                <a:spcPts val="0"/>
              </a:spcAft>
              <a:buSzPts val="1400"/>
              <a:buNone/>
              <a:defRPr/>
            </a:lvl4pPr>
            <a:lvl5pPr indent="-228600" lvl="4" marL="2286000" algn="l">
              <a:lnSpc>
                <a:spcPct val="93000"/>
              </a:lnSpc>
              <a:spcBef>
                <a:spcPts val="625"/>
              </a:spcBef>
              <a:spcAft>
                <a:spcPts val="0"/>
              </a:spcAft>
              <a:buSzPts val="1400"/>
              <a:buNone/>
              <a:defRPr/>
            </a:lvl5pPr>
            <a:lvl6pPr indent="-228600" lvl="5" marL="2743200" algn="l">
              <a:lnSpc>
                <a:spcPct val="93000"/>
              </a:lnSpc>
              <a:spcBef>
                <a:spcPts val="313"/>
              </a:spcBef>
              <a:spcAft>
                <a:spcPts val="0"/>
              </a:spcAft>
              <a:buSzPts val="1400"/>
              <a:buNone/>
              <a:defRPr/>
            </a:lvl6pPr>
            <a:lvl7pPr indent="-228600" lvl="6" marL="3200400" algn="l">
              <a:lnSpc>
                <a:spcPct val="93000"/>
              </a:lnSpc>
              <a:spcBef>
                <a:spcPts val="313"/>
              </a:spcBef>
              <a:spcAft>
                <a:spcPts val="0"/>
              </a:spcAft>
              <a:buSzPts val="1400"/>
              <a:buNone/>
              <a:defRPr/>
            </a:lvl7pPr>
            <a:lvl8pPr indent="-228600" lvl="7" marL="3657600" algn="l">
              <a:lnSpc>
                <a:spcPct val="93000"/>
              </a:lnSpc>
              <a:spcBef>
                <a:spcPts val="313"/>
              </a:spcBef>
              <a:spcAft>
                <a:spcPts val="0"/>
              </a:spcAft>
              <a:buSzPts val="1400"/>
              <a:buNone/>
              <a:defRPr/>
            </a:lvl8pPr>
            <a:lvl9pPr indent="-228600" lvl="8" marL="4114800" algn="l">
              <a:lnSpc>
                <a:spcPct val="93000"/>
              </a:lnSpc>
              <a:spcBef>
                <a:spcPts val="313"/>
              </a:spcBef>
              <a:spcAft>
                <a:spcPts val="313"/>
              </a:spcAft>
              <a:buSzPts val="1400"/>
              <a:buNone/>
              <a:defRPr/>
            </a:lvl9pPr>
          </a:lstStyle>
          <a:p/>
        </p:txBody>
      </p:sp>
      <p:sp>
        <p:nvSpPr>
          <p:cNvPr id="71" name="Google Shape;71;p34"/>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2" name="Shape 72"/>
        <p:cNvGrpSpPr/>
        <p:nvPr/>
      </p:nvGrpSpPr>
      <p:grpSpPr>
        <a:xfrm>
          <a:off x="0" y="0"/>
          <a:ext cx="0" cy="0"/>
          <a:chOff x="0" y="0"/>
          <a:chExt cx="0" cy="0"/>
        </a:xfrm>
      </p:grpSpPr>
      <p:sp>
        <p:nvSpPr>
          <p:cNvPr id="73" name="Google Shape;73;p35"/>
          <p:cNvSpPr txBox="1"/>
          <p:nvPr>
            <p:ph type="title"/>
          </p:nvPr>
        </p:nvSpPr>
        <p:spPr>
          <a:xfrm>
            <a:off x="673048" y="303216"/>
            <a:ext cx="12095798" cy="72548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b="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4" name="Google Shape;74;p35"/>
          <p:cNvSpPr txBox="1"/>
          <p:nvPr>
            <p:ph idx="1" type="body"/>
          </p:nvPr>
        </p:nvSpPr>
        <p:spPr>
          <a:xfrm>
            <a:off x="673048" y="1692275"/>
            <a:ext cx="5936783" cy="704850"/>
          </a:xfrm>
          <a:prstGeom prst="rect">
            <a:avLst/>
          </a:prstGeom>
          <a:noFill/>
          <a:ln>
            <a:noFill/>
          </a:ln>
        </p:spPr>
        <p:txBody>
          <a:bodyPr anchorCtr="0" anchor="b" bIns="45700" lIns="91425" spcFirstLastPara="1" rIns="91425" wrap="square" tIns="45700">
            <a:noAutofit/>
          </a:bodyPr>
          <a:lstStyle>
            <a:lvl1pPr indent="-228600" lvl="0" marL="457200" algn="l">
              <a:lnSpc>
                <a:spcPct val="93000"/>
              </a:lnSpc>
              <a:spcBef>
                <a:spcPts val="0"/>
              </a:spcBef>
              <a:spcAft>
                <a:spcPts val="0"/>
              </a:spcAft>
              <a:buSzPts val="2400"/>
              <a:buFont typeface="Arial"/>
              <a:buNone/>
              <a:defRPr b="1" sz="2400"/>
            </a:lvl1pPr>
            <a:lvl2pPr indent="-228600" lvl="1" marL="914400" algn="l">
              <a:lnSpc>
                <a:spcPct val="93000"/>
              </a:lnSpc>
              <a:spcBef>
                <a:spcPts val="1563"/>
              </a:spcBef>
              <a:spcAft>
                <a:spcPts val="0"/>
              </a:spcAft>
              <a:buSzPts val="1999"/>
              <a:buNone/>
              <a:defRPr b="1" sz="1999"/>
            </a:lvl2pPr>
            <a:lvl3pPr indent="-228600" lvl="2" marL="1371600" algn="l">
              <a:lnSpc>
                <a:spcPct val="93000"/>
              </a:lnSpc>
              <a:spcBef>
                <a:spcPts val="1250"/>
              </a:spcBef>
              <a:spcAft>
                <a:spcPts val="0"/>
              </a:spcAft>
              <a:buSzPts val="1800"/>
              <a:buNone/>
              <a:defRPr b="1" sz="1800"/>
            </a:lvl3pPr>
            <a:lvl4pPr indent="-228600" lvl="3" marL="1828800" algn="l">
              <a:lnSpc>
                <a:spcPct val="93000"/>
              </a:lnSpc>
              <a:spcBef>
                <a:spcPts val="938"/>
              </a:spcBef>
              <a:spcAft>
                <a:spcPts val="0"/>
              </a:spcAft>
              <a:buSzPts val="1600"/>
              <a:buNone/>
              <a:defRPr b="1" sz="1600"/>
            </a:lvl4pPr>
            <a:lvl5pPr indent="-228600" lvl="4" marL="2286000" algn="l">
              <a:lnSpc>
                <a:spcPct val="93000"/>
              </a:lnSpc>
              <a:spcBef>
                <a:spcPts val="625"/>
              </a:spcBef>
              <a:spcAft>
                <a:spcPts val="0"/>
              </a:spcAft>
              <a:buSzPts val="1600"/>
              <a:buNone/>
              <a:defRPr b="1" sz="1600"/>
            </a:lvl5pPr>
            <a:lvl6pPr indent="-228600" lvl="5" marL="2743200" algn="l">
              <a:lnSpc>
                <a:spcPct val="93000"/>
              </a:lnSpc>
              <a:spcBef>
                <a:spcPts val="313"/>
              </a:spcBef>
              <a:spcAft>
                <a:spcPts val="0"/>
              </a:spcAft>
              <a:buSzPts val="1600"/>
              <a:buNone/>
              <a:defRPr b="1" sz="1600"/>
            </a:lvl6pPr>
            <a:lvl7pPr indent="-228600" lvl="6" marL="3200400" algn="l">
              <a:lnSpc>
                <a:spcPct val="93000"/>
              </a:lnSpc>
              <a:spcBef>
                <a:spcPts val="313"/>
              </a:spcBef>
              <a:spcAft>
                <a:spcPts val="0"/>
              </a:spcAft>
              <a:buSzPts val="1600"/>
              <a:buNone/>
              <a:defRPr b="1" sz="1600"/>
            </a:lvl7pPr>
            <a:lvl8pPr indent="-228600" lvl="7" marL="3657600" algn="l">
              <a:lnSpc>
                <a:spcPct val="93000"/>
              </a:lnSpc>
              <a:spcBef>
                <a:spcPts val="313"/>
              </a:spcBef>
              <a:spcAft>
                <a:spcPts val="0"/>
              </a:spcAft>
              <a:buSzPts val="1600"/>
              <a:buNone/>
              <a:defRPr b="1" sz="1600"/>
            </a:lvl8pPr>
            <a:lvl9pPr indent="-228600" lvl="8" marL="4114800" algn="l">
              <a:lnSpc>
                <a:spcPct val="93000"/>
              </a:lnSpc>
              <a:spcBef>
                <a:spcPts val="313"/>
              </a:spcBef>
              <a:spcAft>
                <a:spcPts val="313"/>
              </a:spcAft>
              <a:buSzPts val="1600"/>
              <a:buNone/>
              <a:defRPr b="1" sz="1600"/>
            </a:lvl9pPr>
          </a:lstStyle>
          <a:p/>
        </p:txBody>
      </p:sp>
      <p:sp>
        <p:nvSpPr>
          <p:cNvPr id="75" name="Google Shape;75;p35"/>
          <p:cNvSpPr txBox="1"/>
          <p:nvPr>
            <p:ph idx="2" type="body"/>
          </p:nvPr>
        </p:nvSpPr>
        <p:spPr>
          <a:xfrm>
            <a:off x="673048" y="2397125"/>
            <a:ext cx="5936783" cy="4356100"/>
          </a:xfrm>
          <a:prstGeom prst="rect">
            <a:avLst/>
          </a:prstGeom>
          <a:noFill/>
          <a:ln>
            <a:noFill/>
          </a:ln>
        </p:spPr>
        <p:txBody>
          <a:bodyPr anchorCtr="0" anchor="t" bIns="45700" lIns="91425" spcFirstLastPara="1" rIns="91425" wrap="square" tIns="45700">
            <a:noAutofit/>
          </a:bodyPr>
          <a:lstStyle>
            <a:lvl1pPr indent="-381000" lvl="0" marL="457200" algn="l">
              <a:lnSpc>
                <a:spcPct val="93000"/>
              </a:lnSpc>
              <a:spcBef>
                <a:spcPts val="0"/>
              </a:spcBef>
              <a:spcAft>
                <a:spcPts val="0"/>
              </a:spcAft>
              <a:buSzPts val="2400"/>
              <a:buFont typeface="Arial"/>
              <a:buChar char="•"/>
              <a:defRPr sz="2400"/>
            </a:lvl1pPr>
            <a:lvl2pPr indent="-355536" lvl="1" marL="914400" algn="l">
              <a:lnSpc>
                <a:spcPct val="93000"/>
              </a:lnSpc>
              <a:spcBef>
                <a:spcPts val="1563"/>
              </a:spcBef>
              <a:spcAft>
                <a:spcPts val="0"/>
              </a:spcAft>
              <a:buSzPts val="1999"/>
              <a:buChar char="✔"/>
              <a:defRPr sz="1999"/>
            </a:lvl2pPr>
            <a:lvl3pPr indent="-228600" lvl="2" marL="1371600" algn="l">
              <a:lnSpc>
                <a:spcPct val="93000"/>
              </a:lnSpc>
              <a:spcBef>
                <a:spcPts val="1250"/>
              </a:spcBef>
              <a:spcAft>
                <a:spcPts val="0"/>
              </a:spcAft>
              <a:buSzPts val="1400"/>
              <a:buNone/>
              <a:defRPr sz="1800"/>
            </a:lvl3pPr>
            <a:lvl4pPr indent="-228600" lvl="3" marL="1828800" algn="l">
              <a:lnSpc>
                <a:spcPct val="93000"/>
              </a:lnSpc>
              <a:spcBef>
                <a:spcPts val="938"/>
              </a:spcBef>
              <a:spcAft>
                <a:spcPts val="0"/>
              </a:spcAft>
              <a:buSzPts val="1400"/>
              <a:buNone/>
              <a:defRPr sz="1600"/>
            </a:lvl4pPr>
            <a:lvl5pPr indent="-228600" lvl="4" marL="2286000" algn="l">
              <a:lnSpc>
                <a:spcPct val="93000"/>
              </a:lnSpc>
              <a:spcBef>
                <a:spcPts val="625"/>
              </a:spcBef>
              <a:spcAft>
                <a:spcPts val="0"/>
              </a:spcAft>
              <a:buSzPts val="1400"/>
              <a:buNone/>
              <a:defRPr sz="1600"/>
            </a:lvl5pPr>
            <a:lvl6pPr indent="-228600" lvl="5" marL="2743200" algn="l">
              <a:lnSpc>
                <a:spcPct val="93000"/>
              </a:lnSpc>
              <a:spcBef>
                <a:spcPts val="313"/>
              </a:spcBef>
              <a:spcAft>
                <a:spcPts val="0"/>
              </a:spcAft>
              <a:buSzPts val="1400"/>
              <a:buNone/>
              <a:defRPr sz="1600"/>
            </a:lvl6pPr>
            <a:lvl7pPr indent="-228600" lvl="6" marL="3200400" algn="l">
              <a:lnSpc>
                <a:spcPct val="93000"/>
              </a:lnSpc>
              <a:spcBef>
                <a:spcPts val="313"/>
              </a:spcBef>
              <a:spcAft>
                <a:spcPts val="0"/>
              </a:spcAft>
              <a:buSzPts val="1400"/>
              <a:buNone/>
              <a:defRPr sz="1600"/>
            </a:lvl7pPr>
            <a:lvl8pPr indent="-228600" lvl="7" marL="3657600" algn="l">
              <a:lnSpc>
                <a:spcPct val="93000"/>
              </a:lnSpc>
              <a:spcBef>
                <a:spcPts val="313"/>
              </a:spcBef>
              <a:spcAft>
                <a:spcPts val="0"/>
              </a:spcAft>
              <a:buSzPts val="1400"/>
              <a:buNone/>
              <a:defRPr sz="1600"/>
            </a:lvl8pPr>
            <a:lvl9pPr indent="-228600" lvl="8" marL="4114800" algn="l">
              <a:lnSpc>
                <a:spcPct val="93000"/>
              </a:lnSpc>
              <a:spcBef>
                <a:spcPts val="313"/>
              </a:spcBef>
              <a:spcAft>
                <a:spcPts val="313"/>
              </a:spcAft>
              <a:buSzPts val="1400"/>
              <a:buNone/>
              <a:defRPr sz="1600"/>
            </a:lvl9pPr>
          </a:lstStyle>
          <a:p/>
        </p:txBody>
      </p:sp>
      <p:sp>
        <p:nvSpPr>
          <p:cNvPr id="76" name="Google Shape;76;p35"/>
          <p:cNvSpPr txBox="1"/>
          <p:nvPr>
            <p:ph idx="3" type="body"/>
          </p:nvPr>
        </p:nvSpPr>
        <p:spPr>
          <a:xfrm>
            <a:off x="6827831" y="1692275"/>
            <a:ext cx="5941016" cy="704850"/>
          </a:xfrm>
          <a:prstGeom prst="rect">
            <a:avLst/>
          </a:prstGeom>
          <a:noFill/>
          <a:ln>
            <a:noFill/>
          </a:ln>
        </p:spPr>
        <p:txBody>
          <a:bodyPr anchorCtr="0" anchor="b" bIns="45700" lIns="91425" spcFirstLastPara="1" rIns="91425" wrap="square" tIns="45700">
            <a:noAutofit/>
          </a:bodyPr>
          <a:lstStyle>
            <a:lvl1pPr indent="-228600" lvl="0" marL="457200" algn="l">
              <a:lnSpc>
                <a:spcPct val="93000"/>
              </a:lnSpc>
              <a:spcBef>
                <a:spcPts val="0"/>
              </a:spcBef>
              <a:spcAft>
                <a:spcPts val="0"/>
              </a:spcAft>
              <a:buSzPts val="2400"/>
              <a:buFont typeface="Arial"/>
              <a:buNone/>
              <a:defRPr b="1" sz="2400"/>
            </a:lvl1pPr>
            <a:lvl2pPr indent="-228600" lvl="1" marL="914400" algn="l">
              <a:lnSpc>
                <a:spcPct val="93000"/>
              </a:lnSpc>
              <a:spcBef>
                <a:spcPts val="1563"/>
              </a:spcBef>
              <a:spcAft>
                <a:spcPts val="0"/>
              </a:spcAft>
              <a:buSzPts val="1999"/>
              <a:buNone/>
              <a:defRPr b="1" sz="1999"/>
            </a:lvl2pPr>
            <a:lvl3pPr indent="-228600" lvl="2" marL="1371600" algn="l">
              <a:lnSpc>
                <a:spcPct val="93000"/>
              </a:lnSpc>
              <a:spcBef>
                <a:spcPts val="1250"/>
              </a:spcBef>
              <a:spcAft>
                <a:spcPts val="0"/>
              </a:spcAft>
              <a:buSzPts val="1800"/>
              <a:buNone/>
              <a:defRPr b="1" sz="1800"/>
            </a:lvl3pPr>
            <a:lvl4pPr indent="-228600" lvl="3" marL="1828800" algn="l">
              <a:lnSpc>
                <a:spcPct val="93000"/>
              </a:lnSpc>
              <a:spcBef>
                <a:spcPts val="938"/>
              </a:spcBef>
              <a:spcAft>
                <a:spcPts val="0"/>
              </a:spcAft>
              <a:buSzPts val="1600"/>
              <a:buNone/>
              <a:defRPr b="1" sz="1600"/>
            </a:lvl4pPr>
            <a:lvl5pPr indent="-228600" lvl="4" marL="2286000" algn="l">
              <a:lnSpc>
                <a:spcPct val="93000"/>
              </a:lnSpc>
              <a:spcBef>
                <a:spcPts val="625"/>
              </a:spcBef>
              <a:spcAft>
                <a:spcPts val="0"/>
              </a:spcAft>
              <a:buSzPts val="1600"/>
              <a:buNone/>
              <a:defRPr b="1" sz="1600"/>
            </a:lvl5pPr>
            <a:lvl6pPr indent="-228600" lvl="5" marL="2743200" algn="l">
              <a:lnSpc>
                <a:spcPct val="93000"/>
              </a:lnSpc>
              <a:spcBef>
                <a:spcPts val="313"/>
              </a:spcBef>
              <a:spcAft>
                <a:spcPts val="0"/>
              </a:spcAft>
              <a:buSzPts val="1600"/>
              <a:buNone/>
              <a:defRPr b="1" sz="1600"/>
            </a:lvl6pPr>
            <a:lvl7pPr indent="-228600" lvl="6" marL="3200400" algn="l">
              <a:lnSpc>
                <a:spcPct val="93000"/>
              </a:lnSpc>
              <a:spcBef>
                <a:spcPts val="313"/>
              </a:spcBef>
              <a:spcAft>
                <a:spcPts val="0"/>
              </a:spcAft>
              <a:buSzPts val="1600"/>
              <a:buNone/>
              <a:defRPr b="1" sz="1600"/>
            </a:lvl7pPr>
            <a:lvl8pPr indent="-228600" lvl="7" marL="3657600" algn="l">
              <a:lnSpc>
                <a:spcPct val="93000"/>
              </a:lnSpc>
              <a:spcBef>
                <a:spcPts val="313"/>
              </a:spcBef>
              <a:spcAft>
                <a:spcPts val="0"/>
              </a:spcAft>
              <a:buSzPts val="1600"/>
              <a:buNone/>
              <a:defRPr b="1" sz="1600"/>
            </a:lvl8pPr>
            <a:lvl9pPr indent="-228600" lvl="8" marL="4114800" algn="l">
              <a:lnSpc>
                <a:spcPct val="93000"/>
              </a:lnSpc>
              <a:spcBef>
                <a:spcPts val="313"/>
              </a:spcBef>
              <a:spcAft>
                <a:spcPts val="313"/>
              </a:spcAft>
              <a:buSzPts val="1600"/>
              <a:buNone/>
              <a:defRPr b="1" sz="1600"/>
            </a:lvl9pPr>
          </a:lstStyle>
          <a:p/>
        </p:txBody>
      </p:sp>
      <p:sp>
        <p:nvSpPr>
          <p:cNvPr id="77" name="Google Shape;77;p35"/>
          <p:cNvSpPr txBox="1"/>
          <p:nvPr>
            <p:ph idx="4" type="body"/>
          </p:nvPr>
        </p:nvSpPr>
        <p:spPr>
          <a:xfrm>
            <a:off x="6827831" y="2397125"/>
            <a:ext cx="5941016" cy="4356100"/>
          </a:xfrm>
          <a:prstGeom prst="rect">
            <a:avLst/>
          </a:prstGeom>
          <a:noFill/>
          <a:ln>
            <a:noFill/>
          </a:ln>
        </p:spPr>
        <p:txBody>
          <a:bodyPr anchorCtr="0" anchor="t" bIns="45700" lIns="91425" spcFirstLastPara="1" rIns="91425" wrap="square" tIns="45700">
            <a:noAutofit/>
          </a:bodyPr>
          <a:lstStyle>
            <a:lvl1pPr indent="-381000" lvl="0" marL="457200" algn="l">
              <a:lnSpc>
                <a:spcPct val="93000"/>
              </a:lnSpc>
              <a:spcBef>
                <a:spcPts val="0"/>
              </a:spcBef>
              <a:spcAft>
                <a:spcPts val="0"/>
              </a:spcAft>
              <a:buSzPts val="2400"/>
              <a:buFont typeface="Arial"/>
              <a:buChar char="•"/>
              <a:defRPr sz="2400"/>
            </a:lvl1pPr>
            <a:lvl2pPr indent="-355536" lvl="1" marL="914400" algn="l">
              <a:lnSpc>
                <a:spcPct val="93000"/>
              </a:lnSpc>
              <a:spcBef>
                <a:spcPts val="1563"/>
              </a:spcBef>
              <a:spcAft>
                <a:spcPts val="0"/>
              </a:spcAft>
              <a:buSzPts val="1999"/>
              <a:buChar char="✔"/>
              <a:defRPr sz="1999"/>
            </a:lvl2pPr>
            <a:lvl3pPr indent="-228600" lvl="2" marL="1371600" algn="l">
              <a:lnSpc>
                <a:spcPct val="93000"/>
              </a:lnSpc>
              <a:spcBef>
                <a:spcPts val="1250"/>
              </a:spcBef>
              <a:spcAft>
                <a:spcPts val="0"/>
              </a:spcAft>
              <a:buSzPts val="1400"/>
              <a:buNone/>
              <a:defRPr sz="1800"/>
            </a:lvl3pPr>
            <a:lvl4pPr indent="-228600" lvl="3" marL="1828800" algn="l">
              <a:lnSpc>
                <a:spcPct val="93000"/>
              </a:lnSpc>
              <a:spcBef>
                <a:spcPts val="938"/>
              </a:spcBef>
              <a:spcAft>
                <a:spcPts val="0"/>
              </a:spcAft>
              <a:buSzPts val="1400"/>
              <a:buNone/>
              <a:defRPr sz="1600"/>
            </a:lvl4pPr>
            <a:lvl5pPr indent="-228600" lvl="4" marL="2286000" algn="l">
              <a:lnSpc>
                <a:spcPct val="93000"/>
              </a:lnSpc>
              <a:spcBef>
                <a:spcPts val="625"/>
              </a:spcBef>
              <a:spcAft>
                <a:spcPts val="0"/>
              </a:spcAft>
              <a:buSzPts val="1400"/>
              <a:buNone/>
              <a:defRPr sz="1600"/>
            </a:lvl5pPr>
            <a:lvl6pPr indent="-228600" lvl="5" marL="2743200" algn="l">
              <a:lnSpc>
                <a:spcPct val="93000"/>
              </a:lnSpc>
              <a:spcBef>
                <a:spcPts val="313"/>
              </a:spcBef>
              <a:spcAft>
                <a:spcPts val="0"/>
              </a:spcAft>
              <a:buSzPts val="1400"/>
              <a:buNone/>
              <a:defRPr sz="1600"/>
            </a:lvl6pPr>
            <a:lvl7pPr indent="-228600" lvl="6" marL="3200400" algn="l">
              <a:lnSpc>
                <a:spcPct val="93000"/>
              </a:lnSpc>
              <a:spcBef>
                <a:spcPts val="313"/>
              </a:spcBef>
              <a:spcAft>
                <a:spcPts val="0"/>
              </a:spcAft>
              <a:buSzPts val="1400"/>
              <a:buNone/>
              <a:defRPr sz="1600"/>
            </a:lvl7pPr>
            <a:lvl8pPr indent="-228600" lvl="7" marL="3657600" algn="l">
              <a:lnSpc>
                <a:spcPct val="93000"/>
              </a:lnSpc>
              <a:spcBef>
                <a:spcPts val="313"/>
              </a:spcBef>
              <a:spcAft>
                <a:spcPts val="0"/>
              </a:spcAft>
              <a:buSzPts val="1400"/>
              <a:buNone/>
              <a:defRPr sz="1600"/>
            </a:lvl8pPr>
            <a:lvl9pPr indent="-228600" lvl="8" marL="4114800" algn="l">
              <a:lnSpc>
                <a:spcPct val="93000"/>
              </a:lnSpc>
              <a:spcBef>
                <a:spcPts val="313"/>
              </a:spcBef>
              <a:spcAft>
                <a:spcPts val="313"/>
              </a:spcAft>
              <a:buSzPts val="1400"/>
              <a:buNone/>
              <a:defRPr sz="1600"/>
            </a:lvl9pPr>
          </a:lstStyle>
          <a:p/>
        </p:txBody>
      </p:sp>
      <p:sp>
        <p:nvSpPr>
          <p:cNvPr id="78" name="Google Shape;78;p35"/>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9" name="Shape 79"/>
        <p:cNvGrpSpPr/>
        <p:nvPr/>
      </p:nvGrpSpPr>
      <p:grpSpPr>
        <a:xfrm>
          <a:off x="0" y="0"/>
          <a:ext cx="0" cy="0"/>
          <a:chOff x="0" y="0"/>
          <a:chExt cx="0" cy="0"/>
        </a:xfrm>
      </p:grpSpPr>
      <p:sp>
        <p:nvSpPr>
          <p:cNvPr id="80" name="Google Shape;80;p46"/>
          <p:cNvSpPr txBox="1"/>
          <p:nvPr>
            <p:ph type="ctrTitle"/>
          </p:nvPr>
        </p:nvSpPr>
        <p:spPr>
          <a:xfrm>
            <a:off x="1007455" y="2347916"/>
            <a:ext cx="11424867" cy="1620837"/>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b="1" i="0">
                <a:latin typeface="Arial Black"/>
                <a:ea typeface="Arial Black"/>
                <a:cs typeface="Arial Black"/>
                <a:sym typeface="Arial Black"/>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1" name="Google Shape;81;p46"/>
          <p:cNvSpPr txBox="1"/>
          <p:nvPr>
            <p:ph idx="1" type="subTitle"/>
          </p:nvPr>
        </p:nvSpPr>
        <p:spPr>
          <a:xfrm>
            <a:off x="2017027" y="4283075"/>
            <a:ext cx="9407842" cy="1931988"/>
          </a:xfrm>
          <a:prstGeom prst="rect">
            <a:avLst/>
          </a:prstGeom>
          <a:noFill/>
          <a:ln>
            <a:noFill/>
          </a:ln>
        </p:spPr>
        <p:txBody>
          <a:bodyPr anchorCtr="0" anchor="t" bIns="45700" lIns="91425" spcFirstLastPara="1" rIns="91425" wrap="square" tIns="45700">
            <a:noAutofit/>
          </a:bodyPr>
          <a:lstStyle>
            <a:lvl1pPr lvl="0" algn="ctr">
              <a:lnSpc>
                <a:spcPct val="93000"/>
              </a:lnSpc>
              <a:spcBef>
                <a:spcPts val="0"/>
              </a:spcBef>
              <a:spcAft>
                <a:spcPts val="0"/>
              </a:spcAft>
              <a:buSzPts val="2800"/>
              <a:buFont typeface="Arial"/>
              <a:buNone/>
              <a:defRPr/>
            </a:lvl1pPr>
            <a:lvl2pPr lvl="1" algn="ctr">
              <a:lnSpc>
                <a:spcPct val="93000"/>
              </a:lnSpc>
              <a:spcBef>
                <a:spcPts val="1563"/>
              </a:spcBef>
              <a:spcAft>
                <a:spcPts val="0"/>
              </a:spcAft>
              <a:buSzPts val="2400"/>
              <a:buNone/>
              <a:defRPr/>
            </a:lvl2pPr>
            <a:lvl3pPr lvl="2" algn="ctr">
              <a:lnSpc>
                <a:spcPct val="93000"/>
              </a:lnSpc>
              <a:spcBef>
                <a:spcPts val="1250"/>
              </a:spcBef>
              <a:spcAft>
                <a:spcPts val="0"/>
              </a:spcAft>
              <a:buSzPts val="1999"/>
              <a:buNone/>
              <a:defRPr/>
            </a:lvl3pPr>
            <a:lvl4pPr lvl="3" algn="ctr">
              <a:lnSpc>
                <a:spcPct val="93000"/>
              </a:lnSpc>
              <a:spcBef>
                <a:spcPts val="938"/>
              </a:spcBef>
              <a:spcAft>
                <a:spcPts val="0"/>
              </a:spcAft>
              <a:buSzPts val="1800"/>
              <a:buNone/>
              <a:defRPr/>
            </a:lvl4pPr>
            <a:lvl5pPr lvl="4" algn="ctr">
              <a:lnSpc>
                <a:spcPct val="93000"/>
              </a:lnSpc>
              <a:spcBef>
                <a:spcPts val="625"/>
              </a:spcBef>
              <a:spcAft>
                <a:spcPts val="0"/>
              </a:spcAft>
              <a:buSzPts val="2199"/>
              <a:buNone/>
              <a:defRPr/>
            </a:lvl5pPr>
            <a:lvl6pPr lvl="5" algn="ctr">
              <a:lnSpc>
                <a:spcPct val="93000"/>
              </a:lnSpc>
              <a:spcBef>
                <a:spcPts val="313"/>
              </a:spcBef>
              <a:spcAft>
                <a:spcPts val="0"/>
              </a:spcAft>
              <a:buSzPts val="2199"/>
              <a:buNone/>
              <a:defRPr/>
            </a:lvl6pPr>
            <a:lvl7pPr lvl="6" algn="ctr">
              <a:lnSpc>
                <a:spcPct val="93000"/>
              </a:lnSpc>
              <a:spcBef>
                <a:spcPts val="313"/>
              </a:spcBef>
              <a:spcAft>
                <a:spcPts val="0"/>
              </a:spcAft>
              <a:buSzPts val="2199"/>
              <a:buNone/>
              <a:defRPr/>
            </a:lvl7pPr>
            <a:lvl8pPr lvl="7" algn="ctr">
              <a:lnSpc>
                <a:spcPct val="93000"/>
              </a:lnSpc>
              <a:spcBef>
                <a:spcPts val="313"/>
              </a:spcBef>
              <a:spcAft>
                <a:spcPts val="0"/>
              </a:spcAft>
              <a:buSzPts val="2199"/>
              <a:buNone/>
              <a:defRPr/>
            </a:lvl8pPr>
            <a:lvl9pPr lvl="8" algn="ctr">
              <a:lnSpc>
                <a:spcPct val="93000"/>
              </a:lnSpc>
              <a:spcBef>
                <a:spcPts val="313"/>
              </a:spcBef>
              <a:spcAft>
                <a:spcPts val="313"/>
              </a:spcAft>
              <a:buSzPts val="2199"/>
              <a:buNone/>
              <a:defRPr/>
            </a:lvl9pPr>
          </a:lstStyle>
          <a:p/>
        </p:txBody>
      </p:sp>
      <p:sp>
        <p:nvSpPr>
          <p:cNvPr id="82" name="Google Shape;82;p46"/>
          <p:cNvSpPr txBox="1"/>
          <p:nvPr>
            <p:ph idx="10" type="dt"/>
          </p:nvPr>
        </p:nvSpPr>
        <p:spPr>
          <a:xfrm flipH="1">
            <a:off x="588388" y="7024687"/>
            <a:ext cx="1409590" cy="3238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flipH="1">
            <a:off x="12313919" y="7019924"/>
            <a:ext cx="584030"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4" name="Shape 84"/>
        <p:cNvGrpSpPr/>
        <p:nvPr/>
      </p:nvGrpSpPr>
      <p:grpSpPr>
        <a:xfrm>
          <a:off x="0" y="0"/>
          <a:ext cx="0" cy="0"/>
          <a:chOff x="0" y="0"/>
          <a:chExt cx="0" cy="0"/>
        </a:xfrm>
      </p:grpSpPr>
      <p:sp>
        <p:nvSpPr>
          <p:cNvPr id="85" name="Google Shape;85;p47"/>
          <p:cNvSpPr txBox="1"/>
          <p:nvPr>
            <p:ph type="title"/>
          </p:nvPr>
        </p:nvSpPr>
        <p:spPr>
          <a:xfrm>
            <a:off x="1062484" y="4857753"/>
            <a:ext cx="11422751" cy="1501775"/>
          </a:xfrm>
          <a:prstGeom prst="rect">
            <a:avLst/>
          </a:prstGeom>
          <a:noFill/>
          <a:ln>
            <a:noFill/>
          </a:ln>
        </p:spPr>
        <p:txBody>
          <a:bodyPr anchorCtr="0" anchor="t" bIns="45700" lIns="91425" spcFirstLastPara="1" rIns="91425" wrap="square" tIns="45700">
            <a:noAutofit/>
          </a:bodyPr>
          <a:lstStyle>
            <a:lvl1pPr lvl="0" algn="l">
              <a:lnSpc>
                <a:spcPct val="93000"/>
              </a:lnSpc>
              <a:spcBef>
                <a:spcPts val="0"/>
              </a:spcBef>
              <a:spcAft>
                <a:spcPts val="0"/>
              </a:spcAft>
              <a:buSzPts val="1400"/>
              <a:buNone/>
              <a:defRPr b="1" sz="3999"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6" name="Google Shape;86;p47"/>
          <p:cNvSpPr txBox="1"/>
          <p:nvPr>
            <p:ph idx="1" type="body"/>
          </p:nvPr>
        </p:nvSpPr>
        <p:spPr>
          <a:xfrm>
            <a:off x="1062484" y="3203577"/>
            <a:ext cx="11422751" cy="1654175"/>
          </a:xfrm>
          <a:prstGeom prst="rect">
            <a:avLst/>
          </a:prstGeom>
          <a:noFill/>
          <a:ln>
            <a:noFill/>
          </a:ln>
        </p:spPr>
        <p:txBody>
          <a:bodyPr anchorCtr="0" anchor="b" bIns="45700" lIns="91425" spcFirstLastPara="1" rIns="91425" wrap="square" tIns="45700">
            <a:noAutofit/>
          </a:bodyPr>
          <a:lstStyle>
            <a:lvl1pPr indent="-228600" lvl="0" marL="457200" algn="l">
              <a:lnSpc>
                <a:spcPct val="93000"/>
              </a:lnSpc>
              <a:spcBef>
                <a:spcPts val="0"/>
              </a:spcBef>
              <a:spcAft>
                <a:spcPts val="0"/>
              </a:spcAft>
              <a:buSzPts val="1999"/>
              <a:buFont typeface="Arial"/>
              <a:buNone/>
              <a:defRPr sz="1999"/>
            </a:lvl1pPr>
            <a:lvl2pPr indent="-228600" lvl="1" marL="914400" algn="l">
              <a:lnSpc>
                <a:spcPct val="93000"/>
              </a:lnSpc>
              <a:spcBef>
                <a:spcPts val="1563"/>
              </a:spcBef>
              <a:spcAft>
                <a:spcPts val="0"/>
              </a:spcAft>
              <a:buSzPts val="1800"/>
              <a:buNone/>
              <a:defRPr sz="1800"/>
            </a:lvl2pPr>
            <a:lvl3pPr indent="-228600" lvl="2" marL="1371600" algn="l">
              <a:lnSpc>
                <a:spcPct val="93000"/>
              </a:lnSpc>
              <a:spcBef>
                <a:spcPts val="1250"/>
              </a:spcBef>
              <a:spcAft>
                <a:spcPts val="0"/>
              </a:spcAft>
              <a:buSzPts val="1600"/>
              <a:buNone/>
              <a:defRPr sz="1600"/>
            </a:lvl3pPr>
            <a:lvl4pPr indent="-228600" lvl="3" marL="1828800" algn="l">
              <a:lnSpc>
                <a:spcPct val="93000"/>
              </a:lnSpc>
              <a:spcBef>
                <a:spcPts val="938"/>
              </a:spcBef>
              <a:spcAft>
                <a:spcPts val="0"/>
              </a:spcAft>
              <a:buSzPts val="1399"/>
              <a:buNone/>
              <a:defRPr sz="1399"/>
            </a:lvl4pPr>
            <a:lvl5pPr indent="-228600" lvl="4" marL="2286000" algn="l">
              <a:lnSpc>
                <a:spcPct val="93000"/>
              </a:lnSpc>
              <a:spcBef>
                <a:spcPts val="625"/>
              </a:spcBef>
              <a:spcAft>
                <a:spcPts val="0"/>
              </a:spcAft>
              <a:buSzPts val="1399"/>
              <a:buNone/>
              <a:defRPr sz="1399"/>
            </a:lvl5pPr>
            <a:lvl6pPr indent="-228600" lvl="5" marL="2743200" algn="l">
              <a:lnSpc>
                <a:spcPct val="93000"/>
              </a:lnSpc>
              <a:spcBef>
                <a:spcPts val="313"/>
              </a:spcBef>
              <a:spcAft>
                <a:spcPts val="0"/>
              </a:spcAft>
              <a:buSzPts val="1399"/>
              <a:buNone/>
              <a:defRPr sz="1399"/>
            </a:lvl6pPr>
            <a:lvl7pPr indent="-228600" lvl="6" marL="3200400" algn="l">
              <a:lnSpc>
                <a:spcPct val="93000"/>
              </a:lnSpc>
              <a:spcBef>
                <a:spcPts val="313"/>
              </a:spcBef>
              <a:spcAft>
                <a:spcPts val="0"/>
              </a:spcAft>
              <a:buSzPts val="1399"/>
              <a:buNone/>
              <a:defRPr sz="1399"/>
            </a:lvl7pPr>
            <a:lvl8pPr indent="-228600" lvl="7" marL="3657600" algn="l">
              <a:lnSpc>
                <a:spcPct val="93000"/>
              </a:lnSpc>
              <a:spcBef>
                <a:spcPts val="313"/>
              </a:spcBef>
              <a:spcAft>
                <a:spcPts val="0"/>
              </a:spcAft>
              <a:buSzPts val="1399"/>
              <a:buNone/>
              <a:defRPr sz="1399"/>
            </a:lvl8pPr>
            <a:lvl9pPr indent="-228600" lvl="8" marL="4114800" algn="l">
              <a:lnSpc>
                <a:spcPct val="93000"/>
              </a:lnSpc>
              <a:spcBef>
                <a:spcPts val="313"/>
              </a:spcBef>
              <a:spcAft>
                <a:spcPts val="313"/>
              </a:spcAft>
              <a:buSzPts val="1399"/>
              <a:buNone/>
              <a:defRPr sz="1399"/>
            </a:lvl9pPr>
          </a:lstStyle>
          <a:p/>
        </p:txBody>
      </p:sp>
      <p:sp>
        <p:nvSpPr>
          <p:cNvPr id="87" name="Google Shape;87;p47"/>
          <p:cNvSpPr txBox="1"/>
          <p:nvPr>
            <p:ph idx="10" type="dt"/>
          </p:nvPr>
        </p:nvSpPr>
        <p:spPr>
          <a:xfrm flipH="1">
            <a:off x="588388" y="7024687"/>
            <a:ext cx="1409590" cy="3238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9" name="Shape 89"/>
        <p:cNvGrpSpPr/>
        <p:nvPr/>
      </p:nvGrpSpPr>
      <p:grpSpPr>
        <a:xfrm>
          <a:off x="0" y="0"/>
          <a:ext cx="0" cy="0"/>
          <a:chOff x="0" y="0"/>
          <a:chExt cx="0" cy="0"/>
        </a:xfrm>
      </p:grpSpPr>
      <p:sp>
        <p:nvSpPr>
          <p:cNvPr id="90" name="Google Shape;90;p48"/>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b="1" i="0">
                <a:latin typeface="Arial Black"/>
                <a:ea typeface="Arial Black"/>
                <a:cs typeface="Arial Black"/>
                <a:sym typeface="Arial Black"/>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1" name="Google Shape;91;p48"/>
          <p:cNvSpPr txBox="1"/>
          <p:nvPr>
            <p:ph idx="1" type="body"/>
          </p:nvPr>
        </p:nvSpPr>
        <p:spPr>
          <a:xfrm>
            <a:off x="588388" y="1031875"/>
            <a:ext cx="6053190" cy="5881688"/>
          </a:xfrm>
          <a:prstGeom prst="rect">
            <a:avLst/>
          </a:prstGeom>
          <a:noFill/>
          <a:ln>
            <a:noFill/>
          </a:ln>
        </p:spPr>
        <p:txBody>
          <a:bodyPr anchorCtr="0" anchor="t" bIns="45700" lIns="91425" spcFirstLastPara="1" rIns="91425" wrap="square" tIns="45700">
            <a:noAutofit/>
          </a:bodyPr>
          <a:lstStyle>
            <a:lvl1pPr indent="-406336" lvl="0" marL="457200" algn="l">
              <a:lnSpc>
                <a:spcPct val="93000"/>
              </a:lnSpc>
              <a:spcBef>
                <a:spcPts val="0"/>
              </a:spcBef>
              <a:spcAft>
                <a:spcPts val="0"/>
              </a:spcAft>
              <a:buSzPts val="2799"/>
              <a:buFont typeface="Arial"/>
              <a:buChar char="•"/>
              <a:defRPr sz="2799"/>
            </a:lvl1pPr>
            <a:lvl2pPr indent="-381000" lvl="1" marL="914400" algn="l">
              <a:lnSpc>
                <a:spcPct val="93000"/>
              </a:lnSpc>
              <a:spcBef>
                <a:spcPts val="1563"/>
              </a:spcBef>
              <a:spcAft>
                <a:spcPts val="0"/>
              </a:spcAft>
              <a:buSzPts val="2400"/>
              <a:buChar char="✔"/>
              <a:defRPr sz="2400"/>
            </a:lvl2pPr>
            <a:lvl3pPr indent="-228600" lvl="2" marL="1371600" algn="l">
              <a:lnSpc>
                <a:spcPct val="93000"/>
              </a:lnSpc>
              <a:spcBef>
                <a:spcPts val="1250"/>
              </a:spcBef>
              <a:spcAft>
                <a:spcPts val="0"/>
              </a:spcAft>
              <a:buSzPts val="1400"/>
              <a:buNone/>
              <a:defRPr sz="1999"/>
            </a:lvl3pPr>
            <a:lvl4pPr indent="-228600" lvl="3" marL="1828800" algn="l">
              <a:lnSpc>
                <a:spcPct val="93000"/>
              </a:lnSpc>
              <a:spcBef>
                <a:spcPts val="938"/>
              </a:spcBef>
              <a:spcAft>
                <a:spcPts val="0"/>
              </a:spcAft>
              <a:buSzPts val="1400"/>
              <a:buNone/>
              <a:defRPr sz="1800"/>
            </a:lvl4pPr>
            <a:lvl5pPr indent="-228600" lvl="4" marL="2286000" algn="l">
              <a:lnSpc>
                <a:spcPct val="93000"/>
              </a:lnSpc>
              <a:spcBef>
                <a:spcPts val="625"/>
              </a:spcBef>
              <a:spcAft>
                <a:spcPts val="0"/>
              </a:spcAft>
              <a:buSzPts val="1400"/>
              <a:buNone/>
              <a:defRPr sz="1800"/>
            </a:lvl5pPr>
            <a:lvl6pPr indent="-228600" lvl="5" marL="2743200" algn="l">
              <a:lnSpc>
                <a:spcPct val="93000"/>
              </a:lnSpc>
              <a:spcBef>
                <a:spcPts val="313"/>
              </a:spcBef>
              <a:spcAft>
                <a:spcPts val="0"/>
              </a:spcAft>
              <a:buSzPts val="1400"/>
              <a:buNone/>
              <a:defRPr sz="1800"/>
            </a:lvl6pPr>
            <a:lvl7pPr indent="-228600" lvl="6" marL="3200400" algn="l">
              <a:lnSpc>
                <a:spcPct val="93000"/>
              </a:lnSpc>
              <a:spcBef>
                <a:spcPts val="313"/>
              </a:spcBef>
              <a:spcAft>
                <a:spcPts val="0"/>
              </a:spcAft>
              <a:buSzPts val="1400"/>
              <a:buNone/>
              <a:defRPr sz="1800"/>
            </a:lvl7pPr>
            <a:lvl8pPr indent="-228600" lvl="7" marL="3657600" algn="l">
              <a:lnSpc>
                <a:spcPct val="93000"/>
              </a:lnSpc>
              <a:spcBef>
                <a:spcPts val="313"/>
              </a:spcBef>
              <a:spcAft>
                <a:spcPts val="0"/>
              </a:spcAft>
              <a:buSzPts val="1400"/>
              <a:buNone/>
              <a:defRPr sz="1800"/>
            </a:lvl8pPr>
            <a:lvl9pPr indent="-228600" lvl="8" marL="4114800" algn="l">
              <a:lnSpc>
                <a:spcPct val="93000"/>
              </a:lnSpc>
              <a:spcBef>
                <a:spcPts val="313"/>
              </a:spcBef>
              <a:spcAft>
                <a:spcPts val="313"/>
              </a:spcAft>
              <a:buSzPts val="1400"/>
              <a:buNone/>
              <a:defRPr sz="1800"/>
            </a:lvl9pPr>
          </a:lstStyle>
          <a:p/>
        </p:txBody>
      </p:sp>
      <p:sp>
        <p:nvSpPr>
          <p:cNvPr id="92" name="Google Shape;92;p48"/>
          <p:cNvSpPr txBox="1"/>
          <p:nvPr>
            <p:ph idx="2" type="body"/>
          </p:nvPr>
        </p:nvSpPr>
        <p:spPr>
          <a:xfrm>
            <a:off x="6844762" y="1031875"/>
            <a:ext cx="6053190" cy="5881688"/>
          </a:xfrm>
          <a:prstGeom prst="rect">
            <a:avLst/>
          </a:prstGeom>
          <a:noFill/>
          <a:ln>
            <a:noFill/>
          </a:ln>
        </p:spPr>
        <p:txBody>
          <a:bodyPr anchorCtr="0" anchor="t" bIns="45700" lIns="91425" spcFirstLastPara="1" rIns="91425" wrap="square" tIns="45700">
            <a:noAutofit/>
          </a:bodyPr>
          <a:lstStyle>
            <a:lvl1pPr indent="-406336" lvl="0" marL="457200" algn="l">
              <a:lnSpc>
                <a:spcPct val="93000"/>
              </a:lnSpc>
              <a:spcBef>
                <a:spcPts val="0"/>
              </a:spcBef>
              <a:spcAft>
                <a:spcPts val="0"/>
              </a:spcAft>
              <a:buSzPts val="2799"/>
              <a:buFont typeface="Arial"/>
              <a:buChar char="•"/>
              <a:defRPr sz="2799"/>
            </a:lvl1pPr>
            <a:lvl2pPr indent="-381000" lvl="1" marL="914400" algn="l">
              <a:lnSpc>
                <a:spcPct val="93000"/>
              </a:lnSpc>
              <a:spcBef>
                <a:spcPts val="1563"/>
              </a:spcBef>
              <a:spcAft>
                <a:spcPts val="0"/>
              </a:spcAft>
              <a:buSzPts val="2400"/>
              <a:buChar char="✔"/>
              <a:defRPr sz="2400"/>
            </a:lvl2pPr>
            <a:lvl3pPr indent="-228600" lvl="2" marL="1371600" algn="l">
              <a:lnSpc>
                <a:spcPct val="93000"/>
              </a:lnSpc>
              <a:spcBef>
                <a:spcPts val="1250"/>
              </a:spcBef>
              <a:spcAft>
                <a:spcPts val="0"/>
              </a:spcAft>
              <a:buSzPts val="1400"/>
              <a:buNone/>
              <a:defRPr sz="1999"/>
            </a:lvl3pPr>
            <a:lvl4pPr indent="-228600" lvl="3" marL="1828800" algn="l">
              <a:lnSpc>
                <a:spcPct val="93000"/>
              </a:lnSpc>
              <a:spcBef>
                <a:spcPts val="938"/>
              </a:spcBef>
              <a:spcAft>
                <a:spcPts val="0"/>
              </a:spcAft>
              <a:buSzPts val="1400"/>
              <a:buNone/>
              <a:defRPr sz="1800"/>
            </a:lvl4pPr>
            <a:lvl5pPr indent="-228600" lvl="4" marL="2286000" algn="l">
              <a:lnSpc>
                <a:spcPct val="93000"/>
              </a:lnSpc>
              <a:spcBef>
                <a:spcPts val="625"/>
              </a:spcBef>
              <a:spcAft>
                <a:spcPts val="0"/>
              </a:spcAft>
              <a:buSzPts val="1400"/>
              <a:buNone/>
              <a:defRPr sz="1800"/>
            </a:lvl5pPr>
            <a:lvl6pPr indent="-228600" lvl="5" marL="2743200" algn="l">
              <a:lnSpc>
                <a:spcPct val="93000"/>
              </a:lnSpc>
              <a:spcBef>
                <a:spcPts val="313"/>
              </a:spcBef>
              <a:spcAft>
                <a:spcPts val="0"/>
              </a:spcAft>
              <a:buSzPts val="1400"/>
              <a:buNone/>
              <a:defRPr sz="1800"/>
            </a:lvl6pPr>
            <a:lvl7pPr indent="-228600" lvl="6" marL="3200400" algn="l">
              <a:lnSpc>
                <a:spcPct val="93000"/>
              </a:lnSpc>
              <a:spcBef>
                <a:spcPts val="313"/>
              </a:spcBef>
              <a:spcAft>
                <a:spcPts val="0"/>
              </a:spcAft>
              <a:buSzPts val="1400"/>
              <a:buNone/>
              <a:defRPr sz="1800"/>
            </a:lvl7pPr>
            <a:lvl8pPr indent="-228600" lvl="7" marL="3657600" algn="l">
              <a:lnSpc>
                <a:spcPct val="93000"/>
              </a:lnSpc>
              <a:spcBef>
                <a:spcPts val="313"/>
              </a:spcBef>
              <a:spcAft>
                <a:spcPts val="0"/>
              </a:spcAft>
              <a:buSzPts val="1400"/>
              <a:buNone/>
              <a:defRPr sz="1800"/>
            </a:lvl8pPr>
            <a:lvl9pPr indent="-228600" lvl="8" marL="4114800" algn="l">
              <a:lnSpc>
                <a:spcPct val="93000"/>
              </a:lnSpc>
              <a:spcBef>
                <a:spcPts val="313"/>
              </a:spcBef>
              <a:spcAft>
                <a:spcPts val="313"/>
              </a:spcAft>
              <a:buSzPts val="1400"/>
              <a:buNone/>
              <a:defRPr sz="1800"/>
            </a:lvl9pPr>
          </a:lstStyle>
          <a:p/>
        </p:txBody>
      </p:sp>
      <p:sp>
        <p:nvSpPr>
          <p:cNvPr id="93" name="Google Shape;93;p48"/>
          <p:cNvSpPr txBox="1"/>
          <p:nvPr>
            <p:ph idx="10" type="dt"/>
          </p:nvPr>
        </p:nvSpPr>
        <p:spPr>
          <a:xfrm flipH="1">
            <a:off x="588388" y="7024687"/>
            <a:ext cx="1409590" cy="3238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8"/>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Google Shape;96;p49"/>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7" name="Google Shape;97;p49"/>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50"/>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51"/>
          <p:cNvSpPr txBox="1"/>
          <p:nvPr>
            <p:ph type="title"/>
          </p:nvPr>
        </p:nvSpPr>
        <p:spPr>
          <a:xfrm>
            <a:off x="673048" y="301628"/>
            <a:ext cx="4421369" cy="1279525"/>
          </a:xfrm>
          <a:prstGeom prst="rect">
            <a:avLst/>
          </a:prstGeom>
          <a:noFill/>
          <a:ln>
            <a:noFill/>
          </a:ln>
        </p:spPr>
        <p:txBody>
          <a:bodyPr anchorCtr="0" anchor="b" bIns="45700" lIns="91425" spcFirstLastPara="1" rIns="91425" wrap="square" tIns="45700">
            <a:noAutofit/>
          </a:bodyPr>
          <a:lstStyle>
            <a:lvl1pPr lvl="0" algn="l">
              <a:lnSpc>
                <a:spcPct val="93000"/>
              </a:lnSpc>
              <a:spcBef>
                <a:spcPts val="0"/>
              </a:spcBef>
              <a:spcAft>
                <a:spcPts val="0"/>
              </a:spcAft>
              <a:buSzPts val="1400"/>
              <a:buNone/>
              <a:defRPr b="1" sz="1999"/>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2" name="Google Shape;102;p51"/>
          <p:cNvSpPr txBox="1"/>
          <p:nvPr>
            <p:ph idx="1" type="body"/>
          </p:nvPr>
        </p:nvSpPr>
        <p:spPr>
          <a:xfrm>
            <a:off x="5255271" y="301625"/>
            <a:ext cx="7513575" cy="6451600"/>
          </a:xfrm>
          <a:prstGeom prst="rect">
            <a:avLst/>
          </a:prstGeom>
          <a:noFill/>
          <a:ln>
            <a:noFill/>
          </a:ln>
        </p:spPr>
        <p:txBody>
          <a:bodyPr anchorCtr="0" anchor="t" bIns="45700" lIns="91425" spcFirstLastPara="1" rIns="91425" wrap="square" tIns="45700">
            <a:noAutofit/>
          </a:bodyPr>
          <a:lstStyle>
            <a:lvl1pPr indent="-431736" lvl="0" marL="457200" algn="l">
              <a:lnSpc>
                <a:spcPct val="93000"/>
              </a:lnSpc>
              <a:spcBef>
                <a:spcPts val="0"/>
              </a:spcBef>
              <a:spcAft>
                <a:spcPts val="0"/>
              </a:spcAft>
              <a:buSzPts val="3199"/>
              <a:buFont typeface="Arial"/>
              <a:buChar char="•"/>
              <a:defRPr sz="3199"/>
            </a:lvl1pPr>
            <a:lvl2pPr indent="-406336" lvl="1" marL="914400" algn="l">
              <a:lnSpc>
                <a:spcPct val="93000"/>
              </a:lnSpc>
              <a:spcBef>
                <a:spcPts val="1563"/>
              </a:spcBef>
              <a:spcAft>
                <a:spcPts val="0"/>
              </a:spcAft>
              <a:buSzPts val="2799"/>
              <a:buChar char="✔"/>
              <a:defRPr sz="2799"/>
            </a:lvl2pPr>
            <a:lvl3pPr indent="-228600" lvl="2" marL="1371600" algn="l">
              <a:lnSpc>
                <a:spcPct val="93000"/>
              </a:lnSpc>
              <a:spcBef>
                <a:spcPts val="1250"/>
              </a:spcBef>
              <a:spcAft>
                <a:spcPts val="0"/>
              </a:spcAft>
              <a:buSzPts val="1400"/>
              <a:buNone/>
              <a:defRPr sz="2400"/>
            </a:lvl3pPr>
            <a:lvl4pPr indent="-228600" lvl="3" marL="1828800" algn="l">
              <a:lnSpc>
                <a:spcPct val="93000"/>
              </a:lnSpc>
              <a:spcBef>
                <a:spcPts val="938"/>
              </a:spcBef>
              <a:spcAft>
                <a:spcPts val="0"/>
              </a:spcAft>
              <a:buSzPts val="1400"/>
              <a:buNone/>
              <a:defRPr sz="1999"/>
            </a:lvl4pPr>
            <a:lvl5pPr indent="-228600" lvl="4" marL="2286000" algn="l">
              <a:lnSpc>
                <a:spcPct val="93000"/>
              </a:lnSpc>
              <a:spcBef>
                <a:spcPts val="625"/>
              </a:spcBef>
              <a:spcAft>
                <a:spcPts val="0"/>
              </a:spcAft>
              <a:buSzPts val="1400"/>
              <a:buNone/>
              <a:defRPr sz="1999"/>
            </a:lvl5pPr>
            <a:lvl6pPr indent="-228600" lvl="5" marL="2743200" algn="l">
              <a:lnSpc>
                <a:spcPct val="93000"/>
              </a:lnSpc>
              <a:spcBef>
                <a:spcPts val="313"/>
              </a:spcBef>
              <a:spcAft>
                <a:spcPts val="0"/>
              </a:spcAft>
              <a:buSzPts val="1400"/>
              <a:buNone/>
              <a:defRPr sz="1999"/>
            </a:lvl6pPr>
            <a:lvl7pPr indent="-228600" lvl="6" marL="3200400" algn="l">
              <a:lnSpc>
                <a:spcPct val="93000"/>
              </a:lnSpc>
              <a:spcBef>
                <a:spcPts val="313"/>
              </a:spcBef>
              <a:spcAft>
                <a:spcPts val="0"/>
              </a:spcAft>
              <a:buSzPts val="1400"/>
              <a:buNone/>
              <a:defRPr sz="1999"/>
            </a:lvl7pPr>
            <a:lvl8pPr indent="-228600" lvl="7" marL="3657600" algn="l">
              <a:lnSpc>
                <a:spcPct val="93000"/>
              </a:lnSpc>
              <a:spcBef>
                <a:spcPts val="313"/>
              </a:spcBef>
              <a:spcAft>
                <a:spcPts val="0"/>
              </a:spcAft>
              <a:buSzPts val="1400"/>
              <a:buNone/>
              <a:defRPr sz="1999"/>
            </a:lvl8pPr>
            <a:lvl9pPr indent="-228600" lvl="8" marL="4114800" algn="l">
              <a:lnSpc>
                <a:spcPct val="93000"/>
              </a:lnSpc>
              <a:spcBef>
                <a:spcPts val="313"/>
              </a:spcBef>
              <a:spcAft>
                <a:spcPts val="313"/>
              </a:spcAft>
              <a:buSzPts val="1400"/>
              <a:buNone/>
              <a:defRPr sz="1999"/>
            </a:lvl9pPr>
          </a:lstStyle>
          <a:p/>
        </p:txBody>
      </p:sp>
      <p:sp>
        <p:nvSpPr>
          <p:cNvPr id="103" name="Google Shape;103;p51"/>
          <p:cNvSpPr txBox="1"/>
          <p:nvPr>
            <p:ph idx="2" type="body"/>
          </p:nvPr>
        </p:nvSpPr>
        <p:spPr>
          <a:xfrm>
            <a:off x="673048" y="1581153"/>
            <a:ext cx="4421369" cy="5172075"/>
          </a:xfrm>
          <a:prstGeom prst="rect">
            <a:avLst/>
          </a:prstGeom>
          <a:noFill/>
          <a:ln>
            <a:noFill/>
          </a:ln>
        </p:spPr>
        <p:txBody>
          <a:bodyPr anchorCtr="0" anchor="t" bIns="45700" lIns="91425" spcFirstLastPara="1" rIns="91425" wrap="square" tIns="45700">
            <a:noAutofit/>
          </a:bodyPr>
          <a:lstStyle>
            <a:lvl1pPr indent="-228600" lvl="0" marL="457200" algn="l">
              <a:lnSpc>
                <a:spcPct val="93000"/>
              </a:lnSpc>
              <a:spcBef>
                <a:spcPts val="0"/>
              </a:spcBef>
              <a:spcAft>
                <a:spcPts val="0"/>
              </a:spcAft>
              <a:buSzPts val="1399"/>
              <a:buFont typeface="Arial"/>
              <a:buNone/>
              <a:defRPr sz="1399"/>
            </a:lvl1pPr>
            <a:lvl2pPr indent="-228600" lvl="1" marL="914400" algn="l">
              <a:lnSpc>
                <a:spcPct val="93000"/>
              </a:lnSpc>
              <a:spcBef>
                <a:spcPts val="1563"/>
              </a:spcBef>
              <a:spcAft>
                <a:spcPts val="0"/>
              </a:spcAft>
              <a:buSzPts val="1200"/>
              <a:buNone/>
              <a:defRPr sz="1200"/>
            </a:lvl2pPr>
            <a:lvl3pPr indent="-228600" lvl="2" marL="1371600" algn="l">
              <a:lnSpc>
                <a:spcPct val="93000"/>
              </a:lnSpc>
              <a:spcBef>
                <a:spcPts val="1250"/>
              </a:spcBef>
              <a:spcAft>
                <a:spcPts val="0"/>
              </a:spcAft>
              <a:buSzPts val="1000"/>
              <a:buNone/>
              <a:defRPr sz="1000"/>
            </a:lvl3pPr>
            <a:lvl4pPr indent="-228600" lvl="3" marL="1828800" algn="l">
              <a:lnSpc>
                <a:spcPct val="93000"/>
              </a:lnSpc>
              <a:spcBef>
                <a:spcPts val="938"/>
              </a:spcBef>
              <a:spcAft>
                <a:spcPts val="0"/>
              </a:spcAft>
              <a:buSzPts val="900"/>
              <a:buNone/>
              <a:defRPr sz="900"/>
            </a:lvl4pPr>
            <a:lvl5pPr indent="-228600" lvl="4" marL="2286000" algn="l">
              <a:lnSpc>
                <a:spcPct val="93000"/>
              </a:lnSpc>
              <a:spcBef>
                <a:spcPts val="625"/>
              </a:spcBef>
              <a:spcAft>
                <a:spcPts val="0"/>
              </a:spcAft>
              <a:buSzPts val="900"/>
              <a:buNone/>
              <a:defRPr sz="900"/>
            </a:lvl5pPr>
            <a:lvl6pPr indent="-228600" lvl="5" marL="2743200" algn="l">
              <a:lnSpc>
                <a:spcPct val="93000"/>
              </a:lnSpc>
              <a:spcBef>
                <a:spcPts val="313"/>
              </a:spcBef>
              <a:spcAft>
                <a:spcPts val="0"/>
              </a:spcAft>
              <a:buSzPts val="900"/>
              <a:buNone/>
              <a:defRPr sz="900"/>
            </a:lvl6pPr>
            <a:lvl7pPr indent="-228600" lvl="6" marL="3200400" algn="l">
              <a:lnSpc>
                <a:spcPct val="93000"/>
              </a:lnSpc>
              <a:spcBef>
                <a:spcPts val="313"/>
              </a:spcBef>
              <a:spcAft>
                <a:spcPts val="0"/>
              </a:spcAft>
              <a:buSzPts val="900"/>
              <a:buNone/>
              <a:defRPr sz="900"/>
            </a:lvl7pPr>
            <a:lvl8pPr indent="-228600" lvl="7" marL="3657600" algn="l">
              <a:lnSpc>
                <a:spcPct val="93000"/>
              </a:lnSpc>
              <a:spcBef>
                <a:spcPts val="313"/>
              </a:spcBef>
              <a:spcAft>
                <a:spcPts val="0"/>
              </a:spcAft>
              <a:buSzPts val="900"/>
              <a:buNone/>
              <a:defRPr sz="900"/>
            </a:lvl8pPr>
            <a:lvl9pPr indent="-228600" lvl="8" marL="4114800" algn="l">
              <a:lnSpc>
                <a:spcPct val="93000"/>
              </a:lnSpc>
              <a:spcBef>
                <a:spcPts val="313"/>
              </a:spcBef>
              <a:spcAft>
                <a:spcPts val="313"/>
              </a:spcAft>
              <a:buSzPts val="900"/>
              <a:buNone/>
              <a:defRPr sz="900"/>
            </a:lvl9pPr>
          </a:lstStyle>
          <a:p/>
        </p:txBody>
      </p:sp>
      <p:sp>
        <p:nvSpPr>
          <p:cNvPr id="104" name="Google Shape;104;p51"/>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algn="l">
              <a:lnSpc>
                <a:spcPct val="100000"/>
              </a:lnSpc>
              <a:spcBef>
                <a:spcPts val="0"/>
              </a:spcBef>
              <a:spcAft>
                <a:spcPts val="0"/>
              </a:spcAft>
              <a:buNone/>
              <a:defRPr>
                <a:solidFill>
                  <a:srgbClr val="7F7F7F"/>
                </a:solidFill>
                <a:latin typeface="Arial"/>
                <a:ea typeface="Arial"/>
                <a:cs typeface="Arial"/>
                <a:sym typeface="Arial"/>
              </a:defRPr>
            </a:lvl1pPr>
            <a:lvl2pPr indent="0" lvl="1" marL="0" algn="l">
              <a:lnSpc>
                <a:spcPct val="100000"/>
              </a:lnSpc>
              <a:spcBef>
                <a:spcPts val="0"/>
              </a:spcBef>
              <a:spcAft>
                <a:spcPts val="0"/>
              </a:spcAft>
              <a:buNone/>
              <a:defRPr>
                <a:solidFill>
                  <a:srgbClr val="7F7F7F"/>
                </a:solidFill>
                <a:latin typeface="Arial"/>
                <a:ea typeface="Arial"/>
                <a:cs typeface="Arial"/>
                <a:sym typeface="Arial"/>
              </a:defRPr>
            </a:lvl2pPr>
            <a:lvl3pPr indent="0" lvl="2" marL="0" algn="l">
              <a:lnSpc>
                <a:spcPct val="100000"/>
              </a:lnSpc>
              <a:spcBef>
                <a:spcPts val="0"/>
              </a:spcBef>
              <a:spcAft>
                <a:spcPts val="0"/>
              </a:spcAft>
              <a:buNone/>
              <a:defRPr>
                <a:solidFill>
                  <a:srgbClr val="7F7F7F"/>
                </a:solidFill>
                <a:latin typeface="Arial"/>
                <a:ea typeface="Arial"/>
                <a:cs typeface="Arial"/>
                <a:sym typeface="Arial"/>
              </a:defRPr>
            </a:lvl3pPr>
            <a:lvl4pPr indent="0" lvl="3" marL="0" algn="l">
              <a:lnSpc>
                <a:spcPct val="100000"/>
              </a:lnSpc>
              <a:spcBef>
                <a:spcPts val="0"/>
              </a:spcBef>
              <a:spcAft>
                <a:spcPts val="0"/>
              </a:spcAft>
              <a:buNone/>
              <a:defRPr>
                <a:solidFill>
                  <a:srgbClr val="7F7F7F"/>
                </a:solidFill>
                <a:latin typeface="Arial"/>
                <a:ea typeface="Arial"/>
                <a:cs typeface="Arial"/>
                <a:sym typeface="Arial"/>
              </a:defRPr>
            </a:lvl4pPr>
            <a:lvl5pPr indent="0" lvl="4" marL="0" algn="l">
              <a:lnSpc>
                <a:spcPct val="100000"/>
              </a:lnSpc>
              <a:spcBef>
                <a:spcPts val="0"/>
              </a:spcBef>
              <a:spcAft>
                <a:spcPts val="0"/>
              </a:spcAft>
              <a:buNone/>
              <a:defRPr>
                <a:solidFill>
                  <a:srgbClr val="7F7F7F"/>
                </a:solidFill>
                <a:latin typeface="Arial"/>
                <a:ea typeface="Arial"/>
                <a:cs typeface="Arial"/>
                <a:sym typeface="Arial"/>
              </a:defRPr>
            </a:lvl5pPr>
            <a:lvl6pPr indent="0" lvl="5" marL="0" algn="l">
              <a:lnSpc>
                <a:spcPct val="100000"/>
              </a:lnSpc>
              <a:spcBef>
                <a:spcPts val="0"/>
              </a:spcBef>
              <a:spcAft>
                <a:spcPts val="0"/>
              </a:spcAft>
              <a:buNone/>
              <a:defRPr>
                <a:solidFill>
                  <a:srgbClr val="7F7F7F"/>
                </a:solidFill>
                <a:latin typeface="Arial"/>
                <a:ea typeface="Arial"/>
                <a:cs typeface="Arial"/>
                <a:sym typeface="Arial"/>
              </a:defRPr>
            </a:lvl6pPr>
            <a:lvl7pPr indent="0" lvl="6" marL="0" algn="l">
              <a:lnSpc>
                <a:spcPct val="100000"/>
              </a:lnSpc>
              <a:spcBef>
                <a:spcPts val="0"/>
              </a:spcBef>
              <a:spcAft>
                <a:spcPts val="0"/>
              </a:spcAft>
              <a:buNone/>
              <a:defRPr>
                <a:solidFill>
                  <a:srgbClr val="7F7F7F"/>
                </a:solidFill>
                <a:latin typeface="Arial"/>
                <a:ea typeface="Arial"/>
                <a:cs typeface="Arial"/>
                <a:sym typeface="Arial"/>
              </a:defRPr>
            </a:lvl7pPr>
            <a:lvl8pPr indent="0" lvl="7" marL="0" algn="l">
              <a:lnSpc>
                <a:spcPct val="100000"/>
              </a:lnSpc>
              <a:spcBef>
                <a:spcPts val="0"/>
              </a:spcBef>
              <a:spcAft>
                <a:spcPts val="0"/>
              </a:spcAft>
              <a:buNone/>
              <a:defRPr>
                <a:solidFill>
                  <a:srgbClr val="7F7F7F"/>
                </a:solidFill>
                <a:latin typeface="Arial"/>
                <a:ea typeface="Arial"/>
                <a:cs typeface="Arial"/>
                <a:sym typeface="Arial"/>
              </a:defRPr>
            </a:lvl8pPr>
            <a:lvl9pPr indent="0" lvl="8" marL="0" algn="l">
              <a:lnSpc>
                <a:spcPct val="100000"/>
              </a:lnSpc>
              <a:spcBef>
                <a:spcPts val="0"/>
              </a:spcBef>
              <a:spcAft>
                <a:spcPts val="0"/>
              </a:spcAft>
              <a:buNone/>
              <a:defRPr>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36"/>
          <p:cNvSpPr txBox="1"/>
          <p:nvPr>
            <p:ph type="ctrTitle"/>
          </p:nvPr>
        </p:nvSpPr>
        <p:spPr>
          <a:xfrm>
            <a:off x="2096803" y="2219329"/>
            <a:ext cx="10260451" cy="16208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3600" u="none" cap="none" strike="noStrike">
                <a:solidFill>
                  <a:srgbClr val="333298"/>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6" name="Google Shape;26;p36"/>
          <p:cNvSpPr txBox="1"/>
          <p:nvPr>
            <p:ph idx="1" type="subTitle"/>
          </p:nvPr>
        </p:nvSpPr>
        <p:spPr>
          <a:xfrm>
            <a:off x="3029189" y="4283075"/>
            <a:ext cx="8395679" cy="1474788"/>
          </a:xfrm>
          <a:prstGeom prst="rect">
            <a:avLst/>
          </a:prstGeom>
          <a:noFill/>
          <a:ln>
            <a:noFill/>
          </a:ln>
        </p:spPr>
        <p:txBody>
          <a:bodyPr anchorCtr="0" anchor="t" bIns="0" lIns="0" spcFirstLastPara="1" rIns="0" wrap="square" tIns="24675">
            <a:noAutofit/>
          </a:bodyPr>
          <a:lstStyle>
            <a:lvl1pPr lvl="0" algn="ctr">
              <a:lnSpc>
                <a:spcPct val="93000"/>
              </a:lnSpc>
              <a:spcBef>
                <a:spcPts val="0"/>
              </a:spcBef>
              <a:spcAft>
                <a:spcPts val="0"/>
              </a:spcAft>
              <a:buSzPts val="2799"/>
              <a:buNone/>
              <a:defRPr/>
            </a:lvl1pPr>
            <a:lvl2pPr lvl="1" algn="ctr">
              <a:lnSpc>
                <a:spcPct val="93000"/>
              </a:lnSpc>
              <a:spcBef>
                <a:spcPts val="1425"/>
              </a:spcBef>
              <a:spcAft>
                <a:spcPts val="0"/>
              </a:spcAft>
              <a:buSzPts val="1999"/>
              <a:buNone/>
              <a:defRPr/>
            </a:lvl2pPr>
            <a:lvl3pPr lvl="2" algn="ctr">
              <a:lnSpc>
                <a:spcPct val="93000"/>
              </a:lnSpc>
              <a:spcBef>
                <a:spcPts val="1138"/>
              </a:spcBef>
              <a:spcAft>
                <a:spcPts val="0"/>
              </a:spcAft>
              <a:buSzPts val="1800"/>
              <a:buNone/>
              <a:defRPr/>
            </a:lvl3pPr>
            <a:lvl4pPr lvl="3" algn="ctr">
              <a:lnSpc>
                <a:spcPct val="93000"/>
              </a:lnSpc>
              <a:spcBef>
                <a:spcPts val="850"/>
              </a:spcBef>
              <a:spcAft>
                <a:spcPts val="0"/>
              </a:spcAft>
              <a:buSzPts val="1600"/>
              <a:buNone/>
              <a:defRPr/>
            </a:lvl4pPr>
            <a:lvl5pPr lvl="4" algn="ctr">
              <a:lnSpc>
                <a:spcPct val="93000"/>
              </a:lnSpc>
              <a:spcBef>
                <a:spcPts val="575"/>
              </a:spcBef>
              <a:spcAft>
                <a:spcPts val="0"/>
              </a:spcAft>
              <a:buSzPts val="1999"/>
              <a:buNone/>
              <a:defRPr/>
            </a:lvl5pPr>
            <a:lvl6pPr lvl="5" algn="ctr">
              <a:lnSpc>
                <a:spcPct val="93000"/>
              </a:lnSpc>
              <a:spcBef>
                <a:spcPts val="288"/>
              </a:spcBef>
              <a:spcAft>
                <a:spcPts val="0"/>
              </a:spcAft>
              <a:buSzPts val="1999"/>
              <a:buNone/>
              <a:defRPr/>
            </a:lvl6pPr>
            <a:lvl7pPr lvl="6" algn="ctr">
              <a:lnSpc>
                <a:spcPct val="93000"/>
              </a:lnSpc>
              <a:spcBef>
                <a:spcPts val="288"/>
              </a:spcBef>
              <a:spcAft>
                <a:spcPts val="0"/>
              </a:spcAft>
              <a:buSzPts val="1999"/>
              <a:buNone/>
              <a:defRPr/>
            </a:lvl7pPr>
            <a:lvl8pPr lvl="7" algn="ctr">
              <a:lnSpc>
                <a:spcPct val="93000"/>
              </a:lnSpc>
              <a:spcBef>
                <a:spcPts val="288"/>
              </a:spcBef>
              <a:spcAft>
                <a:spcPts val="0"/>
              </a:spcAft>
              <a:buSzPts val="1999"/>
              <a:buNone/>
              <a:defRPr/>
            </a:lvl8pPr>
            <a:lvl9pPr lvl="8" algn="ctr">
              <a:lnSpc>
                <a:spcPct val="93000"/>
              </a:lnSpc>
              <a:spcBef>
                <a:spcPts val="288"/>
              </a:spcBef>
              <a:spcAft>
                <a:spcPts val="288"/>
              </a:spcAft>
              <a:buSzPts val="1999"/>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7"/>
          <p:cNvSpPr txBox="1"/>
          <p:nvPr>
            <p:ph type="title"/>
          </p:nvPr>
        </p:nvSpPr>
        <p:spPr>
          <a:xfrm>
            <a:off x="1727066" y="1905000"/>
            <a:ext cx="9649123" cy="1468438"/>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37"/>
          <p:cNvSpPr txBox="1"/>
          <p:nvPr>
            <p:ph idx="1" type="body"/>
          </p:nvPr>
        </p:nvSpPr>
        <p:spPr>
          <a:xfrm>
            <a:off x="2417045" y="1604963"/>
            <a:ext cx="8918929" cy="3975100"/>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38"/>
          <p:cNvSpPr txBox="1"/>
          <p:nvPr>
            <p:ph type="title"/>
          </p:nvPr>
        </p:nvSpPr>
        <p:spPr>
          <a:xfrm>
            <a:off x="1062484" y="4857753"/>
            <a:ext cx="11422751" cy="1501775"/>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1" i="0" sz="3999"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2" name="Google Shape;32;p38"/>
          <p:cNvSpPr txBox="1"/>
          <p:nvPr>
            <p:ph idx="1" type="body"/>
          </p:nvPr>
        </p:nvSpPr>
        <p:spPr>
          <a:xfrm>
            <a:off x="1062484" y="3203577"/>
            <a:ext cx="11422751" cy="1654175"/>
          </a:xfrm>
          <a:prstGeom prst="rect">
            <a:avLst/>
          </a:prstGeom>
          <a:noFill/>
          <a:ln>
            <a:noFill/>
          </a:ln>
        </p:spPr>
        <p:txBody>
          <a:bodyPr anchorCtr="0" anchor="b" bIns="0" lIns="0" spcFirstLastPara="1" rIns="0" wrap="square" tIns="24675">
            <a:noAutofit/>
          </a:bodyPr>
          <a:lstStyle>
            <a:lvl1pPr indent="-228600" lvl="0" marL="457200" algn="l">
              <a:lnSpc>
                <a:spcPct val="93000"/>
              </a:lnSpc>
              <a:spcBef>
                <a:spcPts val="0"/>
              </a:spcBef>
              <a:spcAft>
                <a:spcPts val="0"/>
              </a:spcAft>
              <a:buSzPts val="1999"/>
              <a:buNone/>
              <a:defRPr sz="1999"/>
            </a:lvl1pPr>
            <a:lvl2pPr indent="-228600" lvl="1" marL="914400" algn="l">
              <a:lnSpc>
                <a:spcPct val="93000"/>
              </a:lnSpc>
              <a:spcBef>
                <a:spcPts val="1425"/>
              </a:spcBef>
              <a:spcAft>
                <a:spcPts val="0"/>
              </a:spcAft>
              <a:buSzPts val="1800"/>
              <a:buNone/>
              <a:defRPr sz="1800"/>
            </a:lvl2pPr>
            <a:lvl3pPr indent="-228600" lvl="2" marL="1371600" algn="l">
              <a:lnSpc>
                <a:spcPct val="93000"/>
              </a:lnSpc>
              <a:spcBef>
                <a:spcPts val="1138"/>
              </a:spcBef>
              <a:spcAft>
                <a:spcPts val="0"/>
              </a:spcAft>
              <a:buSzPts val="1600"/>
              <a:buNone/>
              <a:defRPr sz="1600"/>
            </a:lvl3pPr>
            <a:lvl4pPr indent="-228600" lvl="3" marL="1828800" algn="l">
              <a:lnSpc>
                <a:spcPct val="93000"/>
              </a:lnSpc>
              <a:spcBef>
                <a:spcPts val="850"/>
              </a:spcBef>
              <a:spcAft>
                <a:spcPts val="0"/>
              </a:spcAft>
              <a:buSzPts val="1399"/>
              <a:buNone/>
              <a:defRPr sz="1399"/>
            </a:lvl4pPr>
            <a:lvl5pPr indent="-228600" lvl="4" marL="2286000" algn="l">
              <a:lnSpc>
                <a:spcPct val="93000"/>
              </a:lnSpc>
              <a:spcBef>
                <a:spcPts val="575"/>
              </a:spcBef>
              <a:spcAft>
                <a:spcPts val="0"/>
              </a:spcAft>
              <a:buSzPts val="1399"/>
              <a:buNone/>
              <a:defRPr sz="1399"/>
            </a:lvl5pPr>
            <a:lvl6pPr indent="-228600" lvl="5" marL="2743200" algn="l">
              <a:lnSpc>
                <a:spcPct val="93000"/>
              </a:lnSpc>
              <a:spcBef>
                <a:spcPts val="288"/>
              </a:spcBef>
              <a:spcAft>
                <a:spcPts val="0"/>
              </a:spcAft>
              <a:buSzPts val="1399"/>
              <a:buNone/>
              <a:defRPr sz="1399"/>
            </a:lvl6pPr>
            <a:lvl7pPr indent="-228600" lvl="6" marL="3200400" algn="l">
              <a:lnSpc>
                <a:spcPct val="93000"/>
              </a:lnSpc>
              <a:spcBef>
                <a:spcPts val="288"/>
              </a:spcBef>
              <a:spcAft>
                <a:spcPts val="0"/>
              </a:spcAft>
              <a:buSzPts val="1399"/>
              <a:buNone/>
              <a:defRPr sz="1399"/>
            </a:lvl7pPr>
            <a:lvl8pPr indent="-228600" lvl="7" marL="3657600" algn="l">
              <a:lnSpc>
                <a:spcPct val="93000"/>
              </a:lnSpc>
              <a:spcBef>
                <a:spcPts val="288"/>
              </a:spcBef>
              <a:spcAft>
                <a:spcPts val="0"/>
              </a:spcAft>
              <a:buSzPts val="1399"/>
              <a:buNone/>
              <a:defRPr sz="1399"/>
            </a:lvl8pPr>
            <a:lvl9pPr indent="-228600" lvl="8" marL="4114800" algn="l">
              <a:lnSpc>
                <a:spcPct val="93000"/>
              </a:lnSpc>
              <a:spcBef>
                <a:spcPts val="288"/>
              </a:spcBef>
              <a:spcAft>
                <a:spcPts val="288"/>
              </a:spcAft>
              <a:buSzPts val="1399"/>
              <a:buNone/>
              <a:defRPr sz="1399"/>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39"/>
          <p:cNvSpPr txBox="1"/>
          <p:nvPr>
            <p:ph type="title"/>
          </p:nvPr>
        </p:nvSpPr>
        <p:spPr>
          <a:xfrm>
            <a:off x="1727066" y="1905000"/>
            <a:ext cx="9649123" cy="1468438"/>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5" name="Google Shape;35;p39"/>
          <p:cNvSpPr txBox="1"/>
          <p:nvPr>
            <p:ph idx="1" type="body"/>
          </p:nvPr>
        </p:nvSpPr>
        <p:spPr>
          <a:xfrm>
            <a:off x="609554" y="1604963"/>
            <a:ext cx="5261619" cy="3975100"/>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sz="2799"/>
            </a:lvl1pPr>
            <a:lvl2pPr indent="-228600" lvl="1" marL="914400" algn="l">
              <a:lnSpc>
                <a:spcPct val="93000"/>
              </a:lnSpc>
              <a:spcBef>
                <a:spcPts val="1425"/>
              </a:spcBef>
              <a:spcAft>
                <a:spcPts val="0"/>
              </a:spcAft>
              <a:buSzPts val="1400"/>
              <a:buNone/>
              <a:defRPr sz="2400"/>
            </a:lvl2pPr>
            <a:lvl3pPr indent="-228600" lvl="2" marL="1371600" algn="l">
              <a:lnSpc>
                <a:spcPct val="93000"/>
              </a:lnSpc>
              <a:spcBef>
                <a:spcPts val="1138"/>
              </a:spcBef>
              <a:spcAft>
                <a:spcPts val="0"/>
              </a:spcAft>
              <a:buSzPts val="1400"/>
              <a:buNone/>
              <a:defRPr sz="1999"/>
            </a:lvl3pPr>
            <a:lvl4pPr indent="-228600" lvl="3" marL="1828800" algn="l">
              <a:lnSpc>
                <a:spcPct val="93000"/>
              </a:lnSpc>
              <a:spcBef>
                <a:spcPts val="850"/>
              </a:spcBef>
              <a:spcAft>
                <a:spcPts val="0"/>
              </a:spcAft>
              <a:buSzPts val="1400"/>
              <a:buNone/>
              <a:defRPr sz="1800"/>
            </a:lvl4pPr>
            <a:lvl5pPr indent="-228600" lvl="4" marL="2286000" algn="l">
              <a:lnSpc>
                <a:spcPct val="93000"/>
              </a:lnSpc>
              <a:spcBef>
                <a:spcPts val="575"/>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36" name="Google Shape;36;p39"/>
          <p:cNvSpPr txBox="1"/>
          <p:nvPr>
            <p:ph idx="2" type="body"/>
          </p:nvPr>
        </p:nvSpPr>
        <p:spPr>
          <a:xfrm>
            <a:off x="6074357" y="1604963"/>
            <a:ext cx="5261619" cy="3975100"/>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sz="2799"/>
            </a:lvl1pPr>
            <a:lvl2pPr indent="-228600" lvl="1" marL="914400" algn="l">
              <a:lnSpc>
                <a:spcPct val="93000"/>
              </a:lnSpc>
              <a:spcBef>
                <a:spcPts val="1425"/>
              </a:spcBef>
              <a:spcAft>
                <a:spcPts val="0"/>
              </a:spcAft>
              <a:buSzPts val="1400"/>
              <a:buNone/>
              <a:defRPr sz="2400"/>
            </a:lvl2pPr>
            <a:lvl3pPr indent="-228600" lvl="2" marL="1371600" algn="l">
              <a:lnSpc>
                <a:spcPct val="93000"/>
              </a:lnSpc>
              <a:spcBef>
                <a:spcPts val="1138"/>
              </a:spcBef>
              <a:spcAft>
                <a:spcPts val="0"/>
              </a:spcAft>
              <a:buSzPts val="1400"/>
              <a:buNone/>
              <a:defRPr sz="1999"/>
            </a:lvl3pPr>
            <a:lvl4pPr indent="-228600" lvl="3" marL="1828800" algn="l">
              <a:lnSpc>
                <a:spcPct val="93000"/>
              </a:lnSpc>
              <a:spcBef>
                <a:spcPts val="850"/>
              </a:spcBef>
              <a:spcAft>
                <a:spcPts val="0"/>
              </a:spcAft>
              <a:buSzPts val="1400"/>
              <a:buNone/>
              <a:defRPr sz="1800"/>
            </a:lvl4pPr>
            <a:lvl5pPr indent="-228600" lvl="4" marL="2286000" algn="l">
              <a:lnSpc>
                <a:spcPct val="93000"/>
              </a:lnSpc>
              <a:spcBef>
                <a:spcPts val="575"/>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40"/>
          <p:cNvSpPr txBox="1"/>
          <p:nvPr>
            <p:ph type="title"/>
          </p:nvPr>
        </p:nvSpPr>
        <p:spPr>
          <a:xfrm>
            <a:off x="673048" y="303216"/>
            <a:ext cx="12095798" cy="1258887"/>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9" name="Google Shape;39;p40"/>
          <p:cNvSpPr txBox="1"/>
          <p:nvPr>
            <p:ph idx="1" type="body"/>
          </p:nvPr>
        </p:nvSpPr>
        <p:spPr>
          <a:xfrm>
            <a:off x="673048" y="1692275"/>
            <a:ext cx="5936783" cy="704850"/>
          </a:xfrm>
          <a:prstGeom prst="rect">
            <a:avLst/>
          </a:prstGeom>
          <a:noFill/>
          <a:ln>
            <a:noFill/>
          </a:ln>
        </p:spPr>
        <p:txBody>
          <a:bodyPr anchorCtr="0" anchor="b" bIns="0" lIns="0" spcFirstLastPara="1" rIns="0" wrap="square" tIns="246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1999"/>
              <a:buNone/>
              <a:defRPr b="1" sz="1999"/>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40" name="Google Shape;40;p40"/>
          <p:cNvSpPr txBox="1"/>
          <p:nvPr>
            <p:ph idx="2" type="body"/>
          </p:nvPr>
        </p:nvSpPr>
        <p:spPr>
          <a:xfrm>
            <a:off x="673048" y="2397125"/>
            <a:ext cx="5936783" cy="4356100"/>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sz="2400"/>
            </a:lvl1pPr>
            <a:lvl2pPr indent="-228600" lvl="1" marL="914400" algn="l">
              <a:lnSpc>
                <a:spcPct val="93000"/>
              </a:lnSpc>
              <a:spcBef>
                <a:spcPts val="1425"/>
              </a:spcBef>
              <a:spcAft>
                <a:spcPts val="0"/>
              </a:spcAft>
              <a:buSzPts val="1400"/>
              <a:buNone/>
              <a:defRPr sz="1999"/>
            </a:lvl2pPr>
            <a:lvl3pPr indent="-228600" lvl="2" marL="1371600" algn="l">
              <a:lnSpc>
                <a:spcPct val="93000"/>
              </a:lnSpc>
              <a:spcBef>
                <a:spcPts val="1138"/>
              </a:spcBef>
              <a:spcAft>
                <a:spcPts val="0"/>
              </a:spcAft>
              <a:buSzPts val="1400"/>
              <a:buNone/>
              <a:defRPr sz="1800"/>
            </a:lvl3pPr>
            <a:lvl4pPr indent="-228600" lvl="3" marL="1828800" algn="l">
              <a:lnSpc>
                <a:spcPct val="93000"/>
              </a:lnSpc>
              <a:spcBef>
                <a:spcPts val="850"/>
              </a:spcBef>
              <a:spcAft>
                <a:spcPts val="0"/>
              </a:spcAft>
              <a:buSzPts val="1400"/>
              <a:buNone/>
              <a:defRPr sz="1600"/>
            </a:lvl4pPr>
            <a:lvl5pPr indent="-228600" lvl="4" marL="2286000" algn="l">
              <a:lnSpc>
                <a:spcPct val="93000"/>
              </a:lnSpc>
              <a:spcBef>
                <a:spcPts val="575"/>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41" name="Google Shape;41;p40"/>
          <p:cNvSpPr txBox="1"/>
          <p:nvPr>
            <p:ph idx="3" type="body"/>
          </p:nvPr>
        </p:nvSpPr>
        <p:spPr>
          <a:xfrm>
            <a:off x="6827831" y="1692275"/>
            <a:ext cx="5941016" cy="704850"/>
          </a:xfrm>
          <a:prstGeom prst="rect">
            <a:avLst/>
          </a:prstGeom>
          <a:noFill/>
          <a:ln>
            <a:noFill/>
          </a:ln>
        </p:spPr>
        <p:txBody>
          <a:bodyPr anchorCtr="0" anchor="b" bIns="0" lIns="0" spcFirstLastPara="1" rIns="0" wrap="square" tIns="246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1999"/>
              <a:buNone/>
              <a:defRPr b="1" sz="1999"/>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42" name="Google Shape;42;p40"/>
          <p:cNvSpPr txBox="1"/>
          <p:nvPr>
            <p:ph idx="4" type="body"/>
          </p:nvPr>
        </p:nvSpPr>
        <p:spPr>
          <a:xfrm>
            <a:off x="6827831" y="2397125"/>
            <a:ext cx="5941016" cy="4356100"/>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sz="2400"/>
            </a:lvl1pPr>
            <a:lvl2pPr indent="-228600" lvl="1" marL="914400" algn="l">
              <a:lnSpc>
                <a:spcPct val="93000"/>
              </a:lnSpc>
              <a:spcBef>
                <a:spcPts val="1425"/>
              </a:spcBef>
              <a:spcAft>
                <a:spcPts val="0"/>
              </a:spcAft>
              <a:buSzPts val="1400"/>
              <a:buNone/>
              <a:defRPr sz="1999"/>
            </a:lvl2pPr>
            <a:lvl3pPr indent="-228600" lvl="2" marL="1371600" algn="l">
              <a:lnSpc>
                <a:spcPct val="93000"/>
              </a:lnSpc>
              <a:spcBef>
                <a:spcPts val="1138"/>
              </a:spcBef>
              <a:spcAft>
                <a:spcPts val="0"/>
              </a:spcAft>
              <a:buSzPts val="1400"/>
              <a:buNone/>
              <a:defRPr sz="1800"/>
            </a:lvl3pPr>
            <a:lvl4pPr indent="-228600" lvl="3" marL="1828800" algn="l">
              <a:lnSpc>
                <a:spcPct val="93000"/>
              </a:lnSpc>
              <a:spcBef>
                <a:spcPts val="850"/>
              </a:spcBef>
              <a:spcAft>
                <a:spcPts val="0"/>
              </a:spcAft>
              <a:buSzPts val="1400"/>
              <a:buNone/>
              <a:defRPr sz="1600"/>
            </a:lvl4pPr>
            <a:lvl5pPr indent="-228600" lvl="4" marL="2286000" algn="l">
              <a:lnSpc>
                <a:spcPct val="93000"/>
              </a:lnSpc>
              <a:spcBef>
                <a:spcPts val="575"/>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41"/>
          <p:cNvSpPr txBox="1"/>
          <p:nvPr>
            <p:ph type="title"/>
          </p:nvPr>
        </p:nvSpPr>
        <p:spPr>
          <a:xfrm>
            <a:off x="1727066" y="1905000"/>
            <a:ext cx="9649123" cy="1468438"/>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45" name="Shape 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43"/>
          <p:cNvSpPr txBox="1"/>
          <p:nvPr>
            <p:ph type="title"/>
          </p:nvPr>
        </p:nvSpPr>
        <p:spPr>
          <a:xfrm>
            <a:off x="673048" y="301628"/>
            <a:ext cx="4421369" cy="1279525"/>
          </a:xfrm>
          <a:prstGeom prst="rect">
            <a:avLst/>
          </a:prstGeom>
          <a:noFill/>
          <a:ln>
            <a:noFill/>
          </a:ln>
        </p:spPr>
        <p:txBody>
          <a:bodyPr anchorCtr="0" anchor="b" bIns="45700" lIns="91425" spcFirstLastPara="1" rIns="91425" wrap="square" tIns="45700">
            <a:noAutofit/>
          </a:bodyPr>
          <a:lstStyle>
            <a:lvl1pPr lvl="0" marR="0" rtl="0" algn="l">
              <a:lnSpc>
                <a:spcPct val="93000"/>
              </a:lnSpc>
              <a:spcBef>
                <a:spcPts val="0"/>
              </a:spcBef>
              <a:spcAft>
                <a:spcPts val="0"/>
              </a:spcAft>
              <a:buSzPts val="1400"/>
              <a:buNone/>
              <a:defRPr b="1" i="0" sz="1999"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8" name="Google Shape;48;p43"/>
          <p:cNvSpPr txBox="1"/>
          <p:nvPr>
            <p:ph idx="1" type="body"/>
          </p:nvPr>
        </p:nvSpPr>
        <p:spPr>
          <a:xfrm>
            <a:off x="5255271" y="301625"/>
            <a:ext cx="7513575" cy="6451600"/>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400"/>
              <a:buNone/>
              <a:defRPr sz="3199"/>
            </a:lvl1pPr>
            <a:lvl2pPr indent="-228600" lvl="1" marL="914400" algn="l">
              <a:lnSpc>
                <a:spcPct val="93000"/>
              </a:lnSpc>
              <a:spcBef>
                <a:spcPts val="1425"/>
              </a:spcBef>
              <a:spcAft>
                <a:spcPts val="0"/>
              </a:spcAft>
              <a:buSzPts val="1400"/>
              <a:buNone/>
              <a:defRPr sz="2799"/>
            </a:lvl2pPr>
            <a:lvl3pPr indent="-228600" lvl="2" marL="1371600" algn="l">
              <a:lnSpc>
                <a:spcPct val="93000"/>
              </a:lnSpc>
              <a:spcBef>
                <a:spcPts val="1138"/>
              </a:spcBef>
              <a:spcAft>
                <a:spcPts val="0"/>
              </a:spcAft>
              <a:buSzPts val="1400"/>
              <a:buNone/>
              <a:defRPr sz="2400"/>
            </a:lvl3pPr>
            <a:lvl4pPr indent="-228600" lvl="3" marL="1828800" algn="l">
              <a:lnSpc>
                <a:spcPct val="93000"/>
              </a:lnSpc>
              <a:spcBef>
                <a:spcPts val="850"/>
              </a:spcBef>
              <a:spcAft>
                <a:spcPts val="0"/>
              </a:spcAft>
              <a:buSzPts val="1400"/>
              <a:buNone/>
              <a:defRPr sz="1999"/>
            </a:lvl4pPr>
            <a:lvl5pPr indent="-228600" lvl="4" marL="2286000" algn="l">
              <a:lnSpc>
                <a:spcPct val="93000"/>
              </a:lnSpc>
              <a:spcBef>
                <a:spcPts val="575"/>
              </a:spcBef>
              <a:spcAft>
                <a:spcPts val="0"/>
              </a:spcAft>
              <a:buSzPts val="1400"/>
              <a:buNone/>
              <a:defRPr sz="1999"/>
            </a:lvl5pPr>
            <a:lvl6pPr indent="-228600" lvl="5" marL="2743200" algn="l">
              <a:lnSpc>
                <a:spcPct val="93000"/>
              </a:lnSpc>
              <a:spcBef>
                <a:spcPts val="288"/>
              </a:spcBef>
              <a:spcAft>
                <a:spcPts val="0"/>
              </a:spcAft>
              <a:buSzPts val="1400"/>
              <a:buNone/>
              <a:defRPr sz="1999"/>
            </a:lvl6pPr>
            <a:lvl7pPr indent="-228600" lvl="6" marL="3200400" algn="l">
              <a:lnSpc>
                <a:spcPct val="93000"/>
              </a:lnSpc>
              <a:spcBef>
                <a:spcPts val="288"/>
              </a:spcBef>
              <a:spcAft>
                <a:spcPts val="0"/>
              </a:spcAft>
              <a:buSzPts val="1400"/>
              <a:buNone/>
              <a:defRPr sz="1999"/>
            </a:lvl7pPr>
            <a:lvl8pPr indent="-228600" lvl="7" marL="3657600" algn="l">
              <a:lnSpc>
                <a:spcPct val="93000"/>
              </a:lnSpc>
              <a:spcBef>
                <a:spcPts val="288"/>
              </a:spcBef>
              <a:spcAft>
                <a:spcPts val="0"/>
              </a:spcAft>
              <a:buSzPts val="1400"/>
              <a:buNone/>
              <a:defRPr sz="1999"/>
            </a:lvl8pPr>
            <a:lvl9pPr indent="-228600" lvl="8" marL="4114800" algn="l">
              <a:lnSpc>
                <a:spcPct val="93000"/>
              </a:lnSpc>
              <a:spcBef>
                <a:spcPts val="288"/>
              </a:spcBef>
              <a:spcAft>
                <a:spcPts val="288"/>
              </a:spcAft>
              <a:buSzPts val="1400"/>
              <a:buNone/>
              <a:defRPr sz="1999"/>
            </a:lvl9pPr>
          </a:lstStyle>
          <a:p/>
        </p:txBody>
      </p:sp>
      <p:sp>
        <p:nvSpPr>
          <p:cNvPr id="49" name="Google Shape;49;p43"/>
          <p:cNvSpPr txBox="1"/>
          <p:nvPr>
            <p:ph idx="2" type="body"/>
          </p:nvPr>
        </p:nvSpPr>
        <p:spPr>
          <a:xfrm>
            <a:off x="673048" y="1581153"/>
            <a:ext cx="4421369" cy="5172075"/>
          </a:xfrm>
          <a:prstGeom prst="rect">
            <a:avLst/>
          </a:prstGeom>
          <a:noFill/>
          <a:ln>
            <a:noFill/>
          </a:ln>
        </p:spPr>
        <p:txBody>
          <a:bodyPr anchorCtr="0" anchor="t" bIns="0" lIns="0" spcFirstLastPara="1" rIns="0" wrap="square" tIns="24675">
            <a:noAutofit/>
          </a:bodyPr>
          <a:lstStyle>
            <a:lvl1pPr indent="-228600" lvl="0" marL="457200" algn="l">
              <a:lnSpc>
                <a:spcPct val="93000"/>
              </a:lnSpc>
              <a:spcBef>
                <a:spcPts val="0"/>
              </a:spcBef>
              <a:spcAft>
                <a:spcPts val="0"/>
              </a:spcAft>
              <a:buSzPts val="1399"/>
              <a:buNone/>
              <a:defRPr sz="1399"/>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1.xml"/><Relationship Id="rId11" Type="http://schemas.openxmlformats.org/officeDocument/2006/relationships/slideLayout" Target="../slideLayouts/slideLayout2.xml"/><Relationship Id="rId22" Type="http://schemas.openxmlformats.org/officeDocument/2006/relationships/vmlDrawing" Target="../drawings/vmlDrawing1.vml"/><Relationship Id="rId10" Type="http://schemas.openxmlformats.org/officeDocument/2006/relationships/slideLayout" Target="../slideLayouts/slideLayout1.xml"/><Relationship Id="rId21" Type="http://schemas.openxmlformats.org/officeDocument/2006/relationships/theme" Target="../theme/theme2.xml"/><Relationship Id="rId13" Type="http://schemas.openxmlformats.org/officeDocument/2006/relationships/slideLayout" Target="../slideLayouts/slideLayout4.xml"/><Relationship Id="rId12" Type="http://schemas.openxmlformats.org/officeDocument/2006/relationships/slideLayout" Target="../slideLayouts/slideLayout3.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oleObject" Target="../embeddings/oleObject2.bin"/><Relationship Id="rId4" Type="http://schemas.openxmlformats.org/officeDocument/2006/relationships/oleObject" Target="../embeddings/oleObject2.bin"/><Relationship Id="rId9" Type="http://schemas.openxmlformats.org/officeDocument/2006/relationships/image" Target="../media/image3.png"/><Relationship Id="rId15" Type="http://schemas.openxmlformats.org/officeDocument/2006/relationships/slideLayout" Target="../slideLayouts/slideLayout6.xml"/><Relationship Id="rId14" Type="http://schemas.openxmlformats.org/officeDocument/2006/relationships/slideLayout" Target="../slideLayouts/slideLayout5.xml"/><Relationship Id="rId17" Type="http://schemas.openxmlformats.org/officeDocument/2006/relationships/slideLayout" Target="../slideLayouts/slideLayout8.xml"/><Relationship Id="rId16" Type="http://schemas.openxmlformats.org/officeDocument/2006/relationships/slideLayout" Target="../slideLayouts/slideLayout7.xml"/><Relationship Id="rId5" Type="http://schemas.openxmlformats.org/officeDocument/2006/relationships/oleObject" Target="../embeddings/oleObject3.bin"/><Relationship Id="rId19" Type="http://schemas.openxmlformats.org/officeDocument/2006/relationships/slideLayout" Target="../slideLayouts/slideLayout10.xml"/><Relationship Id="rId6" Type="http://schemas.openxmlformats.org/officeDocument/2006/relationships/oleObject" Target="../embeddings/oleObject3.bin"/><Relationship Id="rId18" Type="http://schemas.openxmlformats.org/officeDocument/2006/relationships/slideLayout" Target="../slideLayouts/slideLayout9.xml"/><Relationship Id="rId7" Type="http://schemas.openxmlformats.org/officeDocument/2006/relationships/image" Target="../media/image1.png"/><Relationship Id="rId8"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graphicFrame>
        <p:nvGraphicFramePr>
          <p:cNvPr id="10" name="Google Shape;10;p31"/>
          <p:cNvGraphicFramePr/>
          <p:nvPr/>
        </p:nvGraphicFramePr>
        <p:xfrm>
          <a:off x="2" y="3"/>
          <a:ext cx="48680" cy="36513"/>
        </p:xfrm>
        <a:graphic>
          <a:graphicData uri="http://schemas.openxmlformats.org/presentationml/2006/ole">
            <mc:AlternateContent>
              <mc:Choice Requires="v">
                <p:oleObj r:id="rId1" imgH="36513" imgW="48680" progId="" spid="_x0000_s1">
                  <p:embed/>
                </p:oleObj>
              </mc:Choice>
              <mc:Fallback>
                <p:oleObj r:id="rId2" imgH="36513" imgW="48680" progId="">
                  <p:embed/>
                </p:oleObj>
              </mc:Fallback>
            </mc:AlternateContent>
          </a:graphicData>
        </a:graphic>
      </p:graphicFrame>
      <p:graphicFrame>
        <p:nvGraphicFramePr>
          <p:cNvPr id="11" name="Google Shape;11;p31"/>
          <p:cNvGraphicFramePr/>
          <p:nvPr/>
        </p:nvGraphicFramePr>
        <p:xfrm>
          <a:off x="2" y="3"/>
          <a:ext cx="48680" cy="36513"/>
        </p:xfrm>
        <a:graphic>
          <a:graphicData uri="http://schemas.openxmlformats.org/presentationml/2006/ole">
            <mc:AlternateContent>
              <mc:Choice Requires="v">
                <p:oleObj r:id="rId3" imgH="36513" imgW="48680" progId="" spid="_x0000_s2">
                  <p:embed/>
                </p:oleObj>
              </mc:Choice>
              <mc:Fallback>
                <p:oleObj r:id="rId4" imgH="36513" imgW="48680" progId="">
                  <p:embed/>
                </p:oleObj>
              </mc:Fallback>
            </mc:AlternateContent>
          </a:graphicData>
        </a:graphic>
      </p:graphicFrame>
      <p:cxnSp>
        <p:nvCxnSpPr>
          <p:cNvPr id="12" name="Google Shape;12;p31"/>
          <p:cNvCxnSpPr/>
          <p:nvPr/>
        </p:nvCxnSpPr>
        <p:spPr>
          <a:xfrm>
            <a:off x="1223416" y="1321233"/>
            <a:ext cx="12191039" cy="1588"/>
          </a:xfrm>
          <a:prstGeom prst="straightConnector1">
            <a:avLst/>
          </a:prstGeom>
          <a:noFill/>
          <a:ln cap="flat" cmpd="sng" w="28575">
            <a:solidFill>
              <a:srgbClr val="FF9932"/>
            </a:solidFill>
            <a:prstDash val="solid"/>
            <a:round/>
            <a:headEnd len="med" w="med" type="none"/>
            <a:tailEnd len="med" w="med" type="none"/>
          </a:ln>
        </p:spPr>
      </p:cxnSp>
      <p:graphicFrame>
        <p:nvGraphicFramePr>
          <p:cNvPr id="13" name="Google Shape;13;p31"/>
          <p:cNvGraphicFramePr/>
          <p:nvPr/>
        </p:nvGraphicFramePr>
        <p:xfrm>
          <a:off x="0" y="0"/>
          <a:ext cx="1320696" cy="4953000"/>
        </p:xfrm>
        <a:graphic>
          <a:graphicData uri="http://schemas.openxmlformats.org/presentationml/2006/ole">
            <mc:AlternateContent>
              <mc:Choice Requires="v">
                <p:oleObj r:id="rId5" imgH="4953000" imgW="1320696" progId="" spid="_x0000_s3">
                  <p:embed/>
                </p:oleObj>
              </mc:Choice>
              <mc:Fallback>
                <p:oleObj r:id="rId6" imgH="4953000" imgW="1320696" progId="">
                  <p:embed/>
                </p:oleObj>
              </mc:Fallback>
            </mc:AlternateContent>
          </a:graphicData>
        </a:graphic>
      </p:graphicFrame>
      <p:pic>
        <p:nvPicPr>
          <p:cNvPr id="14" name="Google Shape;14;p31"/>
          <p:cNvPicPr preferRelativeResize="0"/>
          <p:nvPr/>
        </p:nvPicPr>
        <p:blipFill rotWithShape="1">
          <a:blip r:embed="rId7">
            <a:alphaModFix/>
          </a:blip>
          <a:srcRect b="0" l="0" r="0" t="0"/>
          <a:stretch/>
        </p:blipFill>
        <p:spPr>
          <a:xfrm>
            <a:off x="507960" y="304800"/>
            <a:ext cx="2117" cy="1790700"/>
          </a:xfrm>
          <a:prstGeom prst="rect">
            <a:avLst/>
          </a:prstGeom>
          <a:noFill/>
          <a:ln>
            <a:noFill/>
          </a:ln>
        </p:spPr>
      </p:pic>
      <p:pic>
        <p:nvPicPr>
          <p:cNvPr id="15" name="Google Shape;15;p31"/>
          <p:cNvPicPr preferRelativeResize="0"/>
          <p:nvPr/>
        </p:nvPicPr>
        <p:blipFill rotWithShape="1">
          <a:blip r:embed="rId8">
            <a:alphaModFix/>
          </a:blip>
          <a:srcRect b="0" l="0" r="0" t="0"/>
          <a:stretch/>
        </p:blipFill>
        <p:spPr>
          <a:xfrm>
            <a:off x="304776" y="762000"/>
            <a:ext cx="423300" cy="203200"/>
          </a:xfrm>
          <a:prstGeom prst="rect">
            <a:avLst/>
          </a:prstGeom>
          <a:noFill/>
          <a:ln>
            <a:noFill/>
          </a:ln>
        </p:spPr>
      </p:pic>
      <p:pic>
        <p:nvPicPr>
          <p:cNvPr id="16" name="Google Shape;16;p31"/>
          <p:cNvPicPr preferRelativeResize="0"/>
          <p:nvPr/>
        </p:nvPicPr>
        <p:blipFill rotWithShape="1">
          <a:blip r:embed="rId9">
            <a:alphaModFix/>
          </a:blip>
          <a:srcRect b="0" l="0" r="0" t="0"/>
          <a:stretch/>
        </p:blipFill>
        <p:spPr>
          <a:xfrm>
            <a:off x="0" y="0"/>
            <a:ext cx="1320696" cy="4953000"/>
          </a:xfrm>
          <a:prstGeom prst="rect">
            <a:avLst/>
          </a:prstGeom>
          <a:noFill/>
          <a:ln>
            <a:noFill/>
          </a:ln>
        </p:spPr>
      </p:pic>
      <p:sp>
        <p:nvSpPr>
          <p:cNvPr id="17" name="Google Shape;17;p31"/>
          <p:cNvSpPr txBox="1"/>
          <p:nvPr>
            <p:ph idx="1" type="body"/>
          </p:nvPr>
        </p:nvSpPr>
        <p:spPr>
          <a:xfrm>
            <a:off x="2417045" y="1604963"/>
            <a:ext cx="8918929" cy="3975100"/>
          </a:xfrm>
          <a:prstGeom prst="rect">
            <a:avLst/>
          </a:prstGeom>
          <a:noFill/>
          <a:ln>
            <a:noFill/>
          </a:ln>
        </p:spPr>
        <p:txBody>
          <a:bodyPr anchorCtr="0" anchor="t" bIns="0" lIns="0" spcFirstLastPara="1" rIns="0" wrap="square" tIns="24675">
            <a:noAutofit/>
          </a:bodyPr>
          <a:lstStyle>
            <a:lvl1pPr indent="-228600" lvl="0" marL="457200" marR="0" rtl="0" algn="l">
              <a:lnSpc>
                <a:spcPct val="93000"/>
              </a:lnSpc>
              <a:spcBef>
                <a:spcPts val="0"/>
              </a:spcBef>
              <a:spcAft>
                <a:spcPts val="0"/>
              </a:spcAft>
              <a:buSzPts val="1400"/>
              <a:buNone/>
              <a:defRPr b="0" i="0" sz="2799"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1999"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6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1999"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1999"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1999"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1999"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1999" u="none" cap="none" strike="noStrike">
                <a:solidFill>
                  <a:srgbClr val="000000"/>
                </a:solidFill>
                <a:latin typeface="Arial"/>
                <a:ea typeface="Arial"/>
                <a:cs typeface="Arial"/>
                <a:sym typeface="Arial"/>
              </a:defRPr>
            </a:lvl9pPr>
          </a:lstStyle>
          <a:p/>
        </p:txBody>
      </p:sp>
      <p:pic>
        <p:nvPicPr>
          <p:cNvPr id="18" name="Google Shape;18;p31"/>
          <p:cNvPicPr preferRelativeResize="0"/>
          <p:nvPr/>
        </p:nvPicPr>
        <p:blipFill rotWithShape="1">
          <a:blip r:embed="rId7">
            <a:alphaModFix/>
          </a:blip>
          <a:srcRect b="0" l="0" r="0" t="0"/>
          <a:stretch/>
        </p:blipFill>
        <p:spPr>
          <a:xfrm>
            <a:off x="507960" y="304800"/>
            <a:ext cx="2117" cy="1790700"/>
          </a:xfrm>
          <a:prstGeom prst="rect">
            <a:avLst/>
          </a:prstGeom>
          <a:noFill/>
          <a:ln>
            <a:noFill/>
          </a:ln>
        </p:spPr>
      </p:pic>
      <p:pic>
        <p:nvPicPr>
          <p:cNvPr id="19" name="Google Shape;19;p31"/>
          <p:cNvPicPr preferRelativeResize="0"/>
          <p:nvPr/>
        </p:nvPicPr>
        <p:blipFill rotWithShape="1">
          <a:blip r:embed="rId8">
            <a:alphaModFix/>
          </a:blip>
          <a:srcRect b="0" l="0" r="0" t="0"/>
          <a:stretch/>
        </p:blipFill>
        <p:spPr>
          <a:xfrm>
            <a:off x="304776" y="762000"/>
            <a:ext cx="423300" cy="203200"/>
          </a:xfrm>
          <a:prstGeom prst="rect">
            <a:avLst/>
          </a:prstGeom>
          <a:noFill/>
          <a:ln>
            <a:noFill/>
          </a:ln>
        </p:spPr>
      </p:pic>
      <p:pic>
        <p:nvPicPr>
          <p:cNvPr id="20" name="Google Shape;20;p31"/>
          <p:cNvPicPr preferRelativeResize="0"/>
          <p:nvPr/>
        </p:nvPicPr>
        <p:blipFill rotWithShape="1">
          <a:blip r:embed="rId9">
            <a:alphaModFix/>
          </a:blip>
          <a:srcRect b="0" l="0" r="0" t="0"/>
          <a:stretch/>
        </p:blipFill>
        <p:spPr>
          <a:xfrm>
            <a:off x="1" y="-1"/>
            <a:ext cx="1611085" cy="5457826"/>
          </a:xfrm>
          <a:prstGeom prst="rect">
            <a:avLst/>
          </a:prstGeom>
          <a:noFill/>
          <a:ln>
            <a:noFill/>
          </a:ln>
        </p:spPr>
      </p:pic>
      <p:sp>
        <p:nvSpPr>
          <p:cNvPr id="21" name="Google Shape;21;p31"/>
          <p:cNvSpPr txBox="1"/>
          <p:nvPr/>
        </p:nvSpPr>
        <p:spPr>
          <a:xfrm flipH="1">
            <a:off x="12338304" y="7019924"/>
            <a:ext cx="559644" cy="333376"/>
          </a:xfrm>
          <a:prstGeom prst="rect">
            <a:avLst/>
          </a:prstGeom>
          <a:noFill/>
          <a:ln>
            <a:noFill/>
          </a:ln>
        </p:spPr>
        <p:txBody>
          <a:bodyPr anchorCtr="0" anchor="t" bIns="44975" lIns="89975" spcFirstLastPara="1" rIns="89975" wrap="square" tIns="44975">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7F7F7F"/>
                </a:solidFill>
                <a:latin typeface="Arial"/>
                <a:ea typeface="Arial"/>
                <a:cs typeface="Arial"/>
                <a:sym typeface="Arial"/>
              </a:rPr>
              <a:t>‹#›</a:t>
            </a:fld>
            <a:endParaRPr b="0" i="0" sz="1800" u="none" cap="none" strike="noStrike">
              <a:solidFill>
                <a:srgbClr val="7F7F7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cxnSp>
        <p:nvCxnSpPr>
          <p:cNvPr id="58" name="Google Shape;58;p33"/>
          <p:cNvCxnSpPr/>
          <p:nvPr/>
        </p:nvCxnSpPr>
        <p:spPr>
          <a:xfrm>
            <a:off x="928913" y="1073034"/>
            <a:ext cx="12510863" cy="0"/>
          </a:xfrm>
          <a:prstGeom prst="straightConnector1">
            <a:avLst/>
          </a:prstGeom>
          <a:noFill/>
          <a:ln cap="flat" cmpd="sng" w="28575">
            <a:solidFill>
              <a:srgbClr val="D45B00"/>
            </a:solidFill>
            <a:prstDash val="solid"/>
            <a:round/>
            <a:headEnd len="med" w="med" type="none"/>
            <a:tailEnd len="med" w="med" type="none"/>
          </a:ln>
        </p:spPr>
      </p:cxnSp>
      <p:sp>
        <p:nvSpPr>
          <p:cNvPr id="59" name="Google Shape;59;p33"/>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1" i="0" sz="3600" u="none" cap="none" strike="noStrike">
                <a:solidFill>
                  <a:srgbClr val="000000"/>
                </a:solidFill>
                <a:latin typeface="Arial Black"/>
                <a:ea typeface="Arial Black"/>
                <a:cs typeface="Arial Black"/>
                <a:sym typeface="Arial Black"/>
              </a:defRPr>
            </a:lvl1pPr>
            <a:lvl2pPr lvl="1"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2199" u="none" cap="none" strike="noStrike">
                <a:solidFill>
                  <a:srgbClr val="000000"/>
                </a:solidFill>
                <a:latin typeface="Arial"/>
                <a:ea typeface="Arial"/>
                <a:cs typeface="Arial"/>
                <a:sym typeface="Arial"/>
              </a:defRPr>
            </a:lvl9pPr>
          </a:lstStyle>
          <a:p/>
        </p:txBody>
      </p:sp>
      <p:sp>
        <p:nvSpPr>
          <p:cNvPr id="60" name="Google Shape;60;p33"/>
          <p:cNvSpPr txBox="1"/>
          <p:nvPr>
            <p:ph idx="1" type="body"/>
          </p:nvPr>
        </p:nvSpPr>
        <p:spPr>
          <a:xfrm>
            <a:off x="770443" y="1284377"/>
            <a:ext cx="11841649" cy="5476784"/>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3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381000" lvl="1" marL="914400" marR="0" rtl="0" algn="l">
              <a:lnSpc>
                <a:spcPct val="93000"/>
              </a:lnSpc>
              <a:spcBef>
                <a:spcPts val="1563"/>
              </a:spcBef>
              <a:spcAft>
                <a:spcPts val="0"/>
              </a:spcAft>
              <a:buClr>
                <a:srgbClr val="EB7235"/>
              </a:buClr>
              <a:buSzPts val="2400"/>
              <a:buFont typeface="Noto Sans Symbols"/>
              <a:buChar char="✔"/>
              <a:defRPr b="0" i="0" sz="2400" u="none" cap="none" strike="noStrike">
                <a:solidFill>
                  <a:srgbClr val="000000"/>
                </a:solidFill>
                <a:latin typeface="Arial"/>
                <a:ea typeface="Arial"/>
                <a:cs typeface="Arial"/>
                <a:sym typeface="Arial"/>
              </a:defRPr>
            </a:lvl2pPr>
            <a:lvl3pPr indent="-228600" lvl="2" marL="1371600" marR="0" rtl="0" algn="l">
              <a:lnSpc>
                <a:spcPct val="93000"/>
              </a:lnSpc>
              <a:spcBef>
                <a:spcPts val="1250"/>
              </a:spcBef>
              <a:spcAft>
                <a:spcPts val="0"/>
              </a:spcAft>
              <a:buSzPts val="1400"/>
              <a:buNone/>
              <a:defRPr b="0" i="0" sz="1999" u="none" cap="none" strike="noStrike">
                <a:solidFill>
                  <a:srgbClr val="000000"/>
                </a:solidFill>
                <a:latin typeface="Arial"/>
                <a:ea typeface="Arial"/>
                <a:cs typeface="Arial"/>
                <a:sym typeface="Arial"/>
              </a:defRPr>
            </a:lvl3pPr>
            <a:lvl4pPr indent="-228600" lvl="3" marL="1828800" marR="0" rtl="0" algn="l">
              <a:lnSpc>
                <a:spcPct val="93000"/>
              </a:lnSpc>
              <a:spcBef>
                <a:spcPts val="938"/>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625"/>
              </a:spcBef>
              <a:spcAft>
                <a:spcPts val="0"/>
              </a:spcAft>
              <a:buSzPts val="1400"/>
              <a:buNone/>
              <a:defRPr b="0" i="0" sz="2199" u="none" cap="none" strike="noStrike">
                <a:solidFill>
                  <a:srgbClr val="000000"/>
                </a:solidFill>
                <a:latin typeface="Arial"/>
                <a:ea typeface="Arial"/>
                <a:cs typeface="Arial"/>
                <a:sym typeface="Arial"/>
              </a:defRPr>
            </a:lvl5pPr>
            <a:lvl6pPr indent="-228600" lvl="5" marL="2743200" marR="0" rtl="0" algn="l">
              <a:lnSpc>
                <a:spcPct val="93000"/>
              </a:lnSpc>
              <a:spcBef>
                <a:spcPts val="313"/>
              </a:spcBef>
              <a:spcAft>
                <a:spcPts val="0"/>
              </a:spcAft>
              <a:buSzPts val="1400"/>
              <a:buNone/>
              <a:defRPr b="0" i="0" sz="2199" u="none" cap="none" strike="noStrike">
                <a:solidFill>
                  <a:srgbClr val="000000"/>
                </a:solidFill>
                <a:latin typeface="Arial"/>
                <a:ea typeface="Arial"/>
                <a:cs typeface="Arial"/>
                <a:sym typeface="Arial"/>
              </a:defRPr>
            </a:lvl6pPr>
            <a:lvl7pPr indent="-228600" lvl="6" marL="3200400" marR="0" rtl="0" algn="l">
              <a:lnSpc>
                <a:spcPct val="93000"/>
              </a:lnSpc>
              <a:spcBef>
                <a:spcPts val="313"/>
              </a:spcBef>
              <a:spcAft>
                <a:spcPts val="0"/>
              </a:spcAft>
              <a:buSzPts val="1400"/>
              <a:buNone/>
              <a:defRPr b="0" i="0" sz="2199" u="none" cap="none" strike="noStrike">
                <a:solidFill>
                  <a:srgbClr val="000000"/>
                </a:solidFill>
                <a:latin typeface="Arial"/>
                <a:ea typeface="Arial"/>
                <a:cs typeface="Arial"/>
                <a:sym typeface="Arial"/>
              </a:defRPr>
            </a:lvl7pPr>
            <a:lvl8pPr indent="-228600" lvl="7" marL="3657600" marR="0" rtl="0" algn="l">
              <a:lnSpc>
                <a:spcPct val="93000"/>
              </a:lnSpc>
              <a:spcBef>
                <a:spcPts val="313"/>
              </a:spcBef>
              <a:spcAft>
                <a:spcPts val="0"/>
              </a:spcAft>
              <a:buSzPts val="1400"/>
              <a:buNone/>
              <a:defRPr b="0" i="0" sz="2199" u="none" cap="none" strike="noStrike">
                <a:solidFill>
                  <a:srgbClr val="000000"/>
                </a:solidFill>
                <a:latin typeface="Arial"/>
                <a:ea typeface="Arial"/>
                <a:cs typeface="Arial"/>
                <a:sym typeface="Arial"/>
              </a:defRPr>
            </a:lvl8pPr>
            <a:lvl9pPr indent="-228600" lvl="8" marL="4114800" marR="0" rtl="0" algn="l">
              <a:lnSpc>
                <a:spcPct val="93000"/>
              </a:lnSpc>
              <a:spcBef>
                <a:spcPts val="313"/>
              </a:spcBef>
              <a:spcAft>
                <a:spcPts val="313"/>
              </a:spcAft>
              <a:buSzPts val="1400"/>
              <a:buNone/>
              <a:defRPr b="0" i="0" sz="2199" u="none" cap="none" strike="noStrike">
                <a:solidFill>
                  <a:srgbClr val="000000"/>
                </a:solidFill>
                <a:latin typeface="Arial"/>
                <a:ea typeface="Arial"/>
                <a:cs typeface="Arial"/>
                <a:sym typeface="Arial"/>
              </a:defRPr>
            </a:lvl9pPr>
          </a:lstStyle>
          <a:p/>
        </p:txBody>
      </p:sp>
      <p:sp>
        <p:nvSpPr>
          <p:cNvPr id="61" name="Google Shape;61;p33"/>
          <p:cNvSpPr txBox="1"/>
          <p:nvPr>
            <p:ph idx="10" type="dt"/>
          </p:nvPr>
        </p:nvSpPr>
        <p:spPr>
          <a:xfrm flipH="1">
            <a:off x="588388" y="7024687"/>
            <a:ext cx="1409590" cy="32385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SzPts val="1400"/>
              <a:buNone/>
              <a:defRPr b="0" i="0" sz="1800" u="none" cap="none" strike="noStrike">
                <a:solidFill>
                  <a:srgbClr val="7F7F7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33"/>
          <p:cNvSpPr txBox="1"/>
          <p:nvPr/>
        </p:nvSpPr>
        <p:spPr>
          <a:xfrm>
            <a:off x="-15729827" y="-11798300"/>
            <a:ext cx="15731946" cy="117998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33"/>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None/>
              <a:defRPr b="0" sz="1800" u="none">
                <a:solidFill>
                  <a:srgbClr val="7F7F7F"/>
                </a:solidFill>
                <a:latin typeface="Arial"/>
                <a:ea typeface="Arial"/>
                <a:cs typeface="Arial"/>
                <a:sym typeface="Arial"/>
              </a:defRPr>
            </a:lvl1pPr>
            <a:lvl2pPr indent="0" lvl="1" marL="0" marR="0" rtl="0" algn="l">
              <a:lnSpc>
                <a:spcPct val="100000"/>
              </a:lnSpc>
              <a:spcBef>
                <a:spcPts val="0"/>
              </a:spcBef>
              <a:spcAft>
                <a:spcPts val="0"/>
              </a:spcAft>
              <a:buNone/>
              <a:defRPr b="0" sz="1800" u="none">
                <a:solidFill>
                  <a:srgbClr val="7F7F7F"/>
                </a:solidFill>
                <a:latin typeface="Arial"/>
                <a:ea typeface="Arial"/>
                <a:cs typeface="Arial"/>
                <a:sym typeface="Arial"/>
              </a:defRPr>
            </a:lvl2pPr>
            <a:lvl3pPr indent="0" lvl="2" marL="0" marR="0" rtl="0" algn="l">
              <a:lnSpc>
                <a:spcPct val="100000"/>
              </a:lnSpc>
              <a:spcBef>
                <a:spcPts val="0"/>
              </a:spcBef>
              <a:spcAft>
                <a:spcPts val="0"/>
              </a:spcAft>
              <a:buNone/>
              <a:defRPr b="0" sz="1800" u="none">
                <a:solidFill>
                  <a:srgbClr val="7F7F7F"/>
                </a:solidFill>
                <a:latin typeface="Arial"/>
                <a:ea typeface="Arial"/>
                <a:cs typeface="Arial"/>
                <a:sym typeface="Arial"/>
              </a:defRPr>
            </a:lvl3pPr>
            <a:lvl4pPr indent="0" lvl="3" marL="0" marR="0" rtl="0" algn="l">
              <a:lnSpc>
                <a:spcPct val="100000"/>
              </a:lnSpc>
              <a:spcBef>
                <a:spcPts val="0"/>
              </a:spcBef>
              <a:spcAft>
                <a:spcPts val="0"/>
              </a:spcAft>
              <a:buNone/>
              <a:defRPr b="0" sz="1800" u="none">
                <a:solidFill>
                  <a:srgbClr val="7F7F7F"/>
                </a:solidFill>
                <a:latin typeface="Arial"/>
                <a:ea typeface="Arial"/>
                <a:cs typeface="Arial"/>
                <a:sym typeface="Arial"/>
              </a:defRPr>
            </a:lvl4pPr>
            <a:lvl5pPr indent="0" lvl="4" marL="0" marR="0" rtl="0" algn="l">
              <a:lnSpc>
                <a:spcPct val="100000"/>
              </a:lnSpc>
              <a:spcBef>
                <a:spcPts val="0"/>
              </a:spcBef>
              <a:spcAft>
                <a:spcPts val="0"/>
              </a:spcAft>
              <a:buNone/>
              <a:defRPr b="0" sz="1800" u="none">
                <a:solidFill>
                  <a:srgbClr val="7F7F7F"/>
                </a:solidFill>
                <a:latin typeface="Arial"/>
                <a:ea typeface="Arial"/>
                <a:cs typeface="Arial"/>
                <a:sym typeface="Arial"/>
              </a:defRPr>
            </a:lvl5pPr>
            <a:lvl6pPr indent="0" lvl="5" marL="0" marR="0" rtl="0" algn="l">
              <a:lnSpc>
                <a:spcPct val="100000"/>
              </a:lnSpc>
              <a:spcBef>
                <a:spcPts val="0"/>
              </a:spcBef>
              <a:spcAft>
                <a:spcPts val="0"/>
              </a:spcAft>
              <a:buNone/>
              <a:defRPr b="0" sz="1800" u="none">
                <a:solidFill>
                  <a:srgbClr val="7F7F7F"/>
                </a:solidFill>
                <a:latin typeface="Arial"/>
                <a:ea typeface="Arial"/>
                <a:cs typeface="Arial"/>
                <a:sym typeface="Arial"/>
              </a:defRPr>
            </a:lvl6pPr>
            <a:lvl7pPr indent="0" lvl="6" marL="0" marR="0" rtl="0" algn="l">
              <a:lnSpc>
                <a:spcPct val="100000"/>
              </a:lnSpc>
              <a:spcBef>
                <a:spcPts val="0"/>
              </a:spcBef>
              <a:spcAft>
                <a:spcPts val="0"/>
              </a:spcAft>
              <a:buNone/>
              <a:defRPr b="0" sz="1800" u="none">
                <a:solidFill>
                  <a:srgbClr val="7F7F7F"/>
                </a:solidFill>
                <a:latin typeface="Arial"/>
                <a:ea typeface="Arial"/>
                <a:cs typeface="Arial"/>
                <a:sym typeface="Arial"/>
              </a:defRPr>
            </a:lvl7pPr>
            <a:lvl8pPr indent="0" lvl="7" marL="0" marR="0" rtl="0" algn="l">
              <a:lnSpc>
                <a:spcPct val="100000"/>
              </a:lnSpc>
              <a:spcBef>
                <a:spcPts val="0"/>
              </a:spcBef>
              <a:spcAft>
                <a:spcPts val="0"/>
              </a:spcAft>
              <a:buNone/>
              <a:defRPr b="0" sz="1800" u="none">
                <a:solidFill>
                  <a:srgbClr val="7F7F7F"/>
                </a:solidFill>
                <a:latin typeface="Arial"/>
                <a:ea typeface="Arial"/>
                <a:cs typeface="Arial"/>
                <a:sym typeface="Arial"/>
              </a:defRPr>
            </a:lvl8pPr>
            <a:lvl9pPr indent="0" lvl="8" marL="0" marR="0" rtl="0" algn="l">
              <a:lnSpc>
                <a:spcPct val="100000"/>
              </a:lnSpc>
              <a:spcBef>
                <a:spcPts val="0"/>
              </a:spcBef>
              <a:spcAft>
                <a:spcPts val="0"/>
              </a:spcAft>
              <a:buNone/>
              <a:defRPr b="0" sz="1800" u="none">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64" name="Google Shape;64;p33"/>
          <p:cNvPicPr preferRelativeResize="0"/>
          <p:nvPr/>
        </p:nvPicPr>
        <p:blipFill rotWithShape="1">
          <a:blip r:embed="rId1">
            <a:alphaModFix/>
          </a:blip>
          <a:srcRect b="0" l="0" r="0" t="0"/>
          <a:stretch/>
        </p:blipFill>
        <p:spPr>
          <a:xfrm>
            <a:off x="558371" y="1000119"/>
            <a:ext cx="257840" cy="223837"/>
          </a:xfrm>
          <a:prstGeom prst="rect">
            <a:avLst/>
          </a:prstGeom>
          <a:noFill/>
          <a:ln>
            <a:noFill/>
          </a:ln>
        </p:spPr>
      </p:pic>
      <p:cxnSp>
        <p:nvCxnSpPr>
          <p:cNvPr id="65" name="Google Shape;65;p33"/>
          <p:cNvCxnSpPr/>
          <p:nvPr/>
        </p:nvCxnSpPr>
        <p:spPr>
          <a:xfrm>
            <a:off x="-8733" y="1073033"/>
            <a:ext cx="458676" cy="0"/>
          </a:xfrm>
          <a:prstGeom prst="straightConnector1">
            <a:avLst/>
          </a:prstGeom>
          <a:noFill/>
          <a:ln cap="flat" cmpd="sng" w="28575">
            <a:solidFill>
              <a:srgbClr val="D45B00"/>
            </a:solidFill>
            <a:prstDash val="solid"/>
            <a:round/>
            <a:headEnd len="med" w="med" type="none"/>
            <a:tailEnd len="med" w="med" type="none"/>
          </a:ln>
        </p:spPr>
      </p:cxnSp>
      <p:cxnSp>
        <p:nvCxnSpPr>
          <p:cNvPr id="66" name="Google Shape;66;p33"/>
          <p:cNvCxnSpPr/>
          <p:nvPr/>
        </p:nvCxnSpPr>
        <p:spPr>
          <a:xfrm>
            <a:off x="684870" y="92348"/>
            <a:ext cx="0" cy="871538"/>
          </a:xfrm>
          <a:prstGeom prst="straightConnector1">
            <a:avLst/>
          </a:prstGeom>
          <a:solidFill>
            <a:srgbClr val="00B8FF"/>
          </a:solidFill>
          <a:ln cap="flat" cmpd="sng" w="31750">
            <a:solidFill>
              <a:schemeClr val="lt1"/>
            </a:solidFill>
            <a:prstDash val="solid"/>
            <a:round/>
            <a:headEnd len="sm" w="sm" type="none"/>
            <a:tailEnd len="sm" w="sm" type="none"/>
          </a:ln>
        </p:spPr>
      </p:cxnSp>
      <p:cxnSp>
        <p:nvCxnSpPr>
          <p:cNvPr id="67" name="Google Shape;67;p33"/>
          <p:cNvCxnSpPr/>
          <p:nvPr/>
        </p:nvCxnSpPr>
        <p:spPr>
          <a:xfrm>
            <a:off x="684870" y="1260635"/>
            <a:ext cx="0" cy="1983727"/>
          </a:xfrm>
          <a:prstGeom prst="straightConnector1">
            <a:avLst/>
          </a:prstGeom>
          <a:solidFill>
            <a:srgbClr val="00B8FF"/>
          </a:solidFill>
          <a:ln cap="flat" cmpd="sng" w="31750">
            <a:solidFill>
              <a:srgbClr val="EB723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erc.utexas.edu/utd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github.com/magical-eda/MAGICA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github.com/magical-eda/MAGICAL"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
          <p:cNvSpPr txBox="1"/>
          <p:nvPr>
            <p:ph idx="4294967295" type="subTitle"/>
          </p:nvPr>
        </p:nvSpPr>
        <p:spPr>
          <a:xfrm>
            <a:off x="1791936" y="4329113"/>
            <a:ext cx="9851424" cy="198816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Biying Xu, Keren Zhu, Mingjie Liu, Yibo Lin, Shaolan Li, Xiyuan Tang, Nan Sun, and </a:t>
            </a:r>
            <a:r>
              <a:rPr b="1" i="0" lang="en-US" sz="2800" u="none" cap="none" strike="noStrike">
                <a:solidFill>
                  <a:srgbClr val="000000"/>
                </a:solidFill>
                <a:latin typeface="Arial"/>
                <a:ea typeface="Arial"/>
                <a:cs typeface="Arial"/>
                <a:sym typeface="Arial"/>
              </a:rPr>
              <a:t>David Z. Pan</a:t>
            </a:r>
            <a:endParaRPr/>
          </a:p>
          <a:p>
            <a:pPr indent="0" lvl="0" marL="0" marR="0" rtl="0" algn="ctr">
              <a:lnSpc>
                <a:spcPct val="100000"/>
              </a:lnSpc>
              <a:spcBef>
                <a:spcPts val="488"/>
              </a:spcBef>
              <a:spcAft>
                <a:spcPts val="0"/>
              </a:spcAft>
              <a:buNone/>
            </a:pPr>
            <a:r>
              <a:rPr b="0" i="0" lang="en-US" sz="2800" u="none" cap="none" strike="noStrike">
                <a:solidFill>
                  <a:srgbClr val="000000"/>
                </a:solidFill>
                <a:latin typeface="Arial"/>
                <a:ea typeface="Arial"/>
                <a:cs typeface="Arial"/>
                <a:sym typeface="Arial"/>
              </a:rPr>
              <a:t>Dept. of Electrical and Computer Engineering</a:t>
            </a:r>
            <a:endParaRPr/>
          </a:p>
          <a:p>
            <a:pPr indent="0" lvl="0" marL="0" marR="0" rtl="0" algn="ctr">
              <a:lnSpc>
                <a:spcPct val="100000"/>
              </a:lnSpc>
              <a:spcBef>
                <a:spcPts val="488"/>
              </a:spcBef>
              <a:spcAft>
                <a:spcPts val="0"/>
              </a:spcAft>
              <a:buNone/>
            </a:pPr>
            <a:r>
              <a:rPr b="0" i="0" lang="en-US" sz="2800" u="none" cap="none" strike="noStrike">
                <a:solidFill>
                  <a:srgbClr val="000000"/>
                </a:solidFill>
                <a:latin typeface="Arial"/>
                <a:ea typeface="Arial"/>
                <a:cs typeface="Arial"/>
                <a:sym typeface="Arial"/>
              </a:rPr>
              <a:t>The University of Texas at Austin</a:t>
            </a:r>
            <a:endParaRPr/>
          </a:p>
          <a:p>
            <a:pPr indent="0" lvl="0" marL="0" marR="0" rtl="0" algn="ctr">
              <a:lnSpc>
                <a:spcPct val="100000"/>
              </a:lnSpc>
              <a:spcBef>
                <a:spcPts val="488"/>
              </a:spcBef>
              <a:spcAft>
                <a:spcPts val="0"/>
              </a:spcAft>
              <a:buNone/>
            </a:pPr>
            <a:r>
              <a:rPr b="0" i="0" lang="en-US" sz="2800" u="sng" cap="none" strike="noStrike">
                <a:solidFill>
                  <a:srgbClr val="000000"/>
                </a:solidFill>
                <a:latin typeface="Arial"/>
                <a:ea typeface="Arial"/>
                <a:cs typeface="Arial"/>
                <a:sym typeface="Arial"/>
                <a:hlinkClick r:id="rId3"/>
              </a:rPr>
              <a:t>https://www.cerc.utexas.edu/utda/</a:t>
            </a:r>
            <a:endParaRPr b="0" i="0" sz="2800" u="none" cap="none" strike="noStrike">
              <a:solidFill>
                <a:srgbClr val="000000"/>
              </a:solidFill>
              <a:latin typeface="Arial"/>
              <a:ea typeface="Arial"/>
              <a:cs typeface="Arial"/>
              <a:sym typeface="Arial"/>
            </a:endParaRPr>
          </a:p>
        </p:txBody>
      </p:sp>
      <p:sp>
        <p:nvSpPr>
          <p:cNvPr id="112" name="Google Shape;112;p1"/>
          <p:cNvSpPr txBox="1"/>
          <p:nvPr>
            <p:ph type="title"/>
          </p:nvPr>
        </p:nvSpPr>
        <p:spPr>
          <a:xfrm>
            <a:off x="1432560" y="1877589"/>
            <a:ext cx="11175999" cy="21555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333399"/>
                </a:solidFill>
                <a:latin typeface="Arial Black"/>
                <a:ea typeface="Arial Black"/>
                <a:cs typeface="Arial Black"/>
                <a:sym typeface="Arial Black"/>
              </a:rPr>
              <a:t>MAGICAL: Toward Fully Automated Analog IC Layout Leveraging Human and Machine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200"/>
              <a:t>Analog Layout Constraint Extraction</a:t>
            </a:r>
            <a:endParaRPr/>
          </a:p>
        </p:txBody>
      </p:sp>
      <p:sp>
        <p:nvSpPr>
          <p:cNvPr id="200" name="Google Shape;200;p10"/>
          <p:cNvSpPr txBox="1"/>
          <p:nvPr>
            <p:ph idx="1" type="body"/>
          </p:nvPr>
        </p:nvSpPr>
        <p:spPr>
          <a:xfrm>
            <a:off x="778945" y="1228726"/>
            <a:ext cx="7044256"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Graph abstraction of the circuit netlist</a:t>
            </a:r>
            <a:endParaRPr/>
          </a:p>
          <a:p>
            <a:pPr indent="-342900" lvl="1" marL="799994" rtl="0" algn="l">
              <a:lnSpc>
                <a:spcPct val="93000"/>
              </a:lnSpc>
              <a:spcBef>
                <a:spcPts val="1563"/>
              </a:spcBef>
              <a:spcAft>
                <a:spcPts val="0"/>
              </a:spcAft>
              <a:buSzPts val="2400"/>
              <a:buChar char="✔"/>
            </a:pPr>
            <a:r>
              <a:rPr lang="en-US"/>
              <a:t>Abstract circuit netlist into graph representation</a:t>
            </a:r>
            <a:endParaRPr/>
          </a:p>
          <a:p>
            <a:pPr indent="-342900" lvl="1" marL="799994" rtl="0" algn="l">
              <a:lnSpc>
                <a:spcPct val="93000"/>
              </a:lnSpc>
              <a:spcBef>
                <a:spcPts val="1250"/>
              </a:spcBef>
              <a:spcAft>
                <a:spcPts val="0"/>
              </a:spcAft>
              <a:buSzPts val="2400"/>
              <a:buChar char="✔"/>
            </a:pPr>
            <a:r>
              <a:rPr lang="en-US"/>
              <a:t>Represent devices, pins, and nets as nodes</a:t>
            </a:r>
            <a:endParaRPr/>
          </a:p>
          <a:p>
            <a:pPr indent="-342900" lvl="1" marL="799994" rtl="0" algn="l">
              <a:lnSpc>
                <a:spcPct val="93000"/>
              </a:lnSpc>
              <a:spcBef>
                <a:spcPts val="1250"/>
              </a:spcBef>
              <a:spcAft>
                <a:spcPts val="0"/>
              </a:spcAft>
              <a:buSzPts val="2400"/>
              <a:buChar char="✔"/>
            </a:pPr>
            <a:r>
              <a:rPr lang="en-US"/>
              <a:t>Constraint extraction is performed based on the graph representation</a:t>
            </a:r>
            <a:endParaRPr/>
          </a:p>
          <a:p>
            <a:pPr indent="-457200" lvl="0" marL="457200" rtl="0" algn="l">
              <a:lnSpc>
                <a:spcPct val="93000"/>
              </a:lnSpc>
              <a:spcBef>
                <a:spcPts val="1250"/>
              </a:spcBef>
              <a:spcAft>
                <a:spcPts val="0"/>
              </a:spcAft>
              <a:buSzPts val="2800"/>
              <a:buFont typeface="Arial"/>
              <a:buChar char="•"/>
            </a:pPr>
            <a:r>
              <a:rPr lang="en-US"/>
              <a:t>Seed pattern detection</a:t>
            </a:r>
            <a:endParaRPr/>
          </a:p>
          <a:p>
            <a:pPr indent="-342900" lvl="1" marL="799994" rtl="0" algn="l">
              <a:lnSpc>
                <a:spcPct val="93000"/>
              </a:lnSpc>
              <a:spcBef>
                <a:spcPts val="1563"/>
              </a:spcBef>
              <a:spcAft>
                <a:spcPts val="0"/>
              </a:spcAft>
              <a:buSzPts val="2400"/>
              <a:buChar char="✔"/>
            </a:pPr>
            <a:r>
              <a:rPr lang="en-US"/>
              <a:t>Transistor pairs from pattern library as seed patterns (start/end points for graph traversal)</a:t>
            </a:r>
            <a:endParaRPr/>
          </a:p>
          <a:p>
            <a:pPr indent="-342900" lvl="1" marL="799994" rtl="0" algn="l">
              <a:lnSpc>
                <a:spcPct val="93000"/>
              </a:lnSpc>
              <a:spcBef>
                <a:spcPts val="1250"/>
              </a:spcBef>
              <a:spcAft>
                <a:spcPts val="0"/>
              </a:spcAft>
              <a:buSzPts val="2400"/>
              <a:buChar char="✔"/>
            </a:pPr>
            <a:r>
              <a:rPr lang="en-US"/>
              <a:t>Pair-wise pattern matching instead of expensive graph isomorphism algorithms</a:t>
            </a:r>
            <a:endParaRPr/>
          </a:p>
          <a:p>
            <a:pPr indent="-342900" lvl="1" marL="799994" rtl="0" algn="l">
              <a:lnSpc>
                <a:spcPct val="93000"/>
              </a:lnSpc>
              <a:spcBef>
                <a:spcPts val="1250"/>
              </a:spcBef>
              <a:spcAft>
                <a:spcPts val="0"/>
              </a:spcAft>
              <a:buSzPts val="2400"/>
              <a:buChar char="✔"/>
            </a:pPr>
            <a:r>
              <a:rPr lang="en-US"/>
              <a:t>Ambiguity resolving for mixed-signal circuits</a:t>
            </a:r>
            <a:endParaRPr/>
          </a:p>
        </p:txBody>
      </p:sp>
      <p:sp>
        <p:nvSpPr>
          <p:cNvPr id="201" name="Google Shape;201;p10"/>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2" name="Google Shape;202;p10"/>
          <p:cNvSpPr txBox="1"/>
          <p:nvPr/>
        </p:nvSpPr>
        <p:spPr>
          <a:xfrm>
            <a:off x="9010173" y="6077924"/>
            <a:ext cx="3291553"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Sample Pattern Library</a:t>
            </a:r>
            <a:endParaRPr/>
          </a:p>
        </p:txBody>
      </p:sp>
      <p:pic>
        <p:nvPicPr>
          <p:cNvPr id="203" name="Google Shape;203;p10"/>
          <p:cNvPicPr preferRelativeResize="0"/>
          <p:nvPr/>
        </p:nvPicPr>
        <p:blipFill rotWithShape="1">
          <a:blip r:embed="rId3">
            <a:alphaModFix/>
          </a:blip>
          <a:srcRect b="0" l="0" r="0" t="0"/>
          <a:stretch/>
        </p:blipFill>
        <p:spPr>
          <a:xfrm>
            <a:off x="8185475" y="1881718"/>
            <a:ext cx="4940950" cy="401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200"/>
              <a:t>Analog Layout Constraint Extraction</a:t>
            </a:r>
            <a:endParaRPr/>
          </a:p>
        </p:txBody>
      </p:sp>
      <p:sp>
        <p:nvSpPr>
          <p:cNvPr id="210" name="Google Shape;210;p11"/>
          <p:cNvSpPr txBox="1"/>
          <p:nvPr>
            <p:ph idx="1" type="body"/>
          </p:nvPr>
        </p:nvSpPr>
        <p:spPr>
          <a:xfrm>
            <a:off x="778945" y="1228726"/>
            <a:ext cx="8453674"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Signal flow based graph traversal</a:t>
            </a:r>
            <a:endParaRPr/>
          </a:p>
          <a:p>
            <a:pPr indent="-342900" lvl="1" marL="799994" rtl="0" algn="l">
              <a:lnSpc>
                <a:spcPct val="93000"/>
              </a:lnSpc>
              <a:spcBef>
                <a:spcPts val="1563"/>
              </a:spcBef>
              <a:spcAft>
                <a:spcPts val="0"/>
              </a:spcAft>
              <a:buSzPts val="2400"/>
              <a:buChar char="✔"/>
            </a:pPr>
            <a:r>
              <a:rPr lang="en-US"/>
              <a:t>Analogous to following the differential current in small-signal analysis</a:t>
            </a:r>
            <a:endParaRPr/>
          </a:p>
          <a:p>
            <a:pPr indent="-342900" lvl="1" marL="799994" rtl="0" algn="l">
              <a:lnSpc>
                <a:spcPct val="93000"/>
              </a:lnSpc>
              <a:spcBef>
                <a:spcPts val="1250"/>
              </a:spcBef>
              <a:spcAft>
                <a:spcPts val="0"/>
              </a:spcAft>
              <a:buSzPts val="2400"/>
              <a:buChar char="✔"/>
            </a:pPr>
            <a:r>
              <a:rPr lang="en-US"/>
              <a:t>Start from seed patterns, and ends when the flow paths meet at seed patterns</a:t>
            </a:r>
            <a:endParaRPr/>
          </a:p>
          <a:p>
            <a:pPr indent="-342900" lvl="1" marL="799994" rtl="0" algn="l">
              <a:lnSpc>
                <a:spcPct val="93000"/>
              </a:lnSpc>
              <a:spcBef>
                <a:spcPts val="1250"/>
              </a:spcBef>
              <a:spcAft>
                <a:spcPts val="0"/>
              </a:spcAft>
              <a:buSzPts val="2400"/>
              <a:buChar char="✔"/>
            </a:pPr>
            <a:r>
              <a:rPr lang="en-US"/>
              <a:t>Visited subgraph from the same seed pattern form a symmetric group and symmetric nets</a:t>
            </a:r>
            <a:endParaRPr/>
          </a:p>
          <a:p>
            <a:pPr indent="-342900" lvl="1" marL="799994" rtl="0" algn="l">
              <a:lnSpc>
                <a:spcPct val="93000"/>
              </a:lnSpc>
              <a:spcBef>
                <a:spcPts val="1250"/>
              </a:spcBef>
              <a:spcAft>
                <a:spcPts val="0"/>
              </a:spcAft>
              <a:buSzPts val="2400"/>
              <a:buChar char="✔"/>
            </a:pPr>
            <a:r>
              <a:rPr lang="en-US"/>
              <a:t>Also consider matching between passive devices</a:t>
            </a:r>
            <a:endParaRPr/>
          </a:p>
          <a:p>
            <a:pPr indent="-457200" lvl="0" marL="457200" rtl="0" algn="l">
              <a:lnSpc>
                <a:spcPct val="93000"/>
              </a:lnSpc>
              <a:spcBef>
                <a:spcPts val="1250"/>
              </a:spcBef>
              <a:spcAft>
                <a:spcPts val="0"/>
              </a:spcAft>
              <a:buSzPts val="2800"/>
              <a:buFont typeface="Arial"/>
              <a:buChar char="•"/>
            </a:pPr>
            <a:r>
              <a:rPr lang="en-US"/>
              <a:t>Constraints post-processing</a:t>
            </a:r>
            <a:endParaRPr/>
          </a:p>
          <a:p>
            <a:pPr indent="-342900" lvl="1" marL="799994" rtl="0" algn="l">
              <a:lnSpc>
                <a:spcPct val="93000"/>
              </a:lnSpc>
              <a:spcBef>
                <a:spcPts val="1563"/>
              </a:spcBef>
              <a:spcAft>
                <a:spcPts val="0"/>
              </a:spcAft>
              <a:buSzPts val="2400"/>
              <a:buChar char="✔"/>
            </a:pPr>
            <a:r>
              <a:rPr lang="en-US"/>
              <a:t>Identify additional self-symmetric nets and bias circuit symmetry</a:t>
            </a:r>
            <a:endParaRPr/>
          </a:p>
          <a:p>
            <a:pPr indent="-342900" lvl="1" marL="799994" rtl="0" algn="l">
              <a:lnSpc>
                <a:spcPct val="93000"/>
              </a:lnSpc>
              <a:spcBef>
                <a:spcPts val="1250"/>
              </a:spcBef>
              <a:spcAft>
                <a:spcPts val="0"/>
              </a:spcAft>
              <a:buSzPts val="2400"/>
              <a:buChar char="✔"/>
            </a:pPr>
            <a:r>
              <a:rPr lang="en-US"/>
              <a:t>Constraints pruning to allow a device to be in at most one symmetry constraint for placement feasibility</a:t>
            </a:r>
            <a:endParaRPr/>
          </a:p>
          <a:p>
            <a:pPr indent="-279400" lvl="0" marL="457200" rtl="0" algn="l">
              <a:lnSpc>
                <a:spcPct val="93000"/>
              </a:lnSpc>
              <a:spcBef>
                <a:spcPts val="1250"/>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p:txBody>
      </p:sp>
      <p:sp>
        <p:nvSpPr>
          <p:cNvPr id="211" name="Google Shape;211;p11"/>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pic>
        <p:nvPicPr>
          <p:cNvPr id="212" name="Google Shape;212;p11"/>
          <p:cNvPicPr preferRelativeResize="0"/>
          <p:nvPr/>
        </p:nvPicPr>
        <p:blipFill rotWithShape="1">
          <a:blip r:embed="rId3">
            <a:alphaModFix/>
          </a:blip>
          <a:srcRect b="0" l="0" r="0" t="0"/>
          <a:stretch/>
        </p:blipFill>
        <p:spPr>
          <a:xfrm>
            <a:off x="9527353" y="1315151"/>
            <a:ext cx="3516360" cy="3531169"/>
          </a:xfrm>
          <a:prstGeom prst="rect">
            <a:avLst/>
          </a:prstGeom>
          <a:noFill/>
          <a:ln>
            <a:noFill/>
          </a:ln>
        </p:spPr>
      </p:pic>
      <p:sp>
        <p:nvSpPr>
          <p:cNvPr id="213" name="Google Shape;213;p11"/>
          <p:cNvSpPr txBox="1"/>
          <p:nvPr/>
        </p:nvSpPr>
        <p:spPr>
          <a:xfrm>
            <a:off x="10097227" y="4782249"/>
            <a:ext cx="2800723"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Small Signal Analysis</a:t>
            </a:r>
            <a:endParaRPr/>
          </a:p>
        </p:txBody>
      </p:sp>
      <p:pic>
        <p:nvPicPr>
          <p:cNvPr id="214" name="Google Shape;214;p11"/>
          <p:cNvPicPr preferRelativeResize="0"/>
          <p:nvPr/>
        </p:nvPicPr>
        <p:blipFill rotWithShape="1">
          <a:blip r:embed="rId4">
            <a:alphaModFix/>
          </a:blip>
          <a:srcRect b="0" l="0" r="0" t="0"/>
          <a:stretch/>
        </p:blipFill>
        <p:spPr>
          <a:xfrm>
            <a:off x="9681528" y="5221774"/>
            <a:ext cx="3598584" cy="1422696"/>
          </a:xfrm>
          <a:prstGeom prst="rect">
            <a:avLst/>
          </a:prstGeom>
          <a:noFill/>
          <a:ln>
            <a:noFill/>
          </a:ln>
        </p:spPr>
      </p:pic>
      <p:sp>
        <p:nvSpPr>
          <p:cNvPr id="215" name="Google Shape;215;p11"/>
          <p:cNvSpPr txBox="1"/>
          <p:nvPr/>
        </p:nvSpPr>
        <p:spPr>
          <a:xfrm>
            <a:off x="9527353" y="6683641"/>
            <a:ext cx="3912422"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Bias Circuit Symmetry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Analog Placement</a:t>
            </a:r>
            <a:endParaRPr/>
          </a:p>
        </p:txBody>
      </p:sp>
      <p:sp>
        <p:nvSpPr>
          <p:cNvPr id="221" name="Google Shape;221;p12"/>
          <p:cNvSpPr txBox="1"/>
          <p:nvPr>
            <p:ph idx="1" type="body"/>
          </p:nvPr>
        </p:nvSpPr>
        <p:spPr>
          <a:xfrm>
            <a:off x="778945" y="1228726"/>
            <a:ext cx="7882918"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Input:</a:t>
            </a:r>
            <a:endParaRPr/>
          </a:p>
          <a:p>
            <a:pPr indent="-342900" lvl="1" marL="799994" rtl="0" algn="l">
              <a:lnSpc>
                <a:spcPct val="93000"/>
              </a:lnSpc>
              <a:spcBef>
                <a:spcPts val="1563"/>
              </a:spcBef>
              <a:spcAft>
                <a:spcPts val="0"/>
              </a:spcAft>
              <a:buSzPts val="2400"/>
              <a:buChar char="✔"/>
            </a:pPr>
            <a:r>
              <a:rPr lang="en-US"/>
              <a:t>Circuit netlist</a:t>
            </a:r>
            <a:endParaRPr/>
          </a:p>
          <a:p>
            <a:pPr indent="-342900" lvl="1" marL="799994" rtl="0" algn="l">
              <a:lnSpc>
                <a:spcPct val="93000"/>
              </a:lnSpc>
              <a:spcBef>
                <a:spcPts val="1250"/>
              </a:spcBef>
              <a:spcAft>
                <a:spcPts val="0"/>
              </a:spcAft>
              <a:buSzPts val="2400"/>
              <a:buChar char="✔"/>
            </a:pPr>
            <a:r>
              <a:rPr lang="en-US"/>
              <a:t>Device information</a:t>
            </a:r>
            <a:endParaRPr/>
          </a:p>
          <a:p>
            <a:pPr indent="-342900" lvl="1" marL="799994" rtl="0" algn="l">
              <a:lnSpc>
                <a:spcPct val="93000"/>
              </a:lnSpc>
              <a:spcBef>
                <a:spcPts val="1250"/>
              </a:spcBef>
              <a:spcAft>
                <a:spcPts val="0"/>
              </a:spcAft>
              <a:buSzPts val="2400"/>
              <a:buChar char="✔"/>
            </a:pPr>
            <a:r>
              <a:rPr lang="en-US"/>
              <a:t>Design rules</a:t>
            </a:r>
            <a:endParaRPr/>
          </a:p>
          <a:p>
            <a:pPr indent="-342900" lvl="1" marL="799994" rtl="0" algn="l">
              <a:lnSpc>
                <a:spcPct val="93000"/>
              </a:lnSpc>
              <a:spcBef>
                <a:spcPts val="1250"/>
              </a:spcBef>
              <a:spcAft>
                <a:spcPts val="0"/>
              </a:spcAft>
              <a:buSzPts val="2400"/>
              <a:buChar char="✔"/>
            </a:pPr>
            <a:r>
              <a:rPr lang="en-US"/>
              <a:t>Layout constraints…</a:t>
            </a:r>
            <a:endParaRPr/>
          </a:p>
          <a:p>
            <a:pPr indent="-457200" lvl="0" marL="457200" rtl="0" algn="l">
              <a:lnSpc>
                <a:spcPct val="93000"/>
              </a:lnSpc>
              <a:spcBef>
                <a:spcPts val="1250"/>
              </a:spcBef>
              <a:spcAft>
                <a:spcPts val="0"/>
              </a:spcAft>
              <a:buSzPts val="2800"/>
              <a:buFont typeface="Arial"/>
              <a:buChar char="•"/>
            </a:pPr>
            <a:r>
              <a:rPr lang="en-US"/>
              <a:t>Output: a legal placement solution</a:t>
            </a:r>
            <a:endParaRPr/>
          </a:p>
          <a:p>
            <a:pPr indent="-457200" lvl="0" marL="457200" rtl="0" algn="l">
              <a:lnSpc>
                <a:spcPct val="93000"/>
              </a:lnSpc>
              <a:spcBef>
                <a:spcPts val="1563"/>
              </a:spcBef>
              <a:spcAft>
                <a:spcPts val="0"/>
              </a:spcAft>
              <a:buSzPts val="2800"/>
              <a:buFont typeface="Arial"/>
              <a:buChar char="•"/>
            </a:pPr>
            <a:r>
              <a:rPr lang="en-US"/>
              <a:t>Constraints:</a:t>
            </a:r>
            <a:endParaRPr/>
          </a:p>
          <a:p>
            <a:pPr indent="-342900" lvl="1" marL="799994" rtl="0" algn="l">
              <a:lnSpc>
                <a:spcPct val="93000"/>
              </a:lnSpc>
              <a:spcBef>
                <a:spcPts val="1563"/>
              </a:spcBef>
              <a:spcAft>
                <a:spcPts val="0"/>
              </a:spcAft>
              <a:buSzPts val="2400"/>
              <a:buChar char="✔"/>
            </a:pPr>
            <a:r>
              <a:rPr lang="en-US"/>
              <a:t>Symmetric device groups share a common symmetric axis in the placement</a:t>
            </a:r>
            <a:endParaRPr/>
          </a:p>
          <a:p>
            <a:pPr indent="-457200" lvl="0" marL="457200" rtl="0" algn="l">
              <a:lnSpc>
                <a:spcPct val="93000"/>
              </a:lnSpc>
              <a:spcBef>
                <a:spcPts val="1250"/>
              </a:spcBef>
              <a:spcAft>
                <a:spcPts val="0"/>
              </a:spcAft>
              <a:buSzPts val="2800"/>
              <a:buFont typeface="Arial"/>
              <a:buChar char="•"/>
            </a:pPr>
            <a:r>
              <a:rPr lang="en-US"/>
              <a:t>Objectives:</a:t>
            </a:r>
            <a:endParaRPr/>
          </a:p>
          <a:p>
            <a:pPr indent="-342900" lvl="1" marL="799994" rtl="0" algn="l">
              <a:lnSpc>
                <a:spcPct val="93000"/>
              </a:lnSpc>
              <a:spcBef>
                <a:spcPts val="1563"/>
              </a:spcBef>
              <a:spcAft>
                <a:spcPts val="0"/>
              </a:spcAft>
              <a:buSzPts val="2400"/>
              <a:buChar char="✔"/>
            </a:pPr>
            <a:r>
              <a:rPr lang="en-US"/>
              <a:t>Area, wirelength, …</a:t>
            </a:r>
            <a:endParaRPr/>
          </a:p>
        </p:txBody>
      </p:sp>
      <p:sp>
        <p:nvSpPr>
          <p:cNvPr id="222" name="Google Shape;222;p12"/>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223" name="Google Shape;223;p12"/>
          <p:cNvPicPr preferRelativeResize="0"/>
          <p:nvPr/>
        </p:nvPicPr>
        <p:blipFill rotWithShape="1">
          <a:blip r:embed="rId3">
            <a:alphaModFix/>
          </a:blip>
          <a:srcRect b="0" l="0" r="0" t="0"/>
          <a:stretch/>
        </p:blipFill>
        <p:spPr>
          <a:xfrm>
            <a:off x="8002148" y="1270795"/>
            <a:ext cx="4318000" cy="560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Analytical Global Placement</a:t>
            </a:r>
            <a:endParaRPr/>
          </a:p>
        </p:txBody>
      </p:sp>
      <p:sp>
        <p:nvSpPr>
          <p:cNvPr id="229" name="Google Shape;229;p13"/>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We relax the constraints into penalties in the objective, and transform the problem into an unconstrained nonlinear optimization problem </a:t>
            </a:r>
            <a:endParaRPr/>
          </a:p>
          <a:p>
            <a:pPr indent="-457200" lvl="0" marL="457200" rtl="0" algn="l">
              <a:lnSpc>
                <a:spcPct val="93000"/>
              </a:lnSpc>
              <a:spcBef>
                <a:spcPts val="1563"/>
              </a:spcBef>
              <a:spcAft>
                <a:spcPts val="0"/>
              </a:spcAft>
              <a:buSzPts val="2800"/>
              <a:buFont typeface="Arial"/>
              <a:buChar char="•"/>
            </a:pPr>
            <a:r>
              <a:rPr lang="en-US"/>
              <a:t>Objective:</a:t>
            </a:r>
            <a:endParaRPr/>
          </a:p>
          <a:p>
            <a:pPr indent="-279400" lvl="0" marL="457200" rtl="0" algn="l">
              <a:lnSpc>
                <a:spcPct val="93000"/>
              </a:lnSpc>
              <a:spcBef>
                <a:spcPts val="1563"/>
              </a:spcBef>
              <a:spcAft>
                <a:spcPts val="0"/>
              </a:spcAft>
              <a:buSzPts val="2800"/>
              <a:buFont typeface="Arial"/>
              <a:buNone/>
            </a:pPr>
            <a:r>
              <a:t/>
            </a:r>
            <a:endParaRPr/>
          </a:p>
          <a:p>
            <a:pPr indent="-457200" lvl="0" marL="457200" rtl="0" algn="l">
              <a:lnSpc>
                <a:spcPct val="93000"/>
              </a:lnSpc>
              <a:spcBef>
                <a:spcPts val="1563"/>
              </a:spcBef>
              <a:spcAft>
                <a:spcPts val="0"/>
              </a:spcAft>
              <a:buSzPts val="2800"/>
              <a:buFont typeface="Arial"/>
              <a:buChar char="•"/>
            </a:pPr>
            <a:r>
              <a:rPr lang="en-US"/>
              <a:t>Wirelength term (half-perimeter wirelength):</a:t>
            </a:r>
            <a:endParaRPr/>
          </a:p>
          <a:p>
            <a:pPr indent="-279400" lvl="0" marL="457200" rtl="0" algn="l">
              <a:lnSpc>
                <a:spcPct val="93000"/>
              </a:lnSpc>
              <a:spcBef>
                <a:spcPts val="1563"/>
              </a:spcBef>
              <a:spcAft>
                <a:spcPts val="0"/>
              </a:spcAft>
              <a:buSzPts val="2800"/>
              <a:buFont typeface="Arial"/>
              <a:buNone/>
            </a:pPr>
            <a:r>
              <a:t/>
            </a:r>
            <a:endParaRPr/>
          </a:p>
          <a:p>
            <a:pPr indent="-457200" lvl="0" marL="457200" rtl="0" algn="l">
              <a:lnSpc>
                <a:spcPct val="93000"/>
              </a:lnSpc>
              <a:spcBef>
                <a:spcPts val="1563"/>
              </a:spcBef>
              <a:spcAft>
                <a:spcPts val="0"/>
              </a:spcAft>
              <a:buSzPts val="2800"/>
              <a:buFont typeface="Arial"/>
              <a:buChar char="•"/>
            </a:pPr>
            <a:r>
              <a:rPr lang="en-US"/>
              <a:t>Overlap penalty:</a:t>
            </a:r>
            <a:endParaRPr/>
          </a:p>
          <a:p>
            <a:pPr indent="-279400" lvl="0" marL="457200" rtl="0" algn="l">
              <a:lnSpc>
                <a:spcPct val="93000"/>
              </a:lnSpc>
              <a:spcBef>
                <a:spcPts val="1563"/>
              </a:spcBef>
              <a:spcAft>
                <a:spcPts val="0"/>
              </a:spcAft>
              <a:buSzPts val="2800"/>
              <a:buFont typeface="Arial"/>
              <a:buNone/>
            </a:pPr>
            <a:r>
              <a:t/>
            </a:r>
            <a:endParaRPr/>
          </a:p>
        </p:txBody>
      </p:sp>
      <p:sp>
        <p:nvSpPr>
          <p:cNvPr id="230" name="Google Shape;230;p13"/>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1" name="Google Shape;231;p13"/>
          <p:cNvSpPr txBox="1"/>
          <p:nvPr/>
        </p:nvSpPr>
        <p:spPr>
          <a:xfrm>
            <a:off x="1318385" y="2842490"/>
            <a:ext cx="7969105" cy="387670"/>
          </a:xfrm>
          <a:prstGeom prst="rect">
            <a:avLst/>
          </a:prstGeom>
          <a:blipFill rotWithShape="1">
            <a:blip r:embed="rId3">
              <a:alphaModFix/>
            </a:blip>
            <a:stretch>
              <a:fillRect b="-32256" l="-795" r="0" t="-6451"/>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32" name="Google Shape;232;p13"/>
          <p:cNvSpPr txBox="1"/>
          <p:nvPr/>
        </p:nvSpPr>
        <p:spPr>
          <a:xfrm>
            <a:off x="1288568" y="3997281"/>
            <a:ext cx="6279796" cy="498470"/>
          </a:xfrm>
          <a:prstGeom prst="rect">
            <a:avLst/>
          </a:prstGeom>
          <a:blipFill rotWithShape="1">
            <a:blip r:embed="rId4">
              <a:alphaModFix/>
            </a:blip>
            <a:stretch>
              <a:fillRect b="-14997" l="-805" r="-1006" t="-7497"/>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33" name="Google Shape;233;p13"/>
          <p:cNvSpPr txBox="1"/>
          <p:nvPr/>
        </p:nvSpPr>
        <p:spPr>
          <a:xfrm>
            <a:off x="1288568" y="4918959"/>
            <a:ext cx="7158563" cy="2454390"/>
          </a:xfrm>
          <a:prstGeom prst="rect">
            <a:avLst/>
          </a:prstGeom>
          <a:blipFill rotWithShape="1">
            <a:blip r:embed="rId5">
              <a:alphaModFix/>
            </a:blip>
            <a:stretch>
              <a:fillRect b="-18972" l="-2831" r="0" t="-46152"/>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pic>
        <p:nvPicPr>
          <p:cNvPr id="234" name="Google Shape;234;p13"/>
          <p:cNvPicPr preferRelativeResize="0"/>
          <p:nvPr/>
        </p:nvPicPr>
        <p:blipFill rotWithShape="1">
          <a:blip r:embed="rId6">
            <a:alphaModFix/>
          </a:blip>
          <a:srcRect b="0" l="0" r="0" t="0"/>
          <a:stretch/>
        </p:blipFill>
        <p:spPr>
          <a:xfrm>
            <a:off x="8708154" y="4870626"/>
            <a:ext cx="2809769" cy="25050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Analytical Global Placement</a:t>
            </a:r>
            <a:endParaRPr/>
          </a:p>
        </p:txBody>
      </p:sp>
      <p:sp>
        <p:nvSpPr>
          <p:cNvPr id="240" name="Google Shape;240;p14"/>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Asymmetry penalty:</a:t>
            </a:r>
            <a:endParaRPr/>
          </a:p>
          <a:p>
            <a:pPr indent="-279400" lvl="0" marL="457200" rtl="0" algn="l">
              <a:lnSpc>
                <a:spcPct val="93000"/>
              </a:lnSpc>
              <a:spcBef>
                <a:spcPts val="1563"/>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a:p>
            <a:pPr indent="-457200" lvl="0" marL="457200" rtl="0" algn="l">
              <a:lnSpc>
                <a:spcPct val="93000"/>
              </a:lnSpc>
              <a:spcBef>
                <a:spcPts val="1563"/>
              </a:spcBef>
              <a:spcAft>
                <a:spcPts val="0"/>
              </a:spcAft>
              <a:buSzPts val="2800"/>
              <a:buFont typeface="Arial"/>
              <a:buChar char="•"/>
            </a:pPr>
            <a:r>
              <a:rPr lang="en-US"/>
              <a:t>Out of boundary penalty:</a:t>
            </a:r>
            <a:endParaRPr/>
          </a:p>
          <a:p>
            <a:pPr indent="0" lvl="0" marL="0" rtl="0" algn="l">
              <a:lnSpc>
                <a:spcPct val="93000"/>
              </a:lnSpc>
              <a:spcBef>
                <a:spcPts val="1563"/>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p:txBody>
      </p:sp>
      <p:sp>
        <p:nvSpPr>
          <p:cNvPr id="241" name="Google Shape;241;p14"/>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2" name="Google Shape;242;p14"/>
          <p:cNvSpPr txBox="1"/>
          <p:nvPr/>
        </p:nvSpPr>
        <p:spPr>
          <a:xfrm>
            <a:off x="859926" y="1765277"/>
            <a:ext cx="9897068" cy="964495"/>
          </a:xfrm>
          <a:prstGeom prst="rect">
            <a:avLst/>
          </a:prstGeom>
          <a:blipFill rotWithShape="1">
            <a:blip r:embed="rId3">
              <a:alphaModFix/>
            </a:blip>
            <a:stretch>
              <a:fillRect b="-176603" l="-512" r="0" t="-142842"/>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43" name="Google Shape;243;p14"/>
          <p:cNvSpPr txBox="1"/>
          <p:nvPr/>
        </p:nvSpPr>
        <p:spPr>
          <a:xfrm>
            <a:off x="818376" y="4805225"/>
            <a:ext cx="12399292" cy="833498"/>
          </a:xfrm>
          <a:prstGeom prst="rect">
            <a:avLst/>
          </a:prstGeom>
          <a:blipFill rotWithShape="1">
            <a:blip r:embed="rId4">
              <a:alphaModFix/>
            </a:blip>
            <a:stretch>
              <a:fillRect b="-217901" l="-612" r="-611" t="-162682"/>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pic>
        <p:nvPicPr>
          <p:cNvPr id="244" name="Google Shape;244;p14"/>
          <p:cNvPicPr preferRelativeResize="0"/>
          <p:nvPr/>
        </p:nvPicPr>
        <p:blipFill rotWithShape="1">
          <a:blip r:embed="rId5">
            <a:alphaModFix/>
          </a:blip>
          <a:srcRect b="0" l="0" r="0" t="0"/>
          <a:stretch/>
        </p:blipFill>
        <p:spPr>
          <a:xfrm>
            <a:off x="6689146" y="2891263"/>
            <a:ext cx="2862432" cy="1646366"/>
          </a:xfrm>
          <a:prstGeom prst="rect">
            <a:avLst/>
          </a:prstGeom>
          <a:noFill/>
          <a:ln>
            <a:noFill/>
          </a:ln>
        </p:spPr>
      </p:pic>
      <p:pic>
        <p:nvPicPr>
          <p:cNvPr id="245" name="Google Shape;245;p14"/>
          <p:cNvPicPr preferRelativeResize="0"/>
          <p:nvPr/>
        </p:nvPicPr>
        <p:blipFill rotWithShape="1">
          <a:blip r:embed="rId6">
            <a:alphaModFix/>
          </a:blip>
          <a:srcRect b="0" l="0" r="0" t="0"/>
          <a:stretch/>
        </p:blipFill>
        <p:spPr>
          <a:xfrm>
            <a:off x="6689146" y="5697965"/>
            <a:ext cx="2788837" cy="16915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Legalization by Linear Programming</a:t>
            </a:r>
            <a:endParaRPr sz="3200"/>
          </a:p>
        </p:txBody>
      </p:sp>
      <p:sp>
        <p:nvSpPr>
          <p:cNvPr id="251" name="Google Shape;251;p15"/>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Linear programming (LP) based legalization according to the constraint graphs to minimize area and satisfy constraints</a:t>
            </a:r>
            <a:endParaRPr/>
          </a:p>
          <a:p>
            <a:pPr indent="-457200" lvl="0" marL="457200" rtl="0" algn="l">
              <a:lnSpc>
                <a:spcPct val="93000"/>
              </a:lnSpc>
              <a:spcBef>
                <a:spcPts val="1563"/>
              </a:spcBef>
              <a:spcAft>
                <a:spcPts val="0"/>
              </a:spcAft>
              <a:buSzPts val="2800"/>
              <a:buFont typeface="Arial"/>
              <a:buChar char="•"/>
            </a:pPr>
            <a:r>
              <a:rPr lang="en-US"/>
              <a:t>Decomposed into x- and y- direction sub-problems and solved independently</a:t>
            </a:r>
            <a:endParaRPr/>
          </a:p>
          <a:p>
            <a:pPr indent="-279400" lvl="0" marL="457200" rtl="0" algn="l">
              <a:lnSpc>
                <a:spcPct val="93000"/>
              </a:lnSpc>
              <a:spcBef>
                <a:spcPts val="1563"/>
              </a:spcBef>
              <a:spcAft>
                <a:spcPts val="0"/>
              </a:spcAft>
              <a:buSzPts val="2800"/>
              <a:buFont typeface="Arial"/>
              <a:buNone/>
            </a:pPr>
            <a:r>
              <a:t/>
            </a:r>
            <a:endParaRPr/>
          </a:p>
        </p:txBody>
      </p:sp>
      <p:sp>
        <p:nvSpPr>
          <p:cNvPr id="252" name="Google Shape;252;p15"/>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3" name="Google Shape;253;p15"/>
          <p:cNvSpPr/>
          <p:nvPr/>
        </p:nvSpPr>
        <p:spPr>
          <a:xfrm>
            <a:off x="9183008" y="3596808"/>
            <a:ext cx="2603597"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Boundary constraints</a:t>
            </a:r>
            <a:endParaRPr/>
          </a:p>
        </p:txBody>
      </p:sp>
      <p:sp>
        <p:nvSpPr>
          <p:cNvPr id="254" name="Google Shape;254;p15"/>
          <p:cNvSpPr/>
          <p:nvPr/>
        </p:nvSpPr>
        <p:spPr>
          <a:xfrm>
            <a:off x="9183007" y="4069732"/>
            <a:ext cx="3169706"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Topology order constraints</a:t>
            </a:r>
            <a:endParaRPr/>
          </a:p>
        </p:txBody>
      </p:sp>
      <p:sp>
        <p:nvSpPr>
          <p:cNvPr id="255" name="Google Shape;255;p15"/>
          <p:cNvSpPr/>
          <p:nvPr/>
        </p:nvSpPr>
        <p:spPr>
          <a:xfrm>
            <a:off x="9183007" y="4733463"/>
            <a:ext cx="2646878"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Symmetry constraints</a:t>
            </a:r>
            <a:endParaRPr/>
          </a:p>
        </p:txBody>
      </p:sp>
      <p:sp>
        <p:nvSpPr>
          <p:cNvPr id="256" name="Google Shape;256;p15"/>
          <p:cNvSpPr/>
          <p:nvPr/>
        </p:nvSpPr>
        <p:spPr>
          <a:xfrm>
            <a:off x="7330190" y="6040794"/>
            <a:ext cx="2603597"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Boundary constraints</a:t>
            </a:r>
            <a:endParaRPr/>
          </a:p>
        </p:txBody>
      </p:sp>
      <p:sp>
        <p:nvSpPr>
          <p:cNvPr id="257" name="Google Shape;257;p15"/>
          <p:cNvSpPr/>
          <p:nvPr/>
        </p:nvSpPr>
        <p:spPr>
          <a:xfrm>
            <a:off x="7330060" y="6507844"/>
            <a:ext cx="3208813"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Topology order constraints</a:t>
            </a:r>
            <a:endParaRPr/>
          </a:p>
        </p:txBody>
      </p:sp>
      <p:sp>
        <p:nvSpPr>
          <p:cNvPr id="258" name="Google Shape;258;p15"/>
          <p:cNvSpPr/>
          <p:nvPr/>
        </p:nvSpPr>
        <p:spPr>
          <a:xfrm>
            <a:off x="7330060" y="6990600"/>
            <a:ext cx="2646878"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Symmetry constraints</a:t>
            </a:r>
            <a:endParaRPr/>
          </a:p>
        </p:txBody>
      </p:sp>
      <p:sp>
        <p:nvSpPr>
          <p:cNvPr id="259" name="Google Shape;259;p15"/>
          <p:cNvSpPr txBox="1"/>
          <p:nvPr/>
        </p:nvSpPr>
        <p:spPr>
          <a:xfrm>
            <a:off x="1575709" y="3121663"/>
            <a:ext cx="6761507" cy="2277611"/>
          </a:xfrm>
          <a:prstGeom prst="rect">
            <a:avLst/>
          </a:prstGeom>
          <a:blipFill rotWithShape="1">
            <a:blip r:embed="rId3">
              <a:alphaModFix/>
            </a:blip>
            <a:stretch>
              <a:fillRect b="-3331" l="-2062" r="0" t="0"/>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60" name="Google Shape;260;p15"/>
          <p:cNvSpPr txBox="1"/>
          <p:nvPr/>
        </p:nvSpPr>
        <p:spPr>
          <a:xfrm>
            <a:off x="7714769" y="4752040"/>
            <a:ext cx="1244893" cy="343492"/>
          </a:xfrm>
          <a:prstGeom prst="rect">
            <a:avLst/>
          </a:prstGeom>
          <a:blipFill rotWithShape="1">
            <a:blip r:embed="rId4">
              <a:alphaModFix/>
            </a:blip>
            <a:stretch>
              <a:fillRect b="-25000" l="-3029" r="0" t="0"/>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61" name="Google Shape;261;p15"/>
          <p:cNvSpPr txBox="1"/>
          <p:nvPr/>
        </p:nvSpPr>
        <p:spPr>
          <a:xfrm>
            <a:off x="1575710" y="5554375"/>
            <a:ext cx="6761507" cy="1849802"/>
          </a:xfrm>
          <a:prstGeom prst="rect">
            <a:avLst/>
          </a:prstGeom>
          <a:blipFill rotWithShape="1">
            <a:blip r:embed="rId5">
              <a:alphaModFix/>
            </a:blip>
            <a:stretch>
              <a:fillRect b="-4760" l="-2062" r="0" t="0"/>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62" name="Google Shape;262;p15"/>
          <p:cNvSpPr/>
          <p:nvPr/>
        </p:nvSpPr>
        <p:spPr>
          <a:xfrm>
            <a:off x="8988144" y="4501458"/>
            <a:ext cx="207531" cy="847578"/>
          </a:xfrm>
          <a:prstGeom prst="rightBrace">
            <a:avLst>
              <a:gd fmla="val 8333" name="adj1"/>
              <a:gd fmla="val 52014"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63" name="Google Shape;263;p15"/>
          <p:cNvSpPr/>
          <p:nvPr/>
        </p:nvSpPr>
        <p:spPr>
          <a:xfrm>
            <a:off x="9010488" y="4058520"/>
            <a:ext cx="162842" cy="399062"/>
          </a:xfrm>
          <a:prstGeom prst="rightBrace">
            <a:avLst>
              <a:gd fmla="val 8333" name="adj1"/>
              <a:gd fmla="val 52014"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64" name="Google Shape;264;p15"/>
          <p:cNvSpPr/>
          <p:nvPr/>
        </p:nvSpPr>
        <p:spPr>
          <a:xfrm>
            <a:off x="9010488" y="3605519"/>
            <a:ext cx="162842" cy="399062"/>
          </a:xfrm>
          <a:prstGeom prst="rightBrace">
            <a:avLst>
              <a:gd fmla="val 8333" name="adj1"/>
              <a:gd fmla="val 52014"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65" name="Google Shape;265;p15"/>
          <p:cNvSpPr/>
          <p:nvPr/>
        </p:nvSpPr>
        <p:spPr>
          <a:xfrm>
            <a:off x="7167218" y="6030545"/>
            <a:ext cx="162842" cy="399062"/>
          </a:xfrm>
          <a:prstGeom prst="rightBrace">
            <a:avLst>
              <a:gd fmla="val 8333" name="adj1"/>
              <a:gd fmla="val 52014"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66" name="Google Shape;266;p15"/>
          <p:cNvSpPr/>
          <p:nvPr/>
        </p:nvSpPr>
        <p:spPr>
          <a:xfrm>
            <a:off x="7167218" y="6490622"/>
            <a:ext cx="162842" cy="399062"/>
          </a:xfrm>
          <a:prstGeom prst="rightBrace">
            <a:avLst>
              <a:gd fmla="val 8333" name="adj1"/>
              <a:gd fmla="val 52014"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67" name="Google Shape;267;p15"/>
          <p:cNvSpPr/>
          <p:nvPr/>
        </p:nvSpPr>
        <p:spPr>
          <a:xfrm>
            <a:off x="7167218" y="6964578"/>
            <a:ext cx="162842" cy="399062"/>
          </a:xfrm>
          <a:prstGeom prst="rightBrace">
            <a:avLst>
              <a:gd fmla="val 8333" name="adj1"/>
              <a:gd fmla="val 52014"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6"/>
          <p:cNvSpPr txBox="1"/>
          <p:nvPr>
            <p:ph type="title"/>
          </p:nvPr>
        </p:nvSpPr>
        <p:spPr>
          <a:xfrm>
            <a:off x="803312" y="18503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Detailed Placement</a:t>
            </a:r>
            <a:endParaRPr/>
          </a:p>
        </p:txBody>
      </p:sp>
      <p:sp>
        <p:nvSpPr>
          <p:cNvPr id="274" name="Google Shape;274;p16"/>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LP-based wirelength refinement and design rules handling</a:t>
            </a:r>
            <a:endParaRPr/>
          </a:p>
          <a:p>
            <a:pPr indent="0" lvl="0" marL="0" rtl="0" algn="l">
              <a:lnSpc>
                <a:spcPct val="93000"/>
              </a:lnSpc>
              <a:spcBef>
                <a:spcPts val="1563"/>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p:txBody>
      </p:sp>
      <p:sp>
        <p:nvSpPr>
          <p:cNvPr id="275" name="Google Shape;275;p16"/>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76" name="Google Shape;276;p16"/>
          <p:cNvSpPr/>
          <p:nvPr/>
        </p:nvSpPr>
        <p:spPr>
          <a:xfrm>
            <a:off x="9398469" y="2960162"/>
            <a:ext cx="2647559" cy="95103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Fixed boundary and topology order constraints</a:t>
            </a:r>
            <a:endParaRPr/>
          </a:p>
        </p:txBody>
      </p:sp>
      <p:sp>
        <p:nvSpPr>
          <p:cNvPr id="277" name="Google Shape;277;p16"/>
          <p:cNvSpPr/>
          <p:nvPr/>
        </p:nvSpPr>
        <p:spPr>
          <a:xfrm>
            <a:off x="9399150" y="4943191"/>
            <a:ext cx="2646878"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rgbClr val="343797"/>
                </a:solidFill>
                <a:latin typeface="Arial"/>
                <a:ea typeface="Arial"/>
                <a:cs typeface="Arial"/>
                <a:sym typeface="Arial"/>
              </a:rPr>
              <a:t>Symmetry constraints</a:t>
            </a:r>
            <a:endParaRPr/>
          </a:p>
        </p:txBody>
      </p:sp>
      <p:sp>
        <p:nvSpPr>
          <p:cNvPr id="278" name="Google Shape;278;p16"/>
          <p:cNvSpPr/>
          <p:nvPr/>
        </p:nvSpPr>
        <p:spPr>
          <a:xfrm>
            <a:off x="8901404" y="2628294"/>
            <a:ext cx="332509" cy="1614767"/>
          </a:xfrm>
          <a:prstGeom prst="rightBrace">
            <a:avLst>
              <a:gd fmla="val 8333" name="adj1"/>
              <a:gd fmla="val 50756"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79" name="Google Shape;279;p16"/>
          <p:cNvSpPr/>
          <p:nvPr/>
        </p:nvSpPr>
        <p:spPr>
          <a:xfrm>
            <a:off x="8901404" y="4447308"/>
            <a:ext cx="323962" cy="1370333"/>
          </a:xfrm>
          <a:prstGeom prst="rightBrace">
            <a:avLst>
              <a:gd fmla="val 8333" name="adj1"/>
              <a:gd fmla="val 50756" name="adj2"/>
            </a:avLst>
          </a:prstGeom>
          <a:noFill/>
          <a:ln cap="flat" cmpd="sng" w="9525">
            <a:solidFill>
              <a:srgbClr val="34379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sp>
        <p:nvSpPr>
          <p:cNvPr id="280" name="Google Shape;280;p16"/>
          <p:cNvSpPr txBox="1"/>
          <p:nvPr/>
        </p:nvSpPr>
        <p:spPr>
          <a:xfrm>
            <a:off x="1287475" y="2097008"/>
            <a:ext cx="6761507" cy="3720634"/>
          </a:xfrm>
          <a:prstGeom prst="rect">
            <a:avLst/>
          </a:prstGeom>
          <a:blipFill rotWithShape="1">
            <a:blip r:embed="rId3">
              <a:alphaModFix/>
            </a:blip>
            <a:stretch>
              <a:fillRect b="-2039" l="-1872" r="0" t="0"/>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
        <p:nvSpPr>
          <p:cNvPr id="281" name="Google Shape;281;p16"/>
          <p:cNvSpPr txBox="1"/>
          <p:nvPr/>
        </p:nvSpPr>
        <p:spPr>
          <a:xfrm>
            <a:off x="7513428" y="4911187"/>
            <a:ext cx="1244893" cy="343492"/>
          </a:xfrm>
          <a:prstGeom prst="rect">
            <a:avLst/>
          </a:prstGeom>
          <a:blipFill rotWithShape="1">
            <a:blip r:embed="rId4">
              <a:alphaModFix/>
            </a:blip>
            <a:stretch>
              <a:fillRect b="-21427" l="-4038" r="0" t="0"/>
            </a:stretch>
          </a:blip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Analog Routing</a:t>
            </a:r>
            <a:endParaRPr/>
          </a:p>
        </p:txBody>
      </p:sp>
      <p:sp>
        <p:nvSpPr>
          <p:cNvPr id="288" name="Google Shape;288;p17"/>
          <p:cNvSpPr txBox="1"/>
          <p:nvPr>
            <p:ph idx="1" type="body"/>
          </p:nvPr>
        </p:nvSpPr>
        <p:spPr>
          <a:xfrm>
            <a:off x="778944" y="1228726"/>
            <a:ext cx="6666885"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Inputs:</a:t>
            </a:r>
            <a:endParaRPr/>
          </a:p>
          <a:p>
            <a:pPr indent="-342900" lvl="1" marL="799994" rtl="0" algn="l">
              <a:lnSpc>
                <a:spcPct val="93000"/>
              </a:lnSpc>
              <a:spcBef>
                <a:spcPts val="1563"/>
              </a:spcBef>
              <a:spcAft>
                <a:spcPts val="0"/>
              </a:spcAft>
              <a:buSzPts val="2400"/>
              <a:buChar char="✔"/>
            </a:pPr>
            <a:r>
              <a:rPr lang="en-US"/>
              <a:t>Routing constraints</a:t>
            </a:r>
            <a:endParaRPr/>
          </a:p>
          <a:p>
            <a:pPr indent="-342900" lvl="1" marL="799994" rtl="0" algn="l">
              <a:lnSpc>
                <a:spcPct val="93000"/>
              </a:lnSpc>
              <a:spcBef>
                <a:spcPts val="1250"/>
              </a:spcBef>
              <a:spcAft>
                <a:spcPts val="0"/>
              </a:spcAft>
              <a:buSzPts val="2400"/>
              <a:buChar char="✔"/>
            </a:pPr>
            <a:r>
              <a:rPr lang="en-US"/>
              <a:t>Placement results</a:t>
            </a:r>
            <a:endParaRPr/>
          </a:p>
          <a:p>
            <a:pPr indent="-342900" lvl="1" marL="799994" rtl="0" algn="l">
              <a:lnSpc>
                <a:spcPct val="93000"/>
              </a:lnSpc>
              <a:spcBef>
                <a:spcPts val="1250"/>
              </a:spcBef>
              <a:spcAft>
                <a:spcPts val="0"/>
              </a:spcAft>
              <a:buSzPts val="2400"/>
              <a:buChar char="✔"/>
            </a:pPr>
            <a:r>
              <a:rPr lang="en-US"/>
              <a:t>Design rules (from PDK)</a:t>
            </a:r>
            <a:endParaRPr/>
          </a:p>
          <a:p>
            <a:pPr indent="-457200" lvl="0" marL="457200" rtl="0" algn="l">
              <a:lnSpc>
                <a:spcPct val="93000"/>
              </a:lnSpc>
              <a:spcBef>
                <a:spcPts val="1250"/>
              </a:spcBef>
              <a:spcAft>
                <a:spcPts val="0"/>
              </a:spcAft>
              <a:buSzPts val="2800"/>
              <a:buFont typeface="Arial"/>
              <a:buChar char="•"/>
            </a:pPr>
            <a:r>
              <a:rPr lang="en-US"/>
              <a:t>Output:</a:t>
            </a:r>
            <a:endParaRPr/>
          </a:p>
          <a:p>
            <a:pPr indent="-342900" lvl="1" marL="799994" rtl="0" algn="l">
              <a:lnSpc>
                <a:spcPct val="93000"/>
              </a:lnSpc>
              <a:spcBef>
                <a:spcPts val="1563"/>
              </a:spcBef>
              <a:spcAft>
                <a:spcPts val="0"/>
              </a:spcAft>
              <a:buSzPts val="2400"/>
              <a:buChar char="✔"/>
            </a:pPr>
            <a:r>
              <a:rPr lang="en-US"/>
              <a:t>LVS cleaned GDSII layout</a:t>
            </a:r>
            <a:endParaRPr/>
          </a:p>
          <a:p>
            <a:pPr indent="-457200" lvl="0" marL="457200" rtl="0" algn="l">
              <a:lnSpc>
                <a:spcPct val="93000"/>
              </a:lnSpc>
              <a:spcBef>
                <a:spcPts val="1250"/>
              </a:spcBef>
              <a:spcAft>
                <a:spcPts val="0"/>
              </a:spcAft>
              <a:buSzPts val="2800"/>
              <a:buFont typeface="Arial"/>
              <a:buChar char="•"/>
            </a:pPr>
            <a:r>
              <a:rPr lang="en-US"/>
              <a:t>Methods:</a:t>
            </a:r>
            <a:endParaRPr/>
          </a:p>
          <a:p>
            <a:pPr indent="-342900" lvl="1" marL="799994" rtl="0" algn="l">
              <a:lnSpc>
                <a:spcPct val="93000"/>
              </a:lnSpc>
              <a:spcBef>
                <a:spcPts val="1563"/>
              </a:spcBef>
              <a:spcAft>
                <a:spcPts val="0"/>
              </a:spcAft>
              <a:buSzPts val="2400"/>
              <a:buChar char="✔"/>
            </a:pPr>
            <a:r>
              <a:rPr lang="en-US"/>
              <a:t>A* search based global and detailed routing with geometric constraints</a:t>
            </a:r>
            <a:endParaRPr/>
          </a:p>
          <a:p>
            <a:pPr indent="-279400" lvl="0" marL="457200" rtl="0" algn="l">
              <a:lnSpc>
                <a:spcPct val="93000"/>
              </a:lnSpc>
              <a:spcBef>
                <a:spcPts val="1250"/>
              </a:spcBef>
              <a:spcAft>
                <a:spcPts val="0"/>
              </a:spcAft>
              <a:buSzPts val="2800"/>
              <a:buFont typeface="Arial"/>
              <a:buNone/>
            </a:pPr>
            <a:r>
              <a:t/>
            </a:r>
            <a:endParaRPr/>
          </a:p>
        </p:txBody>
      </p:sp>
      <p:sp>
        <p:nvSpPr>
          <p:cNvPr id="289" name="Google Shape;289;p17"/>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290" name="Google Shape;290;p17"/>
          <p:cNvPicPr preferRelativeResize="0"/>
          <p:nvPr/>
        </p:nvPicPr>
        <p:blipFill rotWithShape="1">
          <a:blip r:embed="rId3">
            <a:alphaModFix/>
          </a:blip>
          <a:srcRect b="0" l="0" r="0" t="0"/>
          <a:stretch/>
        </p:blipFill>
        <p:spPr>
          <a:xfrm>
            <a:off x="7973644" y="1258611"/>
            <a:ext cx="3462828" cy="2438611"/>
          </a:xfrm>
          <a:prstGeom prst="rect">
            <a:avLst/>
          </a:prstGeom>
          <a:noFill/>
          <a:ln>
            <a:noFill/>
          </a:ln>
        </p:spPr>
      </p:pic>
      <p:pic>
        <p:nvPicPr>
          <p:cNvPr id="291" name="Google Shape;291;p17"/>
          <p:cNvPicPr preferRelativeResize="0"/>
          <p:nvPr/>
        </p:nvPicPr>
        <p:blipFill rotWithShape="1">
          <a:blip r:embed="rId4">
            <a:alphaModFix/>
          </a:blip>
          <a:srcRect b="0" l="0" r="0" t="0"/>
          <a:stretch/>
        </p:blipFill>
        <p:spPr>
          <a:xfrm>
            <a:off x="8320570" y="3849448"/>
            <a:ext cx="2768975" cy="3337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8"/>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a:t>Global Routing</a:t>
            </a:r>
            <a:endParaRPr/>
          </a:p>
        </p:txBody>
      </p:sp>
      <p:sp>
        <p:nvSpPr>
          <p:cNvPr id="298" name="Google Shape;298;p18"/>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Symmetry-aware grid-based A* search routing engine</a:t>
            </a:r>
            <a:endParaRPr/>
          </a:p>
          <a:p>
            <a:pPr indent="-457200" lvl="0" marL="457200" rtl="0" algn="l">
              <a:lnSpc>
                <a:spcPct val="93000"/>
              </a:lnSpc>
              <a:spcBef>
                <a:spcPts val="1563"/>
              </a:spcBef>
              <a:spcAft>
                <a:spcPts val="0"/>
              </a:spcAft>
              <a:buSzPts val="2800"/>
              <a:buFont typeface="Arial"/>
              <a:buChar char="•"/>
            </a:pPr>
            <a:r>
              <a:rPr lang="en-US"/>
              <a:t>First divide the placement into uniform grids</a:t>
            </a:r>
            <a:endParaRPr/>
          </a:p>
          <a:p>
            <a:pPr indent="-457200" lvl="0" marL="457200" rtl="0" algn="l">
              <a:lnSpc>
                <a:spcPct val="93000"/>
              </a:lnSpc>
              <a:spcBef>
                <a:spcPts val="1563"/>
              </a:spcBef>
              <a:spcAft>
                <a:spcPts val="0"/>
              </a:spcAft>
              <a:buSzPts val="2800"/>
              <a:buFont typeface="Arial"/>
              <a:buChar char="•"/>
            </a:pPr>
            <a:r>
              <a:rPr lang="en-US"/>
              <a:t>Calculate routing capacity on 2D grid edges</a:t>
            </a:r>
            <a:endParaRPr/>
          </a:p>
          <a:p>
            <a:pPr indent="-457200" lvl="0" marL="457200" rtl="0" algn="l">
              <a:lnSpc>
                <a:spcPct val="93000"/>
              </a:lnSpc>
              <a:spcBef>
                <a:spcPts val="1563"/>
              </a:spcBef>
              <a:spcAft>
                <a:spcPts val="0"/>
              </a:spcAft>
              <a:buSzPts val="2800"/>
              <a:buFont typeface="Arial"/>
              <a:buChar char="•"/>
            </a:pPr>
            <a:r>
              <a:rPr lang="en-US"/>
              <a:t>Analog layout pins could be polygons varied in size and shape, which are decomposed into searching points in the path search scheme</a:t>
            </a:r>
            <a:endParaRPr/>
          </a:p>
          <a:p>
            <a:pPr indent="-457200" lvl="0" marL="457200" rtl="0" algn="l">
              <a:lnSpc>
                <a:spcPct val="93000"/>
              </a:lnSpc>
              <a:spcBef>
                <a:spcPts val="1563"/>
              </a:spcBef>
              <a:spcAft>
                <a:spcPts val="0"/>
              </a:spcAft>
              <a:buSzPts val="2800"/>
              <a:buFont typeface="Arial"/>
              <a:buChar char="•"/>
            </a:pPr>
            <a:r>
              <a:rPr lang="en-US"/>
              <a:t>Split multi-pin net into two-pin nets based on minimum spanning tree with HPWL as the edge costs, considering symmetric net pairs</a:t>
            </a:r>
            <a:endParaRPr/>
          </a:p>
          <a:p>
            <a:pPr indent="-457200" lvl="0" marL="457200" rtl="0" algn="l">
              <a:lnSpc>
                <a:spcPct val="93000"/>
              </a:lnSpc>
              <a:spcBef>
                <a:spcPts val="1563"/>
              </a:spcBef>
              <a:spcAft>
                <a:spcPts val="0"/>
              </a:spcAft>
              <a:buSzPts val="2800"/>
              <a:buFont typeface="Arial"/>
              <a:buChar char="•"/>
            </a:pPr>
            <a:r>
              <a:rPr lang="en-US"/>
              <a:t>Symmetric net pairs and self-symmetric nets are routed on the 3D global routing grid with exact symmetry</a:t>
            </a:r>
            <a:endParaRPr/>
          </a:p>
          <a:p>
            <a:pPr indent="-457200" lvl="0" marL="457200" rtl="0" algn="l">
              <a:lnSpc>
                <a:spcPct val="93000"/>
              </a:lnSpc>
              <a:spcBef>
                <a:spcPts val="1563"/>
              </a:spcBef>
              <a:spcAft>
                <a:spcPts val="0"/>
              </a:spcAft>
              <a:buSzPts val="2800"/>
              <a:buFont typeface="Arial"/>
              <a:buChar char="•"/>
            </a:pPr>
            <a:r>
              <a:rPr lang="en-US"/>
              <a:t>A rip-up and reroute scheme is applied when failing to achieve a feasible solution in the early iterations</a:t>
            </a:r>
            <a:endParaRPr/>
          </a:p>
        </p:txBody>
      </p:sp>
      <p:sp>
        <p:nvSpPr>
          <p:cNvPr id="299" name="Google Shape;299;p18"/>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9"/>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a:t>Detailed Routing</a:t>
            </a:r>
            <a:endParaRPr/>
          </a:p>
        </p:txBody>
      </p:sp>
      <p:sp>
        <p:nvSpPr>
          <p:cNvPr id="306" name="Google Shape;306;p19"/>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Similar to the global routing, an A* search based scheme is applied</a:t>
            </a:r>
            <a:endParaRPr/>
          </a:p>
          <a:p>
            <a:pPr indent="-457200" lvl="0" marL="457200" rtl="0" algn="l">
              <a:lnSpc>
                <a:spcPct val="93000"/>
              </a:lnSpc>
              <a:spcBef>
                <a:spcPts val="1563"/>
              </a:spcBef>
              <a:spcAft>
                <a:spcPts val="0"/>
              </a:spcAft>
              <a:buSzPts val="2800"/>
              <a:buFont typeface="Arial"/>
              <a:buChar char="•"/>
            </a:pPr>
            <a:r>
              <a:rPr lang="en-US"/>
              <a:t>Only need to align to the manufacturing grid specified in the process technology design rules</a:t>
            </a:r>
            <a:endParaRPr/>
          </a:p>
          <a:p>
            <a:pPr indent="-457200" lvl="0" marL="457200" rtl="0" algn="l">
              <a:lnSpc>
                <a:spcPct val="93000"/>
              </a:lnSpc>
              <a:spcBef>
                <a:spcPts val="1563"/>
              </a:spcBef>
              <a:spcAft>
                <a:spcPts val="0"/>
              </a:spcAft>
              <a:buSzPts val="2800"/>
              <a:buFont typeface="Arial"/>
              <a:buChar char="•"/>
            </a:pPr>
            <a:r>
              <a:rPr lang="en-US"/>
              <a:t>Design rules are checked during the A* search</a:t>
            </a:r>
            <a:endParaRPr/>
          </a:p>
          <a:p>
            <a:pPr indent="-457200" lvl="0" marL="457200" rtl="0" algn="l">
              <a:lnSpc>
                <a:spcPct val="93000"/>
              </a:lnSpc>
              <a:spcBef>
                <a:spcPts val="1563"/>
              </a:spcBef>
              <a:spcAft>
                <a:spcPts val="0"/>
              </a:spcAft>
              <a:buSzPts val="2800"/>
              <a:buFont typeface="Arial"/>
              <a:buChar char="•"/>
            </a:pPr>
            <a:r>
              <a:rPr lang="en-US"/>
              <a:t>When routing the symmetric net pairs or self-symmetric nets, both sides along the symmetry axis are routed at the same time</a:t>
            </a:r>
            <a:endParaRPr/>
          </a:p>
          <a:p>
            <a:pPr indent="-457200" lvl="0" marL="457200" rtl="0" algn="l">
              <a:lnSpc>
                <a:spcPct val="93000"/>
              </a:lnSpc>
              <a:spcBef>
                <a:spcPts val="1563"/>
              </a:spcBef>
              <a:spcAft>
                <a:spcPts val="0"/>
              </a:spcAft>
              <a:buSzPts val="2800"/>
              <a:buFont typeface="Arial"/>
              <a:buChar char="•"/>
            </a:pPr>
            <a:r>
              <a:rPr lang="en-US"/>
              <a:t>The resulting routing solution is symmetric-feasible by construction</a:t>
            </a:r>
            <a:endParaRPr/>
          </a:p>
          <a:p>
            <a:pPr indent="-457200" lvl="0" marL="457200" rtl="0" algn="l">
              <a:lnSpc>
                <a:spcPct val="93000"/>
              </a:lnSpc>
              <a:spcBef>
                <a:spcPts val="1563"/>
              </a:spcBef>
              <a:spcAft>
                <a:spcPts val="0"/>
              </a:spcAft>
              <a:buSzPts val="2800"/>
              <a:buFont typeface="Arial"/>
              <a:buChar char="•"/>
            </a:pPr>
            <a:r>
              <a:rPr lang="en-US"/>
              <a:t>Other analog circuit-specific routing considerations will also be incorporated to improve the post-layout circuit performance</a:t>
            </a:r>
            <a:endParaRPr/>
          </a:p>
        </p:txBody>
      </p:sp>
      <p:sp>
        <p:nvSpPr>
          <p:cNvPr id="307" name="Google Shape;307;p19"/>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
          <p:cNvSpPr txBox="1"/>
          <p:nvPr>
            <p:ph type="title"/>
          </p:nvPr>
        </p:nvSpPr>
        <p:spPr>
          <a:xfrm>
            <a:off x="963168" y="155863"/>
            <a:ext cx="11441661"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Outline</a:t>
            </a:r>
            <a:endParaRPr/>
          </a:p>
        </p:txBody>
      </p:sp>
      <p:sp>
        <p:nvSpPr>
          <p:cNvPr id="118" name="Google Shape;118;p2"/>
          <p:cNvSpPr txBox="1"/>
          <p:nvPr>
            <p:ph idx="1" type="body"/>
          </p:nvPr>
        </p:nvSpPr>
        <p:spPr>
          <a:xfrm>
            <a:off x="1048512" y="1341120"/>
            <a:ext cx="11563581" cy="5572444"/>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3200"/>
              <a:buFont typeface="Arial"/>
              <a:buChar char="•"/>
            </a:pPr>
            <a:r>
              <a:rPr lang="en-US" sz="3200">
                <a:solidFill>
                  <a:schemeClr val="dk1"/>
                </a:solidFill>
              </a:rPr>
              <a:t>Introduction and MAGICAL Overview</a:t>
            </a:r>
            <a:endParaRPr/>
          </a:p>
          <a:p>
            <a:pPr indent="-457200" lvl="0" marL="457200" rtl="0" algn="l">
              <a:lnSpc>
                <a:spcPct val="93000"/>
              </a:lnSpc>
              <a:spcBef>
                <a:spcPts val="1563"/>
              </a:spcBef>
              <a:spcAft>
                <a:spcPts val="0"/>
              </a:spcAft>
              <a:buSzPts val="3200"/>
              <a:buFont typeface="Arial"/>
              <a:buChar char="•"/>
            </a:pPr>
            <a:r>
              <a:rPr lang="en-US" sz="3200">
                <a:solidFill>
                  <a:schemeClr val="dk1"/>
                </a:solidFill>
              </a:rPr>
              <a:t>MAGICAL Components</a:t>
            </a:r>
            <a:endParaRPr/>
          </a:p>
          <a:p>
            <a:pPr indent="-342900" lvl="1" marL="799994" rtl="0" algn="l">
              <a:lnSpc>
                <a:spcPct val="93000"/>
              </a:lnSpc>
              <a:spcBef>
                <a:spcPts val="1563"/>
              </a:spcBef>
              <a:spcAft>
                <a:spcPts val="0"/>
              </a:spcAft>
              <a:buSzPts val="2800"/>
              <a:buChar char="✔"/>
            </a:pPr>
            <a:r>
              <a:rPr lang="en-US" sz="2800"/>
              <a:t>Parametric Device Generation</a:t>
            </a:r>
            <a:endParaRPr/>
          </a:p>
          <a:p>
            <a:pPr indent="-342900" lvl="1" marL="799994" rtl="0" algn="l">
              <a:lnSpc>
                <a:spcPct val="93000"/>
              </a:lnSpc>
              <a:spcBef>
                <a:spcPts val="1250"/>
              </a:spcBef>
              <a:spcAft>
                <a:spcPts val="0"/>
              </a:spcAft>
              <a:buSzPts val="2800"/>
              <a:buChar char="✔"/>
            </a:pPr>
            <a:r>
              <a:rPr lang="en-US" sz="2800"/>
              <a:t>Analog Layout Constraint Extraction</a:t>
            </a:r>
            <a:endParaRPr/>
          </a:p>
          <a:p>
            <a:pPr indent="-342900" lvl="1" marL="799994" rtl="0" algn="l">
              <a:lnSpc>
                <a:spcPct val="93000"/>
              </a:lnSpc>
              <a:spcBef>
                <a:spcPts val="1250"/>
              </a:spcBef>
              <a:spcAft>
                <a:spcPts val="0"/>
              </a:spcAft>
              <a:buSzPts val="2800"/>
              <a:buChar char="✔"/>
            </a:pPr>
            <a:r>
              <a:rPr lang="en-US" sz="2800"/>
              <a:t>Analog </a:t>
            </a:r>
            <a:r>
              <a:rPr lang="en-US" sz="2800">
                <a:solidFill>
                  <a:schemeClr val="dk1"/>
                </a:solidFill>
              </a:rPr>
              <a:t>Placement</a:t>
            </a:r>
            <a:endParaRPr/>
          </a:p>
          <a:p>
            <a:pPr indent="-342900" lvl="1" marL="799994" rtl="0" algn="l">
              <a:lnSpc>
                <a:spcPct val="93000"/>
              </a:lnSpc>
              <a:spcBef>
                <a:spcPts val="1250"/>
              </a:spcBef>
              <a:spcAft>
                <a:spcPts val="0"/>
              </a:spcAft>
              <a:buSzPts val="2800"/>
              <a:buChar char="✔"/>
            </a:pPr>
            <a:r>
              <a:rPr lang="en-US" sz="2800">
                <a:solidFill>
                  <a:schemeClr val="dk1"/>
                </a:solidFill>
              </a:rPr>
              <a:t>Analog Routing</a:t>
            </a:r>
            <a:endParaRPr/>
          </a:p>
          <a:p>
            <a:pPr indent="-457200" lvl="0" marL="457200" rtl="0" algn="l">
              <a:lnSpc>
                <a:spcPct val="93000"/>
              </a:lnSpc>
              <a:spcBef>
                <a:spcPts val="1250"/>
              </a:spcBef>
              <a:spcAft>
                <a:spcPts val="0"/>
              </a:spcAft>
              <a:buSzPts val="3200"/>
              <a:buFont typeface="Arial"/>
              <a:buChar char="•"/>
            </a:pPr>
            <a:r>
              <a:rPr lang="en-US" sz="3200"/>
              <a:t>MAGICAL Experimental Results</a:t>
            </a:r>
            <a:endParaRPr/>
          </a:p>
          <a:p>
            <a:pPr indent="-457200" lvl="0" marL="457200" rtl="0" algn="l">
              <a:lnSpc>
                <a:spcPct val="93000"/>
              </a:lnSpc>
              <a:spcBef>
                <a:spcPts val="1563"/>
              </a:spcBef>
              <a:spcAft>
                <a:spcPts val="0"/>
              </a:spcAft>
              <a:buSzPts val="3200"/>
              <a:buFont typeface="Arial"/>
              <a:buChar char="•"/>
            </a:pPr>
            <a:r>
              <a:rPr lang="en-US" sz="3200"/>
              <a:t>Conclusion</a:t>
            </a:r>
            <a:endParaRPr/>
          </a:p>
          <a:p>
            <a:pPr indent="-254000" lvl="0" marL="457200" rtl="0" algn="l">
              <a:lnSpc>
                <a:spcPct val="93000"/>
              </a:lnSpc>
              <a:spcBef>
                <a:spcPts val="1563"/>
              </a:spcBef>
              <a:spcAft>
                <a:spcPts val="0"/>
              </a:spcAft>
              <a:buSzPts val="3200"/>
              <a:buFont typeface="Arial"/>
              <a:buNone/>
            </a:pPr>
            <a:r>
              <a:t/>
            </a:r>
            <a:endParaRPr sz="3200"/>
          </a:p>
        </p:txBody>
      </p:sp>
      <p:sp>
        <p:nvSpPr>
          <p:cNvPr id="119" name="Google Shape;119;p2"/>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0"/>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a:p>
        </p:txBody>
      </p:sp>
      <p:sp>
        <p:nvSpPr>
          <p:cNvPr id="313" name="Google Shape;313;p20"/>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 comparator design</a:t>
            </a:r>
            <a:endParaRPr/>
          </a:p>
        </p:txBody>
      </p:sp>
      <p:sp>
        <p:nvSpPr>
          <p:cNvPr id="314" name="Google Shape;314;p20"/>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315" name="Google Shape;315;p20"/>
          <p:cNvPicPr preferRelativeResize="0"/>
          <p:nvPr/>
        </p:nvPicPr>
        <p:blipFill rotWithShape="1">
          <a:blip r:embed="rId3">
            <a:alphaModFix/>
          </a:blip>
          <a:srcRect b="0" l="0" r="0" t="0"/>
          <a:stretch/>
        </p:blipFill>
        <p:spPr>
          <a:xfrm>
            <a:off x="7740477" y="4347091"/>
            <a:ext cx="2288877" cy="2690649"/>
          </a:xfrm>
          <a:prstGeom prst="rect">
            <a:avLst/>
          </a:prstGeom>
          <a:noFill/>
          <a:ln>
            <a:noFill/>
          </a:ln>
        </p:spPr>
      </p:pic>
      <p:sp>
        <p:nvSpPr>
          <p:cNvPr id="316" name="Google Shape;316;p20"/>
          <p:cNvSpPr txBox="1"/>
          <p:nvPr/>
        </p:nvSpPr>
        <p:spPr>
          <a:xfrm>
            <a:off x="8036061" y="7032955"/>
            <a:ext cx="2169312"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MAGICAL Layout</a:t>
            </a:r>
            <a:endParaRPr/>
          </a:p>
        </p:txBody>
      </p:sp>
      <p:pic>
        <p:nvPicPr>
          <p:cNvPr id="317" name="Google Shape;317;p20"/>
          <p:cNvPicPr preferRelativeResize="0"/>
          <p:nvPr/>
        </p:nvPicPr>
        <p:blipFill rotWithShape="1">
          <a:blip r:embed="rId4">
            <a:alphaModFix/>
          </a:blip>
          <a:srcRect b="0" l="0" r="0" t="0"/>
          <a:stretch/>
        </p:blipFill>
        <p:spPr>
          <a:xfrm>
            <a:off x="7224874" y="1735904"/>
            <a:ext cx="3320082" cy="2111914"/>
          </a:xfrm>
          <a:prstGeom prst="rect">
            <a:avLst/>
          </a:prstGeom>
          <a:noFill/>
          <a:ln>
            <a:noFill/>
          </a:ln>
        </p:spPr>
      </p:pic>
      <p:sp>
        <p:nvSpPr>
          <p:cNvPr id="318" name="Google Shape;318;p20"/>
          <p:cNvSpPr txBox="1"/>
          <p:nvPr/>
        </p:nvSpPr>
        <p:spPr>
          <a:xfrm>
            <a:off x="8051290" y="3894591"/>
            <a:ext cx="1866217"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Manual Layout</a:t>
            </a:r>
            <a:endParaRPr/>
          </a:p>
        </p:txBody>
      </p:sp>
      <p:pic>
        <p:nvPicPr>
          <p:cNvPr id="319" name="Google Shape;319;p20"/>
          <p:cNvPicPr preferRelativeResize="0"/>
          <p:nvPr/>
        </p:nvPicPr>
        <p:blipFill rotWithShape="1">
          <a:blip r:embed="rId5">
            <a:alphaModFix/>
          </a:blip>
          <a:srcRect b="0" l="0" r="0" t="0"/>
          <a:stretch/>
        </p:blipFill>
        <p:spPr>
          <a:xfrm>
            <a:off x="1415306" y="2286286"/>
            <a:ext cx="4612180" cy="39737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a:p>
        </p:txBody>
      </p:sp>
      <p:sp>
        <p:nvSpPr>
          <p:cNvPr id="325" name="Google Shape;325;p21"/>
          <p:cNvSpPr txBox="1"/>
          <p:nvPr>
            <p:ph idx="1" type="body"/>
          </p:nvPr>
        </p:nvSpPr>
        <p:spPr>
          <a:xfrm>
            <a:off x="778944" y="1228726"/>
            <a:ext cx="11329929" cy="724242"/>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3200"/>
              <a:buFont typeface="Arial"/>
              <a:buChar char="•"/>
            </a:pPr>
            <a:r>
              <a:rPr lang="en-US" sz="3200"/>
              <a:t>A comparator design</a:t>
            </a:r>
            <a:endParaRPr/>
          </a:p>
          <a:p>
            <a:pPr indent="-254000" lvl="0" marL="457200" rtl="0" algn="l">
              <a:lnSpc>
                <a:spcPct val="93000"/>
              </a:lnSpc>
              <a:spcBef>
                <a:spcPts val="1563"/>
              </a:spcBef>
              <a:spcAft>
                <a:spcPts val="0"/>
              </a:spcAft>
              <a:buSzPts val="3200"/>
              <a:buFont typeface="Arial"/>
              <a:buNone/>
            </a:pPr>
            <a:r>
              <a:t/>
            </a:r>
            <a:endParaRPr sz="3200"/>
          </a:p>
        </p:txBody>
      </p:sp>
      <p:sp>
        <p:nvSpPr>
          <p:cNvPr id="326" name="Google Shape;326;p21"/>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27" name="Google Shape;327;p21"/>
          <p:cNvSpPr txBox="1"/>
          <p:nvPr/>
        </p:nvSpPr>
        <p:spPr>
          <a:xfrm>
            <a:off x="3776524" y="2289716"/>
            <a:ext cx="699422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b="1" lang="en-US" sz="2400">
                <a:solidFill>
                  <a:schemeClr val="dk1"/>
                </a:solidFill>
                <a:latin typeface="Arial"/>
                <a:ea typeface="Arial"/>
                <a:cs typeface="Arial"/>
                <a:sym typeface="Arial"/>
              </a:rPr>
              <a:t>Post-Layout Performance Simulations</a:t>
            </a:r>
            <a:endParaRPr/>
          </a:p>
        </p:txBody>
      </p:sp>
      <p:graphicFrame>
        <p:nvGraphicFramePr>
          <p:cNvPr id="328" name="Google Shape;328;p21"/>
          <p:cNvGraphicFramePr/>
          <p:nvPr/>
        </p:nvGraphicFramePr>
        <p:xfrm>
          <a:off x="1759527" y="3085525"/>
          <a:ext cx="3000000" cy="3000000"/>
        </p:xfrm>
        <a:graphic>
          <a:graphicData uri="http://schemas.openxmlformats.org/drawingml/2006/table">
            <a:tbl>
              <a:tblPr bandRow="1" firstRow="1">
                <a:noFill/>
                <a:tableStyleId>{C1D4CCD9-D983-4D41-BB24-E4F0844688EA}</a:tableStyleId>
              </a:tblPr>
              <a:tblGrid>
                <a:gridCol w="4087100"/>
                <a:gridCol w="2545650"/>
                <a:gridCol w="3065450"/>
              </a:tblGrid>
              <a:tr h="498400">
                <a:tc>
                  <a:txBody>
                    <a:bodyPr/>
                    <a:lstStyle/>
                    <a:p>
                      <a:pPr indent="0" lvl="0" marL="0" marR="0" rtl="0" algn="ctr">
                        <a:spcBef>
                          <a:spcPts val="0"/>
                        </a:spcBef>
                        <a:spcAft>
                          <a:spcPts val="0"/>
                        </a:spcAft>
                        <a:buNone/>
                      </a:pPr>
                      <a:r>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Manual</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MAGICAL</a:t>
                      </a:r>
                      <a:endParaRPr/>
                    </a:p>
                  </a:txBody>
                  <a:tcPr marT="45725" marB="45725" marR="91450" marL="91450"/>
                </a:tc>
              </a:tr>
              <a:tr h="4984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Power (uW)</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16.8</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18.7</a:t>
                      </a:r>
                      <a:endParaRPr/>
                    </a:p>
                  </a:txBody>
                  <a:tcPr marT="45725" marB="45725" marR="91450" marL="91450"/>
                </a:tc>
              </a:tr>
              <a:tr h="4984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Output Delay (ps)</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150</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152</a:t>
                      </a:r>
                      <a:endParaRPr/>
                    </a:p>
                  </a:txBody>
                  <a:tcPr marT="45725" marB="45725" marR="91450" marL="91450"/>
                </a:tc>
              </a:tr>
              <a:tr h="4984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Input-referred Noise (uVrms)</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380</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334</a:t>
                      </a:r>
                      <a:endParaRPr/>
                    </a:p>
                  </a:txBody>
                  <a:tcPr marT="45725" marB="45725" marR="91450" marL="91450"/>
                </a:tc>
              </a:tr>
              <a:tr h="4984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Input-referred Offset (mV)</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0.15</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0.50</a:t>
                      </a:r>
                      <a:endParaRPr/>
                    </a:p>
                  </a:txBody>
                  <a:tcPr marT="45725" marB="45725" marR="91450" marL="91450"/>
                </a:tc>
              </a:tr>
            </a:tbl>
          </a:graphicData>
        </a:graphic>
      </p:graphicFrame>
      <p:sp>
        <p:nvSpPr>
          <p:cNvPr id="329" name="Google Shape;329;p21"/>
          <p:cNvSpPr txBox="1"/>
          <p:nvPr/>
        </p:nvSpPr>
        <p:spPr>
          <a:xfrm>
            <a:off x="2717928" y="6299993"/>
            <a:ext cx="4666547"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Parasitic or compactness related</a:t>
            </a:r>
            <a:endParaRPr/>
          </a:p>
        </p:txBody>
      </p:sp>
      <p:sp>
        <p:nvSpPr>
          <p:cNvPr id="330" name="Google Shape;330;p21"/>
          <p:cNvSpPr txBox="1"/>
          <p:nvPr/>
        </p:nvSpPr>
        <p:spPr>
          <a:xfrm>
            <a:off x="6111218" y="5800752"/>
            <a:ext cx="3274887"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Symmetry-related</a:t>
            </a:r>
            <a:endParaRPr/>
          </a:p>
        </p:txBody>
      </p:sp>
      <p:sp>
        <p:nvSpPr>
          <p:cNvPr id="331" name="Google Shape;331;p21"/>
          <p:cNvSpPr/>
          <p:nvPr/>
        </p:nvSpPr>
        <p:spPr>
          <a:xfrm>
            <a:off x="1759527" y="4059382"/>
            <a:ext cx="4073237" cy="1037989"/>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cxnSp>
        <p:nvCxnSpPr>
          <p:cNvPr id="332" name="Google Shape;332;p21"/>
          <p:cNvCxnSpPr>
            <a:stCxn id="329" idx="0"/>
            <a:endCxn id="331" idx="2"/>
          </p:cNvCxnSpPr>
          <p:nvPr/>
        </p:nvCxnSpPr>
        <p:spPr>
          <a:xfrm rot="10800000">
            <a:off x="3796001" y="5097293"/>
            <a:ext cx="1255200" cy="1202700"/>
          </a:xfrm>
          <a:prstGeom prst="straightConnector1">
            <a:avLst/>
          </a:prstGeom>
          <a:noFill/>
          <a:ln cap="flat" cmpd="sng" w="22225">
            <a:solidFill>
              <a:srgbClr val="0432FF"/>
            </a:solidFill>
            <a:prstDash val="solid"/>
            <a:round/>
            <a:headEnd len="med" w="med" type="none"/>
            <a:tailEnd len="med" w="med" type="triangle"/>
          </a:ln>
        </p:spPr>
      </p:cxnSp>
      <p:cxnSp>
        <p:nvCxnSpPr>
          <p:cNvPr id="333" name="Google Shape;333;p21"/>
          <p:cNvCxnSpPr>
            <a:stCxn id="330" idx="1"/>
          </p:cNvCxnSpPr>
          <p:nvPr/>
        </p:nvCxnSpPr>
        <p:spPr>
          <a:xfrm rot="10800000">
            <a:off x="5729318" y="5577064"/>
            <a:ext cx="381900" cy="441600"/>
          </a:xfrm>
          <a:prstGeom prst="straightConnector1">
            <a:avLst/>
          </a:prstGeom>
          <a:noFill/>
          <a:ln cap="flat" cmpd="sng" w="22225">
            <a:solidFill>
              <a:srgbClr val="0432FF"/>
            </a:solidFill>
            <a:prstDash val="solid"/>
            <a:round/>
            <a:headEnd len="med" w="med" type="none"/>
            <a:tailEnd len="med" w="med" type="triangle"/>
          </a:ln>
        </p:spPr>
      </p:cxnSp>
      <p:sp>
        <p:nvSpPr>
          <p:cNvPr id="334" name="Google Shape;334;p21"/>
          <p:cNvSpPr/>
          <p:nvPr/>
        </p:nvSpPr>
        <p:spPr>
          <a:xfrm>
            <a:off x="1759527" y="5097371"/>
            <a:ext cx="4073237" cy="487938"/>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3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a:p>
        </p:txBody>
      </p:sp>
      <p:sp>
        <p:nvSpPr>
          <p:cNvPr id="341" name="Google Shape;341;p22"/>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 2-stage miller-compensated OTA design</a:t>
            </a:r>
            <a:endParaRPr/>
          </a:p>
        </p:txBody>
      </p:sp>
      <p:sp>
        <p:nvSpPr>
          <p:cNvPr id="342" name="Google Shape;342;p22"/>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343" name="Google Shape;343;p22"/>
          <p:cNvPicPr preferRelativeResize="0"/>
          <p:nvPr/>
        </p:nvPicPr>
        <p:blipFill rotWithShape="1">
          <a:blip r:embed="rId3">
            <a:alphaModFix/>
          </a:blip>
          <a:srcRect b="0" l="0" r="0" t="0"/>
          <a:stretch/>
        </p:blipFill>
        <p:spPr>
          <a:xfrm>
            <a:off x="2231789" y="4920377"/>
            <a:ext cx="4901184" cy="1953224"/>
          </a:xfrm>
          <a:prstGeom prst="rect">
            <a:avLst/>
          </a:prstGeom>
          <a:noFill/>
          <a:ln>
            <a:noFill/>
          </a:ln>
        </p:spPr>
      </p:pic>
      <p:sp>
        <p:nvSpPr>
          <p:cNvPr id="344" name="Google Shape;344;p22"/>
          <p:cNvSpPr txBox="1"/>
          <p:nvPr/>
        </p:nvSpPr>
        <p:spPr>
          <a:xfrm>
            <a:off x="8278314" y="6953190"/>
            <a:ext cx="2169312"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MAGICAL Layout</a:t>
            </a:r>
            <a:endParaRPr/>
          </a:p>
        </p:txBody>
      </p:sp>
      <p:pic>
        <p:nvPicPr>
          <p:cNvPr id="345" name="Google Shape;345;p22"/>
          <p:cNvPicPr preferRelativeResize="0"/>
          <p:nvPr/>
        </p:nvPicPr>
        <p:blipFill rotWithShape="1">
          <a:blip r:embed="rId4">
            <a:alphaModFix/>
          </a:blip>
          <a:srcRect b="0" l="0" r="0" t="0"/>
          <a:stretch/>
        </p:blipFill>
        <p:spPr>
          <a:xfrm>
            <a:off x="7480345" y="4966838"/>
            <a:ext cx="3461641" cy="1772132"/>
          </a:xfrm>
          <a:prstGeom prst="rect">
            <a:avLst/>
          </a:prstGeom>
          <a:noFill/>
          <a:ln>
            <a:noFill/>
          </a:ln>
        </p:spPr>
      </p:pic>
      <p:sp>
        <p:nvSpPr>
          <p:cNvPr id="346" name="Google Shape;346;p22"/>
          <p:cNvSpPr txBox="1"/>
          <p:nvPr/>
        </p:nvSpPr>
        <p:spPr>
          <a:xfrm>
            <a:off x="3766361" y="6953190"/>
            <a:ext cx="1832040" cy="40011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Manual Layout</a:t>
            </a:r>
            <a:endParaRPr/>
          </a:p>
        </p:txBody>
      </p:sp>
      <p:pic>
        <p:nvPicPr>
          <p:cNvPr id="347" name="Google Shape;347;p22"/>
          <p:cNvPicPr preferRelativeResize="0"/>
          <p:nvPr/>
        </p:nvPicPr>
        <p:blipFill rotWithShape="1">
          <a:blip r:embed="rId5">
            <a:alphaModFix/>
          </a:blip>
          <a:srcRect b="0" l="0" r="0" t="0"/>
          <a:stretch/>
        </p:blipFill>
        <p:spPr>
          <a:xfrm>
            <a:off x="2318487" y="1809452"/>
            <a:ext cx="8521700" cy="299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a:p>
        </p:txBody>
      </p:sp>
      <p:sp>
        <p:nvSpPr>
          <p:cNvPr id="353" name="Google Shape;353;p23"/>
          <p:cNvSpPr txBox="1"/>
          <p:nvPr>
            <p:ph idx="1" type="body"/>
          </p:nvPr>
        </p:nvSpPr>
        <p:spPr>
          <a:xfrm>
            <a:off x="778944" y="1214871"/>
            <a:ext cx="10831165" cy="900995"/>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 2-stage miller-compensated OTA design</a:t>
            </a:r>
            <a:endParaRPr/>
          </a:p>
          <a:p>
            <a:pPr indent="-279400" lvl="0" marL="457200" rtl="0" algn="l">
              <a:lnSpc>
                <a:spcPct val="93000"/>
              </a:lnSpc>
              <a:spcBef>
                <a:spcPts val="1563"/>
              </a:spcBef>
              <a:spcAft>
                <a:spcPts val="0"/>
              </a:spcAft>
              <a:buSzPts val="2800"/>
              <a:buFont typeface="Arial"/>
              <a:buNone/>
            </a:pPr>
            <a:r>
              <a:t/>
            </a:r>
            <a:endParaRPr/>
          </a:p>
        </p:txBody>
      </p:sp>
      <p:sp>
        <p:nvSpPr>
          <p:cNvPr id="354" name="Google Shape;354;p23"/>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55" name="Google Shape;355;p23"/>
          <p:cNvSpPr txBox="1"/>
          <p:nvPr/>
        </p:nvSpPr>
        <p:spPr>
          <a:xfrm>
            <a:off x="4338788" y="2207941"/>
            <a:ext cx="558678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b="1" lang="en-US" sz="2400">
                <a:solidFill>
                  <a:schemeClr val="dk1"/>
                </a:solidFill>
                <a:latin typeface="Arial"/>
                <a:ea typeface="Arial"/>
                <a:cs typeface="Arial"/>
                <a:sym typeface="Arial"/>
              </a:rPr>
              <a:t>Post-Layout Performance Simulation</a:t>
            </a:r>
            <a:endParaRPr/>
          </a:p>
        </p:txBody>
      </p:sp>
      <p:graphicFrame>
        <p:nvGraphicFramePr>
          <p:cNvPr id="356" name="Google Shape;356;p23"/>
          <p:cNvGraphicFramePr/>
          <p:nvPr/>
        </p:nvGraphicFramePr>
        <p:xfrm>
          <a:off x="2091146" y="2718889"/>
          <a:ext cx="3000000" cy="3000000"/>
        </p:xfrm>
        <a:graphic>
          <a:graphicData uri="http://schemas.openxmlformats.org/drawingml/2006/table">
            <a:tbl>
              <a:tblPr bandRow="1" firstRow="1">
                <a:noFill/>
                <a:tableStyleId>{C1D4CCD9-D983-4D41-BB24-E4F0844688EA}</a:tableStyleId>
              </a:tblPr>
              <a:tblGrid>
                <a:gridCol w="4420500"/>
                <a:gridCol w="2355275"/>
                <a:gridCol w="1941525"/>
              </a:tblGrid>
              <a:tr h="370850">
                <a:tc>
                  <a:txBody>
                    <a:bodyPr/>
                    <a:lstStyle/>
                    <a:p>
                      <a:pPr indent="0" lvl="0" marL="0" marR="0" rtl="0" algn="ctr">
                        <a:spcBef>
                          <a:spcPts val="0"/>
                        </a:spcBef>
                        <a:spcAft>
                          <a:spcPts val="0"/>
                        </a:spcAft>
                        <a:buNone/>
                      </a:pPr>
                      <a:r>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Manual</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MAGICAL</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DC Gain (dB)</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37.7</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38.0</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Unity-gain Bandwidth (MHz)</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110</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107.5</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Phase Margin (degree)</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67.8</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62.3</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Input-referred Noise (uVrms)</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219</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221.5</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CMRR (dB)</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103</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92.5</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Input-referred Offset (mV)</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0.2</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0.48</a:t>
                      </a:r>
                      <a:endParaRPr/>
                    </a:p>
                  </a:txBody>
                  <a:tcPr marT="45725" marB="45725" marR="91450" marL="91450"/>
                </a:tc>
              </a:tr>
            </a:tbl>
          </a:graphicData>
        </a:graphic>
      </p:graphicFrame>
      <p:sp>
        <p:nvSpPr>
          <p:cNvPr id="357" name="Google Shape;357;p23"/>
          <p:cNvSpPr txBox="1"/>
          <p:nvPr/>
        </p:nvSpPr>
        <p:spPr>
          <a:xfrm>
            <a:off x="1471017" y="6202165"/>
            <a:ext cx="465223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Parasitic or compactness related</a:t>
            </a:r>
            <a:endParaRPr/>
          </a:p>
        </p:txBody>
      </p:sp>
      <p:sp>
        <p:nvSpPr>
          <p:cNvPr id="358" name="Google Shape;358;p23"/>
          <p:cNvSpPr txBox="1"/>
          <p:nvPr/>
        </p:nvSpPr>
        <p:spPr>
          <a:xfrm>
            <a:off x="6815326" y="5978878"/>
            <a:ext cx="2614818"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Symmetry-related</a:t>
            </a:r>
            <a:endParaRPr/>
          </a:p>
        </p:txBody>
      </p:sp>
      <p:sp>
        <p:nvSpPr>
          <p:cNvPr id="359" name="Google Shape;359;p23"/>
          <p:cNvSpPr/>
          <p:nvPr/>
        </p:nvSpPr>
        <p:spPr>
          <a:xfrm>
            <a:off x="2105001" y="3507225"/>
            <a:ext cx="4378928" cy="1392752"/>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cxnSp>
        <p:nvCxnSpPr>
          <p:cNvPr id="360" name="Google Shape;360;p23"/>
          <p:cNvCxnSpPr>
            <a:stCxn id="357" idx="0"/>
            <a:endCxn id="359" idx="2"/>
          </p:cNvCxnSpPr>
          <p:nvPr/>
        </p:nvCxnSpPr>
        <p:spPr>
          <a:xfrm flipH="1" rot="10800000">
            <a:off x="3797135" y="4899865"/>
            <a:ext cx="497400" cy="1302300"/>
          </a:xfrm>
          <a:prstGeom prst="straightConnector1">
            <a:avLst/>
          </a:prstGeom>
          <a:noFill/>
          <a:ln cap="flat" cmpd="sng" w="22225">
            <a:solidFill>
              <a:srgbClr val="0432FF"/>
            </a:solidFill>
            <a:prstDash val="solid"/>
            <a:round/>
            <a:headEnd len="med" w="med" type="none"/>
            <a:tailEnd len="med" w="med" type="triangle"/>
          </a:ln>
        </p:spPr>
      </p:cxnSp>
      <p:cxnSp>
        <p:nvCxnSpPr>
          <p:cNvPr id="361" name="Google Shape;361;p23"/>
          <p:cNvCxnSpPr>
            <a:stCxn id="358" idx="1"/>
          </p:cNvCxnSpPr>
          <p:nvPr/>
        </p:nvCxnSpPr>
        <p:spPr>
          <a:xfrm rot="10800000">
            <a:off x="6433426" y="5763291"/>
            <a:ext cx="381900" cy="433500"/>
          </a:xfrm>
          <a:prstGeom prst="straightConnector1">
            <a:avLst/>
          </a:prstGeom>
          <a:noFill/>
          <a:ln cap="flat" cmpd="sng" w="22225">
            <a:solidFill>
              <a:srgbClr val="0432FF"/>
            </a:solidFill>
            <a:prstDash val="solid"/>
            <a:round/>
            <a:headEnd len="med" w="med" type="none"/>
            <a:tailEnd len="med" w="med" type="triangle"/>
          </a:ln>
        </p:spPr>
      </p:cxnSp>
      <p:sp>
        <p:nvSpPr>
          <p:cNvPr id="362" name="Google Shape;362;p23"/>
          <p:cNvSpPr/>
          <p:nvPr/>
        </p:nvSpPr>
        <p:spPr>
          <a:xfrm>
            <a:off x="2105001" y="4965293"/>
            <a:ext cx="4378928" cy="911829"/>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5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a:p>
        </p:txBody>
      </p:sp>
      <p:sp>
        <p:nvSpPr>
          <p:cNvPr id="369" name="Google Shape;369;p24"/>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 2-stage feedforward-compensated OTA design</a:t>
            </a:r>
            <a:endParaRPr/>
          </a:p>
        </p:txBody>
      </p:sp>
      <p:sp>
        <p:nvSpPr>
          <p:cNvPr id="370" name="Google Shape;370;p24"/>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371" name="Google Shape;371;p24"/>
          <p:cNvPicPr preferRelativeResize="0"/>
          <p:nvPr/>
        </p:nvPicPr>
        <p:blipFill rotWithShape="1">
          <a:blip r:embed="rId3">
            <a:alphaModFix/>
          </a:blip>
          <a:srcRect b="0" l="0" r="0" t="0"/>
          <a:stretch/>
        </p:blipFill>
        <p:spPr>
          <a:xfrm>
            <a:off x="6427831" y="2588033"/>
            <a:ext cx="3855698" cy="3453540"/>
          </a:xfrm>
          <a:prstGeom prst="rect">
            <a:avLst/>
          </a:prstGeom>
          <a:noFill/>
          <a:ln>
            <a:noFill/>
          </a:ln>
        </p:spPr>
      </p:pic>
      <p:pic>
        <p:nvPicPr>
          <p:cNvPr id="372" name="Google Shape;372;p24"/>
          <p:cNvPicPr preferRelativeResize="0"/>
          <p:nvPr/>
        </p:nvPicPr>
        <p:blipFill rotWithShape="1">
          <a:blip r:embed="rId4">
            <a:alphaModFix/>
          </a:blip>
          <a:srcRect b="0" l="0" r="0" t="0"/>
          <a:stretch/>
        </p:blipFill>
        <p:spPr>
          <a:xfrm>
            <a:off x="10385020" y="3020258"/>
            <a:ext cx="2520150" cy="2589090"/>
          </a:xfrm>
          <a:prstGeom prst="rect">
            <a:avLst/>
          </a:prstGeom>
          <a:noFill/>
          <a:ln>
            <a:noFill/>
          </a:ln>
        </p:spPr>
      </p:pic>
      <p:sp>
        <p:nvSpPr>
          <p:cNvPr id="373" name="Google Shape;373;p24"/>
          <p:cNvSpPr txBox="1"/>
          <p:nvPr/>
        </p:nvSpPr>
        <p:spPr>
          <a:xfrm>
            <a:off x="10589320" y="6175173"/>
            <a:ext cx="2169312"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MAGICAL Layout</a:t>
            </a:r>
            <a:endParaRPr/>
          </a:p>
        </p:txBody>
      </p:sp>
      <p:sp>
        <p:nvSpPr>
          <p:cNvPr id="374" name="Google Shape;374;p24"/>
          <p:cNvSpPr txBox="1"/>
          <p:nvPr/>
        </p:nvSpPr>
        <p:spPr>
          <a:xfrm>
            <a:off x="7439660" y="6175173"/>
            <a:ext cx="1832040" cy="40011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Manual Layout</a:t>
            </a:r>
            <a:endParaRPr/>
          </a:p>
        </p:txBody>
      </p:sp>
      <p:pic>
        <p:nvPicPr>
          <p:cNvPr id="375" name="Google Shape;375;p24"/>
          <p:cNvPicPr preferRelativeResize="0"/>
          <p:nvPr/>
        </p:nvPicPr>
        <p:blipFill rotWithShape="1">
          <a:blip r:embed="rId5">
            <a:alphaModFix/>
          </a:blip>
          <a:srcRect b="0" l="0" r="0" t="0"/>
          <a:stretch/>
        </p:blipFill>
        <p:spPr>
          <a:xfrm>
            <a:off x="269740" y="3304268"/>
            <a:ext cx="6158091" cy="21155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a:p>
        </p:txBody>
      </p:sp>
      <p:sp>
        <p:nvSpPr>
          <p:cNvPr id="381" name="Google Shape;381;p25"/>
          <p:cNvSpPr txBox="1"/>
          <p:nvPr>
            <p:ph idx="1" type="body"/>
          </p:nvPr>
        </p:nvSpPr>
        <p:spPr>
          <a:xfrm>
            <a:off x="778945" y="1228726"/>
            <a:ext cx="11468474" cy="698825"/>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 2-stage feedforward-compensated OTA design</a:t>
            </a:r>
            <a:endParaRPr/>
          </a:p>
        </p:txBody>
      </p:sp>
      <p:sp>
        <p:nvSpPr>
          <p:cNvPr id="382" name="Google Shape;382;p25"/>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83" name="Google Shape;383;p25"/>
          <p:cNvSpPr txBox="1"/>
          <p:nvPr/>
        </p:nvSpPr>
        <p:spPr>
          <a:xfrm>
            <a:off x="3660866" y="2024536"/>
            <a:ext cx="558678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b="1" lang="en-US" sz="2400">
                <a:solidFill>
                  <a:schemeClr val="dk1"/>
                </a:solidFill>
                <a:latin typeface="Arial"/>
                <a:ea typeface="Arial"/>
                <a:cs typeface="Arial"/>
                <a:sym typeface="Arial"/>
              </a:rPr>
              <a:t>Post-Layout Performance Simulation</a:t>
            </a:r>
            <a:endParaRPr/>
          </a:p>
        </p:txBody>
      </p:sp>
      <p:graphicFrame>
        <p:nvGraphicFramePr>
          <p:cNvPr id="384" name="Google Shape;384;p25"/>
          <p:cNvGraphicFramePr/>
          <p:nvPr/>
        </p:nvGraphicFramePr>
        <p:xfrm>
          <a:off x="1496291" y="2621904"/>
          <a:ext cx="3000000" cy="3000000"/>
        </p:xfrm>
        <a:graphic>
          <a:graphicData uri="http://schemas.openxmlformats.org/drawingml/2006/table">
            <a:tbl>
              <a:tblPr bandRow="1" firstRow="1">
                <a:noFill/>
                <a:tableStyleId>{C1D4CCD9-D983-4D41-BB24-E4F0844688EA}</a:tableStyleId>
              </a:tblPr>
              <a:tblGrid>
                <a:gridCol w="4946075"/>
                <a:gridCol w="2687775"/>
                <a:gridCol w="2612200"/>
              </a:tblGrid>
              <a:tr h="370850">
                <a:tc>
                  <a:txBody>
                    <a:bodyPr/>
                    <a:lstStyle/>
                    <a:p>
                      <a:pPr indent="0" lvl="0" marL="0" marR="0" rtl="0" algn="ctr">
                        <a:spcBef>
                          <a:spcPts val="0"/>
                        </a:spcBef>
                        <a:spcAft>
                          <a:spcPts val="0"/>
                        </a:spcAft>
                        <a:buNone/>
                      </a:pPr>
                      <a:r>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Manual</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MAGICAL</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DC Gain (dB)</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35.3</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35.3</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Unity-gain Bandwidth (MHz)</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2200</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2200</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Phase Margin (degree)</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77.6</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77.9</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CMRR (dB)</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126.1</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88.9</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Input-referred Offset (mV)</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&lt;0.01</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0.161</a:t>
                      </a:r>
                      <a:endParaRPr/>
                    </a:p>
                  </a:txBody>
                  <a:tcPr marT="45725" marB="45725" marR="91450" marL="91450"/>
                </a:tc>
              </a:tr>
            </a:tbl>
          </a:graphicData>
        </a:graphic>
      </p:graphicFrame>
      <p:sp>
        <p:nvSpPr>
          <p:cNvPr id="385" name="Google Shape;385;p25"/>
          <p:cNvSpPr txBox="1"/>
          <p:nvPr/>
        </p:nvSpPr>
        <p:spPr>
          <a:xfrm>
            <a:off x="1073682" y="6034394"/>
            <a:ext cx="465223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Parasitic or compactness related</a:t>
            </a:r>
            <a:endParaRPr/>
          </a:p>
        </p:txBody>
      </p:sp>
      <p:sp>
        <p:nvSpPr>
          <p:cNvPr id="386" name="Google Shape;386;p25"/>
          <p:cNvSpPr txBox="1"/>
          <p:nvPr/>
        </p:nvSpPr>
        <p:spPr>
          <a:xfrm>
            <a:off x="6891634" y="5648967"/>
            <a:ext cx="2614818"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Symmetry-related</a:t>
            </a:r>
            <a:endParaRPr/>
          </a:p>
        </p:txBody>
      </p:sp>
      <p:sp>
        <p:nvSpPr>
          <p:cNvPr id="387" name="Google Shape;387;p25"/>
          <p:cNvSpPr/>
          <p:nvPr/>
        </p:nvSpPr>
        <p:spPr>
          <a:xfrm>
            <a:off x="1496292" y="3519055"/>
            <a:ext cx="4870720" cy="928253"/>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cxnSp>
        <p:nvCxnSpPr>
          <p:cNvPr id="388" name="Google Shape;388;p25"/>
          <p:cNvCxnSpPr>
            <a:stCxn id="385" idx="0"/>
            <a:endCxn id="387" idx="2"/>
          </p:cNvCxnSpPr>
          <p:nvPr/>
        </p:nvCxnSpPr>
        <p:spPr>
          <a:xfrm flipH="1" rot="10800000">
            <a:off x="3399800" y="4447394"/>
            <a:ext cx="531900" cy="1587000"/>
          </a:xfrm>
          <a:prstGeom prst="straightConnector1">
            <a:avLst/>
          </a:prstGeom>
          <a:noFill/>
          <a:ln cap="flat" cmpd="sng" w="22225">
            <a:solidFill>
              <a:srgbClr val="0432FF"/>
            </a:solidFill>
            <a:prstDash val="solid"/>
            <a:round/>
            <a:headEnd len="med" w="med" type="none"/>
            <a:tailEnd len="med" w="med" type="triangle"/>
          </a:ln>
        </p:spPr>
      </p:cxnSp>
      <p:cxnSp>
        <p:nvCxnSpPr>
          <p:cNvPr id="389" name="Google Shape;389;p25"/>
          <p:cNvCxnSpPr>
            <a:stCxn id="386" idx="1"/>
          </p:cNvCxnSpPr>
          <p:nvPr/>
        </p:nvCxnSpPr>
        <p:spPr>
          <a:xfrm rot="10800000">
            <a:off x="6181234" y="5364980"/>
            <a:ext cx="710400" cy="501900"/>
          </a:xfrm>
          <a:prstGeom prst="straightConnector1">
            <a:avLst/>
          </a:prstGeom>
          <a:noFill/>
          <a:ln cap="flat" cmpd="sng" w="22225">
            <a:solidFill>
              <a:srgbClr val="0432FF"/>
            </a:solidFill>
            <a:prstDash val="solid"/>
            <a:round/>
            <a:headEnd len="med" w="med" type="none"/>
            <a:tailEnd len="med" w="med" type="triangle"/>
          </a:ln>
        </p:spPr>
      </p:cxnSp>
      <p:sp>
        <p:nvSpPr>
          <p:cNvPr id="390" name="Google Shape;390;p25"/>
          <p:cNvSpPr/>
          <p:nvPr/>
        </p:nvSpPr>
        <p:spPr>
          <a:xfrm>
            <a:off x="1496292" y="4447308"/>
            <a:ext cx="4870720" cy="865065"/>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6"/>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sz="3200"/>
          </a:p>
        </p:txBody>
      </p:sp>
      <p:sp>
        <p:nvSpPr>
          <p:cNvPr id="397" name="Google Shape;397;p26"/>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An inverter-based OTA design </a:t>
            </a:r>
            <a:endParaRPr/>
          </a:p>
        </p:txBody>
      </p:sp>
      <p:sp>
        <p:nvSpPr>
          <p:cNvPr id="398" name="Google Shape;398;p26"/>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pic>
        <p:nvPicPr>
          <p:cNvPr id="399" name="Google Shape;399;p26"/>
          <p:cNvPicPr preferRelativeResize="0"/>
          <p:nvPr/>
        </p:nvPicPr>
        <p:blipFill rotWithShape="1">
          <a:blip r:embed="rId3">
            <a:alphaModFix/>
          </a:blip>
          <a:srcRect b="0" l="0" r="0" t="0"/>
          <a:stretch/>
        </p:blipFill>
        <p:spPr>
          <a:xfrm>
            <a:off x="1368565" y="2076839"/>
            <a:ext cx="4372592" cy="5109773"/>
          </a:xfrm>
          <a:prstGeom prst="rect">
            <a:avLst/>
          </a:prstGeom>
          <a:noFill/>
          <a:ln>
            <a:noFill/>
          </a:ln>
        </p:spPr>
      </p:pic>
      <p:pic>
        <p:nvPicPr>
          <p:cNvPr id="400" name="Google Shape;400;p26"/>
          <p:cNvPicPr preferRelativeResize="0"/>
          <p:nvPr/>
        </p:nvPicPr>
        <p:blipFill rotWithShape="1">
          <a:blip r:embed="rId4">
            <a:alphaModFix/>
          </a:blip>
          <a:srcRect b="0" l="0" r="0" t="0"/>
          <a:stretch/>
        </p:blipFill>
        <p:spPr>
          <a:xfrm>
            <a:off x="6330778" y="1122366"/>
            <a:ext cx="5177282" cy="3104511"/>
          </a:xfrm>
          <a:prstGeom prst="rect">
            <a:avLst/>
          </a:prstGeom>
          <a:noFill/>
          <a:ln>
            <a:noFill/>
          </a:ln>
        </p:spPr>
      </p:pic>
      <p:pic>
        <p:nvPicPr>
          <p:cNvPr id="401" name="Google Shape;401;p26"/>
          <p:cNvPicPr preferRelativeResize="0"/>
          <p:nvPr/>
        </p:nvPicPr>
        <p:blipFill rotWithShape="1">
          <a:blip r:embed="rId5">
            <a:alphaModFix/>
          </a:blip>
          <a:srcRect b="0" l="0" r="0" t="0"/>
          <a:stretch/>
        </p:blipFill>
        <p:spPr>
          <a:xfrm>
            <a:off x="7560950" y="4409546"/>
            <a:ext cx="2716938" cy="3102449"/>
          </a:xfrm>
          <a:prstGeom prst="rect">
            <a:avLst/>
          </a:prstGeom>
          <a:noFill/>
          <a:ln>
            <a:noFill/>
          </a:ln>
        </p:spPr>
      </p:pic>
      <p:sp>
        <p:nvSpPr>
          <p:cNvPr id="402" name="Google Shape;402;p26"/>
          <p:cNvSpPr txBox="1"/>
          <p:nvPr/>
        </p:nvSpPr>
        <p:spPr>
          <a:xfrm>
            <a:off x="11162515" y="2661798"/>
            <a:ext cx="1832040" cy="40011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Manual Layout</a:t>
            </a:r>
            <a:endParaRPr/>
          </a:p>
        </p:txBody>
      </p:sp>
      <p:sp>
        <p:nvSpPr>
          <p:cNvPr id="403" name="Google Shape;403;p26"/>
          <p:cNvSpPr txBox="1"/>
          <p:nvPr/>
        </p:nvSpPr>
        <p:spPr>
          <a:xfrm>
            <a:off x="10468207" y="6016602"/>
            <a:ext cx="2169312"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MAGICAL Layout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Preliminary Results</a:t>
            </a:r>
            <a:endParaRPr sz="3200"/>
          </a:p>
        </p:txBody>
      </p:sp>
      <p:sp>
        <p:nvSpPr>
          <p:cNvPr id="409" name="Google Shape;409;p27"/>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An inverter-based OTA design </a:t>
            </a:r>
            <a:endParaRPr/>
          </a:p>
          <a:p>
            <a:pPr indent="-279400" lvl="0" marL="457200" rtl="0" algn="l">
              <a:lnSpc>
                <a:spcPct val="93000"/>
              </a:lnSpc>
              <a:spcBef>
                <a:spcPts val="1563"/>
              </a:spcBef>
              <a:spcAft>
                <a:spcPts val="0"/>
              </a:spcAft>
              <a:buSzPts val="2800"/>
              <a:buFont typeface="Arial"/>
              <a:buNone/>
            </a:pPr>
            <a:r>
              <a:t/>
            </a:r>
            <a:endParaRPr/>
          </a:p>
        </p:txBody>
      </p:sp>
      <p:sp>
        <p:nvSpPr>
          <p:cNvPr id="410" name="Google Shape;410;p27"/>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1" name="Google Shape;411;p27"/>
          <p:cNvSpPr txBox="1"/>
          <p:nvPr/>
        </p:nvSpPr>
        <p:spPr>
          <a:xfrm>
            <a:off x="3660866" y="2024536"/>
            <a:ext cx="558678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b="1" lang="en-US" sz="2400">
                <a:solidFill>
                  <a:schemeClr val="dk1"/>
                </a:solidFill>
                <a:latin typeface="Arial"/>
                <a:ea typeface="Arial"/>
                <a:cs typeface="Arial"/>
                <a:sym typeface="Arial"/>
              </a:rPr>
              <a:t>Post-Layout Performance Simulation</a:t>
            </a:r>
            <a:endParaRPr/>
          </a:p>
        </p:txBody>
      </p:sp>
      <p:graphicFrame>
        <p:nvGraphicFramePr>
          <p:cNvPr id="412" name="Google Shape;412;p27"/>
          <p:cNvGraphicFramePr/>
          <p:nvPr/>
        </p:nvGraphicFramePr>
        <p:xfrm>
          <a:off x="1496291" y="2621904"/>
          <a:ext cx="3000000" cy="3000000"/>
        </p:xfrm>
        <a:graphic>
          <a:graphicData uri="http://schemas.openxmlformats.org/drawingml/2006/table">
            <a:tbl>
              <a:tblPr bandRow="1" firstRow="1">
                <a:noFill/>
                <a:tableStyleId>{C1D4CCD9-D983-4D41-BB24-E4F0844688EA}</a:tableStyleId>
              </a:tblPr>
              <a:tblGrid>
                <a:gridCol w="4946075"/>
                <a:gridCol w="2687775"/>
                <a:gridCol w="2612200"/>
              </a:tblGrid>
              <a:tr h="370850">
                <a:tc>
                  <a:txBody>
                    <a:bodyPr/>
                    <a:lstStyle/>
                    <a:p>
                      <a:pPr indent="0" lvl="0" marL="0" marR="0" rtl="0" algn="ctr">
                        <a:spcBef>
                          <a:spcPts val="0"/>
                        </a:spcBef>
                        <a:spcAft>
                          <a:spcPts val="0"/>
                        </a:spcAft>
                        <a:buNone/>
                      </a:pPr>
                      <a:r>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Manual</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MAGICAL</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DC Gain (dB)</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69</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69</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Unity-gain Bandwidth (MHz)</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1300</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1130</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Phase Margin (degree)</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58</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56.5</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CMRR (dB)</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94.5</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110</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t>Input-referred Offset (mV)</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0.016</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0.001</a:t>
                      </a:r>
                      <a:endParaRPr/>
                    </a:p>
                  </a:txBody>
                  <a:tcPr marT="45725" marB="45725" marR="91450" marL="91450"/>
                </a:tc>
              </a:tr>
            </a:tbl>
          </a:graphicData>
        </a:graphic>
      </p:graphicFrame>
      <p:sp>
        <p:nvSpPr>
          <p:cNvPr id="413" name="Google Shape;413;p27"/>
          <p:cNvSpPr txBox="1"/>
          <p:nvPr/>
        </p:nvSpPr>
        <p:spPr>
          <a:xfrm>
            <a:off x="1073682" y="6034394"/>
            <a:ext cx="4652236"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Parasitic or compactness related</a:t>
            </a:r>
            <a:endParaRPr/>
          </a:p>
        </p:txBody>
      </p:sp>
      <p:sp>
        <p:nvSpPr>
          <p:cNvPr id="414" name="Google Shape;414;p27"/>
          <p:cNvSpPr txBox="1"/>
          <p:nvPr/>
        </p:nvSpPr>
        <p:spPr>
          <a:xfrm>
            <a:off x="6891634" y="5648967"/>
            <a:ext cx="2614818"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400">
                <a:solidFill>
                  <a:srgbClr val="0432FF"/>
                </a:solidFill>
                <a:latin typeface="Arial"/>
                <a:ea typeface="Arial"/>
                <a:cs typeface="Arial"/>
                <a:sym typeface="Arial"/>
              </a:rPr>
              <a:t>Symmetry-related</a:t>
            </a:r>
            <a:endParaRPr/>
          </a:p>
        </p:txBody>
      </p:sp>
      <p:sp>
        <p:nvSpPr>
          <p:cNvPr id="415" name="Google Shape;415;p27"/>
          <p:cNvSpPr/>
          <p:nvPr/>
        </p:nvSpPr>
        <p:spPr>
          <a:xfrm>
            <a:off x="1496292" y="3519055"/>
            <a:ext cx="4870720" cy="928253"/>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cxnSp>
        <p:nvCxnSpPr>
          <p:cNvPr id="416" name="Google Shape;416;p27"/>
          <p:cNvCxnSpPr>
            <a:stCxn id="413" idx="0"/>
            <a:endCxn id="415" idx="2"/>
          </p:cNvCxnSpPr>
          <p:nvPr/>
        </p:nvCxnSpPr>
        <p:spPr>
          <a:xfrm flipH="1" rot="10800000">
            <a:off x="3399800" y="4447394"/>
            <a:ext cx="531900" cy="1587000"/>
          </a:xfrm>
          <a:prstGeom prst="straightConnector1">
            <a:avLst/>
          </a:prstGeom>
          <a:noFill/>
          <a:ln cap="flat" cmpd="sng" w="22225">
            <a:solidFill>
              <a:srgbClr val="0432FF"/>
            </a:solidFill>
            <a:prstDash val="solid"/>
            <a:round/>
            <a:headEnd len="med" w="med" type="none"/>
            <a:tailEnd len="med" w="med" type="triangle"/>
          </a:ln>
        </p:spPr>
      </p:cxnSp>
      <p:cxnSp>
        <p:nvCxnSpPr>
          <p:cNvPr id="417" name="Google Shape;417;p27"/>
          <p:cNvCxnSpPr>
            <a:stCxn id="414" idx="1"/>
          </p:cNvCxnSpPr>
          <p:nvPr/>
        </p:nvCxnSpPr>
        <p:spPr>
          <a:xfrm rot="10800000">
            <a:off x="6181234" y="5364980"/>
            <a:ext cx="710400" cy="501900"/>
          </a:xfrm>
          <a:prstGeom prst="straightConnector1">
            <a:avLst/>
          </a:prstGeom>
          <a:noFill/>
          <a:ln cap="flat" cmpd="sng" w="22225">
            <a:solidFill>
              <a:srgbClr val="0432FF"/>
            </a:solidFill>
            <a:prstDash val="solid"/>
            <a:round/>
            <a:headEnd len="med" w="med" type="none"/>
            <a:tailEnd len="med" w="med" type="triangle"/>
          </a:ln>
        </p:spPr>
      </p:cxnSp>
      <p:sp>
        <p:nvSpPr>
          <p:cNvPr id="418" name="Google Shape;418;p27"/>
          <p:cNvSpPr/>
          <p:nvPr/>
        </p:nvSpPr>
        <p:spPr>
          <a:xfrm>
            <a:off x="1496292" y="4447308"/>
            <a:ext cx="4870720" cy="865065"/>
          </a:xfrm>
          <a:prstGeom prst="rect">
            <a:avLst/>
          </a:prstGeom>
          <a:noFill/>
          <a:ln cap="flat" cmpd="sng" w="28575">
            <a:solidFill>
              <a:srgbClr val="FF99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1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Conclusion</a:t>
            </a:r>
            <a:endParaRPr/>
          </a:p>
        </p:txBody>
      </p:sp>
      <p:sp>
        <p:nvSpPr>
          <p:cNvPr id="424" name="Google Shape;424;p28"/>
          <p:cNvSpPr txBox="1"/>
          <p:nvPr>
            <p:ph idx="1" type="body"/>
          </p:nvPr>
        </p:nvSpPr>
        <p:spPr>
          <a:xfrm>
            <a:off x="778943" y="133508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Preview of MAGICAL - a fully automated (no-human-in-the-loop), </a:t>
            </a:r>
            <a:r>
              <a:rPr lang="en-US">
                <a:solidFill>
                  <a:schemeClr val="dk1"/>
                </a:solidFill>
              </a:rPr>
              <a:t>machine-g</a:t>
            </a:r>
            <a:r>
              <a:rPr lang="en-US"/>
              <a:t>enerated analog IC layout system</a:t>
            </a:r>
            <a:endParaRPr/>
          </a:p>
          <a:p>
            <a:pPr indent="-342900" lvl="1" marL="799994" rtl="0" algn="l">
              <a:lnSpc>
                <a:spcPct val="93000"/>
              </a:lnSpc>
              <a:spcBef>
                <a:spcPts val="1563"/>
              </a:spcBef>
              <a:spcAft>
                <a:spcPts val="0"/>
              </a:spcAft>
              <a:buSzPts val="2400"/>
              <a:buChar char="✔"/>
            </a:pPr>
            <a:r>
              <a:rPr lang="en-US"/>
              <a:t>Key components: parametric device generation, automatic constraint generation, placement, and routing</a:t>
            </a:r>
            <a:endParaRPr/>
          </a:p>
          <a:p>
            <a:pPr indent="-342900" lvl="1" marL="799994" rtl="0" algn="l">
              <a:lnSpc>
                <a:spcPct val="93000"/>
              </a:lnSpc>
              <a:spcBef>
                <a:spcPts val="1250"/>
              </a:spcBef>
              <a:spcAft>
                <a:spcPts val="0"/>
              </a:spcAft>
              <a:buSzPts val="2400"/>
              <a:buChar char="✔"/>
            </a:pPr>
            <a:r>
              <a:rPr lang="en-US"/>
              <a:t>Guided by various analytical, heuristic, and machine learning algorithms</a:t>
            </a:r>
            <a:endParaRPr/>
          </a:p>
          <a:p>
            <a:pPr indent="-342900" lvl="1" marL="799994" rtl="0" algn="l">
              <a:lnSpc>
                <a:spcPct val="93000"/>
              </a:lnSpc>
              <a:spcBef>
                <a:spcPts val="1250"/>
              </a:spcBef>
              <a:spcAft>
                <a:spcPts val="0"/>
              </a:spcAft>
              <a:buSzPts val="2400"/>
              <a:buChar char="✔"/>
            </a:pPr>
            <a:r>
              <a:rPr lang="en-US"/>
              <a:t>Obtained promising initial results cf. manual design (tapeout)</a:t>
            </a:r>
            <a:endParaRPr/>
          </a:p>
          <a:p>
            <a:pPr indent="-342900" lvl="1" marL="799994" rtl="0" algn="l">
              <a:lnSpc>
                <a:spcPct val="93000"/>
              </a:lnSpc>
              <a:spcBef>
                <a:spcPts val="1250"/>
              </a:spcBef>
              <a:spcAft>
                <a:spcPts val="0"/>
              </a:spcAft>
              <a:buSzPts val="2400"/>
              <a:buChar char="✔"/>
            </a:pPr>
            <a:r>
              <a:rPr lang="en-US"/>
              <a:t>Results are still preliminary</a:t>
            </a:r>
            <a:endParaRPr/>
          </a:p>
          <a:p>
            <a:pPr indent="-285750" lvl="0" marL="285750" rtl="0" algn="l">
              <a:lnSpc>
                <a:spcPct val="93000"/>
              </a:lnSpc>
              <a:spcBef>
                <a:spcPts val="1250"/>
              </a:spcBef>
              <a:spcAft>
                <a:spcPts val="0"/>
              </a:spcAft>
              <a:buSzPts val="2800"/>
              <a:buFont typeface="Arial"/>
              <a:buChar char="•"/>
            </a:pPr>
            <a:r>
              <a:rPr b="1" lang="en-US">
                <a:solidFill>
                  <a:schemeClr val="dk1"/>
                </a:solidFill>
              </a:rPr>
              <a:t>MAGICAL has been made open source</a:t>
            </a:r>
            <a:r>
              <a:rPr lang="en-US">
                <a:solidFill>
                  <a:schemeClr val="dk1"/>
                </a:solidFill>
              </a:rPr>
              <a:t> in mid-2019 </a:t>
            </a:r>
            <a:r>
              <a:rPr lang="en-US"/>
              <a:t>(under BSD-3 license)</a:t>
            </a:r>
            <a:endParaRPr/>
          </a:p>
          <a:p>
            <a:pPr indent="-285750" lvl="0" marL="285750" rtl="0" algn="l">
              <a:lnSpc>
                <a:spcPct val="93000"/>
              </a:lnSpc>
              <a:spcBef>
                <a:spcPts val="1563"/>
              </a:spcBef>
              <a:spcAft>
                <a:spcPts val="0"/>
              </a:spcAft>
              <a:buSzPts val="2800"/>
              <a:buFont typeface="Arial"/>
              <a:buChar char="•"/>
            </a:pPr>
            <a:r>
              <a:rPr lang="en-US"/>
              <a:t>GitHub: </a:t>
            </a:r>
            <a:r>
              <a:rPr lang="en-US" u="sng">
                <a:solidFill>
                  <a:schemeClr val="hlink"/>
                </a:solidFill>
                <a:hlinkClick r:id="rId3"/>
              </a:rPr>
              <a:t>https://github.com/magical-eda/MAGICAL</a:t>
            </a:r>
            <a:endParaRPr/>
          </a:p>
          <a:p>
            <a:pPr indent="-279400" lvl="0" marL="457200" rtl="0" algn="l">
              <a:lnSpc>
                <a:spcPct val="93000"/>
              </a:lnSpc>
              <a:spcBef>
                <a:spcPts val="1563"/>
              </a:spcBef>
              <a:spcAft>
                <a:spcPts val="0"/>
              </a:spcAft>
              <a:buSzPts val="2800"/>
              <a:buFont typeface="Arial"/>
              <a:buNone/>
            </a:pPr>
            <a:r>
              <a:t/>
            </a:r>
            <a:endParaRPr>
              <a:solidFill>
                <a:schemeClr val="dk1"/>
              </a:solidFill>
            </a:endParaRPr>
          </a:p>
          <a:p>
            <a:pPr indent="-279400" lvl="0" marL="457200" rtl="0" algn="l">
              <a:lnSpc>
                <a:spcPct val="93000"/>
              </a:lnSpc>
              <a:spcBef>
                <a:spcPts val="1563"/>
              </a:spcBef>
              <a:spcAft>
                <a:spcPts val="0"/>
              </a:spcAft>
              <a:buSzPts val="2800"/>
              <a:buFont typeface="Arial"/>
              <a:buNone/>
            </a:pPr>
            <a:r>
              <a:t/>
            </a:r>
            <a:endParaRPr>
              <a:solidFill>
                <a:schemeClr val="dk1"/>
              </a:solidFill>
            </a:endParaRPr>
          </a:p>
          <a:p>
            <a:pPr indent="0" lvl="0" marL="0" rtl="0" algn="l">
              <a:lnSpc>
                <a:spcPct val="93000"/>
              </a:lnSpc>
              <a:spcBef>
                <a:spcPts val="1563"/>
              </a:spcBef>
              <a:spcAft>
                <a:spcPts val="0"/>
              </a:spcAft>
              <a:buSzPts val="2800"/>
              <a:buFont typeface="Arial"/>
              <a:buNone/>
            </a:pPr>
            <a:r>
              <a:t/>
            </a:r>
            <a:endParaRPr/>
          </a:p>
          <a:p>
            <a:pPr indent="-190500" lvl="1" marL="799994" rtl="0" algn="l">
              <a:lnSpc>
                <a:spcPct val="93000"/>
              </a:lnSpc>
              <a:spcBef>
                <a:spcPts val="1563"/>
              </a:spcBef>
              <a:spcAft>
                <a:spcPts val="0"/>
              </a:spcAft>
              <a:buSzPts val="2400"/>
              <a:buNone/>
            </a:pPr>
            <a:r>
              <a:t/>
            </a:r>
            <a:endParaRPr/>
          </a:p>
          <a:p>
            <a:pPr indent="-279400" lvl="0" marL="457200" rtl="0" algn="l">
              <a:lnSpc>
                <a:spcPct val="93000"/>
              </a:lnSpc>
              <a:spcBef>
                <a:spcPts val="1250"/>
              </a:spcBef>
              <a:spcAft>
                <a:spcPts val="0"/>
              </a:spcAft>
              <a:buSzPts val="2800"/>
              <a:buFont typeface="Arial"/>
              <a:buNone/>
            </a:pPr>
            <a:r>
              <a:t/>
            </a:r>
            <a:endParaRPr/>
          </a:p>
        </p:txBody>
      </p:sp>
      <p:sp>
        <p:nvSpPr>
          <p:cNvPr id="425" name="Google Shape;425;p28"/>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9"/>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1" name="Google Shape;431;p29"/>
          <p:cNvSpPr txBox="1"/>
          <p:nvPr>
            <p:ph idx="1" type="body"/>
          </p:nvPr>
        </p:nvSpPr>
        <p:spPr>
          <a:xfrm>
            <a:off x="1300805" y="2169565"/>
            <a:ext cx="6192983" cy="3054283"/>
          </a:xfrm>
          <a:prstGeom prst="rect">
            <a:avLst/>
          </a:prstGeom>
          <a:noFill/>
          <a:ln>
            <a:noFill/>
          </a:ln>
        </p:spPr>
        <p:txBody>
          <a:bodyPr anchorCtr="0" anchor="t" bIns="45700" lIns="91425" spcFirstLastPara="1" rIns="91425" wrap="square" tIns="45700">
            <a:noAutofit/>
          </a:bodyPr>
          <a:lstStyle/>
          <a:p>
            <a:pPr indent="0" lvl="0" marL="134742" rtl="0" algn="ctr">
              <a:lnSpc>
                <a:spcPct val="93000"/>
              </a:lnSpc>
              <a:spcBef>
                <a:spcPts val="0"/>
              </a:spcBef>
              <a:spcAft>
                <a:spcPts val="0"/>
              </a:spcAft>
              <a:buSzPts val="6000"/>
              <a:buFont typeface="Arial"/>
              <a:buNone/>
            </a:pPr>
            <a:r>
              <a:rPr b="1" lang="en-US" sz="6000">
                <a:solidFill>
                  <a:srgbClr val="C00000"/>
                </a:solidFill>
              </a:rPr>
              <a:t>Thanks!</a:t>
            </a:r>
            <a:endParaRPr/>
          </a:p>
          <a:p>
            <a:pPr indent="0" lvl="0" marL="134742" rtl="0" algn="ctr">
              <a:lnSpc>
                <a:spcPct val="93000"/>
              </a:lnSpc>
              <a:spcBef>
                <a:spcPts val="1563"/>
              </a:spcBef>
              <a:spcAft>
                <a:spcPts val="0"/>
              </a:spcAft>
              <a:buSzPts val="6000"/>
              <a:buFont typeface="Arial"/>
              <a:buNone/>
            </a:pPr>
            <a:r>
              <a:t/>
            </a:r>
            <a:endParaRPr b="1" sz="6000">
              <a:solidFill>
                <a:srgbClr val="C00000"/>
              </a:solidFill>
            </a:endParaRPr>
          </a:p>
          <a:p>
            <a:pPr indent="0" lvl="0" marL="134742" rtl="0" algn="ctr">
              <a:lnSpc>
                <a:spcPct val="93000"/>
              </a:lnSpc>
              <a:spcBef>
                <a:spcPts val="1563"/>
              </a:spcBef>
              <a:spcAft>
                <a:spcPts val="0"/>
              </a:spcAft>
              <a:buSzPts val="6000"/>
              <a:buFont typeface="Arial"/>
              <a:buNone/>
            </a:pPr>
            <a:r>
              <a:rPr b="1" lang="en-US" sz="6000">
                <a:solidFill>
                  <a:srgbClr val="C00000"/>
                </a:solidFill>
              </a:rPr>
              <a:t>Q &amp; A?</a:t>
            </a:r>
            <a:endParaRPr/>
          </a:p>
          <a:p>
            <a:pPr indent="0" lvl="0" marL="134742" rtl="0" algn="ctr">
              <a:lnSpc>
                <a:spcPct val="93000"/>
              </a:lnSpc>
              <a:spcBef>
                <a:spcPts val="1563"/>
              </a:spcBef>
              <a:spcAft>
                <a:spcPts val="0"/>
              </a:spcAft>
              <a:buSzPts val="6000"/>
              <a:buFont typeface="Arial"/>
              <a:buNone/>
            </a:pPr>
            <a:r>
              <a:t/>
            </a:r>
            <a:endParaRPr b="1" sz="6000">
              <a:solidFill>
                <a:srgbClr val="C00000"/>
              </a:solidFill>
            </a:endParaRPr>
          </a:p>
        </p:txBody>
      </p:sp>
      <p:pic>
        <p:nvPicPr>
          <p:cNvPr id="432" name="Google Shape;432;p29"/>
          <p:cNvPicPr preferRelativeResize="0"/>
          <p:nvPr/>
        </p:nvPicPr>
        <p:blipFill rotWithShape="1">
          <a:blip r:embed="rId3">
            <a:alphaModFix/>
          </a:blip>
          <a:srcRect b="0" l="0" r="0" t="0"/>
          <a:stretch/>
        </p:blipFill>
        <p:spPr>
          <a:xfrm>
            <a:off x="7864446" y="1781120"/>
            <a:ext cx="3997434" cy="3997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3"/>
          <p:cNvSpPr txBox="1"/>
          <p:nvPr>
            <p:ph type="title"/>
          </p:nvPr>
        </p:nvSpPr>
        <p:spPr>
          <a:xfrm>
            <a:off x="937261" y="155863"/>
            <a:ext cx="12502514"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Introduction</a:t>
            </a:r>
            <a:endParaRPr/>
          </a:p>
        </p:txBody>
      </p:sp>
      <p:sp>
        <p:nvSpPr>
          <p:cNvPr id="126" name="Google Shape;126;p3"/>
          <p:cNvSpPr txBox="1"/>
          <p:nvPr>
            <p:ph idx="1" type="body"/>
          </p:nvPr>
        </p:nvSpPr>
        <p:spPr>
          <a:xfrm>
            <a:off x="777242" y="1228726"/>
            <a:ext cx="11527401" cy="2859030"/>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High demand of analog/mixed-signal IC in emerging applications</a:t>
            </a:r>
            <a:endParaRPr/>
          </a:p>
          <a:p>
            <a:pPr indent="-342900" lvl="1" marL="799994" rtl="0" algn="l">
              <a:lnSpc>
                <a:spcPct val="93000"/>
              </a:lnSpc>
              <a:spcBef>
                <a:spcPts val="1563"/>
              </a:spcBef>
              <a:spcAft>
                <a:spcPts val="0"/>
              </a:spcAft>
              <a:buSzPts val="2400"/>
              <a:buChar char="✔"/>
            </a:pPr>
            <a:r>
              <a:rPr lang="en-US"/>
              <a:t>Internet of Things (IOT), autonomous and electric vehicles, communication and 5G networks…</a:t>
            </a:r>
            <a:endParaRPr/>
          </a:p>
        </p:txBody>
      </p:sp>
      <p:sp>
        <p:nvSpPr>
          <p:cNvPr id="127" name="Google Shape;127;p3"/>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128" name="Google Shape;128;p3"/>
          <p:cNvPicPr preferRelativeResize="0"/>
          <p:nvPr/>
        </p:nvPicPr>
        <p:blipFill rotWithShape="1">
          <a:blip r:embed="rId3">
            <a:alphaModFix/>
          </a:blip>
          <a:srcRect b="0" l="0" r="0" t="0"/>
          <a:stretch/>
        </p:blipFill>
        <p:spPr>
          <a:xfrm>
            <a:off x="4913243" y="2778900"/>
            <a:ext cx="3200400" cy="2827207"/>
          </a:xfrm>
          <a:prstGeom prst="rect">
            <a:avLst/>
          </a:prstGeom>
          <a:noFill/>
          <a:ln>
            <a:noFill/>
          </a:ln>
        </p:spPr>
      </p:pic>
      <p:sp>
        <p:nvSpPr>
          <p:cNvPr id="129" name="Google Shape;129;p3"/>
          <p:cNvSpPr txBox="1"/>
          <p:nvPr/>
        </p:nvSpPr>
        <p:spPr>
          <a:xfrm>
            <a:off x="8113643" y="4501720"/>
            <a:ext cx="1507914" cy="369332"/>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b="1" i="1" lang="en-US" sz="1800">
                <a:solidFill>
                  <a:srgbClr val="A5A5A5"/>
                </a:solidFill>
                <a:latin typeface="Arial"/>
                <a:ea typeface="Arial"/>
                <a:cs typeface="Arial"/>
                <a:sym typeface="Arial"/>
              </a:rPr>
              <a:t>Sources: IBM</a:t>
            </a:r>
            <a:endParaRPr b="1" i="1" sz="1800">
              <a:solidFill>
                <a:srgbClr val="A5A5A5"/>
              </a:solidFill>
              <a:latin typeface="Arial"/>
              <a:ea typeface="Arial"/>
              <a:cs typeface="Arial"/>
              <a:sym typeface="Arial"/>
            </a:endParaRPr>
          </a:p>
        </p:txBody>
      </p:sp>
      <p:pic>
        <p:nvPicPr>
          <p:cNvPr descr="IBM-IoT-data" id="130" name="Google Shape;130;p3"/>
          <p:cNvPicPr preferRelativeResize="0"/>
          <p:nvPr/>
        </p:nvPicPr>
        <p:blipFill rotWithShape="1">
          <a:blip r:embed="rId4">
            <a:alphaModFix/>
          </a:blip>
          <a:srcRect b="0" l="0" r="0" t="0"/>
          <a:stretch/>
        </p:blipFill>
        <p:spPr>
          <a:xfrm>
            <a:off x="4684643" y="2993186"/>
            <a:ext cx="7620000" cy="4523404"/>
          </a:xfrm>
          <a:prstGeom prst="rect">
            <a:avLst/>
          </a:prstGeom>
          <a:noFill/>
          <a:ln>
            <a:noFill/>
          </a:ln>
        </p:spPr>
      </p:pic>
      <p:pic>
        <p:nvPicPr>
          <p:cNvPr descr="Types of Cloud Computing" id="131" name="Google Shape;131;p3"/>
          <p:cNvPicPr preferRelativeResize="0"/>
          <p:nvPr/>
        </p:nvPicPr>
        <p:blipFill rotWithShape="1">
          <a:blip r:embed="rId5">
            <a:alphaModFix/>
          </a:blip>
          <a:srcRect b="39175" l="0" r="0" t="0"/>
          <a:stretch/>
        </p:blipFill>
        <p:spPr>
          <a:xfrm>
            <a:off x="1444331" y="4001908"/>
            <a:ext cx="2035123" cy="1237837"/>
          </a:xfrm>
          <a:prstGeom prst="rect">
            <a:avLst/>
          </a:prstGeom>
          <a:noFill/>
          <a:ln>
            <a:noFill/>
          </a:ln>
        </p:spPr>
      </p:pic>
      <p:pic>
        <p:nvPicPr>
          <p:cNvPr descr="Search-Driven Analytics for Healthcare" id="132" name="Google Shape;132;p3"/>
          <p:cNvPicPr preferRelativeResize="0"/>
          <p:nvPr/>
        </p:nvPicPr>
        <p:blipFill rotWithShape="1">
          <a:blip r:embed="rId6">
            <a:alphaModFix/>
          </a:blip>
          <a:srcRect b="0" l="0" r="0" t="0"/>
          <a:stretch/>
        </p:blipFill>
        <p:spPr>
          <a:xfrm>
            <a:off x="1444331" y="5558323"/>
            <a:ext cx="2195876" cy="1331855"/>
          </a:xfrm>
          <a:prstGeom prst="rect">
            <a:avLst/>
          </a:prstGeom>
          <a:noFill/>
          <a:ln>
            <a:noFill/>
          </a:ln>
        </p:spPr>
      </p:pic>
      <p:sp>
        <p:nvSpPr>
          <p:cNvPr id="133" name="Google Shape;133;p3"/>
          <p:cNvSpPr/>
          <p:nvPr/>
        </p:nvSpPr>
        <p:spPr>
          <a:xfrm>
            <a:off x="1103243" y="2740288"/>
            <a:ext cx="2819400" cy="4419600"/>
          </a:xfrm>
          <a:prstGeom prst="roundRect">
            <a:avLst>
              <a:gd fmla="val 16667" name="adj"/>
            </a:avLst>
          </a:prstGeom>
          <a:noFill/>
          <a:ln cap="flat" cmpd="sng" w="41275">
            <a:solidFill>
              <a:srgbClr val="E46C0A"/>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3"/>
          <p:cNvSpPr/>
          <p:nvPr/>
        </p:nvSpPr>
        <p:spPr>
          <a:xfrm rot="-938074">
            <a:off x="3587617" y="3885204"/>
            <a:ext cx="1256218" cy="687547"/>
          </a:xfrm>
          <a:prstGeom prst="lightningBolt">
            <a:avLst/>
          </a:prstGeom>
          <a:solidFill>
            <a:srgbClr val="E46C0A"/>
          </a:solidFill>
          <a:ln>
            <a:noFill/>
          </a:ln>
        </p:spPr>
        <p:txBody>
          <a:bodyPr anchorCtr="0" anchor="ctr" bIns="45700" lIns="91425" spcFirstLastPara="1" rIns="91425" wrap="square" tIns="45700">
            <a:noAutofit/>
          </a:bodyPr>
          <a:lstStyle/>
          <a:p>
            <a:pPr indent="0" lvl="0" marL="0" marR="0" rtl="0" algn="ctr">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3"/>
          <p:cNvSpPr txBox="1"/>
          <p:nvPr/>
        </p:nvSpPr>
        <p:spPr>
          <a:xfrm>
            <a:off x="1284969" y="5230749"/>
            <a:ext cx="2514600" cy="349270"/>
          </a:xfrm>
          <a:prstGeom prst="rect">
            <a:avLst/>
          </a:prstGeom>
          <a:noFill/>
          <a:ln>
            <a:noFill/>
          </a:ln>
        </p:spPr>
        <p:txBody>
          <a:bodyPr anchorCtr="0" anchor="t" bIns="45700" lIns="91425" spcFirstLastPara="1" rIns="91425" wrap="square" tIns="45700">
            <a:normAutofit/>
          </a:bodyPr>
          <a:lstStyle/>
          <a:p>
            <a:pPr indent="0" lvl="0" marL="0" marR="0" rtl="0" algn="ctr">
              <a:lnSpc>
                <a:spcPct val="83000"/>
              </a:lnSpc>
              <a:spcBef>
                <a:spcPts val="0"/>
              </a:spcBef>
              <a:spcAft>
                <a:spcPts val="0"/>
              </a:spcAft>
              <a:buClr>
                <a:srgbClr val="000000"/>
              </a:buClr>
              <a:buSzPts val="1850"/>
              <a:buFont typeface="Arial"/>
              <a:buNone/>
            </a:pPr>
            <a:r>
              <a:rPr lang="en-US" sz="1850">
                <a:solidFill>
                  <a:schemeClr val="dk1"/>
                </a:solidFill>
                <a:latin typeface="Arial"/>
                <a:ea typeface="Arial"/>
                <a:cs typeface="Arial"/>
                <a:sym typeface="Arial"/>
              </a:rPr>
              <a:t>Advanced computing</a:t>
            </a:r>
            <a:endParaRPr/>
          </a:p>
          <a:p>
            <a:pPr indent="0" lvl="0" marL="0" marR="0" rtl="0" algn="ctr">
              <a:lnSpc>
                <a:spcPct val="83000"/>
              </a:lnSpc>
              <a:spcBef>
                <a:spcPts val="370"/>
              </a:spcBef>
              <a:spcAft>
                <a:spcPts val="0"/>
              </a:spcAft>
              <a:buClr>
                <a:srgbClr val="000000"/>
              </a:buClr>
              <a:buSzPts val="1850"/>
              <a:buFont typeface="Arial"/>
              <a:buNone/>
            </a:pPr>
            <a:r>
              <a:t/>
            </a:r>
            <a:endParaRPr sz="1850">
              <a:solidFill>
                <a:schemeClr val="dk1"/>
              </a:solidFill>
              <a:latin typeface="Arial"/>
              <a:ea typeface="Arial"/>
              <a:cs typeface="Arial"/>
              <a:sym typeface="Arial"/>
            </a:endParaRPr>
          </a:p>
        </p:txBody>
      </p:sp>
      <p:sp>
        <p:nvSpPr>
          <p:cNvPr id="136" name="Google Shape;136;p3"/>
          <p:cNvSpPr txBox="1"/>
          <p:nvPr/>
        </p:nvSpPr>
        <p:spPr>
          <a:xfrm>
            <a:off x="1255643" y="6810618"/>
            <a:ext cx="2514600" cy="349270"/>
          </a:xfrm>
          <a:prstGeom prst="rect">
            <a:avLst/>
          </a:prstGeom>
          <a:noFill/>
          <a:ln>
            <a:noFill/>
          </a:ln>
        </p:spPr>
        <p:txBody>
          <a:bodyPr anchorCtr="0" anchor="t" bIns="45700" lIns="91425" spcFirstLastPara="1" rIns="91425" wrap="square" tIns="45700">
            <a:normAutofit/>
          </a:bodyPr>
          <a:lstStyle/>
          <a:p>
            <a:pPr indent="0" lvl="0" marL="0" marR="0" rtl="0" algn="ctr">
              <a:lnSpc>
                <a:spcPct val="83000"/>
              </a:lnSpc>
              <a:spcBef>
                <a:spcPts val="0"/>
              </a:spcBef>
              <a:spcAft>
                <a:spcPts val="0"/>
              </a:spcAft>
              <a:buClr>
                <a:srgbClr val="000000"/>
              </a:buClr>
              <a:buSzPts val="1850"/>
              <a:buFont typeface="Arial"/>
              <a:buNone/>
            </a:pPr>
            <a:r>
              <a:rPr lang="en-US" sz="1850">
                <a:solidFill>
                  <a:schemeClr val="dk1"/>
                </a:solidFill>
                <a:latin typeface="Arial"/>
                <a:ea typeface="Arial"/>
                <a:cs typeface="Arial"/>
                <a:sym typeface="Arial"/>
              </a:rPr>
              <a:t>Healthcare</a:t>
            </a:r>
            <a:endParaRPr/>
          </a:p>
          <a:p>
            <a:pPr indent="0" lvl="0" marL="0" marR="0" rtl="0" algn="ctr">
              <a:lnSpc>
                <a:spcPct val="83000"/>
              </a:lnSpc>
              <a:spcBef>
                <a:spcPts val="370"/>
              </a:spcBef>
              <a:spcAft>
                <a:spcPts val="0"/>
              </a:spcAft>
              <a:buClr>
                <a:srgbClr val="000000"/>
              </a:buClr>
              <a:buSzPts val="1850"/>
              <a:buFont typeface="Arial"/>
              <a:buNone/>
            </a:pPr>
            <a:r>
              <a:t/>
            </a:r>
            <a:endParaRPr sz="1850">
              <a:solidFill>
                <a:schemeClr val="dk1"/>
              </a:solidFill>
              <a:latin typeface="Arial"/>
              <a:ea typeface="Arial"/>
              <a:cs typeface="Arial"/>
              <a:sym typeface="Arial"/>
            </a:endParaRPr>
          </a:p>
        </p:txBody>
      </p:sp>
      <p:pic>
        <p:nvPicPr>
          <p:cNvPr descr="5G gets its logo" id="137" name="Google Shape;137;p3"/>
          <p:cNvPicPr preferRelativeResize="0"/>
          <p:nvPr/>
        </p:nvPicPr>
        <p:blipFill rotWithShape="1">
          <a:blip r:embed="rId7">
            <a:alphaModFix/>
          </a:blip>
          <a:srcRect b="25862" l="16452" r="13871" t="17242"/>
          <a:stretch/>
        </p:blipFill>
        <p:spPr>
          <a:xfrm>
            <a:off x="1879471" y="2806661"/>
            <a:ext cx="1514515" cy="925537"/>
          </a:xfrm>
          <a:prstGeom prst="rect">
            <a:avLst/>
          </a:prstGeom>
          <a:noFill/>
          <a:ln>
            <a:noFill/>
          </a:ln>
        </p:spPr>
      </p:pic>
      <p:sp>
        <p:nvSpPr>
          <p:cNvPr id="138" name="Google Shape;138;p3"/>
          <p:cNvSpPr txBox="1"/>
          <p:nvPr/>
        </p:nvSpPr>
        <p:spPr>
          <a:xfrm>
            <a:off x="1255643" y="3722908"/>
            <a:ext cx="2514600" cy="349270"/>
          </a:xfrm>
          <a:prstGeom prst="rect">
            <a:avLst/>
          </a:prstGeom>
          <a:noFill/>
          <a:ln>
            <a:noFill/>
          </a:ln>
        </p:spPr>
        <p:txBody>
          <a:bodyPr anchorCtr="0" anchor="t" bIns="45700" lIns="91425" spcFirstLastPara="1" rIns="91425" wrap="square" tIns="45700">
            <a:normAutofit/>
          </a:bodyPr>
          <a:lstStyle/>
          <a:p>
            <a:pPr indent="0" lvl="0" marL="0" marR="0" rtl="0" algn="ctr">
              <a:lnSpc>
                <a:spcPct val="83000"/>
              </a:lnSpc>
              <a:spcBef>
                <a:spcPts val="0"/>
              </a:spcBef>
              <a:spcAft>
                <a:spcPts val="0"/>
              </a:spcAft>
              <a:buClr>
                <a:srgbClr val="000000"/>
              </a:buClr>
              <a:buSzPts val="1850"/>
              <a:buFont typeface="Arial"/>
              <a:buNone/>
            </a:pPr>
            <a:r>
              <a:rPr lang="en-US" sz="1850">
                <a:solidFill>
                  <a:schemeClr val="dk1"/>
                </a:solidFill>
                <a:latin typeface="Arial"/>
                <a:ea typeface="Arial"/>
                <a:cs typeface="Arial"/>
                <a:sym typeface="Arial"/>
              </a:rPr>
              <a:t>Communication</a:t>
            </a:r>
            <a:endParaRPr/>
          </a:p>
          <a:p>
            <a:pPr indent="0" lvl="0" marL="0" marR="0" rtl="0" algn="ctr">
              <a:lnSpc>
                <a:spcPct val="83000"/>
              </a:lnSpc>
              <a:spcBef>
                <a:spcPts val="370"/>
              </a:spcBef>
              <a:spcAft>
                <a:spcPts val="0"/>
              </a:spcAft>
              <a:buClr>
                <a:srgbClr val="000000"/>
              </a:buClr>
              <a:buSzPts val="1850"/>
              <a:buFont typeface="Arial"/>
              <a:buNone/>
            </a:pPr>
            <a:r>
              <a:t/>
            </a:r>
            <a:endParaRPr sz="185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0"/>
          <p:cNvSpPr txBox="1"/>
          <p:nvPr>
            <p:ph type="title"/>
          </p:nvPr>
        </p:nvSpPr>
        <p:spPr>
          <a:xfrm>
            <a:off x="670928" y="360190"/>
            <a:ext cx="12095798" cy="72548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a:t>Comparisons with BAG</a:t>
            </a:r>
            <a:endParaRPr/>
          </a:p>
        </p:txBody>
      </p:sp>
      <p:sp>
        <p:nvSpPr>
          <p:cNvPr id="438" name="Google Shape;438;p30"/>
          <p:cNvSpPr txBox="1"/>
          <p:nvPr>
            <p:ph idx="1" type="body"/>
          </p:nvPr>
        </p:nvSpPr>
        <p:spPr>
          <a:xfrm>
            <a:off x="673048" y="1528762"/>
            <a:ext cx="5936783" cy="704850"/>
          </a:xfrm>
          <a:prstGeom prst="rect">
            <a:avLst/>
          </a:prstGeom>
          <a:noFill/>
          <a:ln>
            <a:noFill/>
          </a:ln>
        </p:spPr>
        <p:txBody>
          <a:bodyPr anchorCtr="0" anchor="b" bIns="45700" lIns="91425" spcFirstLastPara="1" rIns="91425" wrap="square" tIns="45700">
            <a:noAutofit/>
          </a:bodyPr>
          <a:lstStyle/>
          <a:p>
            <a:pPr indent="0" lvl="0" marL="0" rtl="0" algn="l">
              <a:lnSpc>
                <a:spcPct val="93000"/>
              </a:lnSpc>
              <a:spcBef>
                <a:spcPts val="0"/>
              </a:spcBef>
              <a:spcAft>
                <a:spcPts val="0"/>
              </a:spcAft>
              <a:buSzPts val="2400"/>
              <a:buFont typeface="Arial"/>
              <a:buNone/>
            </a:pPr>
            <a:r>
              <a:rPr lang="en-US"/>
              <a:t>MAGICAL</a:t>
            </a:r>
            <a:endParaRPr/>
          </a:p>
        </p:txBody>
      </p:sp>
      <p:sp>
        <p:nvSpPr>
          <p:cNvPr id="439" name="Google Shape;439;p30"/>
          <p:cNvSpPr txBox="1"/>
          <p:nvPr>
            <p:ph idx="2" type="body"/>
          </p:nvPr>
        </p:nvSpPr>
        <p:spPr>
          <a:xfrm>
            <a:off x="673048" y="2830512"/>
            <a:ext cx="5936783" cy="4356100"/>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400"/>
              <a:buFont typeface="Arial"/>
              <a:buChar char="•"/>
            </a:pPr>
            <a:r>
              <a:rPr lang="en-US"/>
              <a:t>Optimization based generator</a:t>
            </a:r>
            <a:endParaRPr/>
          </a:p>
          <a:p>
            <a:pPr indent="-457200" lvl="0" marL="457200" rtl="0" algn="l">
              <a:lnSpc>
                <a:spcPct val="93000"/>
              </a:lnSpc>
              <a:spcBef>
                <a:spcPts val="1563"/>
              </a:spcBef>
              <a:spcAft>
                <a:spcPts val="0"/>
              </a:spcAft>
              <a:buSzPts val="2400"/>
              <a:buFont typeface="Arial"/>
              <a:buChar char="•"/>
            </a:pPr>
            <a:r>
              <a:rPr lang="en-US"/>
              <a:t>No template needed</a:t>
            </a:r>
            <a:endParaRPr/>
          </a:p>
          <a:p>
            <a:pPr indent="-457200" lvl="0" marL="457200" rtl="0" algn="l">
              <a:lnSpc>
                <a:spcPct val="93000"/>
              </a:lnSpc>
              <a:spcBef>
                <a:spcPts val="1563"/>
              </a:spcBef>
              <a:spcAft>
                <a:spcPts val="0"/>
              </a:spcAft>
              <a:buSzPts val="2400"/>
              <a:buFont typeface="Arial"/>
              <a:buChar char="•"/>
            </a:pPr>
            <a:r>
              <a:rPr lang="en-US"/>
              <a:t>No human in the loop</a:t>
            </a:r>
            <a:endParaRPr/>
          </a:p>
          <a:p>
            <a:pPr indent="-342900" lvl="1" marL="799994" rtl="0" algn="l">
              <a:lnSpc>
                <a:spcPct val="93000"/>
              </a:lnSpc>
              <a:spcBef>
                <a:spcPts val="1563"/>
              </a:spcBef>
              <a:spcAft>
                <a:spcPts val="0"/>
              </a:spcAft>
              <a:buSzPts val="1900"/>
              <a:buChar char="✔"/>
            </a:pPr>
            <a:r>
              <a:rPr lang="en-US"/>
              <a:t>Embedded constraint extraction</a:t>
            </a:r>
            <a:endParaRPr/>
          </a:p>
          <a:p>
            <a:pPr indent="-342900" lvl="1" marL="799994" rtl="0" algn="l">
              <a:lnSpc>
                <a:spcPct val="93000"/>
              </a:lnSpc>
              <a:spcBef>
                <a:spcPts val="1250"/>
              </a:spcBef>
              <a:spcAft>
                <a:spcPts val="0"/>
              </a:spcAft>
              <a:buSzPts val="1900"/>
              <a:buChar char="✔"/>
            </a:pPr>
            <a:r>
              <a:rPr lang="en-US"/>
              <a:t>Fully automated P&amp;R</a:t>
            </a:r>
            <a:endParaRPr/>
          </a:p>
        </p:txBody>
      </p:sp>
      <p:sp>
        <p:nvSpPr>
          <p:cNvPr id="440" name="Google Shape;440;p30"/>
          <p:cNvSpPr txBox="1"/>
          <p:nvPr>
            <p:ph idx="3" type="body"/>
          </p:nvPr>
        </p:nvSpPr>
        <p:spPr>
          <a:xfrm>
            <a:off x="6825711" y="1528762"/>
            <a:ext cx="5941016" cy="704850"/>
          </a:xfrm>
          <a:prstGeom prst="rect">
            <a:avLst/>
          </a:prstGeom>
          <a:noFill/>
          <a:ln>
            <a:noFill/>
          </a:ln>
        </p:spPr>
        <p:txBody>
          <a:bodyPr anchorCtr="0" anchor="b" bIns="45700" lIns="91425" spcFirstLastPara="1" rIns="91425" wrap="square" tIns="45700">
            <a:noAutofit/>
          </a:bodyPr>
          <a:lstStyle/>
          <a:p>
            <a:pPr indent="0" lvl="0" marL="0" rtl="0" algn="l">
              <a:lnSpc>
                <a:spcPct val="93000"/>
              </a:lnSpc>
              <a:spcBef>
                <a:spcPts val="0"/>
              </a:spcBef>
              <a:spcAft>
                <a:spcPts val="0"/>
              </a:spcAft>
              <a:buSzPts val="2400"/>
              <a:buFont typeface="Arial"/>
              <a:buNone/>
            </a:pPr>
            <a:r>
              <a:rPr lang="en-US"/>
              <a:t>BAG</a:t>
            </a:r>
            <a:endParaRPr/>
          </a:p>
        </p:txBody>
      </p:sp>
      <p:sp>
        <p:nvSpPr>
          <p:cNvPr id="441" name="Google Shape;441;p30"/>
          <p:cNvSpPr txBox="1"/>
          <p:nvPr>
            <p:ph idx="4" type="body"/>
          </p:nvPr>
        </p:nvSpPr>
        <p:spPr>
          <a:xfrm>
            <a:off x="6825711" y="2830512"/>
            <a:ext cx="5941016" cy="4356100"/>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400"/>
              <a:buFont typeface="Arial"/>
              <a:buChar char="•"/>
            </a:pPr>
            <a:r>
              <a:rPr lang="en-US"/>
              <a:t>Procedural layout generator</a:t>
            </a:r>
            <a:endParaRPr/>
          </a:p>
          <a:p>
            <a:pPr indent="-457200" lvl="0" marL="457200" rtl="0" algn="l">
              <a:lnSpc>
                <a:spcPct val="93000"/>
              </a:lnSpc>
              <a:spcBef>
                <a:spcPts val="1563"/>
              </a:spcBef>
              <a:spcAft>
                <a:spcPts val="0"/>
              </a:spcAft>
              <a:buSzPts val="2400"/>
              <a:buFont typeface="Arial"/>
              <a:buChar char="•"/>
            </a:pPr>
            <a:r>
              <a:rPr lang="en-US"/>
              <a:t>Require template designs</a:t>
            </a:r>
            <a:endParaRPr/>
          </a:p>
          <a:p>
            <a:pPr indent="-457200" lvl="0" marL="457200" rtl="0" algn="l">
              <a:lnSpc>
                <a:spcPct val="93000"/>
              </a:lnSpc>
              <a:spcBef>
                <a:spcPts val="1563"/>
              </a:spcBef>
              <a:spcAft>
                <a:spcPts val="0"/>
              </a:spcAft>
              <a:buSzPts val="2400"/>
              <a:buFont typeface="Arial"/>
              <a:buChar char="•"/>
            </a:pPr>
            <a:r>
              <a:rPr lang="en-US"/>
              <a:t>Require additional human input</a:t>
            </a:r>
            <a:endParaRPr/>
          </a:p>
          <a:p>
            <a:pPr indent="-342900" lvl="1" marL="799994" rtl="0" algn="l">
              <a:lnSpc>
                <a:spcPct val="93000"/>
              </a:lnSpc>
              <a:spcBef>
                <a:spcPts val="1563"/>
              </a:spcBef>
              <a:spcAft>
                <a:spcPts val="0"/>
              </a:spcAft>
              <a:buSzPts val="1900"/>
              <a:buChar char="✔"/>
            </a:pPr>
            <a:r>
              <a:rPr lang="en-US"/>
              <a:t>Relative</a:t>
            </a:r>
            <a:r>
              <a:rPr lang="en-US"/>
              <a:t> placement location</a:t>
            </a:r>
            <a:endParaRPr/>
          </a:p>
          <a:p>
            <a:pPr indent="-342900" lvl="1" marL="799994" rtl="0" algn="l">
              <a:lnSpc>
                <a:spcPct val="93000"/>
              </a:lnSpc>
              <a:spcBef>
                <a:spcPts val="1250"/>
              </a:spcBef>
              <a:spcAft>
                <a:spcPts val="0"/>
              </a:spcAft>
              <a:buSzPts val="1900"/>
              <a:buChar char="✔"/>
            </a:pPr>
            <a:r>
              <a:rPr lang="en-US"/>
              <a:t>Routing metal track selection</a:t>
            </a:r>
            <a:endParaRPr/>
          </a:p>
        </p:txBody>
      </p:sp>
      <p:sp>
        <p:nvSpPr>
          <p:cNvPr id="442" name="Google Shape;442;p30"/>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4"/>
          <p:cNvSpPr txBox="1"/>
          <p:nvPr>
            <p:ph type="title"/>
          </p:nvPr>
        </p:nvSpPr>
        <p:spPr>
          <a:xfrm>
            <a:off x="890016" y="155863"/>
            <a:ext cx="11722077"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Introduction</a:t>
            </a:r>
            <a:endParaRPr/>
          </a:p>
        </p:txBody>
      </p:sp>
      <p:sp>
        <p:nvSpPr>
          <p:cNvPr id="145" name="Google Shape;145;p4"/>
          <p:cNvSpPr txBox="1"/>
          <p:nvPr>
            <p:ph idx="1" type="body"/>
          </p:nvPr>
        </p:nvSpPr>
        <p:spPr>
          <a:xfrm>
            <a:off x="778944" y="1228726"/>
            <a:ext cx="11833149" cy="6124574"/>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3200"/>
              <a:buFont typeface="Arial"/>
              <a:buChar char="•"/>
            </a:pPr>
            <a:r>
              <a:rPr lang="en-US" sz="3200"/>
              <a:t>Analog IC layout design still heavily manual</a:t>
            </a:r>
            <a:endParaRPr/>
          </a:p>
          <a:p>
            <a:pPr indent="-342900" lvl="1" marL="799994" rtl="0" algn="l">
              <a:lnSpc>
                <a:spcPct val="93000"/>
              </a:lnSpc>
              <a:spcBef>
                <a:spcPts val="1563"/>
              </a:spcBef>
              <a:spcAft>
                <a:spcPts val="0"/>
              </a:spcAft>
              <a:buSzPts val="2800"/>
              <a:buChar char="✔"/>
            </a:pPr>
            <a:r>
              <a:rPr lang="en-US" sz="2800"/>
              <a:t>Cf. digital IC layout automation</a:t>
            </a:r>
            <a:endParaRPr/>
          </a:p>
          <a:p>
            <a:pPr indent="-342900" lvl="1" marL="799994" rtl="0" algn="l">
              <a:lnSpc>
                <a:spcPct val="93000"/>
              </a:lnSpc>
              <a:spcBef>
                <a:spcPts val="1250"/>
              </a:spcBef>
              <a:spcAft>
                <a:spcPts val="0"/>
              </a:spcAft>
              <a:buSzPts val="2800"/>
              <a:buChar char="✔"/>
            </a:pPr>
            <a:r>
              <a:rPr lang="en-US" sz="2800"/>
              <a:t>Very tedious and error-prone</a:t>
            </a:r>
            <a:endParaRPr/>
          </a:p>
          <a:p>
            <a:pPr indent="-165100" lvl="1" marL="799994" rtl="0" algn="l">
              <a:lnSpc>
                <a:spcPct val="93000"/>
              </a:lnSpc>
              <a:spcBef>
                <a:spcPts val="1250"/>
              </a:spcBef>
              <a:spcAft>
                <a:spcPts val="0"/>
              </a:spcAft>
              <a:buSzPts val="2800"/>
              <a:buNone/>
            </a:pPr>
            <a:r>
              <a:t/>
            </a:r>
            <a:endParaRPr sz="2800"/>
          </a:p>
          <a:p>
            <a:pPr indent="-457200" lvl="0" marL="457200" rtl="0" algn="l">
              <a:lnSpc>
                <a:spcPct val="93000"/>
              </a:lnSpc>
              <a:spcBef>
                <a:spcPts val="1250"/>
              </a:spcBef>
              <a:spcAft>
                <a:spcPts val="0"/>
              </a:spcAft>
              <a:buSzPts val="3200"/>
              <a:buFont typeface="Arial"/>
              <a:buChar char="•"/>
            </a:pPr>
            <a:r>
              <a:rPr lang="en-US" sz="3200">
                <a:solidFill>
                  <a:schemeClr val="dk1"/>
                </a:solidFill>
              </a:rPr>
              <a:t>Modern SoCs: 20% or less analog, but maybe over 80% design time</a:t>
            </a:r>
            <a:endParaRPr/>
          </a:p>
          <a:p>
            <a:pPr indent="-342900" lvl="1" marL="799994" rtl="0" algn="l">
              <a:lnSpc>
                <a:spcPct val="93000"/>
              </a:lnSpc>
              <a:spcBef>
                <a:spcPts val="1563"/>
              </a:spcBef>
              <a:spcAft>
                <a:spcPts val="0"/>
              </a:spcAft>
              <a:buSzPts val="2800"/>
              <a:buChar char="✔"/>
            </a:pPr>
            <a:r>
              <a:rPr lang="en-US" sz="2800"/>
              <a:t>Follow complex design rules in advanced tech nodes</a:t>
            </a:r>
            <a:endParaRPr/>
          </a:p>
          <a:p>
            <a:pPr indent="-342900" lvl="1" marL="799994" rtl="0" algn="l">
              <a:lnSpc>
                <a:spcPct val="93000"/>
              </a:lnSpc>
              <a:spcBef>
                <a:spcPts val="1250"/>
              </a:spcBef>
              <a:spcAft>
                <a:spcPts val="0"/>
              </a:spcAft>
              <a:buSzPts val="2800"/>
              <a:buChar char="✔"/>
            </a:pPr>
            <a:r>
              <a:rPr lang="en-US" sz="2800"/>
              <a:t>Mitigate parasitic, noise, and layout-dependent effects</a:t>
            </a:r>
            <a:endParaRPr/>
          </a:p>
          <a:p>
            <a:pPr indent="-342900" lvl="1" marL="799994" rtl="0" algn="l">
              <a:lnSpc>
                <a:spcPct val="93000"/>
              </a:lnSpc>
              <a:spcBef>
                <a:spcPts val="1250"/>
              </a:spcBef>
              <a:spcAft>
                <a:spcPts val="0"/>
              </a:spcAft>
              <a:buSzPts val="2800"/>
              <a:buChar char="✔"/>
            </a:pPr>
            <a:r>
              <a:rPr lang="en-US" sz="2800"/>
              <a:t>Handle manufacturability, reliability and yield issues</a:t>
            </a:r>
            <a:endParaRPr/>
          </a:p>
        </p:txBody>
      </p:sp>
      <p:sp>
        <p:nvSpPr>
          <p:cNvPr id="146" name="Google Shape;146;p4"/>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5"/>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Prior Art of Analog Layout</a:t>
            </a:r>
            <a:endParaRPr sz="3200"/>
          </a:p>
        </p:txBody>
      </p:sp>
      <p:sp>
        <p:nvSpPr>
          <p:cNvPr id="152" name="Google Shape;152;p5"/>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Placement: </a:t>
            </a:r>
            <a:r>
              <a:rPr lang="en-US">
                <a:solidFill>
                  <a:srgbClr val="00B0F0"/>
                </a:solidFill>
              </a:rPr>
              <a:t>[Lampaert+, JSSC’95], [Strasser+, ICCAD’08], [Lin+, TCAD’09], [Ma+, TCAD’11], [Wu+, ICCAD’12], [Lin+, TCAD’16]</a:t>
            </a:r>
            <a:endParaRPr/>
          </a:p>
          <a:p>
            <a:pPr indent="-457200" lvl="0" marL="457200" rtl="0" algn="l">
              <a:lnSpc>
                <a:spcPct val="93000"/>
              </a:lnSpc>
              <a:spcBef>
                <a:spcPts val="1563"/>
              </a:spcBef>
              <a:spcAft>
                <a:spcPts val="0"/>
              </a:spcAft>
              <a:buSzPts val="2800"/>
              <a:buFont typeface="Arial"/>
              <a:buChar char="•"/>
            </a:pPr>
            <a:r>
              <a:rPr lang="en-US"/>
              <a:t>Routing: </a:t>
            </a:r>
            <a:r>
              <a:rPr lang="en-US">
                <a:solidFill>
                  <a:srgbClr val="00B0F0"/>
                </a:solidFill>
              </a:rPr>
              <a:t>[Ozdal+, ICCAD’12], [Ou+, DAC’13], [Ou+, TCAD’16]</a:t>
            </a:r>
            <a:endParaRPr/>
          </a:p>
          <a:p>
            <a:pPr indent="-457200" lvl="0" marL="457200" rtl="0" algn="l">
              <a:lnSpc>
                <a:spcPct val="93000"/>
              </a:lnSpc>
              <a:spcBef>
                <a:spcPts val="1563"/>
              </a:spcBef>
              <a:spcAft>
                <a:spcPts val="0"/>
              </a:spcAft>
              <a:buSzPts val="2800"/>
              <a:buFont typeface="Arial"/>
              <a:buChar char="•"/>
            </a:pPr>
            <a:r>
              <a:rPr lang="en-US">
                <a:solidFill>
                  <a:schemeClr val="dk1"/>
                </a:solidFill>
              </a:rPr>
              <a:t>Constraint extraction: </a:t>
            </a:r>
            <a:r>
              <a:rPr lang="en-US">
                <a:solidFill>
                  <a:srgbClr val="00B0F0"/>
                </a:solidFill>
              </a:rPr>
              <a:t>[Malavasi+, TCAD’99], [Massier+, TCAD’08] </a:t>
            </a:r>
            <a:endParaRPr/>
          </a:p>
          <a:p>
            <a:pPr indent="-457200" lvl="0" marL="457200" rtl="0" algn="l">
              <a:lnSpc>
                <a:spcPct val="93000"/>
              </a:lnSpc>
              <a:spcBef>
                <a:spcPts val="1563"/>
              </a:spcBef>
              <a:spcAft>
                <a:spcPts val="0"/>
              </a:spcAft>
              <a:buSzPts val="2800"/>
              <a:buFont typeface="Arial"/>
              <a:buChar char="•"/>
            </a:pPr>
            <a:r>
              <a:rPr lang="en-US"/>
              <a:t>Flows/Tools:</a:t>
            </a:r>
            <a:endParaRPr/>
          </a:p>
        </p:txBody>
      </p:sp>
      <p:sp>
        <p:nvSpPr>
          <p:cNvPr id="153" name="Google Shape;153;p5"/>
          <p:cNvSpPr txBox="1"/>
          <p:nvPr>
            <p:ph idx="12" type="sldNum"/>
          </p:nvPr>
        </p:nvSpPr>
        <p:spPr>
          <a:xfrm flipH="1">
            <a:off x="12301727" y="7019924"/>
            <a:ext cx="596223" cy="333376"/>
          </a:xfrm>
          <a:prstGeom prst="rect">
            <a:avLst/>
          </a:prstGeom>
          <a:noFill/>
          <a:ln>
            <a:noFill/>
          </a:ln>
        </p:spPr>
        <p:txBody>
          <a:bodyPr anchorCtr="0" anchor="t" bIns="45000" lIns="90000" spcFirstLastPara="1" rIns="90000" wrap="square" tIns="45000">
            <a:noAutofit/>
          </a:bodyPr>
          <a:lstStyle/>
          <a:p>
            <a:pPr indent="0" lvl="0" marL="0" rtl="0" algn="l">
              <a:lnSpc>
                <a:spcPct val="100000"/>
              </a:lnSpc>
              <a:spcBef>
                <a:spcPts val="0"/>
              </a:spcBef>
              <a:spcAft>
                <a:spcPts val="0"/>
              </a:spcAft>
              <a:buNone/>
            </a:pPr>
            <a:fld id="{00000000-1234-1234-1234-123412341234}" type="slidenum">
              <a:rPr lang="en-US"/>
              <a:t>‹#›</a:t>
            </a:fld>
            <a:endParaRPr/>
          </a:p>
        </p:txBody>
      </p:sp>
      <p:graphicFrame>
        <p:nvGraphicFramePr>
          <p:cNvPr id="154" name="Google Shape;154;p5"/>
          <p:cNvGraphicFramePr/>
          <p:nvPr/>
        </p:nvGraphicFramePr>
        <p:xfrm>
          <a:off x="898593" y="3969545"/>
          <a:ext cx="3000000" cy="3000000"/>
        </p:xfrm>
        <a:graphic>
          <a:graphicData uri="http://schemas.openxmlformats.org/drawingml/2006/table">
            <a:tbl>
              <a:tblPr bandRow="1" firstRow="1">
                <a:noFill/>
                <a:tableStyleId>{C1D4CCD9-D983-4D41-BB24-E4F0844688EA}</a:tableStyleId>
              </a:tblPr>
              <a:tblGrid>
                <a:gridCol w="1689925"/>
                <a:gridCol w="3566150"/>
                <a:gridCol w="2712725"/>
                <a:gridCol w="3686000"/>
              </a:tblGrid>
              <a:tr h="353050">
                <a:tc>
                  <a:txBody>
                    <a:bodyPr/>
                    <a:lstStyle/>
                    <a:p>
                      <a:pPr indent="0" lvl="0" marL="0" marR="0" rtl="0" algn="ctr">
                        <a:lnSpc>
                          <a:spcPct val="100000"/>
                        </a:lnSpc>
                        <a:spcBef>
                          <a:spcPts val="0"/>
                        </a:spcBef>
                        <a:spcAft>
                          <a:spcPts val="0"/>
                        </a:spcAft>
                        <a:buClr>
                          <a:schemeClr val="dk1"/>
                        </a:buClr>
                        <a:buSzPts val="2000"/>
                        <a:buFont typeface="Arial"/>
                        <a:buNone/>
                      </a:pPr>
                      <a:r>
                        <a:rPr lang="en-US" sz="2000" u="none" cap="none" strike="noStrike"/>
                        <a:t>Approaches</a:t>
                      </a:r>
                      <a:endParaRPr/>
                    </a:p>
                  </a:txBody>
                  <a:tcPr marT="45725" marB="45725" marR="91450" marL="91450" anchor="ctr">
                    <a:solidFill>
                      <a:srgbClr val="343797"/>
                    </a:solidFill>
                  </a:tcPr>
                </a:tc>
                <a:tc>
                  <a:txBody>
                    <a:bodyPr/>
                    <a:lstStyle/>
                    <a:p>
                      <a:pPr indent="0" lvl="0" marL="0" marR="0" rtl="0" algn="ctr">
                        <a:spcBef>
                          <a:spcPts val="0"/>
                        </a:spcBef>
                        <a:spcAft>
                          <a:spcPts val="0"/>
                        </a:spcAft>
                        <a:buNone/>
                      </a:pPr>
                      <a:r>
                        <a:rPr lang="en-US" sz="2000" u="none" cap="none" strike="noStrike"/>
                        <a:t>Optimization-based</a:t>
                      </a:r>
                      <a:endParaRPr/>
                    </a:p>
                  </a:txBody>
                  <a:tcPr marT="45725" marB="45725" marR="91450" marL="91450" anchor="ctr">
                    <a:solidFill>
                      <a:srgbClr val="343797"/>
                    </a:solidFill>
                  </a:tcPr>
                </a:tc>
                <a:tc>
                  <a:txBody>
                    <a:bodyPr/>
                    <a:lstStyle/>
                    <a:p>
                      <a:pPr indent="0" lvl="0" marL="0" marR="0" rtl="0" algn="ctr">
                        <a:spcBef>
                          <a:spcPts val="0"/>
                        </a:spcBef>
                        <a:spcAft>
                          <a:spcPts val="0"/>
                        </a:spcAft>
                        <a:buNone/>
                      </a:pPr>
                      <a:r>
                        <a:rPr lang="en-US" sz="2000" u="none" cap="none" strike="noStrike"/>
                        <a:t>Template-based</a:t>
                      </a:r>
                      <a:endParaRPr/>
                    </a:p>
                  </a:txBody>
                  <a:tcPr marT="45725" marB="45725" marR="91450" marL="91450" anchor="ctr">
                    <a:solidFill>
                      <a:srgbClr val="343797"/>
                    </a:solidFill>
                  </a:tcPr>
                </a:tc>
                <a:tc>
                  <a:txBody>
                    <a:bodyPr/>
                    <a:lstStyle/>
                    <a:p>
                      <a:pPr indent="0" lvl="0" marL="0" marR="0" rtl="0" algn="ctr">
                        <a:spcBef>
                          <a:spcPts val="0"/>
                        </a:spcBef>
                        <a:spcAft>
                          <a:spcPts val="0"/>
                        </a:spcAft>
                        <a:buNone/>
                      </a:pPr>
                      <a:r>
                        <a:rPr lang="en-US" sz="2000" u="none" cap="none" strike="noStrike"/>
                        <a:t>Standard cell-based</a:t>
                      </a:r>
                      <a:endParaRPr/>
                    </a:p>
                  </a:txBody>
                  <a:tcPr marT="45725" marB="45725" marR="91450" marL="91450" anchor="ctr">
                    <a:solidFill>
                      <a:srgbClr val="343797"/>
                    </a:solidFill>
                  </a:tcPr>
                </a:tc>
              </a:tr>
              <a:tr h="959850">
                <a:tc>
                  <a:txBody>
                    <a:bodyPr/>
                    <a:lstStyle/>
                    <a:p>
                      <a:pPr indent="0" lvl="0" marL="0" marR="0" rtl="0" algn="ctr">
                        <a:lnSpc>
                          <a:spcPct val="100000"/>
                        </a:lnSpc>
                        <a:spcBef>
                          <a:spcPts val="0"/>
                        </a:spcBef>
                        <a:spcAft>
                          <a:spcPts val="0"/>
                        </a:spcAft>
                        <a:buClr>
                          <a:schemeClr val="dk1"/>
                        </a:buClr>
                        <a:buSzPts val="2000"/>
                        <a:buFont typeface="Arial"/>
                        <a:buNone/>
                      </a:pPr>
                      <a:r>
                        <a:rPr lang="en-US" sz="2000" u="none" cap="none" strike="noStrike"/>
                        <a:t>Prior Art</a:t>
                      </a:r>
                      <a:endParaRPr sz="2000" u="none" cap="none" strike="noStrike">
                        <a:solidFill>
                          <a:schemeClr val="dk1"/>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ILAC, LAYLA, KOAN/ANAGRAM II, Malavasi+, GELSA, Strasser+</a:t>
                      </a:r>
                      <a:endParaRPr sz="2000" u="none" cap="none" strike="noStrike">
                        <a:solidFill>
                          <a:schemeClr val="dk1"/>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IPRAIL, ALG, Zhang+, Liu+, LAYGEN, LAYGEN II</a:t>
                      </a:r>
                      <a:endParaRPr sz="2000" u="none" cap="none" strike="noStrike">
                        <a:solidFill>
                          <a:schemeClr val="dk1"/>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Waters+, Weaver+, Deng+, Liu+</a:t>
                      </a:r>
                      <a:endParaRPr sz="2000" u="none" cap="none" strike="noStrike">
                        <a:solidFill>
                          <a:schemeClr val="dk1"/>
                        </a:solidFill>
                        <a:latin typeface="Arial"/>
                        <a:ea typeface="Arial"/>
                        <a:cs typeface="Arial"/>
                        <a:sym typeface="Arial"/>
                      </a:endParaRPr>
                    </a:p>
                  </a:txBody>
                  <a:tcPr marT="45725" marB="45725" marR="91450" marL="91450" anchor="ctr"/>
                </a:tc>
              </a:tr>
              <a:tr h="870625">
                <a:tc>
                  <a:txBody>
                    <a:bodyPr/>
                    <a:lstStyle/>
                    <a:p>
                      <a:pPr indent="0" lvl="0" marL="0" marR="0" rtl="0" algn="ctr">
                        <a:lnSpc>
                          <a:spcPct val="100000"/>
                        </a:lnSpc>
                        <a:spcBef>
                          <a:spcPts val="0"/>
                        </a:spcBef>
                        <a:spcAft>
                          <a:spcPts val="0"/>
                        </a:spcAft>
                        <a:buClr>
                          <a:schemeClr val="dk1"/>
                        </a:buClr>
                        <a:buSzPts val="2000"/>
                        <a:buFont typeface="Arial"/>
                        <a:buNone/>
                      </a:pPr>
                      <a:r>
                        <a:rPr lang="en-US" sz="2000" u="none" cap="none" strike="noStrike"/>
                        <a:t>Pros</a:t>
                      </a:r>
                      <a:endParaRPr/>
                    </a:p>
                  </a:txBody>
                  <a:tcPr marT="45725" marB="45725" marR="91450" marL="91450" anchor="ctr"/>
                </a:tc>
                <a:tc>
                  <a:txBody>
                    <a:bodyPr/>
                    <a:lstStyle/>
                    <a:p>
                      <a:pPr indent="0" lvl="0" marL="0" marR="0" rtl="0" algn="l">
                        <a:spcBef>
                          <a:spcPts val="0"/>
                        </a:spcBef>
                        <a:spcAft>
                          <a:spcPts val="0"/>
                        </a:spcAft>
                        <a:buClr>
                          <a:schemeClr val="dk1"/>
                        </a:buClr>
                        <a:buSzPts val="2000"/>
                        <a:buFont typeface="Arial"/>
                        <a:buNone/>
                      </a:pPr>
                      <a:r>
                        <a:rPr lang="en-US" sz="2000" u="none" cap="none" strike="noStrike"/>
                        <a:t>(+) Flexible</a:t>
                      </a:r>
                      <a:endParaRPr/>
                    </a:p>
                    <a:p>
                      <a:pPr indent="0" lvl="0" marL="0" marR="0" rtl="0" algn="l">
                        <a:spcBef>
                          <a:spcPts val="0"/>
                        </a:spcBef>
                        <a:spcAft>
                          <a:spcPts val="0"/>
                        </a:spcAft>
                        <a:buClr>
                          <a:schemeClr val="dk1"/>
                        </a:buClr>
                        <a:buSzPts val="2000"/>
                        <a:buFont typeface="Arial"/>
                        <a:buNone/>
                      </a:pPr>
                      <a:r>
                        <a:rPr lang="en-US" sz="2000" u="none" cap="none" strike="noStrike"/>
                        <a:t>(+) Optimize towards different objectives</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 Runs fast</a:t>
                      </a:r>
                      <a:endParaRPr/>
                    </a:p>
                    <a:p>
                      <a:pPr indent="0" lvl="0" marL="0" marR="0" rtl="0" algn="l">
                        <a:lnSpc>
                          <a:spcPct val="100000"/>
                        </a:lnSpc>
                        <a:spcBef>
                          <a:spcPts val="0"/>
                        </a:spcBef>
                        <a:spcAft>
                          <a:spcPts val="0"/>
                        </a:spcAft>
                        <a:buClr>
                          <a:schemeClr val="dk1"/>
                        </a:buClr>
                        <a:buSzPts val="2000"/>
                        <a:buFont typeface="Arial"/>
                        <a:buNone/>
                      </a:pPr>
                      <a:r>
                        <a:rPr lang="en-US" sz="2000" u="none" cap="none" strike="noStrike"/>
                        <a:t>(+) Suitable to layout retargeting</a:t>
                      </a:r>
                      <a:endParaRPr/>
                    </a:p>
                  </a:txBody>
                  <a:tcPr marT="45725" marB="45725" marR="91450" marL="91450" anchor="ctr"/>
                </a:tc>
                <a:tc>
                  <a:txBody>
                    <a:bodyPr/>
                    <a:lstStyle/>
                    <a:p>
                      <a:pPr indent="0" lvl="0" marL="0" marR="0" rtl="0" algn="l">
                        <a:spcBef>
                          <a:spcPts val="0"/>
                        </a:spcBef>
                        <a:spcAft>
                          <a:spcPts val="0"/>
                        </a:spcAft>
                        <a:buClr>
                          <a:schemeClr val="dk1"/>
                        </a:buClr>
                        <a:buSzPts val="2000"/>
                        <a:buFont typeface="Arial"/>
                        <a:buNone/>
                      </a:pPr>
                      <a:r>
                        <a:rPr lang="en-US" sz="2000" u="none" cap="none" strike="noStrike"/>
                        <a:t>(+) Leverages digital APR tools</a:t>
                      </a:r>
                      <a:endParaRPr/>
                    </a:p>
                    <a:p>
                      <a:pPr indent="0" lvl="0" marL="0" marR="0" rtl="0" algn="l">
                        <a:spcBef>
                          <a:spcPts val="0"/>
                        </a:spcBef>
                        <a:spcAft>
                          <a:spcPts val="0"/>
                        </a:spcAft>
                        <a:buClr>
                          <a:schemeClr val="dk1"/>
                        </a:buClr>
                        <a:buSzPts val="2000"/>
                        <a:buFont typeface="Arial"/>
                        <a:buNone/>
                      </a:pPr>
                      <a:r>
                        <a:rPr lang="en-US" sz="2000" u="none" cap="none" strike="noStrike"/>
                        <a:t>(+) Runs fast</a:t>
                      </a:r>
                      <a:endParaRPr/>
                    </a:p>
                  </a:txBody>
                  <a:tcPr marT="45725" marB="45725" marR="91450" marL="91450" anchor="ctr"/>
                </a:tc>
              </a:tr>
              <a:tr h="609100">
                <a:tc>
                  <a:txBody>
                    <a:bodyPr/>
                    <a:lstStyle/>
                    <a:p>
                      <a:pPr indent="0" lvl="0" marL="0" marR="0" rtl="0" algn="ctr">
                        <a:spcBef>
                          <a:spcPts val="0"/>
                        </a:spcBef>
                        <a:spcAft>
                          <a:spcPts val="0"/>
                        </a:spcAft>
                        <a:buNone/>
                      </a:pPr>
                      <a:r>
                        <a:rPr lang="en-US" sz="2000" u="none" cap="none" strike="noStrike"/>
                        <a:t>Cons</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 Usually runs slow</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 Lack of flexibility </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t>(-) Requires new circuit design</a:t>
                      </a:r>
                      <a:endParaRPr/>
                    </a:p>
                    <a:p>
                      <a:pPr indent="0" lvl="0" marL="0" marR="0" rtl="0" algn="l">
                        <a:lnSpc>
                          <a:spcPct val="100000"/>
                        </a:lnSpc>
                        <a:spcBef>
                          <a:spcPts val="0"/>
                        </a:spcBef>
                        <a:spcAft>
                          <a:spcPts val="0"/>
                        </a:spcAft>
                        <a:buClr>
                          <a:schemeClr val="dk1"/>
                        </a:buClr>
                        <a:buSzPts val="2000"/>
                        <a:buFont typeface="Arial"/>
                        <a:buNone/>
                      </a:pPr>
                      <a:r>
                        <a:rPr lang="en-US" sz="2000" u="none" cap="none" strike="noStrike"/>
                        <a:t>(-) Performance still not in line with state-of-the-art</a:t>
                      </a:r>
                      <a:endParaRPr/>
                    </a:p>
                  </a:txBody>
                  <a:tcPr marT="45725" marB="45725" marR="91450" marL="914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6"/>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Limitations of Prior Art and Our Goal</a:t>
            </a:r>
            <a:endParaRPr/>
          </a:p>
        </p:txBody>
      </p:sp>
      <p:sp>
        <p:nvSpPr>
          <p:cNvPr id="161" name="Google Shape;161;p6"/>
          <p:cNvSpPr txBox="1"/>
          <p:nvPr>
            <p:ph idx="1" type="body"/>
          </p:nvPr>
        </p:nvSpPr>
        <p:spPr>
          <a:xfrm>
            <a:off x="778944" y="1228726"/>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Why previously works are not widely used in industry</a:t>
            </a:r>
            <a:endParaRPr/>
          </a:p>
          <a:p>
            <a:pPr indent="-342900" lvl="1" marL="799994" rtl="0" algn="l">
              <a:lnSpc>
                <a:spcPct val="93000"/>
              </a:lnSpc>
              <a:spcBef>
                <a:spcPts val="1563"/>
              </a:spcBef>
              <a:spcAft>
                <a:spcPts val="0"/>
              </a:spcAft>
              <a:buSzPts val="2400"/>
              <a:buChar char="✔"/>
            </a:pPr>
            <a:r>
              <a:rPr lang="en-US"/>
              <a:t>Only capture limited design intents</a:t>
            </a:r>
            <a:endParaRPr/>
          </a:p>
          <a:p>
            <a:pPr indent="-342900" lvl="1" marL="799994" rtl="0" algn="l">
              <a:lnSpc>
                <a:spcPct val="93000"/>
              </a:lnSpc>
              <a:spcBef>
                <a:spcPts val="1250"/>
              </a:spcBef>
              <a:spcAft>
                <a:spcPts val="0"/>
              </a:spcAft>
              <a:buSzPts val="2400"/>
              <a:buChar char="✔"/>
            </a:pPr>
            <a:r>
              <a:rPr lang="en-US"/>
              <a:t>Efficiency and scalability issues</a:t>
            </a:r>
            <a:endParaRPr/>
          </a:p>
          <a:p>
            <a:pPr indent="-342900" lvl="1" marL="799994" rtl="0" algn="l">
              <a:lnSpc>
                <a:spcPct val="93000"/>
              </a:lnSpc>
              <a:spcBef>
                <a:spcPts val="1250"/>
              </a:spcBef>
              <a:spcAft>
                <a:spcPts val="0"/>
              </a:spcAft>
              <a:buSzPts val="2400"/>
              <a:buChar char="✔"/>
            </a:pPr>
            <a:r>
              <a:rPr lang="en-US"/>
              <a:t>Limited capability to transfer to different technology nodes</a:t>
            </a:r>
            <a:endParaRPr/>
          </a:p>
          <a:p>
            <a:pPr indent="-342900" lvl="1" marL="799994" rtl="0" algn="l">
              <a:lnSpc>
                <a:spcPct val="93000"/>
              </a:lnSpc>
              <a:spcBef>
                <a:spcPts val="1250"/>
              </a:spcBef>
              <a:spcAft>
                <a:spcPts val="0"/>
              </a:spcAft>
              <a:buSzPts val="2400"/>
              <a:buChar char="✔"/>
            </a:pPr>
            <a:r>
              <a:rPr lang="en-US"/>
              <a:t>Not easily accessible for trial and use</a:t>
            </a:r>
            <a:endParaRPr/>
          </a:p>
          <a:p>
            <a:pPr indent="-457200" lvl="0" marL="457200" rtl="0" algn="l">
              <a:lnSpc>
                <a:spcPct val="93000"/>
              </a:lnSpc>
              <a:spcBef>
                <a:spcPts val="1250"/>
              </a:spcBef>
              <a:spcAft>
                <a:spcPts val="0"/>
              </a:spcAft>
              <a:buSzPts val="2800"/>
              <a:buFont typeface="Arial"/>
              <a:buChar char="•"/>
            </a:pPr>
            <a:r>
              <a:rPr lang="en-US"/>
              <a:t>Our Goal to address the DARPA IDEA mission</a:t>
            </a:r>
            <a:endParaRPr/>
          </a:p>
          <a:p>
            <a:pPr indent="-342900" lvl="1" marL="799994" rtl="0" algn="l">
              <a:lnSpc>
                <a:spcPct val="93000"/>
              </a:lnSpc>
              <a:spcBef>
                <a:spcPts val="1563"/>
              </a:spcBef>
              <a:spcAft>
                <a:spcPts val="0"/>
              </a:spcAft>
              <a:buSzPts val="2400"/>
              <a:buChar char="✔"/>
            </a:pPr>
            <a:r>
              <a:rPr lang="en-US"/>
              <a:t>End-to-end analog layout automation, leveraging recent AI and machine learning advancement</a:t>
            </a:r>
            <a:endParaRPr/>
          </a:p>
          <a:p>
            <a:pPr indent="-342900" lvl="1" marL="799994" rtl="0" algn="l">
              <a:lnSpc>
                <a:spcPct val="93000"/>
              </a:lnSpc>
              <a:spcBef>
                <a:spcPts val="1250"/>
              </a:spcBef>
              <a:spcAft>
                <a:spcPts val="0"/>
              </a:spcAft>
              <a:buSzPts val="2400"/>
              <a:buChar char="✔"/>
            </a:pPr>
            <a:r>
              <a:rPr lang="en-US">
                <a:solidFill>
                  <a:schemeClr val="dk1"/>
                </a:solidFill>
              </a:rPr>
              <a:t>🡺 Machine-g</a:t>
            </a:r>
            <a:r>
              <a:rPr lang="en-US"/>
              <a:t>enerated analog IC layout (MAGICAL) system</a:t>
            </a:r>
            <a:endParaRPr/>
          </a:p>
        </p:txBody>
      </p:sp>
      <p:sp>
        <p:nvSpPr>
          <p:cNvPr id="162" name="Google Shape;162;p6"/>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7"/>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MAGICAL Layout System Framework</a:t>
            </a:r>
            <a:endParaRPr/>
          </a:p>
        </p:txBody>
      </p:sp>
      <p:sp>
        <p:nvSpPr>
          <p:cNvPr id="169" name="Google Shape;169;p7"/>
          <p:cNvSpPr txBox="1"/>
          <p:nvPr>
            <p:ph idx="1" type="body"/>
          </p:nvPr>
        </p:nvSpPr>
        <p:spPr>
          <a:xfrm>
            <a:off x="778944" y="1228725"/>
            <a:ext cx="11833149" cy="6330949"/>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Input: unannotated netlist</a:t>
            </a:r>
            <a:endParaRPr/>
          </a:p>
          <a:p>
            <a:pPr indent="-457200" lvl="0" marL="457200" rtl="0" algn="l">
              <a:lnSpc>
                <a:spcPct val="93000"/>
              </a:lnSpc>
              <a:spcBef>
                <a:spcPts val="1563"/>
              </a:spcBef>
              <a:spcAft>
                <a:spcPts val="0"/>
              </a:spcAft>
              <a:buSzPts val="2800"/>
              <a:buFont typeface="Arial"/>
              <a:buChar char="•"/>
            </a:pPr>
            <a:r>
              <a:rPr lang="en-US"/>
              <a:t>Output: GDSII Layout</a:t>
            </a:r>
            <a:endParaRPr/>
          </a:p>
          <a:p>
            <a:pPr indent="-457200" lvl="0" marL="457200" rtl="0" algn="l">
              <a:lnSpc>
                <a:spcPct val="93000"/>
              </a:lnSpc>
              <a:spcBef>
                <a:spcPts val="1563"/>
              </a:spcBef>
              <a:spcAft>
                <a:spcPts val="0"/>
              </a:spcAft>
              <a:buSzPts val="2800"/>
              <a:buFont typeface="Arial"/>
              <a:buChar char="•"/>
            </a:pPr>
            <a:r>
              <a:rPr lang="en-US"/>
              <a:t>Key Components: </a:t>
            </a:r>
            <a:endParaRPr/>
          </a:p>
          <a:p>
            <a:pPr indent="-342900" lvl="1" marL="799994" rtl="0" algn="l">
              <a:lnSpc>
                <a:spcPct val="93000"/>
              </a:lnSpc>
              <a:spcBef>
                <a:spcPts val="1563"/>
              </a:spcBef>
              <a:spcAft>
                <a:spcPts val="0"/>
              </a:spcAft>
              <a:buSzPts val="2400"/>
              <a:buChar char="✔"/>
            </a:pPr>
            <a:r>
              <a:rPr lang="en-US"/>
              <a:t>Device Generation</a:t>
            </a:r>
            <a:endParaRPr/>
          </a:p>
          <a:p>
            <a:pPr indent="-342900" lvl="1" marL="799994" rtl="0" algn="l">
              <a:lnSpc>
                <a:spcPct val="93000"/>
              </a:lnSpc>
              <a:spcBef>
                <a:spcPts val="1250"/>
              </a:spcBef>
              <a:spcAft>
                <a:spcPts val="0"/>
              </a:spcAft>
              <a:buSzPts val="2400"/>
              <a:buChar char="✔"/>
            </a:pPr>
            <a:r>
              <a:rPr lang="en-US"/>
              <a:t>Constraint Extraction</a:t>
            </a:r>
            <a:endParaRPr/>
          </a:p>
          <a:p>
            <a:pPr indent="-342900" lvl="1" marL="799994" rtl="0" algn="l">
              <a:lnSpc>
                <a:spcPct val="93000"/>
              </a:lnSpc>
              <a:spcBef>
                <a:spcPts val="1250"/>
              </a:spcBef>
              <a:spcAft>
                <a:spcPts val="0"/>
              </a:spcAft>
              <a:buSzPts val="2400"/>
              <a:buChar char="✔"/>
            </a:pPr>
            <a:r>
              <a:rPr lang="en-US"/>
              <a:t>Analog Placement</a:t>
            </a:r>
            <a:endParaRPr/>
          </a:p>
          <a:p>
            <a:pPr indent="-342900" lvl="1" marL="799994" rtl="0" algn="l">
              <a:lnSpc>
                <a:spcPct val="93000"/>
              </a:lnSpc>
              <a:spcBef>
                <a:spcPts val="1250"/>
              </a:spcBef>
              <a:spcAft>
                <a:spcPts val="0"/>
              </a:spcAft>
              <a:buSzPts val="2400"/>
              <a:buChar char="✔"/>
            </a:pPr>
            <a:r>
              <a:rPr lang="en-US"/>
              <a:t>Analog Routing</a:t>
            </a:r>
            <a:endParaRPr/>
          </a:p>
          <a:p>
            <a:pPr indent="-457200" lvl="0" marL="457200" rtl="0" algn="l">
              <a:lnSpc>
                <a:spcPct val="93000"/>
              </a:lnSpc>
              <a:spcBef>
                <a:spcPts val="1250"/>
              </a:spcBef>
              <a:spcAft>
                <a:spcPts val="0"/>
              </a:spcAft>
              <a:buSzPts val="2800"/>
              <a:buFont typeface="Arial"/>
              <a:buChar char="•"/>
            </a:pPr>
            <a:r>
              <a:rPr b="1" lang="en-US">
                <a:solidFill>
                  <a:srgbClr val="FF0000"/>
                </a:solidFill>
              </a:rPr>
              <a:t>Fully-automated (no-human-in-the-loop)</a:t>
            </a:r>
            <a:endParaRPr/>
          </a:p>
          <a:p>
            <a:pPr indent="-457200" lvl="0" marL="457200" rtl="0" algn="l">
              <a:lnSpc>
                <a:spcPct val="93000"/>
              </a:lnSpc>
              <a:spcBef>
                <a:spcPts val="1563"/>
              </a:spcBef>
              <a:spcAft>
                <a:spcPts val="0"/>
              </a:spcAft>
              <a:buSzPts val="2800"/>
              <a:buFont typeface="Arial"/>
              <a:buChar char="•"/>
            </a:pPr>
            <a:r>
              <a:rPr lang="en-US"/>
              <a:t>Guided by analytical, heuristic, and machine learning algorithms</a:t>
            </a:r>
            <a:endParaRPr/>
          </a:p>
          <a:p>
            <a:pPr indent="-457200" lvl="0" marL="457200" rtl="0" algn="l">
              <a:lnSpc>
                <a:spcPct val="93000"/>
              </a:lnSpc>
              <a:spcBef>
                <a:spcPts val="1563"/>
              </a:spcBef>
              <a:spcAft>
                <a:spcPts val="0"/>
              </a:spcAft>
              <a:buSzPts val="2800"/>
              <a:buFont typeface="Arial"/>
              <a:buChar char="•"/>
            </a:pPr>
            <a:r>
              <a:rPr lang="en-US"/>
              <a:t>Obtained promising initial results</a:t>
            </a:r>
            <a:endParaRPr/>
          </a:p>
          <a:p>
            <a:pPr indent="-285750" lvl="0" marL="285750" rtl="0" algn="l">
              <a:lnSpc>
                <a:spcPct val="93000"/>
              </a:lnSpc>
              <a:spcBef>
                <a:spcPts val="1563"/>
              </a:spcBef>
              <a:spcAft>
                <a:spcPts val="0"/>
              </a:spcAft>
              <a:buSzPts val="2800"/>
              <a:buFont typeface="Arial"/>
              <a:buChar char="•"/>
            </a:pPr>
            <a:r>
              <a:rPr b="1" lang="en-US">
                <a:solidFill>
                  <a:srgbClr val="FF0000"/>
                </a:solidFill>
              </a:rPr>
              <a:t>Open-sourced </a:t>
            </a:r>
            <a:r>
              <a:rPr lang="en-US">
                <a:solidFill>
                  <a:schemeClr val="dk1"/>
                </a:solidFill>
              </a:rPr>
              <a:t>on </a:t>
            </a:r>
            <a:r>
              <a:rPr lang="en-US"/>
              <a:t>GitHub: </a:t>
            </a:r>
            <a:r>
              <a:rPr lang="en-US" u="sng">
                <a:solidFill>
                  <a:schemeClr val="hlink"/>
                </a:solidFill>
                <a:hlinkClick r:id="rId3"/>
              </a:rPr>
              <a:t>https://github.com/magical-eda/MAGICAL</a:t>
            </a:r>
            <a:endParaRPr/>
          </a:p>
          <a:p>
            <a:pPr indent="-279400" lvl="0" marL="457200" rtl="0" algn="l">
              <a:lnSpc>
                <a:spcPct val="93000"/>
              </a:lnSpc>
              <a:spcBef>
                <a:spcPts val="1563"/>
              </a:spcBef>
              <a:spcAft>
                <a:spcPts val="0"/>
              </a:spcAft>
              <a:buSzPts val="2800"/>
              <a:buFont typeface="Arial"/>
              <a:buNone/>
            </a:pPr>
            <a:r>
              <a:t/>
            </a:r>
            <a:endParaRPr b="1">
              <a:solidFill>
                <a:srgbClr val="FF0000"/>
              </a:solidFill>
            </a:endParaRPr>
          </a:p>
        </p:txBody>
      </p:sp>
      <p:sp>
        <p:nvSpPr>
          <p:cNvPr id="170" name="Google Shape;170;p7"/>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171" name="Google Shape;171;p7"/>
          <p:cNvPicPr preferRelativeResize="0"/>
          <p:nvPr/>
        </p:nvPicPr>
        <p:blipFill rotWithShape="1">
          <a:blip r:embed="rId4">
            <a:alphaModFix/>
          </a:blip>
          <a:srcRect b="0" l="0" r="0" t="0"/>
          <a:stretch/>
        </p:blipFill>
        <p:spPr>
          <a:xfrm>
            <a:off x="5503227" y="1228725"/>
            <a:ext cx="7684453" cy="35704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8"/>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Parametric Device Generation</a:t>
            </a:r>
            <a:endParaRPr/>
          </a:p>
        </p:txBody>
      </p:sp>
      <p:sp>
        <p:nvSpPr>
          <p:cNvPr id="177" name="Google Shape;177;p8"/>
          <p:cNvSpPr txBox="1"/>
          <p:nvPr>
            <p:ph idx="1" type="body"/>
          </p:nvPr>
        </p:nvSpPr>
        <p:spPr>
          <a:xfrm>
            <a:off x="778944" y="1214552"/>
            <a:ext cx="6800416"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Inputs: circuit netlist, design rules</a:t>
            </a:r>
            <a:endParaRPr/>
          </a:p>
          <a:p>
            <a:pPr indent="-457200" lvl="0" marL="457200" rtl="0" algn="l">
              <a:lnSpc>
                <a:spcPct val="93000"/>
              </a:lnSpc>
              <a:spcBef>
                <a:spcPts val="1563"/>
              </a:spcBef>
              <a:spcAft>
                <a:spcPts val="0"/>
              </a:spcAft>
              <a:buSzPts val="2800"/>
              <a:buFont typeface="Arial"/>
              <a:buChar char="•"/>
            </a:pPr>
            <a:r>
              <a:rPr lang="en-US"/>
              <a:t>Outputs: device GDSII layout, bounding box, pins, etc.</a:t>
            </a:r>
            <a:endParaRPr/>
          </a:p>
          <a:p>
            <a:pPr indent="-457200" lvl="0" marL="457200" rtl="0" algn="l">
              <a:lnSpc>
                <a:spcPct val="93000"/>
              </a:lnSpc>
              <a:spcBef>
                <a:spcPts val="1563"/>
              </a:spcBef>
              <a:spcAft>
                <a:spcPts val="0"/>
              </a:spcAft>
              <a:buSzPts val="2800"/>
              <a:buFont typeface="Arial"/>
              <a:buChar char="•"/>
            </a:pPr>
            <a:r>
              <a:rPr lang="en-US"/>
              <a:t>Developed parametric device generation kernel in Python</a:t>
            </a:r>
            <a:endParaRPr/>
          </a:p>
          <a:p>
            <a:pPr indent="-457200" lvl="0" marL="457200" rtl="0" algn="l">
              <a:lnSpc>
                <a:spcPct val="93000"/>
              </a:lnSpc>
              <a:spcBef>
                <a:spcPts val="1563"/>
              </a:spcBef>
              <a:spcAft>
                <a:spcPts val="0"/>
              </a:spcAft>
              <a:buSzPts val="2800"/>
              <a:buFont typeface="Arial"/>
              <a:buChar char="•"/>
            </a:pPr>
            <a:r>
              <a:rPr lang="en-US"/>
              <a:t>Correct by construction: </a:t>
            </a:r>
            <a:endParaRPr/>
          </a:p>
          <a:p>
            <a:pPr indent="-342900" lvl="1" marL="799994" rtl="0" algn="l">
              <a:lnSpc>
                <a:spcPct val="93000"/>
              </a:lnSpc>
              <a:spcBef>
                <a:spcPts val="1563"/>
              </a:spcBef>
              <a:spcAft>
                <a:spcPts val="0"/>
              </a:spcAft>
              <a:buSzPts val="2400"/>
              <a:buChar char="✔"/>
            </a:pPr>
            <a:r>
              <a:rPr lang="en-US"/>
              <a:t>DRC and LVS cleaned</a:t>
            </a:r>
            <a:endParaRPr/>
          </a:p>
          <a:p>
            <a:pPr indent="-279400" lvl="0" marL="457200" rtl="0" algn="l">
              <a:lnSpc>
                <a:spcPct val="93000"/>
              </a:lnSpc>
              <a:spcBef>
                <a:spcPts val="1250"/>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a:p>
            <a:pPr indent="-279400" lvl="0" marL="457200" rtl="0" algn="l">
              <a:lnSpc>
                <a:spcPct val="93000"/>
              </a:lnSpc>
              <a:spcBef>
                <a:spcPts val="1563"/>
              </a:spcBef>
              <a:spcAft>
                <a:spcPts val="0"/>
              </a:spcAft>
              <a:buSzPts val="2800"/>
              <a:buFont typeface="Arial"/>
              <a:buNone/>
            </a:pPr>
            <a:r>
              <a:t/>
            </a:r>
            <a:endParaRPr/>
          </a:p>
        </p:txBody>
      </p:sp>
      <p:sp>
        <p:nvSpPr>
          <p:cNvPr id="178" name="Google Shape;178;p8"/>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pic>
        <p:nvPicPr>
          <p:cNvPr id="179" name="Google Shape;179;p8"/>
          <p:cNvPicPr preferRelativeResize="0"/>
          <p:nvPr/>
        </p:nvPicPr>
        <p:blipFill rotWithShape="1">
          <a:blip r:embed="rId3">
            <a:alphaModFix/>
          </a:blip>
          <a:srcRect b="0" l="0" r="0" t="0"/>
          <a:stretch/>
        </p:blipFill>
        <p:spPr>
          <a:xfrm>
            <a:off x="7847648" y="1214552"/>
            <a:ext cx="4080192" cy="6039759"/>
          </a:xfrm>
          <a:prstGeom prst="rect">
            <a:avLst/>
          </a:prstGeom>
          <a:noFill/>
          <a:ln>
            <a:noFill/>
          </a:ln>
        </p:spPr>
      </p:pic>
      <p:pic>
        <p:nvPicPr>
          <p:cNvPr id="180" name="Google Shape;180;p8"/>
          <p:cNvPicPr preferRelativeResize="0"/>
          <p:nvPr/>
        </p:nvPicPr>
        <p:blipFill rotWithShape="1">
          <a:blip r:embed="rId4">
            <a:alphaModFix/>
          </a:blip>
          <a:srcRect b="0" l="0" r="0" t="0"/>
          <a:stretch/>
        </p:blipFill>
        <p:spPr>
          <a:xfrm>
            <a:off x="1063205" y="5087592"/>
            <a:ext cx="1001338" cy="1505806"/>
          </a:xfrm>
          <a:prstGeom prst="rect">
            <a:avLst/>
          </a:prstGeom>
          <a:noFill/>
          <a:ln>
            <a:noFill/>
          </a:ln>
        </p:spPr>
      </p:pic>
      <p:pic>
        <p:nvPicPr>
          <p:cNvPr id="181" name="Google Shape;181;p8"/>
          <p:cNvPicPr preferRelativeResize="0"/>
          <p:nvPr/>
        </p:nvPicPr>
        <p:blipFill rotWithShape="1">
          <a:blip r:embed="rId5">
            <a:alphaModFix/>
          </a:blip>
          <a:srcRect b="0" l="0" r="0" t="0"/>
          <a:stretch/>
        </p:blipFill>
        <p:spPr>
          <a:xfrm>
            <a:off x="2268553" y="5050113"/>
            <a:ext cx="1294117" cy="1543285"/>
          </a:xfrm>
          <a:prstGeom prst="rect">
            <a:avLst/>
          </a:prstGeom>
          <a:noFill/>
          <a:ln>
            <a:noFill/>
          </a:ln>
        </p:spPr>
      </p:pic>
      <p:pic>
        <p:nvPicPr>
          <p:cNvPr id="182" name="Google Shape;182;p8"/>
          <p:cNvPicPr preferRelativeResize="0"/>
          <p:nvPr/>
        </p:nvPicPr>
        <p:blipFill rotWithShape="1">
          <a:blip r:embed="rId6">
            <a:alphaModFix/>
          </a:blip>
          <a:srcRect b="0" l="0" r="0" t="0"/>
          <a:stretch/>
        </p:blipFill>
        <p:spPr>
          <a:xfrm>
            <a:off x="3746360" y="5083539"/>
            <a:ext cx="1465720" cy="1509859"/>
          </a:xfrm>
          <a:prstGeom prst="rect">
            <a:avLst/>
          </a:prstGeom>
          <a:noFill/>
          <a:ln>
            <a:noFill/>
          </a:ln>
        </p:spPr>
      </p:pic>
      <p:pic>
        <p:nvPicPr>
          <p:cNvPr id="183" name="Google Shape;183;p8"/>
          <p:cNvPicPr preferRelativeResize="0"/>
          <p:nvPr/>
        </p:nvPicPr>
        <p:blipFill rotWithShape="1">
          <a:blip r:embed="rId7">
            <a:alphaModFix/>
          </a:blip>
          <a:srcRect b="0" l="0" r="0" t="0"/>
          <a:stretch/>
        </p:blipFill>
        <p:spPr>
          <a:xfrm>
            <a:off x="5364513" y="5112578"/>
            <a:ext cx="1565994" cy="1480820"/>
          </a:xfrm>
          <a:prstGeom prst="rect">
            <a:avLst/>
          </a:prstGeom>
          <a:noFill/>
          <a:ln>
            <a:noFill/>
          </a:ln>
        </p:spPr>
      </p:pic>
      <p:sp>
        <p:nvSpPr>
          <p:cNvPr id="184" name="Google Shape;184;p8"/>
          <p:cNvSpPr txBox="1"/>
          <p:nvPr/>
        </p:nvSpPr>
        <p:spPr>
          <a:xfrm>
            <a:off x="1093685" y="6679627"/>
            <a:ext cx="1001338" cy="37856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NMOS</a:t>
            </a:r>
            <a:endParaRPr/>
          </a:p>
        </p:txBody>
      </p:sp>
      <p:sp>
        <p:nvSpPr>
          <p:cNvPr id="185" name="Google Shape;185;p8"/>
          <p:cNvSpPr txBox="1"/>
          <p:nvPr/>
        </p:nvSpPr>
        <p:spPr>
          <a:xfrm>
            <a:off x="2229166" y="6688935"/>
            <a:ext cx="1413530" cy="66479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PMOS w/ guard ring</a:t>
            </a:r>
            <a:endParaRPr/>
          </a:p>
        </p:txBody>
      </p:sp>
      <p:sp>
        <p:nvSpPr>
          <p:cNvPr id="186" name="Google Shape;186;p8"/>
          <p:cNvSpPr txBox="1"/>
          <p:nvPr/>
        </p:nvSpPr>
        <p:spPr>
          <a:xfrm>
            <a:off x="3859152" y="6688935"/>
            <a:ext cx="1240136" cy="66479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MOM capacitor</a:t>
            </a:r>
            <a:endParaRPr/>
          </a:p>
        </p:txBody>
      </p:sp>
      <p:sp>
        <p:nvSpPr>
          <p:cNvPr id="187" name="Google Shape;187;p8"/>
          <p:cNvSpPr txBox="1"/>
          <p:nvPr/>
        </p:nvSpPr>
        <p:spPr>
          <a:xfrm>
            <a:off x="5678838" y="6688935"/>
            <a:ext cx="1067896" cy="664797"/>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None/>
            </a:pPr>
            <a:r>
              <a:rPr lang="en-US" sz="2000">
                <a:solidFill>
                  <a:schemeClr val="dk1"/>
                </a:solidFill>
                <a:latin typeface="Arial"/>
                <a:ea typeface="Arial"/>
                <a:cs typeface="Arial"/>
                <a:sym typeface="Arial"/>
              </a:rPr>
              <a:t>Poly resistor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9"/>
          <p:cNvSpPr txBox="1"/>
          <p:nvPr>
            <p:ph type="title"/>
          </p:nvPr>
        </p:nvSpPr>
        <p:spPr>
          <a:xfrm>
            <a:off x="778944" y="155863"/>
            <a:ext cx="11833149" cy="783834"/>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US" sz="3600"/>
              <a:t>Analog Layout Constraint Extraction</a:t>
            </a:r>
            <a:endParaRPr/>
          </a:p>
        </p:txBody>
      </p:sp>
      <p:sp>
        <p:nvSpPr>
          <p:cNvPr id="193" name="Google Shape;193;p9"/>
          <p:cNvSpPr txBox="1"/>
          <p:nvPr>
            <p:ph idx="1" type="body"/>
          </p:nvPr>
        </p:nvSpPr>
        <p:spPr>
          <a:xfrm>
            <a:off x="778944" y="1250003"/>
            <a:ext cx="11833149" cy="5684838"/>
          </a:xfrm>
          <a:prstGeom prst="rect">
            <a:avLst/>
          </a:prstGeom>
          <a:noFill/>
          <a:ln>
            <a:noFill/>
          </a:ln>
        </p:spPr>
        <p:txBody>
          <a:bodyPr anchorCtr="0" anchor="t" bIns="45700" lIns="91425" spcFirstLastPara="1" rIns="91425" wrap="square" tIns="45700">
            <a:noAutofit/>
          </a:bodyPr>
          <a:lstStyle/>
          <a:p>
            <a:pPr indent="-457200" lvl="0" marL="457200" rtl="0" algn="l">
              <a:lnSpc>
                <a:spcPct val="93000"/>
              </a:lnSpc>
              <a:spcBef>
                <a:spcPts val="0"/>
              </a:spcBef>
              <a:spcAft>
                <a:spcPts val="0"/>
              </a:spcAft>
              <a:buSzPts val="2800"/>
              <a:buFont typeface="Arial"/>
              <a:buChar char="•"/>
            </a:pPr>
            <a:r>
              <a:rPr lang="en-US"/>
              <a:t>Input:</a:t>
            </a:r>
            <a:endParaRPr/>
          </a:p>
          <a:p>
            <a:pPr indent="-342900" lvl="1" marL="799994" rtl="0" algn="l">
              <a:lnSpc>
                <a:spcPct val="93000"/>
              </a:lnSpc>
              <a:spcBef>
                <a:spcPts val="1563"/>
              </a:spcBef>
              <a:spcAft>
                <a:spcPts val="0"/>
              </a:spcAft>
              <a:buSzPts val="2400"/>
              <a:buChar char="✔"/>
            </a:pPr>
            <a:r>
              <a:rPr lang="en-US"/>
              <a:t>Unannotated circuit netlist (spice/spectre)</a:t>
            </a:r>
            <a:endParaRPr/>
          </a:p>
          <a:p>
            <a:pPr indent="-457200" lvl="0" marL="457200" rtl="0" algn="l">
              <a:lnSpc>
                <a:spcPct val="93000"/>
              </a:lnSpc>
              <a:spcBef>
                <a:spcPts val="1250"/>
              </a:spcBef>
              <a:spcAft>
                <a:spcPts val="0"/>
              </a:spcAft>
              <a:buSzPts val="2800"/>
              <a:buFont typeface="Arial"/>
              <a:buChar char="•"/>
            </a:pPr>
            <a:r>
              <a:rPr lang="en-US"/>
              <a:t>Outputs: </a:t>
            </a:r>
            <a:endParaRPr/>
          </a:p>
          <a:p>
            <a:pPr indent="-342900" lvl="1" marL="799994" rtl="0" algn="l">
              <a:lnSpc>
                <a:spcPct val="93000"/>
              </a:lnSpc>
              <a:spcBef>
                <a:spcPts val="1563"/>
              </a:spcBef>
              <a:spcAft>
                <a:spcPts val="0"/>
              </a:spcAft>
              <a:buSzPts val="2400"/>
              <a:buChar char="✔"/>
            </a:pPr>
            <a:r>
              <a:rPr lang="en-US"/>
              <a:t>Symmetric constraints for placement and routing, including symmetric device groups and symmetric nets </a:t>
            </a:r>
            <a:endParaRPr/>
          </a:p>
          <a:p>
            <a:pPr indent="-457200" lvl="0" marL="457200" rtl="0" algn="l">
              <a:lnSpc>
                <a:spcPct val="93000"/>
              </a:lnSpc>
              <a:spcBef>
                <a:spcPts val="1250"/>
              </a:spcBef>
              <a:spcAft>
                <a:spcPts val="0"/>
              </a:spcAft>
              <a:buSzPts val="2800"/>
              <a:buFont typeface="Arial"/>
              <a:buChar char="•"/>
            </a:pPr>
            <a:r>
              <a:rPr lang="en-US"/>
              <a:t>Methods:</a:t>
            </a:r>
            <a:endParaRPr/>
          </a:p>
          <a:p>
            <a:pPr indent="-342900" lvl="1" marL="799994" rtl="0" algn="l">
              <a:lnSpc>
                <a:spcPct val="93000"/>
              </a:lnSpc>
              <a:spcBef>
                <a:spcPts val="1563"/>
              </a:spcBef>
              <a:spcAft>
                <a:spcPts val="0"/>
              </a:spcAft>
              <a:buSzPts val="2400"/>
              <a:buChar char="✔"/>
            </a:pPr>
            <a:r>
              <a:rPr lang="en-US"/>
              <a:t>Graph abstraction</a:t>
            </a:r>
            <a:endParaRPr/>
          </a:p>
          <a:p>
            <a:pPr indent="-342900" lvl="1" marL="799994" rtl="0" algn="l">
              <a:lnSpc>
                <a:spcPct val="93000"/>
              </a:lnSpc>
              <a:spcBef>
                <a:spcPts val="1250"/>
              </a:spcBef>
              <a:spcAft>
                <a:spcPts val="0"/>
              </a:spcAft>
              <a:buSzPts val="2400"/>
              <a:buChar char="✔"/>
            </a:pPr>
            <a:r>
              <a:rPr lang="en-US"/>
              <a:t>Seed pattern detection based on pattern matching</a:t>
            </a:r>
            <a:endParaRPr/>
          </a:p>
          <a:p>
            <a:pPr indent="-342900" lvl="1" marL="799994" rtl="0" algn="l">
              <a:lnSpc>
                <a:spcPct val="93000"/>
              </a:lnSpc>
              <a:spcBef>
                <a:spcPts val="1250"/>
              </a:spcBef>
              <a:spcAft>
                <a:spcPts val="0"/>
              </a:spcAft>
              <a:buSzPts val="2400"/>
              <a:buChar char="✔"/>
            </a:pPr>
            <a:r>
              <a:rPr lang="en-US"/>
              <a:t>Graph traversal based on small signal flow analysis </a:t>
            </a:r>
            <a:endParaRPr/>
          </a:p>
          <a:p>
            <a:pPr indent="-342900" lvl="1" marL="799994" rtl="0" algn="l">
              <a:lnSpc>
                <a:spcPct val="93000"/>
              </a:lnSpc>
              <a:spcBef>
                <a:spcPts val="1250"/>
              </a:spcBef>
              <a:spcAft>
                <a:spcPts val="0"/>
              </a:spcAft>
              <a:buSzPts val="2400"/>
              <a:buChar char="✔"/>
            </a:pPr>
            <a:r>
              <a:rPr lang="en-US"/>
              <a:t>Constraints post-processing</a:t>
            </a:r>
            <a:endParaRPr/>
          </a:p>
        </p:txBody>
      </p:sp>
      <p:sp>
        <p:nvSpPr>
          <p:cNvPr id="194" name="Google Shape;194;p9"/>
          <p:cNvSpPr txBox="1"/>
          <p:nvPr>
            <p:ph idx="12" type="sldNum"/>
          </p:nvPr>
        </p:nvSpPr>
        <p:spPr>
          <a:xfrm flipH="1">
            <a:off x="11742345" y="7019924"/>
            <a:ext cx="1155606" cy="333376"/>
          </a:xfrm>
          <a:prstGeom prst="rect">
            <a:avLst/>
          </a:prstGeom>
          <a:noFill/>
          <a:ln>
            <a:noFill/>
          </a:ln>
        </p:spPr>
        <p:txBody>
          <a:bodyPr anchorCtr="0" anchor="t" bIns="45000" lIns="90000" spcFirstLastPara="1" rIns="90000" wrap="square" tIns="450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2017-03-14T04:05:29Z</dcterms:created>
  <dc:creator>Biying Xu</dc:creator>
</cp:coreProperties>
</file>