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0DBE-EAA0-41A3-A870-F75CFF758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572031"/>
            <a:ext cx="8791575" cy="850369"/>
          </a:xfrm>
        </p:spPr>
        <p:txBody>
          <a:bodyPr/>
          <a:lstStyle/>
          <a:p>
            <a:r>
              <a:rPr lang="en-SG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8B16-98C2-454E-87D6-9A284252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11867"/>
            <a:ext cx="8791575" cy="39444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Why?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  <a:cs typeface="Arial" panose="020B0604020202020204" pitchFamily="34" charset="0"/>
              </a:rPr>
              <a:t>Scene understanding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SG" sz="1800" dirty="0"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SG" sz="1800" dirty="0"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ALTERNATIVELY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cs typeface="Arial" panose="020B0604020202020204" pitchFamily="34" charset="0"/>
              </a:rPr>
              <a:t>For fun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DCBA8-D6B9-4AE5-B267-C959AB02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56" y="1884997"/>
            <a:ext cx="3343275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5735D-E3F9-4271-B6C3-7E32E9B6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32" y="4049944"/>
            <a:ext cx="2593655" cy="24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3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48BE-6D7A-4BF1-AC3C-382E1429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cs typeface="Arial" panose="020B0604020202020204" pitchFamily="34" charset="0"/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7343-753E-441E-A1F7-645FACC1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Step 1) Pretrained word embeddings (Common Crawl </a:t>
            </a:r>
            <a:r>
              <a:rPr lang="en-SG" dirty="0" err="1"/>
              <a:t>GloVe</a:t>
            </a:r>
            <a:r>
              <a:rPr lang="en-SG" dirty="0"/>
              <a:t>) + fine-tune</a:t>
            </a:r>
          </a:p>
          <a:p>
            <a:pPr marL="0" indent="0">
              <a:buNone/>
            </a:pPr>
            <a:r>
              <a:rPr lang="en-SG" dirty="0"/>
              <a:t>Step 2) ???</a:t>
            </a:r>
          </a:p>
          <a:p>
            <a:pPr marL="0" indent="0">
              <a:buNone/>
            </a:pPr>
            <a:r>
              <a:rPr lang="en-SG" dirty="0"/>
              <a:t>Step 3) Profit!</a:t>
            </a:r>
          </a:p>
        </p:txBody>
      </p:sp>
    </p:spTree>
    <p:extLst>
      <p:ext uri="{BB962C8B-B14F-4D97-AF65-F5344CB8AC3E}">
        <p14:creationId xmlns:p14="http://schemas.microsoft.com/office/powerpoint/2010/main" val="36697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137A-8296-4BB9-9960-C8D9EDED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9688"/>
          </a:xfrm>
        </p:spPr>
        <p:txBody>
          <a:bodyPr/>
          <a:lstStyle/>
          <a:p>
            <a:r>
              <a:rPr lang="en-SG" dirty="0"/>
              <a:t>Seriously tHOUGH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6F9A7-120C-4593-97EB-3A63DB868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529" y="1219364"/>
            <a:ext cx="2464198" cy="5124620"/>
          </a:xfrm>
        </p:spPr>
      </p:pic>
    </p:spTree>
    <p:extLst>
      <p:ext uri="{BB962C8B-B14F-4D97-AF65-F5344CB8AC3E}">
        <p14:creationId xmlns:p14="http://schemas.microsoft.com/office/powerpoint/2010/main" val="30758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B513-4C13-4282-8B8B-42E04B67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8065"/>
          </a:xfrm>
        </p:spPr>
        <p:txBody>
          <a:bodyPr/>
          <a:lstStyle/>
          <a:p>
            <a:r>
              <a:rPr lang="en-SG" dirty="0" err="1"/>
              <a:t>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49A5-827C-482C-8140-5CDECAEB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1087"/>
            <a:ext cx="9905999" cy="3831770"/>
          </a:xfrm>
        </p:spPr>
        <p:txBody>
          <a:bodyPr/>
          <a:lstStyle/>
          <a:p>
            <a:r>
              <a:rPr lang="en-SG" dirty="0"/>
              <a:t>Based on Show, Attend and Tell</a:t>
            </a:r>
          </a:p>
          <a:p>
            <a:r>
              <a:rPr lang="en-SG" dirty="0"/>
              <a:t>Model learns where to look</a:t>
            </a:r>
          </a:p>
          <a:p>
            <a:pPr lvl="1"/>
            <a:r>
              <a:rPr lang="en-SG" dirty="0"/>
              <a:t>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21431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210-C73D-4FDD-9484-99EACA47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86C6-8141-4215-8796-09BC908E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87"/>
            <a:ext cx="10437811" cy="4386444"/>
          </a:xfrm>
        </p:spPr>
        <p:txBody>
          <a:bodyPr/>
          <a:lstStyle/>
          <a:p>
            <a:r>
              <a:rPr lang="en-SG" dirty="0"/>
              <a:t>Encoder-Decoder architecture</a:t>
            </a:r>
          </a:p>
          <a:p>
            <a:pPr lvl="1"/>
            <a:r>
              <a:rPr lang="en-SG" dirty="0"/>
              <a:t>Show and Tell : A Neural Image Caption Generator 2014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No weighting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99530-546D-4C12-B278-250BAA4D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" y="3352801"/>
            <a:ext cx="8829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17BB-FFB4-4F10-A339-51CBD479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SG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B14F-585A-4F35-AB4F-CE75EF19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Weighted representation of the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186D2-31D2-4BDF-941E-B0128FB7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4" y="2890092"/>
            <a:ext cx="5945326" cy="3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5304-5D98-4066-BF1C-14DCDE23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D052-0D8C-4ADA-B5F4-CADA3DA4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B0C01-A005-4584-A9D0-3EDC8E9A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65454"/>
            <a:ext cx="7158718" cy="42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44AC-7B23-4830-800E-D0D797CA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Beam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2FD39-5545-4BF9-9772-1B5631FD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946" y="2016534"/>
            <a:ext cx="746003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912E-F2D0-417B-BCC9-341EFB3D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E50-1BE7-43E2-A106-76DD26E8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Transfer learning</a:t>
            </a:r>
          </a:p>
          <a:p>
            <a:pPr lvl="1"/>
            <a:r>
              <a:rPr lang="en-SG" dirty="0"/>
              <a:t>Load pretrained model</a:t>
            </a:r>
          </a:p>
          <a:p>
            <a:pPr lvl="1"/>
            <a:r>
              <a:rPr lang="en-SG" dirty="0"/>
              <a:t>Fine-tune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29446-97FD-48F4-8D78-84273E1E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22" y="1557203"/>
            <a:ext cx="5100150" cy="4926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D815C-5859-4AA1-BA38-513FA60F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7" y="3814354"/>
            <a:ext cx="5976643" cy="2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B776-4254-4298-90CA-7226480D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3B6-909C-4830-9AA9-F1543C78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318861" cy="4142394"/>
          </a:xfrm>
        </p:spPr>
        <p:txBody>
          <a:bodyPr/>
          <a:lstStyle/>
          <a:p>
            <a:r>
              <a:rPr lang="en-SG" dirty="0"/>
              <a:t>Authors of Show, Attend and Tell observe that correlation between the loss and the BLEU score breaks down after a point</a:t>
            </a:r>
          </a:p>
          <a:p>
            <a:r>
              <a:rPr lang="en-SG" dirty="0"/>
              <a:t>Suggestion is to stop training when BLEU starts to degrade even if loss continues to decrease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379C6-4777-40C1-A86E-563D26B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73" y="1436914"/>
            <a:ext cx="6335729" cy="50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3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125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Image captioning</vt:lpstr>
      <vt:lpstr>Seriously tHOUGH</vt:lpstr>
      <vt:lpstr>mODEL</vt:lpstr>
      <vt:lpstr>Architecture</vt:lpstr>
      <vt:lpstr>Attention</vt:lpstr>
      <vt:lpstr>PuTTING IT ALL TOGETHER</vt:lpstr>
      <vt:lpstr>Beam SEARCH</vt:lpstr>
      <vt:lpstr>Encoder</vt:lpstr>
      <vt:lpstr>Early stopping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Jay</dc:creator>
  <cp:lastModifiedBy>Jay</cp:lastModifiedBy>
  <cp:revision>9</cp:revision>
  <dcterms:created xsi:type="dcterms:W3CDTF">2019-08-01T22:16:42Z</dcterms:created>
  <dcterms:modified xsi:type="dcterms:W3CDTF">2019-08-02T00:30:32Z</dcterms:modified>
</cp:coreProperties>
</file>