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546" r:id="rId2"/>
    <p:sldId id="549" r:id="rId3"/>
    <p:sldId id="831" r:id="rId4"/>
    <p:sldId id="832" r:id="rId5"/>
    <p:sldId id="833" r:id="rId6"/>
    <p:sldId id="834" r:id="rId7"/>
    <p:sldId id="835" r:id="rId8"/>
    <p:sldId id="836" r:id="rId9"/>
    <p:sldId id="837" r:id="rId10"/>
    <p:sldId id="838" r:id="rId11"/>
    <p:sldId id="839" r:id="rId12"/>
    <p:sldId id="841" r:id="rId13"/>
    <p:sldId id="842" r:id="rId14"/>
    <p:sldId id="843" r:id="rId15"/>
    <p:sldId id="840" r:id="rId16"/>
    <p:sldId id="844" r:id="rId17"/>
    <p:sldId id="845" r:id="rId18"/>
    <p:sldId id="847" r:id="rId19"/>
    <p:sldId id="846" r:id="rId20"/>
    <p:sldId id="849" r:id="rId21"/>
    <p:sldId id="850" r:id="rId22"/>
    <p:sldId id="848" r:id="rId23"/>
    <p:sldId id="851" r:id="rId24"/>
    <p:sldId id="830" r:id="rId25"/>
    <p:sldId id="852" r:id="rId26"/>
    <p:sldId id="853" r:id="rId27"/>
    <p:sldId id="855" r:id="rId28"/>
  </p:sldIdLst>
  <p:sldSz cx="12192000" cy="6858000"/>
  <p:notesSz cx="6858000" cy="9144000"/>
  <p:embeddedFontLst>
    <p:embeddedFont>
      <p:font typeface="나눔스퀘어_ac" panose="020B0600000101010101" pitchFamily="50" charset="-127"/>
      <p:regular r:id="rId29"/>
    </p:embeddedFont>
    <p:embeddedFont>
      <p:font typeface="나눔스퀘어_ac Bold" panose="020B0600000101010101" pitchFamily="50" charset="-127"/>
      <p:bold r:id="rId30"/>
    </p:embeddedFont>
    <p:embeddedFont>
      <p:font typeface="나눔스퀘어_ac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000"/>
    <a:srgbClr val="8E4446"/>
    <a:srgbClr val="FAFAFA"/>
    <a:srgbClr val="550505"/>
    <a:srgbClr val="6C0000"/>
    <a:srgbClr val="8DA4CE"/>
    <a:srgbClr val="FFDC80"/>
    <a:srgbClr val="575B6E"/>
    <a:srgbClr val="959AAE"/>
    <a:srgbClr val="535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2019-12-09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kobis.or.kr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vie.naver.com/" TargetMode="External"/><Relationship Id="rId5" Type="http://schemas.openxmlformats.org/officeDocument/2006/relationships/hyperlink" Target="https://www.instagram.com/" TargetMode="External"/><Relationship Id="rId4" Type="http://schemas.openxmlformats.org/officeDocument/2006/relationships/hyperlink" Target="http://www.rottentomatoe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4172" y="-261258"/>
            <a:ext cx="12627429" cy="7518400"/>
            <a:chOff x="-174172" y="0"/>
            <a:chExt cx="12627429" cy="685800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-174172" y="3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513702" y="3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1201575" y="3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1889449" y="3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2577323" y="28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3265197" y="2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953070" y="23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4640944" y="21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5328818" y="1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6016691" y="1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6704565" y="14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7392439" y="1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8080313" y="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8768186" y="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9456060" y="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10143934" y="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10831807" y="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42786" y="2749216"/>
            <a:ext cx="5484781" cy="1968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영화</a:t>
            </a:r>
            <a:r>
              <a:rPr lang="en-US" altLang="ko-KR" sz="36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6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도대체 </a:t>
            </a:r>
            <a:r>
              <a:rPr lang="ko-KR" altLang="en-US" sz="36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왜 뜨는 거야</a:t>
            </a:r>
            <a:r>
              <a:rPr lang="en-US" altLang="ko-KR" sz="3600" b="1" i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r>
              <a:rPr lang="en-US" altLang="ko-KR" sz="3600" b="1" i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20170547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문예진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20170567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서정화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66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8620D-FB23-4E23-AC45-0FB2534A6E42}"/>
              </a:ext>
            </a:extLst>
          </p:cNvPr>
          <p:cNvSpPr txBox="1"/>
          <p:nvPr/>
        </p:nvSpPr>
        <p:spPr>
          <a:xfrm>
            <a:off x="796255" y="1654615"/>
            <a:ext cx="98012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주소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https://www.kobis.or.kr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https://www.rottentomatoes.com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https://movie.naver.com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데이터는 역대 누적매출액 순위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~200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영화로 한정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78E3E-1A92-4108-860F-A180028BF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016" y="862207"/>
            <a:ext cx="5546430" cy="29857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D54683-C98C-44BC-AC2C-4408829116F6}"/>
              </a:ext>
            </a:extLst>
          </p:cNvPr>
          <p:cNvSpPr txBox="1"/>
          <p:nvPr/>
        </p:nvSpPr>
        <p:spPr>
          <a:xfrm>
            <a:off x="6634291" y="3563062"/>
            <a:ext cx="505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9D487F-AEE7-43E9-8336-34FC7633A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7016" y="3780891"/>
            <a:ext cx="5546430" cy="18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8620D-FB23-4E23-AC45-0FB2534A6E42}"/>
              </a:ext>
            </a:extLst>
          </p:cNvPr>
          <p:cNvSpPr txBox="1"/>
          <p:nvPr/>
        </p:nvSpPr>
        <p:spPr>
          <a:xfrm>
            <a:off x="431787" y="2884488"/>
            <a:ext cx="2705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매출액은 스크린 수와   가장 큰 상관관계를 갖음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 원작여부와는    음의 상관관계를 갖음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4B175900-2B49-4BE3-97A0-B63568C6B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19858"/>
              </p:ext>
            </p:extLst>
          </p:nvPr>
        </p:nvGraphicFramePr>
        <p:xfrm>
          <a:off x="3100077" y="921040"/>
          <a:ext cx="8660136" cy="512064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082517">
                  <a:extLst>
                    <a:ext uri="{9D8B030D-6E8A-4147-A177-3AD203B41FA5}">
                      <a16:colId xmlns:a16="http://schemas.microsoft.com/office/drawing/2014/main" val="771934343"/>
                    </a:ext>
                  </a:extLst>
                </a:gridCol>
                <a:gridCol w="1082517">
                  <a:extLst>
                    <a:ext uri="{9D8B030D-6E8A-4147-A177-3AD203B41FA5}">
                      <a16:colId xmlns:a16="http://schemas.microsoft.com/office/drawing/2014/main" val="226392178"/>
                    </a:ext>
                  </a:extLst>
                </a:gridCol>
                <a:gridCol w="1082517">
                  <a:extLst>
                    <a:ext uri="{9D8B030D-6E8A-4147-A177-3AD203B41FA5}">
                      <a16:colId xmlns:a16="http://schemas.microsoft.com/office/drawing/2014/main" val="2884026997"/>
                    </a:ext>
                  </a:extLst>
                </a:gridCol>
                <a:gridCol w="1082517">
                  <a:extLst>
                    <a:ext uri="{9D8B030D-6E8A-4147-A177-3AD203B41FA5}">
                      <a16:colId xmlns:a16="http://schemas.microsoft.com/office/drawing/2014/main" val="3272978923"/>
                    </a:ext>
                  </a:extLst>
                </a:gridCol>
                <a:gridCol w="1082517">
                  <a:extLst>
                    <a:ext uri="{9D8B030D-6E8A-4147-A177-3AD203B41FA5}">
                      <a16:colId xmlns:a16="http://schemas.microsoft.com/office/drawing/2014/main" val="2869674069"/>
                    </a:ext>
                  </a:extLst>
                </a:gridCol>
                <a:gridCol w="1082517">
                  <a:extLst>
                    <a:ext uri="{9D8B030D-6E8A-4147-A177-3AD203B41FA5}">
                      <a16:colId xmlns:a16="http://schemas.microsoft.com/office/drawing/2014/main" val="878926476"/>
                    </a:ext>
                  </a:extLst>
                </a:gridCol>
                <a:gridCol w="1082517">
                  <a:extLst>
                    <a:ext uri="{9D8B030D-6E8A-4147-A177-3AD203B41FA5}">
                      <a16:colId xmlns:a16="http://schemas.microsoft.com/office/drawing/2014/main" val="3181734896"/>
                    </a:ext>
                  </a:extLst>
                </a:gridCol>
                <a:gridCol w="1082517">
                  <a:extLst>
                    <a:ext uri="{9D8B030D-6E8A-4147-A177-3AD203B41FA5}">
                      <a16:colId xmlns:a16="http://schemas.microsoft.com/office/drawing/2014/main" val="416553501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Cor(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X</a:t>
                      </a:r>
                      <a:r>
                        <a:rPr lang="en-US" altLang="ko-KR" strike="noStrike" baseline="-25000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i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,X</a:t>
                      </a:r>
                      <a:r>
                        <a:rPr lang="en-US" altLang="ko-KR" baseline="-2500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j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Revenue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Screen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Naver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React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ReleasedMovies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Hashtag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Rotten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Original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916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Revenue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1.00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185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Screen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0.51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1.00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2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Naver</a:t>
                      </a:r>
                      <a:endParaRPr lang="en-US" altLang="ko-KR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React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0.26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0.17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1.00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407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ReleasedMovies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0.04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0.04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0.01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1.00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484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Hashtag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0.07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-0.04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-0.12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-0.05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1.00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181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Rotten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0.19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0.32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0.30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-0.02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-0.06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1.00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908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Original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-0.14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0.23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-0.02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-0.11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-0.10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0.21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  <a:ea typeface="나눔스퀘어_ac" panose="020B0600000101010101" pitchFamily="50" charset="-127"/>
                        </a:rPr>
                        <a:t>1.00</a:t>
                      </a:r>
                      <a:endParaRPr lang="ko-KR" altLang="en-US" dirty="0">
                        <a:latin typeface="Cambria" panose="02040503050406030204" pitchFamily="18" charset="0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9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7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29543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6">
            <a:extLst>
              <a:ext uri="{FF2B5EF4-FFF2-40B4-BE49-F238E27FC236}">
                <a16:creationId xmlns:a16="http://schemas.microsoft.com/office/drawing/2014/main" id="{CAD80390-1BF7-4777-BF7A-FAE6362B101F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설정모형에 대한 회귀분석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2" name="image7.png">
            <a:extLst>
              <a:ext uri="{FF2B5EF4-FFF2-40B4-BE49-F238E27FC236}">
                <a16:creationId xmlns:a16="http://schemas.microsoft.com/office/drawing/2014/main" id="{54C29895-F64C-449F-9950-E63F8712635A}"/>
              </a:ext>
            </a:extLst>
          </p:cNvPr>
          <p:cNvPicPr/>
          <p:nvPr/>
        </p:nvPicPr>
        <p:blipFill rotWithShape="1">
          <a:blip r:embed="rId3"/>
          <a:srcRect l="803" t="701" r="3009"/>
          <a:stretch/>
        </p:blipFill>
        <p:spPr>
          <a:xfrm>
            <a:off x="5154351" y="700331"/>
            <a:ext cx="6435807" cy="5457338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49B53E08-255E-4A14-8648-CF4C456B66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39784"/>
                  </p:ext>
                </p:extLst>
              </p:nvPr>
            </p:nvGraphicFramePr>
            <p:xfrm>
              <a:off x="845500" y="2273551"/>
              <a:ext cx="3804744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68248">
                      <a:extLst>
                        <a:ext uri="{9D8B030D-6E8A-4147-A177-3AD203B41FA5}">
                          <a16:colId xmlns:a16="http://schemas.microsoft.com/office/drawing/2014/main" val="3214853313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926365941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2811258443"/>
                        </a:ext>
                      </a:extLst>
                    </a:gridCol>
                  </a:tblGrid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𝛼</m:t>
                                </m:r>
                                <m:r>
                                  <a:rPr lang="en-US" altLang="ko-KR" smtClean="0"/>
                                  <m:t>=5%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𝛼</m:t>
                                </m:r>
                                <m:r>
                                  <a:rPr lang="en-US" altLang="ko-KR" smtClean="0"/>
                                  <m:t>=</m:t>
                                </m:r>
                                <m:r>
                                  <a:rPr lang="en-US" altLang="ko-KR" smtClean="0"/>
                                  <m:t>10</m:t>
                                </m:r>
                                <m:r>
                                  <a:rPr lang="en-US" altLang="ko-KR" smtClean="0"/>
                                  <m:t>%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294602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Screen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6757766"/>
                      </a:ext>
                    </a:extLst>
                  </a:tr>
                  <a:tr h="5585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Naver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React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50319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Original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04936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Hashtag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0794030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Released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Movies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5654711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Rotten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7483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49B53E08-255E-4A14-8648-CF4C456B66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839784"/>
                  </p:ext>
                </p:extLst>
              </p:nvPr>
            </p:nvGraphicFramePr>
            <p:xfrm>
              <a:off x="845500" y="2273551"/>
              <a:ext cx="3804744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68248">
                      <a:extLst>
                        <a:ext uri="{9D8B030D-6E8A-4147-A177-3AD203B41FA5}">
                          <a16:colId xmlns:a16="http://schemas.microsoft.com/office/drawing/2014/main" val="3214853313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926365941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28112584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67" r="-101914" b="-7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962" t="-1667" r="-2404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294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Screen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67577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Naver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React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503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Original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049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Hashtag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07940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Released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Movies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5654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Rotten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7483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F85586-C483-4A66-96C3-08D17CFEBA61}"/>
              </a:ext>
            </a:extLst>
          </p:cNvPr>
          <p:cNvSpPr/>
          <p:nvPr/>
        </p:nvSpPr>
        <p:spPr>
          <a:xfrm>
            <a:off x="5154351" y="2808583"/>
            <a:ext cx="6435807" cy="454733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29D397-51F0-4FD8-9CA3-6B30EC3BBBA9}"/>
              </a:ext>
            </a:extLst>
          </p:cNvPr>
          <p:cNvSpPr/>
          <p:nvPr/>
        </p:nvSpPr>
        <p:spPr>
          <a:xfrm>
            <a:off x="5154019" y="3912057"/>
            <a:ext cx="6435807" cy="272716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설정모형에 대한 회귀분석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2" name="image7.png">
            <a:extLst>
              <a:ext uri="{FF2B5EF4-FFF2-40B4-BE49-F238E27FC236}">
                <a16:creationId xmlns:a16="http://schemas.microsoft.com/office/drawing/2014/main" id="{54C29895-F64C-449F-9950-E63F8712635A}"/>
              </a:ext>
            </a:extLst>
          </p:cNvPr>
          <p:cNvPicPr/>
          <p:nvPr/>
        </p:nvPicPr>
        <p:blipFill rotWithShape="1">
          <a:blip r:embed="rId3"/>
          <a:srcRect l="803" t="701" r="3009"/>
          <a:stretch/>
        </p:blipFill>
        <p:spPr>
          <a:xfrm>
            <a:off x="5154351" y="700331"/>
            <a:ext cx="6435807" cy="5457338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49B53E08-255E-4A14-8648-CF4C456B66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5500" y="2273551"/>
              <a:ext cx="3804744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68248">
                      <a:extLst>
                        <a:ext uri="{9D8B030D-6E8A-4147-A177-3AD203B41FA5}">
                          <a16:colId xmlns:a16="http://schemas.microsoft.com/office/drawing/2014/main" val="3214853313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926365941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2811258443"/>
                        </a:ext>
                      </a:extLst>
                    </a:gridCol>
                  </a:tblGrid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𝛼</m:t>
                                </m:r>
                                <m:r>
                                  <a:rPr lang="en-US" altLang="ko-KR" smtClean="0"/>
                                  <m:t>=5%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𝛼</m:t>
                                </m:r>
                                <m:r>
                                  <a:rPr lang="en-US" altLang="ko-KR" smtClean="0"/>
                                  <m:t>=</m:t>
                                </m:r>
                                <m:r>
                                  <a:rPr lang="en-US" altLang="ko-KR" smtClean="0"/>
                                  <m:t>10</m:t>
                                </m:r>
                                <m:r>
                                  <a:rPr lang="en-US" altLang="ko-KR" smtClean="0"/>
                                  <m:t>%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294602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Screen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6757766"/>
                      </a:ext>
                    </a:extLst>
                  </a:tr>
                  <a:tr h="5585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Naver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React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50319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Original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04936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Hashtag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0794030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Released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Movies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5654711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Rotten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7483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49B53E08-255E-4A14-8648-CF4C456B66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5500" y="2273551"/>
              <a:ext cx="3804744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68248">
                      <a:extLst>
                        <a:ext uri="{9D8B030D-6E8A-4147-A177-3AD203B41FA5}">
                          <a16:colId xmlns:a16="http://schemas.microsoft.com/office/drawing/2014/main" val="3214853313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926365941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28112584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67" r="-101914" b="-7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962" t="-1667" r="-2404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294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Screen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67577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Naver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React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503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Original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049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Hashtag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07940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Released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Movies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5654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Rotten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7483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29D397-51F0-4FD8-9CA3-6B30EC3BBBA9}"/>
              </a:ext>
            </a:extLst>
          </p:cNvPr>
          <p:cNvSpPr/>
          <p:nvPr/>
        </p:nvSpPr>
        <p:spPr>
          <a:xfrm>
            <a:off x="5154351" y="3470945"/>
            <a:ext cx="6435807" cy="272716"/>
          </a:xfrm>
          <a:prstGeom prst="roundRect">
            <a:avLst>
              <a:gd name="adj" fmla="val 0"/>
            </a:avLst>
          </a:prstGeom>
          <a:solidFill>
            <a:srgbClr val="FFC0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6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설정모형에 대한 회귀분석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2" name="image7.png">
            <a:extLst>
              <a:ext uri="{FF2B5EF4-FFF2-40B4-BE49-F238E27FC236}">
                <a16:creationId xmlns:a16="http://schemas.microsoft.com/office/drawing/2014/main" id="{54C29895-F64C-449F-9950-E63F8712635A}"/>
              </a:ext>
            </a:extLst>
          </p:cNvPr>
          <p:cNvPicPr/>
          <p:nvPr/>
        </p:nvPicPr>
        <p:blipFill rotWithShape="1">
          <a:blip r:embed="rId3"/>
          <a:srcRect l="803" t="701" r="3009"/>
          <a:stretch/>
        </p:blipFill>
        <p:spPr>
          <a:xfrm>
            <a:off x="5154351" y="700331"/>
            <a:ext cx="6435807" cy="5457338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49B53E08-255E-4A14-8648-CF4C456B66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5500" y="2273551"/>
              <a:ext cx="3804744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68248">
                      <a:extLst>
                        <a:ext uri="{9D8B030D-6E8A-4147-A177-3AD203B41FA5}">
                          <a16:colId xmlns:a16="http://schemas.microsoft.com/office/drawing/2014/main" val="3214853313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926365941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2811258443"/>
                        </a:ext>
                      </a:extLst>
                    </a:gridCol>
                  </a:tblGrid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𝛼</m:t>
                                </m:r>
                                <m:r>
                                  <a:rPr lang="en-US" altLang="ko-KR" smtClean="0"/>
                                  <m:t>=5%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mtClean="0"/>
                                  <m:t>𝛼</m:t>
                                </m:r>
                                <m:r>
                                  <a:rPr lang="en-US" altLang="ko-KR" smtClean="0"/>
                                  <m:t>=</m:t>
                                </m:r>
                                <m:r>
                                  <a:rPr lang="en-US" altLang="ko-KR" smtClean="0"/>
                                  <m:t>10</m:t>
                                </m:r>
                                <m:r>
                                  <a:rPr lang="en-US" altLang="ko-KR" smtClean="0"/>
                                  <m:t>%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294602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Screen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6757766"/>
                      </a:ext>
                    </a:extLst>
                  </a:tr>
                  <a:tr h="5585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Naver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React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50319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Original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04936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Hashtag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0794030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Released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Movies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5654711"/>
                      </a:ext>
                    </a:extLst>
                  </a:tr>
                  <a:tr h="3191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Rotten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7483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49B53E08-255E-4A14-8648-CF4C456B66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5500" y="2273551"/>
              <a:ext cx="3804744" cy="31089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68248">
                      <a:extLst>
                        <a:ext uri="{9D8B030D-6E8A-4147-A177-3AD203B41FA5}">
                          <a16:colId xmlns:a16="http://schemas.microsoft.com/office/drawing/2014/main" val="3214853313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926365941"/>
                        </a:ext>
                      </a:extLst>
                    </a:gridCol>
                    <a:gridCol w="1268248">
                      <a:extLst>
                        <a:ext uri="{9D8B030D-6E8A-4147-A177-3AD203B41FA5}">
                          <a16:colId xmlns:a16="http://schemas.microsoft.com/office/drawing/2014/main" val="28112584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67" r="-101914" b="-7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962" t="-1667" r="-2404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294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Screen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67577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Naver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React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503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Original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049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Hashtag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 </a:t>
                          </a:r>
                          <a:r>
                            <a:rPr lang="en-US" altLang="ko-KR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X</a:t>
                          </a:r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07940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Released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Movies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_ac" panose="020B0600000101010101" pitchFamily="50" charset="-127"/>
                              <a:ea typeface="나눔스퀘어_ac" panose="020B0600000101010101" pitchFamily="50" charset="-127"/>
                            </a:rPr>
                            <a:t>기각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5654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Rotten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7483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29D397-51F0-4FD8-9CA3-6B30EC3BBBA9}"/>
              </a:ext>
            </a:extLst>
          </p:cNvPr>
          <p:cNvSpPr/>
          <p:nvPr/>
        </p:nvSpPr>
        <p:spPr>
          <a:xfrm>
            <a:off x="5154351" y="3233792"/>
            <a:ext cx="6435807" cy="272716"/>
          </a:xfrm>
          <a:prstGeom prst="roundRect">
            <a:avLst>
              <a:gd name="adj" fmla="val 0"/>
            </a:avLst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021780-F018-463F-B6C3-1CCDF289C7AB}"/>
              </a:ext>
            </a:extLst>
          </p:cNvPr>
          <p:cNvSpPr/>
          <p:nvPr/>
        </p:nvSpPr>
        <p:spPr>
          <a:xfrm>
            <a:off x="5154351" y="3691673"/>
            <a:ext cx="6435807" cy="272716"/>
          </a:xfrm>
          <a:prstGeom prst="roundRect">
            <a:avLst>
              <a:gd name="adj" fmla="val 0"/>
            </a:avLst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8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부적합한 변수의 제거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2" name="image3.png">
            <a:extLst>
              <a:ext uri="{FF2B5EF4-FFF2-40B4-BE49-F238E27FC236}">
                <a16:creationId xmlns:a16="http://schemas.microsoft.com/office/drawing/2014/main" id="{F5AE5170-AB3D-4604-A9B8-37742100E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" r="2474"/>
          <a:stretch/>
        </p:blipFill>
        <p:spPr>
          <a:xfrm>
            <a:off x="5712373" y="1189654"/>
            <a:ext cx="5667375" cy="4685177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C00A76-4230-43CC-8BE9-D633F2F6F4E0}"/>
                  </a:ext>
                </a:extLst>
              </p:cNvPr>
              <p:cNvSpPr txBox="1"/>
              <p:nvPr/>
            </p:nvSpPr>
            <p:spPr>
              <a:xfrm>
                <a:off x="762000" y="1851466"/>
                <a:ext cx="495037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가정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</a:t>
                </a:r>
                <a:r>
                  <a:rPr lang="en-US" altLang="ko-KR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ReleasedMovies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Rotten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은 유의미하지 않다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ko-KR" altLang="en-US" dirty="0"/>
                  <a:t> 의 유의검정에서 모두</a:t>
                </a:r>
                <a:r>
                  <a:rPr lang="en-US" altLang="ko-KR" dirty="0"/>
                  <a:t>   </a:t>
                </a:r>
                <a:r>
                  <a:rPr lang="ko-KR" altLang="en-US" dirty="0"/>
                  <a:t>기각되지 않음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:r>
                  <a:rPr lang="ko-KR" altLang="en-US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 변수는 모두 유의미하지 않다</a:t>
                </a:r>
                <a:endParaRPr lang="en-US" altLang="ko-KR" sz="2400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C00A76-4230-43CC-8BE9-D633F2F6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51466"/>
                <a:ext cx="4950373" cy="2400657"/>
              </a:xfrm>
              <a:prstGeom prst="rect">
                <a:avLst/>
              </a:prstGeom>
              <a:blipFill>
                <a:blip r:embed="rId4"/>
                <a:stretch>
                  <a:fillRect l="-739" t="-1269" b="-4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970340-602D-4E14-9059-3E45AA5522A4}"/>
              </a:ext>
            </a:extLst>
          </p:cNvPr>
          <p:cNvSpPr/>
          <p:nvPr/>
        </p:nvSpPr>
        <p:spPr>
          <a:xfrm>
            <a:off x="9695680" y="2869515"/>
            <a:ext cx="639557" cy="272716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3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부적합한 변수의 제거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3BA2BF57-E8F0-4685-B585-49552B026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0" r="1783" b="1105"/>
          <a:stretch/>
        </p:blipFill>
        <p:spPr>
          <a:xfrm>
            <a:off x="6542698" y="1558986"/>
            <a:ext cx="5300951" cy="4451285"/>
          </a:xfrm>
          <a:prstGeom prst="rect">
            <a:avLst/>
          </a:prstGeom>
          <a:ln/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970340-602D-4E14-9059-3E45AA5522A4}"/>
              </a:ext>
            </a:extLst>
          </p:cNvPr>
          <p:cNvSpPr/>
          <p:nvPr/>
        </p:nvSpPr>
        <p:spPr>
          <a:xfrm>
            <a:off x="9328342" y="4873534"/>
            <a:ext cx="2423390" cy="346166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image7.png">
            <a:extLst>
              <a:ext uri="{FF2B5EF4-FFF2-40B4-BE49-F238E27FC236}">
                <a16:creationId xmlns:a16="http://schemas.microsoft.com/office/drawing/2014/main" id="{E1CC9F68-3A93-423B-99E2-5333556488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3" t="701" r="3009"/>
          <a:stretch/>
        </p:blipFill>
        <p:spPr>
          <a:xfrm>
            <a:off x="751997" y="1558986"/>
            <a:ext cx="5300951" cy="4495020"/>
          </a:xfrm>
          <a:prstGeom prst="rect">
            <a:avLst/>
          </a:prstGeom>
          <a:ln/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89CF3F6-F780-4616-B2ED-8D2FA7552824}"/>
              </a:ext>
            </a:extLst>
          </p:cNvPr>
          <p:cNvSpPr/>
          <p:nvPr/>
        </p:nvSpPr>
        <p:spPr>
          <a:xfrm>
            <a:off x="3519828" y="4976444"/>
            <a:ext cx="2564651" cy="341620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79393AD-7AAA-424A-9CAC-F591B042F78D}"/>
              </a:ext>
            </a:extLst>
          </p:cNvPr>
          <p:cNvSpPr/>
          <p:nvPr/>
        </p:nvSpPr>
        <p:spPr>
          <a:xfrm>
            <a:off x="6095999" y="3905250"/>
            <a:ext cx="415167" cy="295275"/>
          </a:xfrm>
          <a:custGeom>
            <a:avLst/>
            <a:gdLst>
              <a:gd name="connsiteX0" fmla="*/ 0 w 415167"/>
              <a:gd name="connsiteY0" fmla="*/ 73819 h 295275"/>
              <a:gd name="connsiteX1" fmla="*/ 267530 w 415167"/>
              <a:gd name="connsiteY1" fmla="*/ 73819 h 295275"/>
              <a:gd name="connsiteX2" fmla="*/ 267530 w 415167"/>
              <a:gd name="connsiteY2" fmla="*/ 0 h 295275"/>
              <a:gd name="connsiteX3" fmla="*/ 415167 w 415167"/>
              <a:gd name="connsiteY3" fmla="*/ 147638 h 295275"/>
              <a:gd name="connsiteX4" fmla="*/ 267530 w 415167"/>
              <a:gd name="connsiteY4" fmla="*/ 295275 h 295275"/>
              <a:gd name="connsiteX5" fmla="*/ 267530 w 415167"/>
              <a:gd name="connsiteY5" fmla="*/ 221456 h 295275"/>
              <a:gd name="connsiteX6" fmla="*/ 0 w 415167"/>
              <a:gd name="connsiteY6" fmla="*/ 221456 h 295275"/>
              <a:gd name="connsiteX7" fmla="*/ 0 w 415167"/>
              <a:gd name="connsiteY7" fmla="*/ 73819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167" h="295275" extrusionOk="0">
                <a:moveTo>
                  <a:pt x="0" y="73819"/>
                </a:moveTo>
                <a:cubicBezTo>
                  <a:pt x="70307" y="79289"/>
                  <a:pt x="156581" y="76845"/>
                  <a:pt x="267530" y="73819"/>
                </a:cubicBezTo>
                <a:cubicBezTo>
                  <a:pt x="267292" y="37139"/>
                  <a:pt x="265305" y="15065"/>
                  <a:pt x="267530" y="0"/>
                </a:cubicBezTo>
                <a:cubicBezTo>
                  <a:pt x="323265" y="62683"/>
                  <a:pt x="376527" y="98912"/>
                  <a:pt x="415167" y="147638"/>
                </a:cubicBezTo>
                <a:cubicBezTo>
                  <a:pt x="339673" y="218443"/>
                  <a:pt x="339317" y="230167"/>
                  <a:pt x="267530" y="295275"/>
                </a:cubicBezTo>
                <a:cubicBezTo>
                  <a:pt x="270703" y="266907"/>
                  <a:pt x="267434" y="243782"/>
                  <a:pt x="267530" y="221456"/>
                </a:cubicBezTo>
                <a:cubicBezTo>
                  <a:pt x="171183" y="230854"/>
                  <a:pt x="127510" y="216767"/>
                  <a:pt x="0" y="221456"/>
                </a:cubicBezTo>
                <a:cubicBezTo>
                  <a:pt x="-4772" y="190041"/>
                  <a:pt x="4033" y="126585"/>
                  <a:pt x="0" y="73819"/>
                </a:cubicBezTo>
                <a:close/>
              </a:path>
            </a:pathLst>
          </a:custGeom>
          <a:noFill/>
          <a:ln>
            <a:solidFill>
              <a:srgbClr val="3E0000"/>
            </a:solidFill>
            <a:extLst>
              <a:ext uri="{C807C97D-BFC1-408E-A445-0C87EB9F89A2}">
                <ask:lineSketchStyleProps xmlns:ask="http://schemas.microsoft.com/office/drawing/2018/sketchyshapes" sd="4204256764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5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부적합한 변수의 제거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3BA2BF57-E8F0-4685-B585-49552B026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0" r="1783" b="1105"/>
          <a:stretch/>
        </p:blipFill>
        <p:spPr>
          <a:xfrm>
            <a:off x="795048" y="1686378"/>
            <a:ext cx="5300951" cy="4451285"/>
          </a:xfrm>
          <a:prstGeom prst="rect">
            <a:avLst/>
          </a:prstGeom>
          <a:ln/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970340-602D-4E14-9059-3E45AA5522A4}"/>
              </a:ext>
            </a:extLst>
          </p:cNvPr>
          <p:cNvSpPr/>
          <p:nvPr/>
        </p:nvSpPr>
        <p:spPr>
          <a:xfrm>
            <a:off x="5495925" y="3652792"/>
            <a:ext cx="511466" cy="766808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F33E26-B0A7-4EB1-91D2-C7CBEFAA4805}"/>
                  </a:ext>
                </a:extLst>
              </p:cNvPr>
              <p:cNvSpPr txBox="1"/>
              <p:nvPr/>
            </p:nvSpPr>
            <p:spPr>
              <a:xfrm>
                <a:off x="6289207" y="2327840"/>
                <a:ext cx="5300951" cy="3548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ReleasedMovies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Rotten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를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제외했을 때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AIC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SC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 모두 낮아짐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나머지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개의 변수들은 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유의수준에서  모두 유의적인 변수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새로운 회귀 식 도출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a:rPr lang="en-US" altLang="ko-KR" sz="2000" b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𝑹𝒆𝒗𝒆𝒏𝒖𝒆</m:t>
                              </m:r>
                            </m:e>
                          </m:d>
                        </m:e>
                      </m:func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𝑺𝒄𝒓𝒆𝒆𝒏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𝑵𝒂𝒗𝒆𝒓𝑹𝒆𝒂𝒄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𝒕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𝑯𝒂𝒔𝒉𝒕𝒂𝒈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𝜸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𝑶𝒓𝒊𝒈𝒊𝒏𝒂𝒍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𝜺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F33E26-B0A7-4EB1-91D2-C7CBEFAA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207" y="2327840"/>
                <a:ext cx="5300951" cy="3548920"/>
              </a:xfrm>
              <a:prstGeom prst="rect">
                <a:avLst/>
              </a:prstGeom>
              <a:blipFill>
                <a:blip r:embed="rId4"/>
                <a:stretch>
                  <a:fillRect l="-806" t="-1375" r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2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다중공선성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970340-602D-4E14-9059-3E45AA5522A4}"/>
              </a:ext>
            </a:extLst>
          </p:cNvPr>
          <p:cNvSpPr/>
          <p:nvPr/>
        </p:nvSpPr>
        <p:spPr>
          <a:xfrm>
            <a:off x="6856589" y="8974160"/>
            <a:ext cx="511466" cy="766808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F33E26-B0A7-4EB1-91D2-C7CBEFAA4805}"/>
                  </a:ext>
                </a:extLst>
              </p:cNvPr>
              <p:cNvSpPr txBox="1"/>
              <p:nvPr/>
            </p:nvSpPr>
            <p:spPr>
              <a:xfrm>
                <a:off x="824054" y="3823538"/>
                <a:ext cx="10520851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다중공선성의 점검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①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값과 동시에 낮은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t-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검정치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②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계수추정치의 불안정성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들 사이의 높은 상관계수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모형 전체의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=0.3928</m:t>
                    </m:r>
                  </m:oMath>
                </a14:m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보다 높은 상관계수를 갖지 않음</a:t>
                </a:r>
                <a:endPara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2000" i="1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다중공선성의</a:t>
                </a:r>
                <a:r>
                  <a:rPr lang="ko-KR" altLang="en-US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문제가 나타나지 않음</a:t>
                </a:r>
                <a:endParaRPr lang="en-US" altLang="ko-KR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F33E26-B0A7-4EB1-91D2-C7CBEFAA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54" y="3823538"/>
                <a:ext cx="10520851" cy="1538883"/>
              </a:xfrm>
              <a:prstGeom prst="rect">
                <a:avLst/>
              </a:prstGeom>
              <a:blipFill>
                <a:blip r:embed="rId3"/>
                <a:stretch>
                  <a:fillRect l="-348" t="-1581" r="-232" b="-5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88054F-6B9B-4A18-B869-B74A98BF6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23389"/>
              </p:ext>
            </p:extLst>
          </p:nvPr>
        </p:nvGraphicFramePr>
        <p:xfrm>
          <a:off x="2285546" y="1686378"/>
          <a:ext cx="7154790" cy="1828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30958">
                  <a:extLst>
                    <a:ext uri="{9D8B030D-6E8A-4147-A177-3AD203B41FA5}">
                      <a16:colId xmlns:a16="http://schemas.microsoft.com/office/drawing/2014/main" val="1059604374"/>
                    </a:ext>
                  </a:extLst>
                </a:gridCol>
                <a:gridCol w="1430958">
                  <a:extLst>
                    <a:ext uri="{9D8B030D-6E8A-4147-A177-3AD203B41FA5}">
                      <a16:colId xmlns:a16="http://schemas.microsoft.com/office/drawing/2014/main" val="2861983793"/>
                    </a:ext>
                  </a:extLst>
                </a:gridCol>
                <a:gridCol w="1430958">
                  <a:extLst>
                    <a:ext uri="{9D8B030D-6E8A-4147-A177-3AD203B41FA5}">
                      <a16:colId xmlns:a16="http://schemas.microsoft.com/office/drawing/2014/main" val="396772863"/>
                    </a:ext>
                  </a:extLst>
                </a:gridCol>
                <a:gridCol w="1430958">
                  <a:extLst>
                    <a:ext uri="{9D8B030D-6E8A-4147-A177-3AD203B41FA5}">
                      <a16:colId xmlns:a16="http://schemas.microsoft.com/office/drawing/2014/main" val="2063113537"/>
                    </a:ext>
                  </a:extLst>
                </a:gridCol>
                <a:gridCol w="1430958">
                  <a:extLst>
                    <a:ext uri="{9D8B030D-6E8A-4147-A177-3AD203B41FA5}">
                      <a16:colId xmlns:a16="http://schemas.microsoft.com/office/drawing/2014/main" val="3192770254"/>
                    </a:ext>
                  </a:extLst>
                </a:gridCol>
              </a:tblGrid>
              <a:tr h="2852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Hashtag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Original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Screen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mbria" panose="02040503050406030204" pitchFamily="18" charset="0"/>
                        </a:rPr>
                        <a:t>NaverReact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29166"/>
                  </a:ext>
                </a:extLst>
              </a:tr>
              <a:tr h="28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Hashtag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1.000000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-0.098337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-0.036273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-0.121193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38517"/>
                  </a:ext>
                </a:extLst>
              </a:tr>
              <a:tr h="28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Original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-0.098337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1.000000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0.233013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-0.024408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7374"/>
                  </a:ext>
                </a:extLst>
              </a:tr>
              <a:tr h="28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Screen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-0.036273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0.233013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1.000000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0.170525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60307"/>
                  </a:ext>
                </a:extLst>
              </a:tr>
              <a:tr h="28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mbria" panose="02040503050406030204" pitchFamily="18" charset="0"/>
                        </a:rPr>
                        <a:t>NaverReact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-0.121193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-0.024408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0.170525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" panose="02040503050406030204" pitchFamily="18" charset="0"/>
                        </a:rPr>
                        <a:t>1.000000</a:t>
                      </a:r>
                      <a:endParaRPr lang="ko-KR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2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16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이분산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White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이분산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검정법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6" name="image5.png">
            <a:extLst>
              <a:ext uri="{FF2B5EF4-FFF2-40B4-BE49-F238E27FC236}">
                <a16:creationId xmlns:a16="http://schemas.microsoft.com/office/drawing/2014/main" id="{60D6DF46-D89C-4546-95F9-15BB33554381}"/>
              </a:ext>
            </a:extLst>
          </p:cNvPr>
          <p:cNvPicPr/>
          <p:nvPr/>
        </p:nvPicPr>
        <p:blipFill rotWithShape="1">
          <a:blip r:embed="rId3"/>
          <a:srcRect l="634" t="7877" r="2368" b="2243"/>
          <a:stretch/>
        </p:blipFill>
        <p:spPr>
          <a:xfrm>
            <a:off x="1057012" y="1686378"/>
            <a:ext cx="5561902" cy="1198541"/>
          </a:xfrm>
          <a:prstGeom prst="rect">
            <a:avLst/>
          </a:prstGeom>
          <a:ln/>
        </p:spPr>
      </p:pic>
      <p:pic>
        <p:nvPicPr>
          <p:cNvPr id="27" name="image6.png">
            <a:extLst>
              <a:ext uri="{FF2B5EF4-FFF2-40B4-BE49-F238E27FC236}">
                <a16:creationId xmlns:a16="http://schemas.microsoft.com/office/drawing/2014/main" id="{B82A37AE-1F92-4D14-9FF7-1A731AC0893A}"/>
              </a:ext>
            </a:extLst>
          </p:cNvPr>
          <p:cNvPicPr/>
          <p:nvPr/>
        </p:nvPicPr>
        <p:blipFill rotWithShape="1">
          <a:blip r:embed="rId4"/>
          <a:srcRect t="3142" r="1083" b="629"/>
          <a:stretch/>
        </p:blipFill>
        <p:spPr>
          <a:xfrm>
            <a:off x="6794853" y="998816"/>
            <a:ext cx="4789430" cy="4860367"/>
          </a:xfrm>
          <a:prstGeom prst="rect">
            <a:avLst/>
          </a:prstGeom>
          <a:ln/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970340-602D-4E14-9059-3E45AA5522A4}"/>
              </a:ext>
            </a:extLst>
          </p:cNvPr>
          <p:cNvSpPr/>
          <p:nvPr/>
        </p:nvSpPr>
        <p:spPr>
          <a:xfrm>
            <a:off x="1057012" y="2375423"/>
            <a:ext cx="5561902" cy="199997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80006-A12B-4ABB-B72F-2BEC24F3F916}"/>
                  </a:ext>
                </a:extLst>
              </p:cNvPr>
              <p:cNvSpPr txBox="1"/>
              <p:nvPr/>
            </p:nvSpPr>
            <p:spPr>
              <a:xfrm>
                <a:off x="928399" y="3112362"/>
                <a:ext cx="5690515" cy="260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=5%</m:t>
                    </m:r>
                  </m:oMath>
                </a14:m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유의수준 하에서 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=29.30347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13;5%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=22.362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atin typeface="나눔스퀘어_ac" panose="020B0600000101010101" pitchFamily="50" charset="-127"/>
                  <a:ea typeface="Cambria Math" panose="02040503050406030204" pitchFamily="18" charset="0"/>
                </a:endParaRPr>
              </a:p>
              <a:p>
                <a:endParaRPr lang="en-US" altLang="ko-KR" sz="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0.05&gt;(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𝐶h𝑖𝑆𝑞𝑢𝑎𝑟𝑒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=0.0059)</m:t>
                      </m:r>
                    </m:oMath>
                  </m:oMathPara>
                </a14:m>
                <a:endParaRPr lang="en-US" altLang="ko-KR" b="0" dirty="0">
                  <a:latin typeface="나눔스퀘어_ac" panose="020B0600000101010101" pitchFamily="50" charset="-127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이분산이 없다는 </a:t>
                </a:r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귀무가설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기각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이분산이 존재함</a:t>
                </a:r>
                <a:endParaRPr lang="en-US" altLang="ko-KR" sz="2000" b="0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80006-A12B-4ABB-B72F-2BEC24F3F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99" y="3112362"/>
                <a:ext cx="5690515" cy="2600712"/>
              </a:xfrm>
              <a:prstGeom prst="rect">
                <a:avLst/>
              </a:prstGeom>
              <a:blipFill>
                <a:blip r:embed="rId5"/>
                <a:stretch>
                  <a:fillRect l="-642" t="-1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1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33376" y="337234"/>
            <a:ext cx="11496674" cy="5793460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416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87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33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800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261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22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183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644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05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567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8028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489" y="6300842"/>
            <a:ext cx="829324" cy="342058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46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092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38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845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306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767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228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689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151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12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5073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534" y="6570000"/>
            <a:ext cx="829324" cy="28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96017" y="864373"/>
            <a:ext cx="7602823" cy="473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 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동기 및 목적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 모형 설정 및 예측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설명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 방법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 결과 및 결론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및 한계점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822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이분산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해결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가능한 일반 최소 자승법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(FGLS)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5" name="image4.png">
            <a:extLst>
              <a:ext uri="{FF2B5EF4-FFF2-40B4-BE49-F238E27FC236}">
                <a16:creationId xmlns:a16="http://schemas.microsoft.com/office/drawing/2014/main" id="{4F6AE9EC-44D0-49BF-86DD-9BA728BE4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8" t="1615" r="6208" b="327"/>
          <a:stretch/>
        </p:blipFill>
        <p:spPr>
          <a:xfrm>
            <a:off x="6952579" y="662152"/>
            <a:ext cx="4631703" cy="5459715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53546-ADE7-43E8-8B2F-DEE7CAB28446}"/>
              </a:ext>
            </a:extLst>
          </p:cNvPr>
          <p:cNvSpPr txBox="1"/>
          <p:nvPr/>
        </p:nvSpPr>
        <p:spPr>
          <a:xfrm>
            <a:off x="791711" y="1686910"/>
            <a:ext cx="530428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FGLS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i="1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(FGLS) &lt; </a:t>
            </a:r>
            <a:r>
              <a:rPr lang="en-US" altLang="ko-KR" i="1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(OLS)</a:t>
            </a: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FGLS</a:t>
            </a:r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더 좋은 추정치임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ko-KR" altLang="en-US" dirty="0">
              <a:latin typeface="Cambria" panose="02040503050406030204" pitchFamily="18" charset="0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3EA4B143-E0EB-47D3-8978-054128AF1E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593905"/>
                  </p:ext>
                </p:extLst>
              </p:nvPr>
            </p:nvGraphicFramePr>
            <p:xfrm>
              <a:off x="1453234" y="2116276"/>
              <a:ext cx="4125323" cy="3400679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46561">
                      <a:extLst>
                        <a:ext uri="{9D8B030D-6E8A-4147-A177-3AD203B41FA5}">
                          <a16:colId xmlns:a16="http://schemas.microsoft.com/office/drawing/2014/main" val="1901534868"/>
                        </a:ext>
                      </a:extLst>
                    </a:gridCol>
                    <a:gridCol w="1539381">
                      <a:extLst>
                        <a:ext uri="{9D8B030D-6E8A-4147-A177-3AD203B41FA5}">
                          <a16:colId xmlns:a16="http://schemas.microsoft.com/office/drawing/2014/main" val="2611791611"/>
                        </a:ext>
                      </a:extLst>
                    </a:gridCol>
                    <a:gridCol w="1539381">
                      <a:extLst>
                        <a:ext uri="{9D8B030D-6E8A-4147-A177-3AD203B41FA5}">
                          <a16:colId xmlns:a16="http://schemas.microsoft.com/office/drawing/2014/main" val="2116118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OLS</a:t>
                          </a:r>
                          <a:endParaRPr lang="ko-KR" altLang="en-US" b="0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FGLS</a:t>
                          </a:r>
                          <a:endParaRPr lang="ko-KR" altLang="en-US" b="0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232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dirty="0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ko-KR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 i="1" dirty="0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0.392857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0.380403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0.448552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0.436756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493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P-value</a:t>
                          </a:r>
                          <a:endParaRPr lang="ko-KR" alt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0.0000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0.0016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0.0751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0.0004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0.0345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87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표준오차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0.005091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0.032879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0.019791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0.049021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0.004519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0.028921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0.020846 0.043000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34565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3EA4B143-E0EB-47D3-8978-054128AF1E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593905"/>
                  </p:ext>
                </p:extLst>
              </p:nvPr>
            </p:nvGraphicFramePr>
            <p:xfrm>
              <a:off x="1453234" y="2116276"/>
              <a:ext cx="4125323" cy="3400679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46561">
                      <a:extLst>
                        <a:ext uri="{9D8B030D-6E8A-4147-A177-3AD203B41FA5}">
                          <a16:colId xmlns:a16="http://schemas.microsoft.com/office/drawing/2014/main" val="1901534868"/>
                        </a:ext>
                      </a:extLst>
                    </a:gridCol>
                    <a:gridCol w="1539381">
                      <a:extLst>
                        <a:ext uri="{9D8B030D-6E8A-4147-A177-3AD203B41FA5}">
                          <a16:colId xmlns:a16="http://schemas.microsoft.com/office/drawing/2014/main" val="2611791611"/>
                        </a:ext>
                      </a:extLst>
                    </a:gridCol>
                    <a:gridCol w="1539381">
                      <a:extLst>
                        <a:ext uri="{9D8B030D-6E8A-4147-A177-3AD203B41FA5}">
                          <a16:colId xmlns:a16="http://schemas.microsoft.com/office/drawing/2014/main" val="2116118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OLS</a:t>
                          </a:r>
                          <a:endParaRPr lang="ko-KR" altLang="en-US" b="0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FGLS</a:t>
                          </a:r>
                          <a:endParaRPr lang="ko-KR" altLang="en-US" b="0" dirty="0">
                            <a:latin typeface="나눔스퀘어_ac Bold" panose="020B0600000101010101" pitchFamily="50" charset="-127"/>
                            <a:ea typeface="나눔스퀘어_ac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232829"/>
                      </a:ext>
                    </a:extLst>
                  </a:tr>
                  <a:tr h="6523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81" t="-60748" r="-296512" b="-3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0.392857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0.380403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0.448552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0.436756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49395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P-value</a:t>
                          </a:r>
                          <a:endParaRPr lang="ko-KR" altLang="en-US" b="1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0.0000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0.0016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0.0751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0.0004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0.0345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8747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latin typeface="나눔스퀘어_ac Bold" panose="020B0600000101010101" pitchFamily="50" charset="-127"/>
                              <a:ea typeface="나눔스퀘어_ac Bold" panose="020B0600000101010101" pitchFamily="50" charset="-127"/>
                            </a:rPr>
                            <a:t>표준오차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0.005091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0.032879 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0.019791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0.049021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0.004519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0.028921</a:t>
                          </a:r>
                        </a:p>
                        <a:p>
                          <a:pPr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0.020846 0.043000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34565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D344E75-133A-4734-9691-8E0B3098DAAA}"/>
              </a:ext>
            </a:extLst>
          </p:cNvPr>
          <p:cNvSpPr/>
          <p:nvPr/>
        </p:nvSpPr>
        <p:spPr>
          <a:xfrm>
            <a:off x="7014940" y="3638819"/>
            <a:ext cx="2179393" cy="369332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F2F290-CAD4-46A6-BEC8-418A437CBDA0}"/>
              </a:ext>
            </a:extLst>
          </p:cNvPr>
          <p:cNvSpPr/>
          <p:nvPr/>
        </p:nvSpPr>
        <p:spPr>
          <a:xfrm>
            <a:off x="11080944" y="2306366"/>
            <a:ext cx="483237" cy="839505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EC0A014-0783-44BA-A0C6-D41801CA8842}"/>
              </a:ext>
            </a:extLst>
          </p:cNvPr>
          <p:cNvSpPr/>
          <p:nvPr/>
        </p:nvSpPr>
        <p:spPr>
          <a:xfrm>
            <a:off x="9445672" y="2315869"/>
            <a:ext cx="579172" cy="839505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72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자기상관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추정방법</a:t>
            </a:r>
          </a:p>
        </p:txBody>
      </p:sp>
      <p:pic>
        <p:nvPicPr>
          <p:cNvPr id="25" name="image4.png">
            <a:extLst>
              <a:ext uri="{FF2B5EF4-FFF2-40B4-BE49-F238E27FC236}">
                <a16:creationId xmlns:a16="http://schemas.microsoft.com/office/drawing/2014/main" id="{4F6AE9EC-44D0-49BF-86DD-9BA728BE4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8" t="1615" r="6208" b="327"/>
          <a:stretch/>
        </p:blipFill>
        <p:spPr>
          <a:xfrm>
            <a:off x="6952579" y="662152"/>
            <a:ext cx="4631703" cy="5459715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53546-ADE7-43E8-8B2F-DEE7CAB28446}"/>
              </a:ext>
            </a:extLst>
          </p:cNvPr>
          <p:cNvSpPr txBox="1"/>
          <p:nvPr/>
        </p:nvSpPr>
        <p:spPr>
          <a:xfrm>
            <a:off x="791711" y="1686910"/>
            <a:ext cx="530428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Durbin Watson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: 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수렴하지 않음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자기상관이 존재할 가능성이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누락변수로 인해 자기상관이 발생할 가능성이 높지만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해결하기 어려움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CAED69-695D-43C5-8FC8-7ADA27D2D0F8}"/>
              </a:ext>
            </a:extLst>
          </p:cNvPr>
          <p:cNvSpPr/>
          <p:nvPr/>
        </p:nvSpPr>
        <p:spPr>
          <a:xfrm>
            <a:off x="9302550" y="4469272"/>
            <a:ext cx="2281732" cy="186618"/>
          </a:xfrm>
          <a:prstGeom prst="roundRect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31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 결과 및 결론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53546-ADE7-43E8-8B2F-DEE7CAB28446}"/>
                  </a:ext>
                </a:extLst>
              </p:cNvPr>
              <p:cNvSpPr txBox="1"/>
              <p:nvPr/>
            </p:nvSpPr>
            <p:spPr>
              <a:xfrm>
                <a:off x="831317" y="1558986"/>
                <a:ext cx="10264066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a:rPr lang="en-US" altLang="ko-KR" sz="2000" b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𝑹𝒆𝒗𝒆𝒏𝒖𝒆</m:t>
                              </m:r>
                            </m:e>
                          </m:d>
                        </m:e>
                      </m:func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𝑺𝒄𝒓𝒆𝒆𝒏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𝑵𝒂𝒗𝒆𝒓𝑹𝒆𝒂𝒄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𝒕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𝑯𝒂𝒔𝒉𝒕𝒂𝒈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𝜸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𝑶𝒓𝒊𝒈𝒊𝒏𝒂𝒍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𝜺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다중공선성의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문제는 나타나지 않음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이분산이 존재하는 것으로 확인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FGLS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 회귀분석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53546-ADE7-43E8-8B2F-DEE7CAB2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17" y="1558986"/>
                <a:ext cx="10264066" cy="2339102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3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CEC8DB-5429-48EF-A3B7-F143E02B53FE}"/>
              </a:ext>
            </a:extLst>
          </p:cNvPr>
          <p:cNvSpPr txBox="1"/>
          <p:nvPr/>
        </p:nvSpPr>
        <p:spPr>
          <a:xfrm>
            <a:off x="791711" y="1189654"/>
            <a:ext cx="102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 결과 및 결론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53546-ADE7-43E8-8B2F-DEE7CAB28446}"/>
                  </a:ext>
                </a:extLst>
              </p:cNvPr>
              <p:cNvSpPr txBox="1"/>
              <p:nvPr/>
            </p:nvSpPr>
            <p:spPr>
              <a:xfrm>
                <a:off x="791711" y="1398154"/>
                <a:ext cx="10264066" cy="436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a:rPr lang="en-US" altLang="ko-KR" sz="2000" b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𝑹𝒆𝒗𝒆𝒏𝒖𝒆</m:t>
                              </m:r>
                            </m:e>
                          </m:d>
                        </m:e>
                      </m:func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𝟐𝟑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𝟏𝟓𝟐𝟐𝟓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𝟎𝟒𝟕𝟗𝟑𝟗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𝑺𝒄𝒓𝒆𝒆𝒏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𝟏𝟎𝟒𝟖𝟏𝟓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𝑵𝒂𝒗𝒆𝒓𝑹𝒆𝒂𝒄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𝒕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.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𝟎𝟒𝟒𝟑𝟗𝟎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𝑯𝒂𝒔𝒉𝒕𝒂𝒈</m:t>
                      </m:r>
                    </m:oMath>
                  </m:oMathPara>
                </a14:m>
                <a:endParaRPr lang="en-US" altLang="ko-KR" sz="2000" b="1" i="1" dirty="0"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r>
                  <a:rPr lang="en-US" altLang="ko-KR" sz="2000" b="1" i="1" dirty="0"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              </a:t>
                </a:r>
                <a:r>
                  <a:rPr lang="en-US" altLang="ko-KR" dirty="0"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  (94.59)                     (10.61)                                      (3.62)                                            (2.13)</a:t>
                </a:r>
              </a:p>
              <a:p>
                <a:r>
                  <a:rPr lang="en-US" altLang="ko-KR" sz="2000" b="1" dirty="0">
                    <a:ea typeface="나눔스퀘어_ac" panose="020B0600000101010101" pitchFamily="50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.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𝟐𝟎𝟔𝟖𝟐𝟗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𝑶𝒓𝒊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𝒈𝒊𝒏𝒂𝒍</m:t>
                    </m:r>
                  </m:oMath>
                </a14:m>
                <a:endPara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(-4.81)</a:t>
                </a:r>
              </a:p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스크린 수가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100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개 더 증가함에 따라 매출액은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4.8%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증가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네이버 평점이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점 증가하면 매출액은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10.5%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증가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인스타그램 해시태그가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100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만개 증가하면 매출액은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4.4%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증가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원작이 있으면 매출액은 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21%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감소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53546-ADE7-43E8-8B2F-DEE7CAB2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1" y="1398154"/>
                <a:ext cx="10264066" cy="4363310"/>
              </a:xfrm>
              <a:prstGeom prst="rect">
                <a:avLst/>
              </a:prstGeom>
              <a:blipFill>
                <a:blip r:embed="rId3"/>
                <a:stretch>
                  <a:fillRect l="-416" b="-1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A81C1B-8331-4AD6-A94C-4574B8A2B83B}"/>
              </a:ext>
            </a:extLst>
          </p:cNvPr>
          <p:cNvSpPr txBox="1"/>
          <p:nvPr/>
        </p:nvSpPr>
        <p:spPr>
          <a:xfrm>
            <a:off x="7296472" y="3758803"/>
            <a:ext cx="4293686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원작 유무가 </a:t>
            </a: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변화하지 않을 때</a:t>
            </a:r>
            <a:r>
              <a:rPr lang="en-US" altLang="ko-KR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변수가 한 </a:t>
            </a:r>
            <a:r>
              <a:rPr lang="ko-KR" altLang="en-US" sz="2400" i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단위씩</a:t>
            </a: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증가하면 </a:t>
            </a:r>
            <a:endParaRPr lang="en-US" altLang="ko-KR" sz="24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매출액이 총 </a:t>
            </a:r>
            <a:r>
              <a:rPr lang="en-US" altLang="ko-KR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19.7% </a:t>
            </a:r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298613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>
            <a:off x="944730" y="1338509"/>
            <a:ext cx="2893671" cy="2177923"/>
          </a:xfrm>
          <a:prstGeom prst="round2SameRect">
            <a:avLst/>
          </a:prstGeom>
          <a:solidFill>
            <a:srgbClr val="C00000"/>
          </a:solidFill>
          <a:ln>
            <a:solidFill>
              <a:srgbClr val="726C6C"/>
            </a:solidFill>
          </a:ln>
          <a:effectLst>
            <a:innerShdw blurRad="63500" dist="165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양쪽 모서리가 둥근 사각형 107"/>
          <p:cNvSpPr/>
          <p:nvPr/>
        </p:nvSpPr>
        <p:spPr>
          <a:xfrm>
            <a:off x="945969" y="3486428"/>
            <a:ext cx="2893671" cy="977620"/>
          </a:xfrm>
          <a:prstGeom prst="round2SameRect">
            <a:avLst>
              <a:gd name="adj1" fmla="val 0"/>
              <a:gd name="adj2" fmla="val 13776"/>
            </a:avLst>
          </a:prstGeom>
          <a:solidFill>
            <a:srgbClr val="C00000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725326" y="3815063"/>
            <a:ext cx="3332480" cy="65493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C00000"/>
          </a:solidFill>
          <a:ln>
            <a:solidFill>
              <a:srgbClr val="726C6C"/>
            </a:solidFill>
          </a:ln>
          <a:scene3d>
            <a:camera prst="perspectiveRelaxedModerately">
              <a:rot lat="590637" lon="0" rev="0"/>
            </a:camera>
            <a:lightRig rig="threePt" dir="t"/>
          </a:scene3d>
          <a:sp3d extrusionH="2540000">
            <a:extrusionClr>
              <a:srgbClr val="C0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569254" y="4966604"/>
            <a:ext cx="697435" cy="1092175"/>
            <a:chOff x="3077" y="965"/>
            <a:chExt cx="1523" cy="23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09" y="1516"/>
              <a:ext cx="202" cy="203"/>
            </a:xfrm>
            <a:custGeom>
              <a:avLst/>
              <a:gdLst>
                <a:gd name="T0" fmla="*/ 0 w 606"/>
                <a:gd name="T1" fmla="*/ 303 h 607"/>
                <a:gd name="T2" fmla="*/ 1 w 606"/>
                <a:gd name="T3" fmla="*/ 273 h 607"/>
                <a:gd name="T4" fmla="*/ 13 w 606"/>
                <a:gd name="T5" fmla="*/ 214 h 607"/>
                <a:gd name="T6" fmla="*/ 36 w 606"/>
                <a:gd name="T7" fmla="*/ 159 h 607"/>
                <a:gd name="T8" fmla="*/ 69 w 606"/>
                <a:gd name="T9" fmla="*/ 110 h 607"/>
                <a:gd name="T10" fmla="*/ 110 w 606"/>
                <a:gd name="T11" fmla="*/ 70 h 607"/>
                <a:gd name="T12" fmla="*/ 158 w 606"/>
                <a:gd name="T13" fmla="*/ 36 h 607"/>
                <a:gd name="T14" fmla="*/ 213 w 606"/>
                <a:gd name="T15" fmla="*/ 13 h 607"/>
                <a:gd name="T16" fmla="*/ 272 w 606"/>
                <a:gd name="T17" fmla="*/ 2 h 607"/>
                <a:gd name="T18" fmla="*/ 303 w 606"/>
                <a:gd name="T19" fmla="*/ 0 h 607"/>
                <a:gd name="T20" fmla="*/ 334 w 606"/>
                <a:gd name="T21" fmla="*/ 2 h 607"/>
                <a:gd name="T22" fmla="*/ 393 w 606"/>
                <a:gd name="T23" fmla="*/ 13 h 607"/>
                <a:gd name="T24" fmla="*/ 448 w 606"/>
                <a:gd name="T25" fmla="*/ 36 h 607"/>
                <a:gd name="T26" fmla="*/ 496 w 606"/>
                <a:gd name="T27" fmla="*/ 70 h 607"/>
                <a:gd name="T28" fmla="*/ 537 w 606"/>
                <a:gd name="T29" fmla="*/ 110 h 607"/>
                <a:gd name="T30" fmla="*/ 570 w 606"/>
                <a:gd name="T31" fmla="*/ 159 h 607"/>
                <a:gd name="T32" fmla="*/ 593 w 606"/>
                <a:gd name="T33" fmla="*/ 214 h 607"/>
                <a:gd name="T34" fmla="*/ 605 w 606"/>
                <a:gd name="T35" fmla="*/ 273 h 607"/>
                <a:gd name="T36" fmla="*/ 606 w 606"/>
                <a:gd name="T37" fmla="*/ 303 h 607"/>
                <a:gd name="T38" fmla="*/ 605 w 606"/>
                <a:gd name="T39" fmla="*/ 335 h 607"/>
                <a:gd name="T40" fmla="*/ 593 w 606"/>
                <a:gd name="T41" fmla="*/ 394 h 607"/>
                <a:gd name="T42" fmla="*/ 570 w 606"/>
                <a:gd name="T43" fmla="*/ 448 h 607"/>
                <a:gd name="T44" fmla="*/ 537 w 606"/>
                <a:gd name="T45" fmla="*/ 496 h 607"/>
                <a:gd name="T46" fmla="*/ 496 w 606"/>
                <a:gd name="T47" fmla="*/ 538 h 607"/>
                <a:gd name="T48" fmla="*/ 448 w 606"/>
                <a:gd name="T49" fmla="*/ 571 h 607"/>
                <a:gd name="T50" fmla="*/ 393 w 606"/>
                <a:gd name="T51" fmla="*/ 594 h 607"/>
                <a:gd name="T52" fmla="*/ 334 w 606"/>
                <a:gd name="T53" fmla="*/ 605 h 607"/>
                <a:gd name="T54" fmla="*/ 303 w 606"/>
                <a:gd name="T55" fmla="*/ 607 h 607"/>
                <a:gd name="T56" fmla="*/ 272 w 606"/>
                <a:gd name="T57" fmla="*/ 605 h 607"/>
                <a:gd name="T58" fmla="*/ 213 w 606"/>
                <a:gd name="T59" fmla="*/ 594 h 607"/>
                <a:gd name="T60" fmla="*/ 158 w 606"/>
                <a:gd name="T61" fmla="*/ 571 h 607"/>
                <a:gd name="T62" fmla="*/ 110 w 606"/>
                <a:gd name="T63" fmla="*/ 538 h 607"/>
                <a:gd name="T64" fmla="*/ 69 w 606"/>
                <a:gd name="T65" fmla="*/ 496 h 607"/>
                <a:gd name="T66" fmla="*/ 36 w 606"/>
                <a:gd name="T67" fmla="*/ 448 h 607"/>
                <a:gd name="T68" fmla="*/ 13 w 606"/>
                <a:gd name="T69" fmla="*/ 394 h 607"/>
                <a:gd name="T70" fmla="*/ 1 w 606"/>
                <a:gd name="T71" fmla="*/ 335 h 607"/>
                <a:gd name="T72" fmla="*/ 0 w 606"/>
                <a:gd name="T73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7">
                  <a:moveTo>
                    <a:pt x="0" y="303"/>
                  </a:moveTo>
                  <a:lnTo>
                    <a:pt x="1" y="273"/>
                  </a:lnTo>
                  <a:lnTo>
                    <a:pt x="13" y="214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0" y="70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3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6" y="70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4"/>
                  </a:lnTo>
                  <a:lnTo>
                    <a:pt x="605" y="273"/>
                  </a:lnTo>
                  <a:lnTo>
                    <a:pt x="606" y="303"/>
                  </a:lnTo>
                  <a:lnTo>
                    <a:pt x="605" y="335"/>
                  </a:lnTo>
                  <a:lnTo>
                    <a:pt x="593" y="394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6" y="538"/>
                  </a:lnTo>
                  <a:lnTo>
                    <a:pt x="448" y="571"/>
                  </a:lnTo>
                  <a:lnTo>
                    <a:pt x="393" y="594"/>
                  </a:lnTo>
                  <a:lnTo>
                    <a:pt x="334" y="605"/>
                  </a:lnTo>
                  <a:lnTo>
                    <a:pt x="303" y="607"/>
                  </a:lnTo>
                  <a:lnTo>
                    <a:pt x="272" y="605"/>
                  </a:lnTo>
                  <a:lnTo>
                    <a:pt x="213" y="594"/>
                  </a:lnTo>
                  <a:lnTo>
                    <a:pt x="158" y="571"/>
                  </a:lnTo>
                  <a:lnTo>
                    <a:pt x="110" y="538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4"/>
                  </a:lnTo>
                  <a:lnTo>
                    <a:pt x="1" y="335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76" y="1508"/>
              <a:ext cx="202" cy="202"/>
            </a:xfrm>
            <a:custGeom>
              <a:avLst/>
              <a:gdLst>
                <a:gd name="T0" fmla="*/ 0 w 606"/>
                <a:gd name="T1" fmla="*/ 302 h 606"/>
                <a:gd name="T2" fmla="*/ 1 w 606"/>
                <a:gd name="T3" fmla="*/ 272 h 606"/>
                <a:gd name="T4" fmla="*/ 13 w 606"/>
                <a:gd name="T5" fmla="*/ 213 h 606"/>
                <a:gd name="T6" fmla="*/ 36 w 606"/>
                <a:gd name="T7" fmla="*/ 158 h 606"/>
                <a:gd name="T8" fmla="*/ 69 w 606"/>
                <a:gd name="T9" fmla="*/ 109 h 606"/>
                <a:gd name="T10" fmla="*/ 109 w 606"/>
                <a:gd name="T11" fmla="*/ 69 h 606"/>
                <a:gd name="T12" fmla="*/ 158 w 606"/>
                <a:gd name="T13" fmla="*/ 36 h 606"/>
                <a:gd name="T14" fmla="*/ 213 w 606"/>
                <a:gd name="T15" fmla="*/ 13 h 606"/>
                <a:gd name="T16" fmla="*/ 272 w 606"/>
                <a:gd name="T17" fmla="*/ 1 h 606"/>
                <a:gd name="T18" fmla="*/ 302 w 606"/>
                <a:gd name="T19" fmla="*/ 0 h 606"/>
                <a:gd name="T20" fmla="*/ 334 w 606"/>
                <a:gd name="T21" fmla="*/ 1 h 606"/>
                <a:gd name="T22" fmla="*/ 393 w 606"/>
                <a:gd name="T23" fmla="*/ 13 h 606"/>
                <a:gd name="T24" fmla="*/ 448 w 606"/>
                <a:gd name="T25" fmla="*/ 36 h 606"/>
                <a:gd name="T26" fmla="*/ 495 w 606"/>
                <a:gd name="T27" fmla="*/ 69 h 606"/>
                <a:gd name="T28" fmla="*/ 537 w 606"/>
                <a:gd name="T29" fmla="*/ 109 h 606"/>
                <a:gd name="T30" fmla="*/ 569 w 606"/>
                <a:gd name="T31" fmla="*/ 158 h 606"/>
                <a:gd name="T32" fmla="*/ 592 w 606"/>
                <a:gd name="T33" fmla="*/ 213 h 606"/>
                <a:gd name="T34" fmla="*/ 605 w 606"/>
                <a:gd name="T35" fmla="*/ 272 h 606"/>
                <a:gd name="T36" fmla="*/ 606 w 606"/>
                <a:gd name="T37" fmla="*/ 302 h 606"/>
                <a:gd name="T38" fmla="*/ 605 w 606"/>
                <a:gd name="T39" fmla="*/ 334 h 606"/>
                <a:gd name="T40" fmla="*/ 592 w 606"/>
                <a:gd name="T41" fmla="*/ 393 h 606"/>
                <a:gd name="T42" fmla="*/ 569 w 606"/>
                <a:gd name="T43" fmla="*/ 448 h 606"/>
                <a:gd name="T44" fmla="*/ 537 w 606"/>
                <a:gd name="T45" fmla="*/ 495 h 606"/>
                <a:gd name="T46" fmla="*/ 495 w 606"/>
                <a:gd name="T47" fmla="*/ 537 h 606"/>
                <a:gd name="T48" fmla="*/ 448 w 606"/>
                <a:gd name="T49" fmla="*/ 570 h 606"/>
                <a:gd name="T50" fmla="*/ 393 w 606"/>
                <a:gd name="T51" fmla="*/ 593 h 606"/>
                <a:gd name="T52" fmla="*/ 334 w 606"/>
                <a:gd name="T53" fmla="*/ 605 h 606"/>
                <a:gd name="T54" fmla="*/ 302 w 606"/>
                <a:gd name="T55" fmla="*/ 606 h 606"/>
                <a:gd name="T56" fmla="*/ 272 w 606"/>
                <a:gd name="T57" fmla="*/ 605 h 606"/>
                <a:gd name="T58" fmla="*/ 213 w 606"/>
                <a:gd name="T59" fmla="*/ 593 h 606"/>
                <a:gd name="T60" fmla="*/ 158 w 606"/>
                <a:gd name="T61" fmla="*/ 570 h 606"/>
                <a:gd name="T62" fmla="*/ 109 w 606"/>
                <a:gd name="T63" fmla="*/ 537 h 606"/>
                <a:gd name="T64" fmla="*/ 69 w 606"/>
                <a:gd name="T65" fmla="*/ 495 h 606"/>
                <a:gd name="T66" fmla="*/ 36 w 606"/>
                <a:gd name="T67" fmla="*/ 448 h 606"/>
                <a:gd name="T68" fmla="*/ 13 w 606"/>
                <a:gd name="T69" fmla="*/ 393 h 606"/>
                <a:gd name="T70" fmla="*/ 1 w 606"/>
                <a:gd name="T71" fmla="*/ 334 h 606"/>
                <a:gd name="T72" fmla="*/ 0 w 606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0" y="302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1"/>
                  </a:lnTo>
                  <a:lnTo>
                    <a:pt x="302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09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6" y="302"/>
                  </a:ln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7" y="495"/>
                  </a:lnTo>
                  <a:lnTo>
                    <a:pt x="495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2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09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664" y="1522"/>
              <a:ext cx="202" cy="202"/>
            </a:xfrm>
            <a:custGeom>
              <a:avLst/>
              <a:gdLst>
                <a:gd name="T0" fmla="*/ 607 w 607"/>
                <a:gd name="T1" fmla="*/ 304 h 607"/>
                <a:gd name="T2" fmla="*/ 605 w 607"/>
                <a:gd name="T3" fmla="*/ 334 h 607"/>
                <a:gd name="T4" fmla="*/ 594 w 607"/>
                <a:gd name="T5" fmla="*/ 393 h 607"/>
                <a:gd name="T6" fmla="*/ 571 w 607"/>
                <a:gd name="T7" fmla="*/ 448 h 607"/>
                <a:gd name="T8" fmla="*/ 538 w 607"/>
                <a:gd name="T9" fmla="*/ 497 h 607"/>
                <a:gd name="T10" fmla="*/ 497 w 607"/>
                <a:gd name="T11" fmla="*/ 537 h 607"/>
                <a:gd name="T12" fmla="*/ 448 w 607"/>
                <a:gd name="T13" fmla="*/ 571 h 607"/>
                <a:gd name="T14" fmla="*/ 394 w 607"/>
                <a:gd name="T15" fmla="*/ 594 h 607"/>
                <a:gd name="T16" fmla="*/ 335 w 607"/>
                <a:gd name="T17" fmla="*/ 605 h 607"/>
                <a:gd name="T18" fmla="*/ 303 w 607"/>
                <a:gd name="T19" fmla="*/ 607 h 607"/>
                <a:gd name="T20" fmla="*/ 273 w 607"/>
                <a:gd name="T21" fmla="*/ 605 h 607"/>
                <a:gd name="T22" fmla="*/ 214 w 607"/>
                <a:gd name="T23" fmla="*/ 594 h 607"/>
                <a:gd name="T24" fmla="*/ 159 w 607"/>
                <a:gd name="T25" fmla="*/ 571 h 607"/>
                <a:gd name="T26" fmla="*/ 110 w 607"/>
                <a:gd name="T27" fmla="*/ 537 h 607"/>
                <a:gd name="T28" fmla="*/ 70 w 607"/>
                <a:gd name="T29" fmla="*/ 497 h 607"/>
                <a:gd name="T30" fmla="*/ 36 w 607"/>
                <a:gd name="T31" fmla="*/ 448 h 607"/>
                <a:gd name="T32" fmla="*/ 13 w 607"/>
                <a:gd name="T33" fmla="*/ 393 h 607"/>
                <a:gd name="T34" fmla="*/ 2 w 607"/>
                <a:gd name="T35" fmla="*/ 334 h 607"/>
                <a:gd name="T36" fmla="*/ 0 w 607"/>
                <a:gd name="T37" fmla="*/ 304 h 607"/>
                <a:gd name="T38" fmla="*/ 2 w 607"/>
                <a:gd name="T39" fmla="*/ 272 h 607"/>
                <a:gd name="T40" fmla="*/ 13 w 607"/>
                <a:gd name="T41" fmla="*/ 213 h 607"/>
                <a:gd name="T42" fmla="*/ 36 w 607"/>
                <a:gd name="T43" fmla="*/ 159 h 607"/>
                <a:gd name="T44" fmla="*/ 70 w 607"/>
                <a:gd name="T45" fmla="*/ 111 h 607"/>
                <a:gd name="T46" fmla="*/ 110 w 607"/>
                <a:gd name="T47" fmla="*/ 69 h 607"/>
                <a:gd name="T48" fmla="*/ 159 w 607"/>
                <a:gd name="T49" fmla="*/ 38 h 607"/>
                <a:gd name="T50" fmla="*/ 214 w 607"/>
                <a:gd name="T51" fmla="*/ 15 h 607"/>
                <a:gd name="T52" fmla="*/ 273 w 607"/>
                <a:gd name="T53" fmla="*/ 2 h 607"/>
                <a:gd name="T54" fmla="*/ 303 w 607"/>
                <a:gd name="T55" fmla="*/ 0 h 607"/>
                <a:gd name="T56" fmla="*/ 335 w 607"/>
                <a:gd name="T57" fmla="*/ 2 h 607"/>
                <a:gd name="T58" fmla="*/ 394 w 607"/>
                <a:gd name="T59" fmla="*/ 15 h 607"/>
                <a:gd name="T60" fmla="*/ 448 w 607"/>
                <a:gd name="T61" fmla="*/ 38 h 607"/>
                <a:gd name="T62" fmla="*/ 497 w 607"/>
                <a:gd name="T63" fmla="*/ 69 h 607"/>
                <a:gd name="T64" fmla="*/ 538 w 607"/>
                <a:gd name="T65" fmla="*/ 111 h 607"/>
                <a:gd name="T66" fmla="*/ 571 w 607"/>
                <a:gd name="T67" fmla="*/ 159 h 607"/>
                <a:gd name="T68" fmla="*/ 594 w 607"/>
                <a:gd name="T69" fmla="*/ 213 h 607"/>
                <a:gd name="T70" fmla="*/ 605 w 607"/>
                <a:gd name="T71" fmla="*/ 272 h 607"/>
                <a:gd name="T72" fmla="*/ 607 w 607"/>
                <a:gd name="T73" fmla="*/ 30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7">
                  <a:moveTo>
                    <a:pt x="607" y="304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8"/>
                  </a:lnTo>
                  <a:lnTo>
                    <a:pt x="538" y="497"/>
                  </a:lnTo>
                  <a:lnTo>
                    <a:pt x="497" y="537"/>
                  </a:lnTo>
                  <a:lnTo>
                    <a:pt x="448" y="571"/>
                  </a:lnTo>
                  <a:lnTo>
                    <a:pt x="394" y="594"/>
                  </a:lnTo>
                  <a:lnTo>
                    <a:pt x="335" y="605"/>
                  </a:lnTo>
                  <a:lnTo>
                    <a:pt x="303" y="607"/>
                  </a:lnTo>
                  <a:lnTo>
                    <a:pt x="273" y="605"/>
                  </a:lnTo>
                  <a:lnTo>
                    <a:pt x="214" y="594"/>
                  </a:lnTo>
                  <a:lnTo>
                    <a:pt x="159" y="571"/>
                  </a:lnTo>
                  <a:lnTo>
                    <a:pt x="110" y="537"/>
                  </a:lnTo>
                  <a:lnTo>
                    <a:pt x="70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4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70" y="111"/>
                  </a:lnTo>
                  <a:lnTo>
                    <a:pt x="110" y="69"/>
                  </a:lnTo>
                  <a:lnTo>
                    <a:pt x="159" y="38"/>
                  </a:lnTo>
                  <a:lnTo>
                    <a:pt x="214" y="15"/>
                  </a:lnTo>
                  <a:lnTo>
                    <a:pt x="273" y="2"/>
                  </a:lnTo>
                  <a:lnTo>
                    <a:pt x="303" y="0"/>
                  </a:lnTo>
                  <a:lnTo>
                    <a:pt x="335" y="2"/>
                  </a:lnTo>
                  <a:lnTo>
                    <a:pt x="394" y="15"/>
                  </a:lnTo>
                  <a:lnTo>
                    <a:pt x="448" y="38"/>
                  </a:lnTo>
                  <a:lnTo>
                    <a:pt x="497" y="69"/>
                  </a:lnTo>
                  <a:lnTo>
                    <a:pt x="538" y="111"/>
                  </a:lnTo>
                  <a:lnTo>
                    <a:pt x="571" y="159"/>
                  </a:lnTo>
                  <a:lnTo>
                    <a:pt x="594" y="213"/>
                  </a:lnTo>
                  <a:lnTo>
                    <a:pt x="605" y="272"/>
                  </a:lnTo>
                  <a:lnTo>
                    <a:pt x="607" y="304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623" y="1418"/>
              <a:ext cx="202" cy="202"/>
            </a:xfrm>
            <a:custGeom>
              <a:avLst/>
              <a:gdLst>
                <a:gd name="T0" fmla="*/ 606 w 606"/>
                <a:gd name="T1" fmla="*/ 304 h 606"/>
                <a:gd name="T2" fmla="*/ 605 w 606"/>
                <a:gd name="T3" fmla="*/ 334 h 606"/>
                <a:gd name="T4" fmla="*/ 592 w 606"/>
                <a:gd name="T5" fmla="*/ 393 h 606"/>
                <a:gd name="T6" fmla="*/ 569 w 606"/>
                <a:gd name="T7" fmla="*/ 448 h 606"/>
                <a:gd name="T8" fmla="*/ 537 w 606"/>
                <a:gd name="T9" fmla="*/ 497 h 606"/>
                <a:gd name="T10" fmla="*/ 495 w 606"/>
                <a:gd name="T11" fmla="*/ 537 h 606"/>
                <a:gd name="T12" fmla="*/ 448 w 606"/>
                <a:gd name="T13" fmla="*/ 570 h 606"/>
                <a:gd name="T14" fmla="*/ 393 w 606"/>
                <a:gd name="T15" fmla="*/ 594 h 606"/>
                <a:gd name="T16" fmla="*/ 334 w 606"/>
                <a:gd name="T17" fmla="*/ 605 h 606"/>
                <a:gd name="T18" fmla="*/ 302 w 606"/>
                <a:gd name="T19" fmla="*/ 606 h 606"/>
                <a:gd name="T20" fmla="*/ 272 w 606"/>
                <a:gd name="T21" fmla="*/ 605 h 606"/>
                <a:gd name="T22" fmla="*/ 213 w 606"/>
                <a:gd name="T23" fmla="*/ 594 h 606"/>
                <a:gd name="T24" fmla="*/ 158 w 606"/>
                <a:gd name="T25" fmla="*/ 570 h 606"/>
                <a:gd name="T26" fmla="*/ 109 w 606"/>
                <a:gd name="T27" fmla="*/ 537 h 606"/>
                <a:gd name="T28" fmla="*/ 69 w 606"/>
                <a:gd name="T29" fmla="*/ 497 h 606"/>
                <a:gd name="T30" fmla="*/ 36 w 606"/>
                <a:gd name="T31" fmla="*/ 448 h 606"/>
                <a:gd name="T32" fmla="*/ 13 w 606"/>
                <a:gd name="T33" fmla="*/ 393 h 606"/>
                <a:gd name="T34" fmla="*/ 1 w 606"/>
                <a:gd name="T35" fmla="*/ 334 h 606"/>
                <a:gd name="T36" fmla="*/ 0 w 606"/>
                <a:gd name="T37" fmla="*/ 304 h 606"/>
                <a:gd name="T38" fmla="*/ 1 w 606"/>
                <a:gd name="T39" fmla="*/ 272 h 606"/>
                <a:gd name="T40" fmla="*/ 13 w 606"/>
                <a:gd name="T41" fmla="*/ 213 h 606"/>
                <a:gd name="T42" fmla="*/ 36 w 606"/>
                <a:gd name="T43" fmla="*/ 159 h 606"/>
                <a:gd name="T44" fmla="*/ 69 w 606"/>
                <a:gd name="T45" fmla="*/ 111 h 606"/>
                <a:gd name="T46" fmla="*/ 109 w 606"/>
                <a:gd name="T47" fmla="*/ 69 h 606"/>
                <a:gd name="T48" fmla="*/ 158 w 606"/>
                <a:gd name="T49" fmla="*/ 36 h 606"/>
                <a:gd name="T50" fmla="*/ 213 w 606"/>
                <a:gd name="T51" fmla="*/ 15 h 606"/>
                <a:gd name="T52" fmla="*/ 272 w 606"/>
                <a:gd name="T53" fmla="*/ 2 h 606"/>
                <a:gd name="T54" fmla="*/ 302 w 606"/>
                <a:gd name="T55" fmla="*/ 0 h 606"/>
                <a:gd name="T56" fmla="*/ 334 w 606"/>
                <a:gd name="T57" fmla="*/ 2 h 606"/>
                <a:gd name="T58" fmla="*/ 393 w 606"/>
                <a:gd name="T59" fmla="*/ 15 h 606"/>
                <a:gd name="T60" fmla="*/ 448 w 606"/>
                <a:gd name="T61" fmla="*/ 36 h 606"/>
                <a:gd name="T62" fmla="*/ 495 w 606"/>
                <a:gd name="T63" fmla="*/ 69 h 606"/>
                <a:gd name="T64" fmla="*/ 537 w 606"/>
                <a:gd name="T65" fmla="*/ 111 h 606"/>
                <a:gd name="T66" fmla="*/ 569 w 606"/>
                <a:gd name="T67" fmla="*/ 159 h 606"/>
                <a:gd name="T68" fmla="*/ 592 w 606"/>
                <a:gd name="T69" fmla="*/ 213 h 606"/>
                <a:gd name="T70" fmla="*/ 605 w 606"/>
                <a:gd name="T71" fmla="*/ 272 h 606"/>
                <a:gd name="T72" fmla="*/ 606 w 606"/>
                <a:gd name="T73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606" y="304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7" y="497"/>
                  </a:lnTo>
                  <a:lnTo>
                    <a:pt x="495" y="537"/>
                  </a:lnTo>
                  <a:lnTo>
                    <a:pt x="448" y="570"/>
                  </a:lnTo>
                  <a:lnTo>
                    <a:pt x="393" y="594"/>
                  </a:lnTo>
                  <a:lnTo>
                    <a:pt x="334" y="605"/>
                  </a:lnTo>
                  <a:lnTo>
                    <a:pt x="302" y="606"/>
                  </a:lnTo>
                  <a:lnTo>
                    <a:pt x="272" y="605"/>
                  </a:lnTo>
                  <a:lnTo>
                    <a:pt x="213" y="594"/>
                  </a:lnTo>
                  <a:lnTo>
                    <a:pt x="158" y="570"/>
                  </a:lnTo>
                  <a:lnTo>
                    <a:pt x="109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69" y="111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5"/>
                  </a:lnTo>
                  <a:lnTo>
                    <a:pt x="272" y="2"/>
                  </a:lnTo>
                  <a:lnTo>
                    <a:pt x="302" y="0"/>
                  </a:lnTo>
                  <a:lnTo>
                    <a:pt x="334" y="2"/>
                  </a:lnTo>
                  <a:lnTo>
                    <a:pt x="393" y="15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11"/>
                  </a:lnTo>
                  <a:lnTo>
                    <a:pt x="569" y="159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6" y="304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462" y="1366"/>
              <a:ext cx="202" cy="202"/>
            </a:xfrm>
            <a:custGeom>
              <a:avLst/>
              <a:gdLst>
                <a:gd name="T0" fmla="*/ 606 w 606"/>
                <a:gd name="T1" fmla="*/ 303 h 606"/>
                <a:gd name="T2" fmla="*/ 605 w 606"/>
                <a:gd name="T3" fmla="*/ 334 h 606"/>
                <a:gd name="T4" fmla="*/ 593 w 606"/>
                <a:gd name="T5" fmla="*/ 393 h 606"/>
                <a:gd name="T6" fmla="*/ 570 w 606"/>
                <a:gd name="T7" fmla="*/ 448 h 606"/>
                <a:gd name="T8" fmla="*/ 537 w 606"/>
                <a:gd name="T9" fmla="*/ 496 h 606"/>
                <a:gd name="T10" fmla="*/ 497 w 606"/>
                <a:gd name="T11" fmla="*/ 537 h 606"/>
                <a:gd name="T12" fmla="*/ 448 w 606"/>
                <a:gd name="T13" fmla="*/ 570 h 606"/>
                <a:gd name="T14" fmla="*/ 393 w 606"/>
                <a:gd name="T15" fmla="*/ 593 h 606"/>
                <a:gd name="T16" fmla="*/ 334 w 606"/>
                <a:gd name="T17" fmla="*/ 605 h 606"/>
                <a:gd name="T18" fmla="*/ 304 w 606"/>
                <a:gd name="T19" fmla="*/ 606 h 606"/>
                <a:gd name="T20" fmla="*/ 272 w 606"/>
                <a:gd name="T21" fmla="*/ 605 h 606"/>
                <a:gd name="T22" fmla="*/ 213 w 606"/>
                <a:gd name="T23" fmla="*/ 593 h 606"/>
                <a:gd name="T24" fmla="*/ 158 w 606"/>
                <a:gd name="T25" fmla="*/ 570 h 606"/>
                <a:gd name="T26" fmla="*/ 111 w 606"/>
                <a:gd name="T27" fmla="*/ 537 h 606"/>
                <a:gd name="T28" fmla="*/ 69 w 606"/>
                <a:gd name="T29" fmla="*/ 496 h 606"/>
                <a:gd name="T30" fmla="*/ 38 w 606"/>
                <a:gd name="T31" fmla="*/ 448 h 606"/>
                <a:gd name="T32" fmla="*/ 14 w 606"/>
                <a:gd name="T33" fmla="*/ 393 h 606"/>
                <a:gd name="T34" fmla="*/ 1 w 606"/>
                <a:gd name="T35" fmla="*/ 334 h 606"/>
                <a:gd name="T36" fmla="*/ 0 w 606"/>
                <a:gd name="T37" fmla="*/ 303 h 606"/>
                <a:gd name="T38" fmla="*/ 1 w 606"/>
                <a:gd name="T39" fmla="*/ 272 h 606"/>
                <a:gd name="T40" fmla="*/ 14 w 606"/>
                <a:gd name="T41" fmla="*/ 213 h 606"/>
                <a:gd name="T42" fmla="*/ 38 w 606"/>
                <a:gd name="T43" fmla="*/ 158 h 606"/>
                <a:gd name="T44" fmla="*/ 69 w 606"/>
                <a:gd name="T45" fmla="*/ 111 h 606"/>
                <a:gd name="T46" fmla="*/ 111 w 606"/>
                <a:gd name="T47" fmla="*/ 69 h 606"/>
                <a:gd name="T48" fmla="*/ 158 w 606"/>
                <a:gd name="T49" fmla="*/ 36 h 606"/>
                <a:gd name="T50" fmla="*/ 213 w 606"/>
                <a:gd name="T51" fmla="*/ 14 h 606"/>
                <a:gd name="T52" fmla="*/ 272 w 606"/>
                <a:gd name="T53" fmla="*/ 1 h 606"/>
                <a:gd name="T54" fmla="*/ 304 w 606"/>
                <a:gd name="T55" fmla="*/ 0 h 606"/>
                <a:gd name="T56" fmla="*/ 334 w 606"/>
                <a:gd name="T57" fmla="*/ 1 h 606"/>
                <a:gd name="T58" fmla="*/ 393 w 606"/>
                <a:gd name="T59" fmla="*/ 14 h 606"/>
                <a:gd name="T60" fmla="*/ 448 w 606"/>
                <a:gd name="T61" fmla="*/ 36 h 606"/>
                <a:gd name="T62" fmla="*/ 497 w 606"/>
                <a:gd name="T63" fmla="*/ 69 h 606"/>
                <a:gd name="T64" fmla="*/ 537 w 606"/>
                <a:gd name="T65" fmla="*/ 111 h 606"/>
                <a:gd name="T66" fmla="*/ 570 w 606"/>
                <a:gd name="T67" fmla="*/ 158 h 606"/>
                <a:gd name="T68" fmla="*/ 593 w 606"/>
                <a:gd name="T69" fmla="*/ 213 h 606"/>
                <a:gd name="T70" fmla="*/ 605 w 606"/>
                <a:gd name="T71" fmla="*/ 272 h 606"/>
                <a:gd name="T72" fmla="*/ 606 w 606"/>
                <a:gd name="T73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7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4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1" y="537"/>
                  </a:lnTo>
                  <a:lnTo>
                    <a:pt x="69" y="496"/>
                  </a:lnTo>
                  <a:lnTo>
                    <a:pt x="38" y="448"/>
                  </a:lnTo>
                  <a:lnTo>
                    <a:pt x="14" y="393"/>
                  </a:lnTo>
                  <a:lnTo>
                    <a:pt x="1" y="334"/>
                  </a:lnTo>
                  <a:lnTo>
                    <a:pt x="0" y="303"/>
                  </a:lnTo>
                  <a:lnTo>
                    <a:pt x="1" y="272"/>
                  </a:lnTo>
                  <a:lnTo>
                    <a:pt x="14" y="213"/>
                  </a:lnTo>
                  <a:lnTo>
                    <a:pt x="38" y="158"/>
                  </a:lnTo>
                  <a:lnTo>
                    <a:pt x="69" y="111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4"/>
                  </a:lnTo>
                  <a:lnTo>
                    <a:pt x="272" y="1"/>
                  </a:lnTo>
                  <a:lnTo>
                    <a:pt x="304" y="0"/>
                  </a:lnTo>
                  <a:lnTo>
                    <a:pt x="334" y="1"/>
                  </a:lnTo>
                  <a:lnTo>
                    <a:pt x="393" y="14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11"/>
                  </a:lnTo>
                  <a:lnTo>
                    <a:pt x="570" y="158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361" y="1372"/>
              <a:ext cx="202" cy="202"/>
            </a:xfrm>
            <a:custGeom>
              <a:avLst/>
              <a:gdLst>
                <a:gd name="T0" fmla="*/ 606 w 606"/>
                <a:gd name="T1" fmla="*/ 302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5 h 605"/>
                <a:gd name="T10" fmla="*/ 495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2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09 w 606"/>
                <a:gd name="T27" fmla="*/ 537 h 605"/>
                <a:gd name="T28" fmla="*/ 69 w 606"/>
                <a:gd name="T29" fmla="*/ 495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8 h 605"/>
                <a:gd name="T44" fmla="*/ 69 w 606"/>
                <a:gd name="T45" fmla="*/ 109 h 605"/>
                <a:gd name="T46" fmla="*/ 109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2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8 w 606"/>
                <a:gd name="T61" fmla="*/ 36 h 605"/>
                <a:gd name="T62" fmla="*/ 495 w 606"/>
                <a:gd name="T63" fmla="*/ 69 h 605"/>
                <a:gd name="T64" fmla="*/ 537 w 606"/>
                <a:gd name="T65" fmla="*/ 109 h 605"/>
                <a:gd name="T66" fmla="*/ 570 w 606"/>
                <a:gd name="T67" fmla="*/ 158 h 605"/>
                <a:gd name="T68" fmla="*/ 593 w 606"/>
                <a:gd name="T69" fmla="*/ 212 h 605"/>
                <a:gd name="T70" fmla="*/ 605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5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2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2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2"/>
                  </a:lnTo>
                  <a:lnTo>
                    <a:pt x="605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205" y="1476"/>
              <a:ext cx="202" cy="201"/>
            </a:xfrm>
            <a:custGeom>
              <a:avLst/>
              <a:gdLst>
                <a:gd name="T0" fmla="*/ 606 w 606"/>
                <a:gd name="T1" fmla="*/ 302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5 h 605"/>
                <a:gd name="T10" fmla="*/ 495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2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09 w 606"/>
                <a:gd name="T27" fmla="*/ 537 h 605"/>
                <a:gd name="T28" fmla="*/ 69 w 606"/>
                <a:gd name="T29" fmla="*/ 495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8 h 605"/>
                <a:gd name="T44" fmla="*/ 69 w 606"/>
                <a:gd name="T45" fmla="*/ 109 h 605"/>
                <a:gd name="T46" fmla="*/ 109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2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8 w 606"/>
                <a:gd name="T61" fmla="*/ 36 h 605"/>
                <a:gd name="T62" fmla="*/ 495 w 606"/>
                <a:gd name="T63" fmla="*/ 69 h 605"/>
                <a:gd name="T64" fmla="*/ 537 w 606"/>
                <a:gd name="T65" fmla="*/ 109 h 605"/>
                <a:gd name="T66" fmla="*/ 570 w 606"/>
                <a:gd name="T67" fmla="*/ 158 h 605"/>
                <a:gd name="T68" fmla="*/ 593 w 606"/>
                <a:gd name="T69" fmla="*/ 212 h 605"/>
                <a:gd name="T70" fmla="*/ 605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5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2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2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2"/>
                  </a:lnTo>
                  <a:lnTo>
                    <a:pt x="605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257" y="1301"/>
              <a:ext cx="202" cy="202"/>
            </a:xfrm>
            <a:custGeom>
              <a:avLst/>
              <a:gdLst>
                <a:gd name="T0" fmla="*/ 0 w 607"/>
                <a:gd name="T1" fmla="*/ 302 h 606"/>
                <a:gd name="T2" fmla="*/ 2 w 607"/>
                <a:gd name="T3" fmla="*/ 272 h 606"/>
                <a:gd name="T4" fmla="*/ 13 w 607"/>
                <a:gd name="T5" fmla="*/ 213 h 606"/>
                <a:gd name="T6" fmla="*/ 37 w 607"/>
                <a:gd name="T7" fmla="*/ 158 h 606"/>
                <a:gd name="T8" fmla="*/ 70 w 607"/>
                <a:gd name="T9" fmla="*/ 109 h 606"/>
                <a:gd name="T10" fmla="*/ 110 w 607"/>
                <a:gd name="T11" fmla="*/ 69 h 606"/>
                <a:gd name="T12" fmla="*/ 159 w 607"/>
                <a:gd name="T13" fmla="*/ 36 h 606"/>
                <a:gd name="T14" fmla="*/ 214 w 607"/>
                <a:gd name="T15" fmla="*/ 13 h 606"/>
                <a:gd name="T16" fmla="*/ 273 w 607"/>
                <a:gd name="T17" fmla="*/ 1 h 606"/>
                <a:gd name="T18" fmla="*/ 303 w 607"/>
                <a:gd name="T19" fmla="*/ 0 h 606"/>
                <a:gd name="T20" fmla="*/ 335 w 607"/>
                <a:gd name="T21" fmla="*/ 1 h 606"/>
                <a:gd name="T22" fmla="*/ 394 w 607"/>
                <a:gd name="T23" fmla="*/ 13 h 606"/>
                <a:gd name="T24" fmla="*/ 448 w 607"/>
                <a:gd name="T25" fmla="*/ 36 h 606"/>
                <a:gd name="T26" fmla="*/ 496 w 607"/>
                <a:gd name="T27" fmla="*/ 69 h 606"/>
                <a:gd name="T28" fmla="*/ 538 w 607"/>
                <a:gd name="T29" fmla="*/ 109 h 606"/>
                <a:gd name="T30" fmla="*/ 571 w 607"/>
                <a:gd name="T31" fmla="*/ 158 h 606"/>
                <a:gd name="T32" fmla="*/ 594 w 607"/>
                <a:gd name="T33" fmla="*/ 213 h 606"/>
                <a:gd name="T34" fmla="*/ 605 w 607"/>
                <a:gd name="T35" fmla="*/ 272 h 606"/>
                <a:gd name="T36" fmla="*/ 607 w 607"/>
                <a:gd name="T37" fmla="*/ 302 h 606"/>
                <a:gd name="T38" fmla="*/ 605 w 607"/>
                <a:gd name="T39" fmla="*/ 334 h 606"/>
                <a:gd name="T40" fmla="*/ 594 w 607"/>
                <a:gd name="T41" fmla="*/ 393 h 606"/>
                <a:gd name="T42" fmla="*/ 571 w 607"/>
                <a:gd name="T43" fmla="*/ 448 h 606"/>
                <a:gd name="T44" fmla="*/ 538 w 607"/>
                <a:gd name="T45" fmla="*/ 495 h 606"/>
                <a:gd name="T46" fmla="*/ 496 w 607"/>
                <a:gd name="T47" fmla="*/ 537 h 606"/>
                <a:gd name="T48" fmla="*/ 448 w 607"/>
                <a:gd name="T49" fmla="*/ 570 h 606"/>
                <a:gd name="T50" fmla="*/ 394 w 607"/>
                <a:gd name="T51" fmla="*/ 592 h 606"/>
                <a:gd name="T52" fmla="*/ 335 w 607"/>
                <a:gd name="T53" fmla="*/ 605 h 606"/>
                <a:gd name="T54" fmla="*/ 303 w 607"/>
                <a:gd name="T55" fmla="*/ 606 h 606"/>
                <a:gd name="T56" fmla="*/ 273 w 607"/>
                <a:gd name="T57" fmla="*/ 605 h 606"/>
                <a:gd name="T58" fmla="*/ 214 w 607"/>
                <a:gd name="T59" fmla="*/ 592 h 606"/>
                <a:gd name="T60" fmla="*/ 159 w 607"/>
                <a:gd name="T61" fmla="*/ 570 h 606"/>
                <a:gd name="T62" fmla="*/ 110 w 607"/>
                <a:gd name="T63" fmla="*/ 537 h 606"/>
                <a:gd name="T64" fmla="*/ 70 w 607"/>
                <a:gd name="T65" fmla="*/ 495 h 606"/>
                <a:gd name="T66" fmla="*/ 37 w 607"/>
                <a:gd name="T67" fmla="*/ 448 h 606"/>
                <a:gd name="T68" fmla="*/ 13 w 607"/>
                <a:gd name="T69" fmla="*/ 393 h 606"/>
                <a:gd name="T70" fmla="*/ 2 w 607"/>
                <a:gd name="T71" fmla="*/ 334 h 606"/>
                <a:gd name="T72" fmla="*/ 0 w 607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6">
                  <a:moveTo>
                    <a:pt x="0" y="302"/>
                  </a:moveTo>
                  <a:lnTo>
                    <a:pt x="2" y="272"/>
                  </a:lnTo>
                  <a:lnTo>
                    <a:pt x="13" y="213"/>
                  </a:lnTo>
                  <a:lnTo>
                    <a:pt x="37" y="158"/>
                  </a:lnTo>
                  <a:lnTo>
                    <a:pt x="70" y="109"/>
                  </a:lnTo>
                  <a:lnTo>
                    <a:pt x="110" y="69"/>
                  </a:lnTo>
                  <a:lnTo>
                    <a:pt x="159" y="36"/>
                  </a:lnTo>
                  <a:lnTo>
                    <a:pt x="214" y="13"/>
                  </a:lnTo>
                  <a:lnTo>
                    <a:pt x="273" y="1"/>
                  </a:lnTo>
                  <a:lnTo>
                    <a:pt x="303" y="0"/>
                  </a:lnTo>
                  <a:lnTo>
                    <a:pt x="335" y="1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8" y="109"/>
                  </a:lnTo>
                  <a:lnTo>
                    <a:pt x="571" y="158"/>
                  </a:lnTo>
                  <a:lnTo>
                    <a:pt x="594" y="213"/>
                  </a:lnTo>
                  <a:lnTo>
                    <a:pt x="605" y="272"/>
                  </a:lnTo>
                  <a:lnTo>
                    <a:pt x="607" y="302"/>
                  </a:lnTo>
                  <a:lnTo>
                    <a:pt x="605" y="334"/>
                  </a:lnTo>
                  <a:lnTo>
                    <a:pt x="594" y="393"/>
                  </a:lnTo>
                  <a:lnTo>
                    <a:pt x="571" y="448"/>
                  </a:lnTo>
                  <a:lnTo>
                    <a:pt x="538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4" y="592"/>
                  </a:lnTo>
                  <a:lnTo>
                    <a:pt x="335" y="605"/>
                  </a:lnTo>
                  <a:lnTo>
                    <a:pt x="303" y="606"/>
                  </a:lnTo>
                  <a:lnTo>
                    <a:pt x="273" y="605"/>
                  </a:lnTo>
                  <a:lnTo>
                    <a:pt x="214" y="592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70" y="495"/>
                  </a:lnTo>
                  <a:lnTo>
                    <a:pt x="37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407" y="1244"/>
              <a:ext cx="202" cy="201"/>
            </a:xfrm>
            <a:custGeom>
              <a:avLst/>
              <a:gdLst>
                <a:gd name="T0" fmla="*/ 0 w 605"/>
                <a:gd name="T1" fmla="*/ 303 h 605"/>
                <a:gd name="T2" fmla="*/ 2 w 605"/>
                <a:gd name="T3" fmla="*/ 271 h 605"/>
                <a:gd name="T4" fmla="*/ 13 w 605"/>
                <a:gd name="T5" fmla="*/ 212 h 605"/>
                <a:gd name="T6" fmla="*/ 36 w 605"/>
                <a:gd name="T7" fmla="*/ 157 h 605"/>
                <a:gd name="T8" fmla="*/ 69 w 605"/>
                <a:gd name="T9" fmla="*/ 110 h 605"/>
                <a:gd name="T10" fmla="*/ 110 w 605"/>
                <a:gd name="T11" fmla="*/ 68 h 605"/>
                <a:gd name="T12" fmla="*/ 159 w 605"/>
                <a:gd name="T13" fmla="*/ 36 h 605"/>
                <a:gd name="T14" fmla="*/ 212 w 605"/>
                <a:gd name="T15" fmla="*/ 13 h 605"/>
                <a:gd name="T16" fmla="*/ 271 w 605"/>
                <a:gd name="T17" fmla="*/ 0 h 605"/>
                <a:gd name="T18" fmla="*/ 303 w 605"/>
                <a:gd name="T19" fmla="*/ 0 h 605"/>
                <a:gd name="T20" fmla="*/ 334 w 605"/>
                <a:gd name="T21" fmla="*/ 0 h 605"/>
                <a:gd name="T22" fmla="*/ 394 w 605"/>
                <a:gd name="T23" fmla="*/ 13 h 605"/>
                <a:gd name="T24" fmla="*/ 448 w 605"/>
                <a:gd name="T25" fmla="*/ 36 h 605"/>
                <a:gd name="T26" fmla="*/ 496 w 605"/>
                <a:gd name="T27" fmla="*/ 68 h 605"/>
                <a:gd name="T28" fmla="*/ 538 w 605"/>
                <a:gd name="T29" fmla="*/ 110 h 605"/>
                <a:gd name="T30" fmla="*/ 569 w 605"/>
                <a:gd name="T31" fmla="*/ 157 h 605"/>
                <a:gd name="T32" fmla="*/ 592 w 605"/>
                <a:gd name="T33" fmla="*/ 212 h 605"/>
                <a:gd name="T34" fmla="*/ 605 w 605"/>
                <a:gd name="T35" fmla="*/ 271 h 605"/>
                <a:gd name="T36" fmla="*/ 605 w 605"/>
                <a:gd name="T37" fmla="*/ 303 h 605"/>
                <a:gd name="T38" fmla="*/ 605 w 605"/>
                <a:gd name="T39" fmla="*/ 333 h 605"/>
                <a:gd name="T40" fmla="*/ 592 w 605"/>
                <a:gd name="T41" fmla="*/ 394 h 605"/>
                <a:gd name="T42" fmla="*/ 569 w 605"/>
                <a:gd name="T43" fmla="*/ 447 h 605"/>
                <a:gd name="T44" fmla="*/ 538 w 605"/>
                <a:gd name="T45" fmla="*/ 496 h 605"/>
                <a:gd name="T46" fmla="*/ 496 w 605"/>
                <a:gd name="T47" fmla="*/ 536 h 605"/>
                <a:gd name="T48" fmla="*/ 448 w 605"/>
                <a:gd name="T49" fmla="*/ 569 h 605"/>
                <a:gd name="T50" fmla="*/ 394 w 605"/>
                <a:gd name="T51" fmla="*/ 592 h 605"/>
                <a:gd name="T52" fmla="*/ 334 w 605"/>
                <a:gd name="T53" fmla="*/ 604 h 605"/>
                <a:gd name="T54" fmla="*/ 303 w 605"/>
                <a:gd name="T55" fmla="*/ 605 h 605"/>
                <a:gd name="T56" fmla="*/ 271 w 605"/>
                <a:gd name="T57" fmla="*/ 604 h 605"/>
                <a:gd name="T58" fmla="*/ 212 w 605"/>
                <a:gd name="T59" fmla="*/ 592 h 605"/>
                <a:gd name="T60" fmla="*/ 159 w 605"/>
                <a:gd name="T61" fmla="*/ 569 h 605"/>
                <a:gd name="T62" fmla="*/ 110 w 605"/>
                <a:gd name="T63" fmla="*/ 536 h 605"/>
                <a:gd name="T64" fmla="*/ 69 w 605"/>
                <a:gd name="T65" fmla="*/ 496 h 605"/>
                <a:gd name="T66" fmla="*/ 36 w 605"/>
                <a:gd name="T67" fmla="*/ 447 h 605"/>
                <a:gd name="T68" fmla="*/ 13 w 605"/>
                <a:gd name="T69" fmla="*/ 394 h 605"/>
                <a:gd name="T70" fmla="*/ 2 w 605"/>
                <a:gd name="T71" fmla="*/ 333 h 605"/>
                <a:gd name="T72" fmla="*/ 0 w 605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0" y="303"/>
                  </a:moveTo>
                  <a:lnTo>
                    <a:pt x="2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9" y="110"/>
                  </a:lnTo>
                  <a:lnTo>
                    <a:pt x="110" y="68"/>
                  </a:lnTo>
                  <a:lnTo>
                    <a:pt x="159" y="36"/>
                  </a:lnTo>
                  <a:lnTo>
                    <a:pt x="212" y="13"/>
                  </a:lnTo>
                  <a:lnTo>
                    <a:pt x="271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6" y="68"/>
                  </a:lnTo>
                  <a:lnTo>
                    <a:pt x="538" y="110"/>
                  </a:lnTo>
                  <a:lnTo>
                    <a:pt x="569" y="157"/>
                  </a:lnTo>
                  <a:lnTo>
                    <a:pt x="592" y="212"/>
                  </a:lnTo>
                  <a:lnTo>
                    <a:pt x="605" y="271"/>
                  </a:lnTo>
                  <a:lnTo>
                    <a:pt x="605" y="303"/>
                  </a:lnTo>
                  <a:lnTo>
                    <a:pt x="605" y="333"/>
                  </a:lnTo>
                  <a:lnTo>
                    <a:pt x="592" y="394"/>
                  </a:lnTo>
                  <a:lnTo>
                    <a:pt x="569" y="447"/>
                  </a:lnTo>
                  <a:lnTo>
                    <a:pt x="538" y="496"/>
                  </a:lnTo>
                  <a:lnTo>
                    <a:pt x="496" y="536"/>
                  </a:lnTo>
                  <a:lnTo>
                    <a:pt x="448" y="569"/>
                  </a:lnTo>
                  <a:lnTo>
                    <a:pt x="394" y="592"/>
                  </a:lnTo>
                  <a:lnTo>
                    <a:pt x="334" y="604"/>
                  </a:lnTo>
                  <a:lnTo>
                    <a:pt x="303" y="605"/>
                  </a:lnTo>
                  <a:lnTo>
                    <a:pt x="271" y="604"/>
                  </a:lnTo>
                  <a:lnTo>
                    <a:pt x="212" y="592"/>
                  </a:lnTo>
                  <a:lnTo>
                    <a:pt x="159" y="569"/>
                  </a:lnTo>
                  <a:lnTo>
                    <a:pt x="110" y="536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3" y="394"/>
                  </a:lnTo>
                  <a:lnTo>
                    <a:pt x="2" y="333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565" y="1268"/>
              <a:ext cx="203" cy="202"/>
            </a:xfrm>
            <a:custGeom>
              <a:avLst/>
              <a:gdLst>
                <a:gd name="T0" fmla="*/ 607 w 607"/>
                <a:gd name="T1" fmla="*/ 302 h 605"/>
                <a:gd name="T2" fmla="*/ 605 w 607"/>
                <a:gd name="T3" fmla="*/ 334 h 605"/>
                <a:gd name="T4" fmla="*/ 594 w 607"/>
                <a:gd name="T5" fmla="*/ 393 h 605"/>
                <a:gd name="T6" fmla="*/ 571 w 607"/>
                <a:gd name="T7" fmla="*/ 446 h 605"/>
                <a:gd name="T8" fmla="*/ 537 w 607"/>
                <a:gd name="T9" fmla="*/ 495 h 605"/>
                <a:gd name="T10" fmla="*/ 497 w 607"/>
                <a:gd name="T11" fmla="*/ 537 h 605"/>
                <a:gd name="T12" fmla="*/ 448 w 607"/>
                <a:gd name="T13" fmla="*/ 569 h 605"/>
                <a:gd name="T14" fmla="*/ 395 w 607"/>
                <a:gd name="T15" fmla="*/ 592 h 605"/>
                <a:gd name="T16" fmla="*/ 334 w 607"/>
                <a:gd name="T17" fmla="*/ 605 h 605"/>
                <a:gd name="T18" fmla="*/ 304 w 607"/>
                <a:gd name="T19" fmla="*/ 605 h 605"/>
                <a:gd name="T20" fmla="*/ 272 w 607"/>
                <a:gd name="T21" fmla="*/ 605 h 605"/>
                <a:gd name="T22" fmla="*/ 213 w 607"/>
                <a:gd name="T23" fmla="*/ 592 h 605"/>
                <a:gd name="T24" fmla="*/ 159 w 607"/>
                <a:gd name="T25" fmla="*/ 569 h 605"/>
                <a:gd name="T26" fmla="*/ 111 w 607"/>
                <a:gd name="T27" fmla="*/ 537 h 605"/>
                <a:gd name="T28" fmla="*/ 69 w 607"/>
                <a:gd name="T29" fmla="*/ 495 h 605"/>
                <a:gd name="T30" fmla="*/ 38 w 607"/>
                <a:gd name="T31" fmla="*/ 446 h 605"/>
                <a:gd name="T32" fmla="*/ 15 w 607"/>
                <a:gd name="T33" fmla="*/ 393 h 605"/>
                <a:gd name="T34" fmla="*/ 2 w 607"/>
                <a:gd name="T35" fmla="*/ 334 h 605"/>
                <a:gd name="T36" fmla="*/ 0 w 607"/>
                <a:gd name="T37" fmla="*/ 302 h 605"/>
                <a:gd name="T38" fmla="*/ 2 w 607"/>
                <a:gd name="T39" fmla="*/ 271 h 605"/>
                <a:gd name="T40" fmla="*/ 15 w 607"/>
                <a:gd name="T41" fmla="*/ 212 h 605"/>
                <a:gd name="T42" fmla="*/ 38 w 607"/>
                <a:gd name="T43" fmla="*/ 158 h 605"/>
                <a:gd name="T44" fmla="*/ 69 w 607"/>
                <a:gd name="T45" fmla="*/ 109 h 605"/>
                <a:gd name="T46" fmla="*/ 111 w 607"/>
                <a:gd name="T47" fmla="*/ 67 h 605"/>
                <a:gd name="T48" fmla="*/ 159 w 607"/>
                <a:gd name="T49" fmla="*/ 36 h 605"/>
                <a:gd name="T50" fmla="*/ 213 w 607"/>
                <a:gd name="T51" fmla="*/ 13 h 605"/>
                <a:gd name="T52" fmla="*/ 272 w 607"/>
                <a:gd name="T53" fmla="*/ 0 h 605"/>
                <a:gd name="T54" fmla="*/ 304 w 607"/>
                <a:gd name="T55" fmla="*/ 0 h 605"/>
                <a:gd name="T56" fmla="*/ 334 w 607"/>
                <a:gd name="T57" fmla="*/ 0 h 605"/>
                <a:gd name="T58" fmla="*/ 395 w 607"/>
                <a:gd name="T59" fmla="*/ 13 h 605"/>
                <a:gd name="T60" fmla="*/ 448 w 607"/>
                <a:gd name="T61" fmla="*/ 36 h 605"/>
                <a:gd name="T62" fmla="*/ 497 w 607"/>
                <a:gd name="T63" fmla="*/ 67 h 605"/>
                <a:gd name="T64" fmla="*/ 537 w 607"/>
                <a:gd name="T65" fmla="*/ 109 h 605"/>
                <a:gd name="T66" fmla="*/ 571 w 607"/>
                <a:gd name="T67" fmla="*/ 158 h 605"/>
                <a:gd name="T68" fmla="*/ 594 w 607"/>
                <a:gd name="T69" fmla="*/ 212 h 605"/>
                <a:gd name="T70" fmla="*/ 605 w 607"/>
                <a:gd name="T71" fmla="*/ 271 h 605"/>
                <a:gd name="T72" fmla="*/ 607 w 607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5">
                  <a:moveTo>
                    <a:pt x="607" y="302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6"/>
                  </a:lnTo>
                  <a:lnTo>
                    <a:pt x="537" y="495"/>
                  </a:lnTo>
                  <a:lnTo>
                    <a:pt x="497" y="537"/>
                  </a:lnTo>
                  <a:lnTo>
                    <a:pt x="448" y="569"/>
                  </a:lnTo>
                  <a:lnTo>
                    <a:pt x="395" y="592"/>
                  </a:lnTo>
                  <a:lnTo>
                    <a:pt x="334" y="605"/>
                  </a:lnTo>
                  <a:lnTo>
                    <a:pt x="304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9" y="569"/>
                  </a:lnTo>
                  <a:lnTo>
                    <a:pt x="111" y="537"/>
                  </a:lnTo>
                  <a:lnTo>
                    <a:pt x="69" y="495"/>
                  </a:lnTo>
                  <a:lnTo>
                    <a:pt x="38" y="446"/>
                  </a:lnTo>
                  <a:lnTo>
                    <a:pt x="15" y="393"/>
                  </a:lnTo>
                  <a:lnTo>
                    <a:pt x="2" y="334"/>
                  </a:lnTo>
                  <a:lnTo>
                    <a:pt x="0" y="302"/>
                  </a:lnTo>
                  <a:lnTo>
                    <a:pt x="2" y="271"/>
                  </a:lnTo>
                  <a:lnTo>
                    <a:pt x="15" y="212"/>
                  </a:lnTo>
                  <a:lnTo>
                    <a:pt x="38" y="158"/>
                  </a:lnTo>
                  <a:lnTo>
                    <a:pt x="69" y="109"/>
                  </a:lnTo>
                  <a:lnTo>
                    <a:pt x="111" y="67"/>
                  </a:lnTo>
                  <a:lnTo>
                    <a:pt x="159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4" y="0"/>
                  </a:lnTo>
                  <a:lnTo>
                    <a:pt x="334" y="0"/>
                  </a:lnTo>
                  <a:lnTo>
                    <a:pt x="395" y="13"/>
                  </a:lnTo>
                  <a:lnTo>
                    <a:pt x="448" y="36"/>
                  </a:lnTo>
                  <a:lnTo>
                    <a:pt x="497" y="67"/>
                  </a:lnTo>
                  <a:lnTo>
                    <a:pt x="537" y="109"/>
                  </a:lnTo>
                  <a:lnTo>
                    <a:pt x="571" y="158"/>
                  </a:lnTo>
                  <a:lnTo>
                    <a:pt x="594" y="212"/>
                  </a:lnTo>
                  <a:lnTo>
                    <a:pt x="605" y="271"/>
                  </a:lnTo>
                  <a:lnTo>
                    <a:pt x="607" y="302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10" y="1339"/>
              <a:ext cx="202" cy="202"/>
            </a:xfrm>
            <a:custGeom>
              <a:avLst/>
              <a:gdLst>
                <a:gd name="T0" fmla="*/ 605 w 605"/>
                <a:gd name="T1" fmla="*/ 303 h 606"/>
                <a:gd name="T2" fmla="*/ 605 w 605"/>
                <a:gd name="T3" fmla="*/ 334 h 606"/>
                <a:gd name="T4" fmla="*/ 592 w 605"/>
                <a:gd name="T5" fmla="*/ 394 h 606"/>
                <a:gd name="T6" fmla="*/ 569 w 605"/>
                <a:gd name="T7" fmla="*/ 447 h 606"/>
                <a:gd name="T8" fmla="*/ 537 w 605"/>
                <a:gd name="T9" fmla="*/ 496 h 606"/>
                <a:gd name="T10" fmla="*/ 496 w 605"/>
                <a:gd name="T11" fmla="*/ 537 h 606"/>
                <a:gd name="T12" fmla="*/ 448 w 605"/>
                <a:gd name="T13" fmla="*/ 570 h 606"/>
                <a:gd name="T14" fmla="*/ 393 w 605"/>
                <a:gd name="T15" fmla="*/ 593 h 606"/>
                <a:gd name="T16" fmla="*/ 334 w 605"/>
                <a:gd name="T17" fmla="*/ 604 h 606"/>
                <a:gd name="T18" fmla="*/ 303 w 605"/>
                <a:gd name="T19" fmla="*/ 606 h 606"/>
                <a:gd name="T20" fmla="*/ 272 w 605"/>
                <a:gd name="T21" fmla="*/ 604 h 606"/>
                <a:gd name="T22" fmla="*/ 212 w 605"/>
                <a:gd name="T23" fmla="*/ 593 h 606"/>
                <a:gd name="T24" fmla="*/ 159 w 605"/>
                <a:gd name="T25" fmla="*/ 570 h 606"/>
                <a:gd name="T26" fmla="*/ 110 w 605"/>
                <a:gd name="T27" fmla="*/ 537 h 606"/>
                <a:gd name="T28" fmla="*/ 69 w 605"/>
                <a:gd name="T29" fmla="*/ 496 h 606"/>
                <a:gd name="T30" fmla="*/ 36 w 605"/>
                <a:gd name="T31" fmla="*/ 447 h 606"/>
                <a:gd name="T32" fmla="*/ 13 w 605"/>
                <a:gd name="T33" fmla="*/ 394 h 606"/>
                <a:gd name="T34" fmla="*/ 2 w 605"/>
                <a:gd name="T35" fmla="*/ 334 h 606"/>
                <a:gd name="T36" fmla="*/ 0 w 605"/>
                <a:gd name="T37" fmla="*/ 303 h 606"/>
                <a:gd name="T38" fmla="*/ 2 w 605"/>
                <a:gd name="T39" fmla="*/ 272 h 606"/>
                <a:gd name="T40" fmla="*/ 13 w 605"/>
                <a:gd name="T41" fmla="*/ 213 h 606"/>
                <a:gd name="T42" fmla="*/ 36 w 605"/>
                <a:gd name="T43" fmla="*/ 158 h 606"/>
                <a:gd name="T44" fmla="*/ 69 w 605"/>
                <a:gd name="T45" fmla="*/ 110 h 606"/>
                <a:gd name="T46" fmla="*/ 110 w 605"/>
                <a:gd name="T47" fmla="*/ 69 h 606"/>
                <a:gd name="T48" fmla="*/ 159 w 605"/>
                <a:gd name="T49" fmla="*/ 37 h 606"/>
                <a:gd name="T50" fmla="*/ 212 w 605"/>
                <a:gd name="T51" fmla="*/ 14 h 606"/>
                <a:gd name="T52" fmla="*/ 272 w 605"/>
                <a:gd name="T53" fmla="*/ 1 h 606"/>
                <a:gd name="T54" fmla="*/ 303 w 605"/>
                <a:gd name="T55" fmla="*/ 0 h 606"/>
                <a:gd name="T56" fmla="*/ 334 w 605"/>
                <a:gd name="T57" fmla="*/ 1 h 606"/>
                <a:gd name="T58" fmla="*/ 393 w 605"/>
                <a:gd name="T59" fmla="*/ 14 h 606"/>
                <a:gd name="T60" fmla="*/ 448 w 605"/>
                <a:gd name="T61" fmla="*/ 37 h 606"/>
                <a:gd name="T62" fmla="*/ 496 w 605"/>
                <a:gd name="T63" fmla="*/ 69 h 606"/>
                <a:gd name="T64" fmla="*/ 537 w 605"/>
                <a:gd name="T65" fmla="*/ 110 h 606"/>
                <a:gd name="T66" fmla="*/ 569 w 605"/>
                <a:gd name="T67" fmla="*/ 158 h 606"/>
                <a:gd name="T68" fmla="*/ 592 w 605"/>
                <a:gd name="T69" fmla="*/ 213 h 606"/>
                <a:gd name="T70" fmla="*/ 605 w 605"/>
                <a:gd name="T71" fmla="*/ 272 h 606"/>
                <a:gd name="T72" fmla="*/ 605 w 605"/>
                <a:gd name="T73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6">
                  <a:moveTo>
                    <a:pt x="605" y="303"/>
                  </a:moveTo>
                  <a:lnTo>
                    <a:pt x="605" y="334"/>
                  </a:lnTo>
                  <a:lnTo>
                    <a:pt x="592" y="394"/>
                  </a:lnTo>
                  <a:lnTo>
                    <a:pt x="569" y="447"/>
                  </a:lnTo>
                  <a:lnTo>
                    <a:pt x="537" y="496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4"/>
                  </a:lnTo>
                  <a:lnTo>
                    <a:pt x="303" y="606"/>
                  </a:lnTo>
                  <a:lnTo>
                    <a:pt x="272" y="604"/>
                  </a:lnTo>
                  <a:lnTo>
                    <a:pt x="212" y="593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3" y="394"/>
                  </a:lnTo>
                  <a:lnTo>
                    <a:pt x="2" y="334"/>
                  </a:lnTo>
                  <a:lnTo>
                    <a:pt x="0" y="303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10"/>
                  </a:lnTo>
                  <a:lnTo>
                    <a:pt x="110" y="69"/>
                  </a:lnTo>
                  <a:lnTo>
                    <a:pt x="159" y="37"/>
                  </a:lnTo>
                  <a:lnTo>
                    <a:pt x="212" y="14"/>
                  </a:lnTo>
                  <a:lnTo>
                    <a:pt x="272" y="1"/>
                  </a:lnTo>
                  <a:lnTo>
                    <a:pt x="303" y="0"/>
                  </a:lnTo>
                  <a:lnTo>
                    <a:pt x="334" y="1"/>
                  </a:lnTo>
                  <a:lnTo>
                    <a:pt x="393" y="14"/>
                  </a:lnTo>
                  <a:lnTo>
                    <a:pt x="448" y="37"/>
                  </a:lnTo>
                  <a:lnTo>
                    <a:pt x="496" y="69"/>
                  </a:lnTo>
                  <a:lnTo>
                    <a:pt x="537" y="110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5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844" y="1467"/>
              <a:ext cx="202" cy="202"/>
            </a:xfrm>
            <a:custGeom>
              <a:avLst/>
              <a:gdLst>
                <a:gd name="T0" fmla="*/ 0 w 606"/>
                <a:gd name="T1" fmla="*/ 303 h 605"/>
                <a:gd name="T2" fmla="*/ 1 w 606"/>
                <a:gd name="T3" fmla="*/ 271 h 605"/>
                <a:gd name="T4" fmla="*/ 12 w 606"/>
                <a:gd name="T5" fmla="*/ 212 h 605"/>
                <a:gd name="T6" fmla="*/ 36 w 606"/>
                <a:gd name="T7" fmla="*/ 159 h 605"/>
                <a:gd name="T8" fmla="*/ 69 w 606"/>
                <a:gd name="T9" fmla="*/ 110 h 605"/>
                <a:gd name="T10" fmla="*/ 110 w 606"/>
                <a:gd name="T11" fmla="*/ 70 h 605"/>
                <a:gd name="T12" fmla="*/ 158 w 606"/>
                <a:gd name="T13" fmla="*/ 37 h 605"/>
                <a:gd name="T14" fmla="*/ 213 w 606"/>
                <a:gd name="T15" fmla="*/ 13 h 605"/>
                <a:gd name="T16" fmla="*/ 272 w 606"/>
                <a:gd name="T17" fmla="*/ 0 h 605"/>
                <a:gd name="T18" fmla="*/ 303 w 606"/>
                <a:gd name="T19" fmla="*/ 0 h 605"/>
                <a:gd name="T20" fmla="*/ 334 w 606"/>
                <a:gd name="T21" fmla="*/ 0 h 605"/>
                <a:gd name="T22" fmla="*/ 393 w 606"/>
                <a:gd name="T23" fmla="*/ 13 h 605"/>
                <a:gd name="T24" fmla="*/ 447 w 606"/>
                <a:gd name="T25" fmla="*/ 37 h 605"/>
                <a:gd name="T26" fmla="*/ 496 w 606"/>
                <a:gd name="T27" fmla="*/ 70 h 605"/>
                <a:gd name="T28" fmla="*/ 537 w 606"/>
                <a:gd name="T29" fmla="*/ 110 h 605"/>
                <a:gd name="T30" fmla="*/ 570 w 606"/>
                <a:gd name="T31" fmla="*/ 159 h 605"/>
                <a:gd name="T32" fmla="*/ 593 w 606"/>
                <a:gd name="T33" fmla="*/ 212 h 605"/>
                <a:gd name="T34" fmla="*/ 604 w 606"/>
                <a:gd name="T35" fmla="*/ 271 h 605"/>
                <a:gd name="T36" fmla="*/ 606 w 606"/>
                <a:gd name="T37" fmla="*/ 303 h 605"/>
                <a:gd name="T38" fmla="*/ 604 w 606"/>
                <a:gd name="T39" fmla="*/ 335 h 605"/>
                <a:gd name="T40" fmla="*/ 593 w 606"/>
                <a:gd name="T41" fmla="*/ 394 h 605"/>
                <a:gd name="T42" fmla="*/ 570 w 606"/>
                <a:gd name="T43" fmla="*/ 447 h 605"/>
                <a:gd name="T44" fmla="*/ 537 w 606"/>
                <a:gd name="T45" fmla="*/ 496 h 605"/>
                <a:gd name="T46" fmla="*/ 496 w 606"/>
                <a:gd name="T47" fmla="*/ 538 h 605"/>
                <a:gd name="T48" fmla="*/ 447 w 606"/>
                <a:gd name="T49" fmla="*/ 569 h 605"/>
                <a:gd name="T50" fmla="*/ 393 w 606"/>
                <a:gd name="T51" fmla="*/ 592 h 605"/>
                <a:gd name="T52" fmla="*/ 334 w 606"/>
                <a:gd name="T53" fmla="*/ 605 h 605"/>
                <a:gd name="T54" fmla="*/ 303 w 606"/>
                <a:gd name="T55" fmla="*/ 605 h 605"/>
                <a:gd name="T56" fmla="*/ 272 w 606"/>
                <a:gd name="T57" fmla="*/ 605 h 605"/>
                <a:gd name="T58" fmla="*/ 213 w 606"/>
                <a:gd name="T59" fmla="*/ 592 h 605"/>
                <a:gd name="T60" fmla="*/ 158 w 606"/>
                <a:gd name="T61" fmla="*/ 569 h 605"/>
                <a:gd name="T62" fmla="*/ 110 w 606"/>
                <a:gd name="T63" fmla="*/ 538 h 605"/>
                <a:gd name="T64" fmla="*/ 69 w 606"/>
                <a:gd name="T65" fmla="*/ 496 h 605"/>
                <a:gd name="T66" fmla="*/ 36 w 606"/>
                <a:gd name="T67" fmla="*/ 447 h 605"/>
                <a:gd name="T68" fmla="*/ 12 w 606"/>
                <a:gd name="T69" fmla="*/ 394 h 605"/>
                <a:gd name="T70" fmla="*/ 1 w 606"/>
                <a:gd name="T71" fmla="*/ 335 h 605"/>
                <a:gd name="T72" fmla="*/ 0 w 606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0" y="303"/>
                  </a:moveTo>
                  <a:lnTo>
                    <a:pt x="1" y="271"/>
                  </a:lnTo>
                  <a:lnTo>
                    <a:pt x="12" y="212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0" y="70"/>
                  </a:lnTo>
                  <a:lnTo>
                    <a:pt x="158" y="37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7" y="37"/>
                  </a:lnTo>
                  <a:lnTo>
                    <a:pt x="496" y="70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2"/>
                  </a:lnTo>
                  <a:lnTo>
                    <a:pt x="604" y="271"/>
                  </a:lnTo>
                  <a:lnTo>
                    <a:pt x="606" y="303"/>
                  </a:lnTo>
                  <a:lnTo>
                    <a:pt x="604" y="335"/>
                  </a:lnTo>
                  <a:lnTo>
                    <a:pt x="593" y="394"/>
                  </a:lnTo>
                  <a:lnTo>
                    <a:pt x="570" y="447"/>
                  </a:lnTo>
                  <a:lnTo>
                    <a:pt x="537" y="496"/>
                  </a:lnTo>
                  <a:lnTo>
                    <a:pt x="496" y="538"/>
                  </a:lnTo>
                  <a:lnTo>
                    <a:pt x="447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3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10" y="538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2" y="394"/>
                  </a:lnTo>
                  <a:lnTo>
                    <a:pt x="1" y="335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784" y="1429"/>
              <a:ext cx="202" cy="202"/>
            </a:xfrm>
            <a:custGeom>
              <a:avLst/>
              <a:gdLst>
                <a:gd name="T0" fmla="*/ 607 w 607"/>
                <a:gd name="T1" fmla="*/ 303 h 607"/>
                <a:gd name="T2" fmla="*/ 605 w 607"/>
                <a:gd name="T3" fmla="*/ 334 h 607"/>
                <a:gd name="T4" fmla="*/ 594 w 607"/>
                <a:gd name="T5" fmla="*/ 393 h 607"/>
                <a:gd name="T6" fmla="*/ 571 w 607"/>
                <a:gd name="T7" fmla="*/ 448 h 607"/>
                <a:gd name="T8" fmla="*/ 538 w 607"/>
                <a:gd name="T9" fmla="*/ 496 h 607"/>
                <a:gd name="T10" fmla="*/ 497 w 607"/>
                <a:gd name="T11" fmla="*/ 537 h 607"/>
                <a:gd name="T12" fmla="*/ 448 w 607"/>
                <a:gd name="T13" fmla="*/ 571 h 607"/>
                <a:gd name="T14" fmla="*/ 394 w 607"/>
                <a:gd name="T15" fmla="*/ 594 h 607"/>
                <a:gd name="T16" fmla="*/ 335 w 607"/>
                <a:gd name="T17" fmla="*/ 605 h 607"/>
                <a:gd name="T18" fmla="*/ 304 w 607"/>
                <a:gd name="T19" fmla="*/ 607 h 607"/>
                <a:gd name="T20" fmla="*/ 273 w 607"/>
                <a:gd name="T21" fmla="*/ 605 h 607"/>
                <a:gd name="T22" fmla="*/ 214 w 607"/>
                <a:gd name="T23" fmla="*/ 594 h 607"/>
                <a:gd name="T24" fmla="*/ 159 w 607"/>
                <a:gd name="T25" fmla="*/ 571 h 607"/>
                <a:gd name="T26" fmla="*/ 111 w 607"/>
                <a:gd name="T27" fmla="*/ 537 h 607"/>
                <a:gd name="T28" fmla="*/ 70 w 607"/>
                <a:gd name="T29" fmla="*/ 496 h 607"/>
                <a:gd name="T30" fmla="*/ 36 w 607"/>
                <a:gd name="T31" fmla="*/ 448 h 607"/>
                <a:gd name="T32" fmla="*/ 13 w 607"/>
                <a:gd name="T33" fmla="*/ 393 h 607"/>
                <a:gd name="T34" fmla="*/ 2 w 607"/>
                <a:gd name="T35" fmla="*/ 334 h 607"/>
                <a:gd name="T36" fmla="*/ 0 w 607"/>
                <a:gd name="T37" fmla="*/ 303 h 607"/>
                <a:gd name="T38" fmla="*/ 2 w 607"/>
                <a:gd name="T39" fmla="*/ 272 h 607"/>
                <a:gd name="T40" fmla="*/ 13 w 607"/>
                <a:gd name="T41" fmla="*/ 213 h 607"/>
                <a:gd name="T42" fmla="*/ 36 w 607"/>
                <a:gd name="T43" fmla="*/ 159 h 607"/>
                <a:gd name="T44" fmla="*/ 70 w 607"/>
                <a:gd name="T45" fmla="*/ 110 h 607"/>
                <a:gd name="T46" fmla="*/ 111 w 607"/>
                <a:gd name="T47" fmla="*/ 69 h 607"/>
                <a:gd name="T48" fmla="*/ 159 w 607"/>
                <a:gd name="T49" fmla="*/ 36 h 607"/>
                <a:gd name="T50" fmla="*/ 214 w 607"/>
                <a:gd name="T51" fmla="*/ 13 h 607"/>
                <a:gd name="T52" fmla="*/ 273 w 607"/>
                <a:gd name="T53" fmla="*/ 2 h 607"/>
                <a:gd name="T54" fmla="*/ 304 w 607"/>
                <a:gd name="T55" fmla="*/ 0 h 607"/>
                <a:gd name="T56" fmla="*/ 335 w 607"/>
                <a:gd name="T57" fmla="*/ 2 h 607"/>
                <a:gd name="T58" fmla="*/ 394 w 607"/>
                <a:gd name="T59" fmla="*/ 13 h 607"/>
                <a:gd name="T60" fmla="*/ 448 w 607"/>
                <a:gd name="T61" fmla="*/ 36 h 607"/>
                <a:gd name="T62" fmla="*/ 497 w 607"/>
                <a:gd name="T63" fmla="*/ 69 h 607"/>
                <a:gd name="T64" fmla="*/ 538 w 607"/>
                <a:gd name="T65" fmla="*/ 110 h 607"/>
                <a:gd name="T66" fmla="*/ 571 w 607"/>
                <a:gd name="T67" fmla="*/ 159 h 607"/>
                <a:gd name="T68" fmla="*/ 594 w 607"/>
                <a:gd name="T69" fmla="*/ 213 h 607"/>
                <a:gd name="T70" fmla="*/ 605 w 607"/>
                <a:gd name="T71" fmla="*/ 272 h 607"/>
                <a:gd name="T72" fmla="*/ 607 w 607"/>
                <a:gd name="T73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7">
                  <a:moveTo>
                    <a:pt x="607" y="303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8"/>
                  </a:lnTo>
                  <a:lnTo>
                    <a:pt x="538" y="496"/>
                  </a:lnTo>
                  <a:lnTo>
                    <a:pt x="497" y="537"/>
                  </a:lnTo>
                  <a:lnTo>
                    <a:pt x="448" y="571"/>
                  </a:lnTo>
                  <a:lnTo>
                    <a:pt x="394" y="594"/>
                  </a:lnTo>
                  <a:lnTo>
                    <a:pt x="335" y="605"/>
                  </a:lnTo>
                  <a:lnTo>
                    <a:pt x="304" y="607"/>
                  </a:lnTo>
                  <a:lnTo>
                    <a:pt x="273" y="605"/>
                  </a:lnTo>
                  <a:lnTo>
                    <a:pt x="214" y="594"/>
                  </a:lnTo>
                  <a:lnTo>
                    <a:pt x="159" y="571"/>
                  </a:lnTo>
                  <a:lnTo>
                    <a:pt x="111" y="537"/>
                  </a:lnTo>
                  <a:lnTo>
                    <a:pt x="70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3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70" y="110"/>
                  </a:lnTo>
                  <a:lnTo>
                    <a:pt x="111" y="69"/>
                  </a:lnTo>
                  <a:lnTo>
                    <a:pt x="159" y="36"/>
                  </a:lnTo>
                  <a:lnTo>
                    <a:pt x="214" y="13"/>
                  </a:lnTo>
                  <a:lnTo>
                    <a:pt x="273" y="2"/>
                  </a:lnTo>
                  <a:lnTo>
                    <a:pt x="304" y="0"/>
                  </a:lnTo>
                  <a:lnTo>
                    <a:pt x="335" y="2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8" y="110"/>
                  </a:lnTo>
                  <a:lnTo>
                    <a:pt x="571" y="159"/>
                  </a:lnTo>
                  <a:lnTo>
                    <a:pt x="594" y="213"/>
                  </a:lnTo>
                  <a:lnTo>
                    <a:pt x="605" y="272"/>
                  </a:lnTo>
                  <a:lnTo>
                    <a:pt x="607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869" y="1347"/>
              <a:ext cx="201" cy="202"/>
            </a:xfrm>
            <a:custGeom>
              <a:avLst/>
              <a:gdLst>
                <a:gd name="T0" fmla="*/ 605 w 605"/>
                <a:gd name="T1" fmla="*/ 303 h 605"/>
                <a:gd name="T2" fmla="*/ 604 w 605"/>
                <a:gd name="T3" fmla="*/ 335 h 605"/>
                <a:gd name="T4" fmla="*/ 592 w 605"/>
                <a:gd name="T5" fmla="*/ 394 h 605"/>
                <a:gd name="T6" fmla="*/ 569 w 605"/>
                <a:gd name="T7" fmla="*/ 447 h 605"/>
                <a:gd name="T8" fmla="*/ 536 w 605"/>
                <a:gd name="T9" fmla="*/ 496 h 605"/>
                <a:gd name="T10" fmla="*/ 496 w 605"/>
                <a:gd name="T11" fmla="*/ 536 h 605"/>
                <a:gd name="T12" fmla="*/ 447 w 605"/>
                <a:gd name="T13" fmla="*/ 569 h 605"/>
                <a:gd name="T14" fmla="*/ 394 w 605"/>
                <a:gd name="T15" fmla="*/ 592 h 605"/>
                <a:gd name="T16" fmla="*/ 333 w 605"/>
                <a:gd name="T17" fmla="*/ 604 h 605"/>
                <a:gd name="T18" fmla="*/ 303 w 605"/>
                <a:gd name="T19" fmla="*/ 605 h 605"/>
                <a:gd name="T20" fmla="*/ 271 w 605"/>
                <a:gd name="T21" fmla="*/ 604 h 605"/>
                <a:gd name="T22" fmla="*/ 212 w 605"/>
                <a:gd name="T23" fmla="*/ 592 h 605"/>
                <a:gd name="T24" fmla="*/ 157 w 605"/>
                <a:gd name="T25" fmla="*/ 569 h 605"/>
                <a:gd name="T26" fmla="*/ 110 w 605"/>
                <a:gd name="T27" fmla="*/ 536 h 605"/>
                <a:gd name="T28" fmla="*/ 68 w 605"/>
                <a:gd name="T29" fmla="*/ 496 h 605"/>
                <a:gd name="T30" fmla="*/ 36 w 605"/>
                <a:gd name="T31" fmla="*/ 447 h 605"/>
                <a:gd name="T32" fmla="*/ 13 w 605"/>
                <a:gd name="T33" fmla="*/ 394 h 605"/>
                <a:gd name="T34" fmla="*/ 0 w 605"/>
                <a:gd name="T35" fmla="*/ 335 h 605"/>
                <a:gd name="T36" fmla="*/ 0 w 605"/>
                <a:gd name="T37" fmla="*/ 303 h 605"/>
                <a:gd name="T38" fmla="*/ 0 w 605"/>
                <a:gd name="T39" fmla="*/ 271 h 605"/>
                <a:gd name="T40" fmla="*/ 13 w 605"/>
                <a:gd name="T41" fmla="*/ 212 h 605"/>
                <a:gd name="T42" fmla="*/ 36 w 605"/>
                <a:gd name="T43" fmla="*/ 157 h 605"/>
                <a:gd name="T44" fmla="*/ 68 w 605"/>
                <a:gd name="T45" fmla="*/ 110 h 605"/>
                <a:gd name="T46" fmla="*/ 110 w 605"/>
                <a:gd name="T47" fmla="*/ 68 h 605"/>
                <a:gd name="T48" fmla="*/ 157 w 605"/>
                <a:gd name="T49" fmla="*/ 36 h 605"/>
                <a:gd name="T50" fmla="*/ 212 w 605"/>
                <a:gd name="T51" fmla="*/ 13 h 605"/>
                <a:gd name="T52" fmla="*/ 271 w 605"/>
                <a:gd name="T53" fmla="*/ 0 h 605"/>
                <a:gd name="T54" fmla="*/ 303 w 605"/>
                <a:gd name="T55" fmla="*/ 0 h 605"/>
                <a:gd name="T56" fmla="*/ 333 w 605"/>
                <a:gd name="T57" fmla="*/ 0 h 605"/>
                <a:gd name="T58" fmla="*/ 394 w 605"/>
                <a:gd name="T59" fmla="*/ 13 h 605"/>
                <a:gd name="T60" fmla="*/ 447 w 605"/>
                <a:gd name="T61" fmla="*/ 36 h 605"/>
                <a:gd name="T62" fmla="*/ 496 w 605"/>
                <a:gd name="T63" fmla="*/ 68 h 605"/>
                <a:gd name="T64" fmla="*/ 536 w 605"/>
                <a:gd name="T65" fmla="*/ 110 h 605"/>
                <a:gd name="T66" fmla="*/ 569 w 605"/>
                <a:gd name="T67" fmla="*/ 157 h 605"/>
                <a:gd name="T68" fmla="*/ 592 w 605"/>
                <a:gd name="T69" fmla="*/ 212 h 605"/>
                <a:gd name="T70" fmla="*/ 604 w 605"/>
                <a:gd name="T71" fmla="*/ 271 h 605"/>
                <a:gd name="T72" fmla="*/ 605 w 605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605" y="303"/>
                  </a:moveTo>
                  <a:lnTo>
                    <a:pt x="604" y="335"/>
                  </a:lnTo>
                  <a:lnTo>
                    <a:pt x="592" y="394"/>
                  </a:lnTo>
                  <a:lnTo>
                    <a:pt x="569" y="447"/>
                  </a:lnTo>
                  <a:lnTo>
                    <a:pt x="536" y="496"/>
                  </a:lnTo>
                  <a:lnTo>
                    <a:pt x="496" y="536"/>
                  </a:lnTo>
                  <a:lnTo>
                    <a:pt x="447" y="569"/>
                  </a:lnTo>
                  <a:lnTo>
                    <a:pt x="394" y="592"/>
                  </a:lnTo>
                  <a:lnTo>
                    <a:pt x="333" y="604"/>
                  </a:lnTo>
                  <a:lnTo>
                    <a:pt x="303" y="605"/>
                  </a:lnTo>
                  <a:lnTo>
                    <a:pt x="271" y="604"/>
                  </a:lnTo>
                  <a:lnTo>
                    <a:pt x="212" y="592"/>
                  </a:lnTo>
                  <a:lnTo>
                    <a:pt x="157" y="569"/>
                  </a:lnTo>
                  <a:lnTo>
                    <a:pt x="110" y="536"/>
                  </a:lnTo>
                  <a:lnTo>
                    <a:pt x="68" y="496"/>
                  </a:lnTo>
                  <a:lnTo>
                    <a:pt x="36" y="447"/>
                  </a:lnTo>
                  <a:lnTo>
                    <a:pt x="13" y="394"/>
                  </a:lnTo>
                  <a:lnTo>
                    <a:pt x="0" y="335"/>
                  </a:lnTo>
                  <a:lnTo>
                    <a:pt x="0" y="303"/>
                  </a:lnTo>
                  <a:lnTo>
                    <a:pt x="0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8" y="110"/>
                  </a:lnTo>
                  <a:lnTo>
                    <a:pt x="110" y="68"/>
                  </a:lnTo>
                  <a:lnTo>
                    <a:pt x="157" y="36"/>
                  </a:lnTo>
                  <a:lnTo>
                    <a:pt x="212" y="13"/>
                  </a:lnTo>
                  <a:lnTo>
                    <a:pt x="271" y="0"/>
                  </a:lnTo>
                  <a:lnTo>
                    <a:pt x="303" y="0"/>
                  </a:lnTo>
                  <a:lnTo>
                    <a:pt x="333" y="0"/>
                  </a:lnTo>
                  <a:lnTo>
                    <a:pt x="394" y="13"/>
                  </a:lnTo>
                  <a:lnTo>
                    <a:pt x="447" y="36"/>
                  </a:lnTo>
                  <a:lnTo>
                    <a:pt x="496" y="68"/>
                  </a:lnTo>
                  <a:lnTo>
                    <a:pt x="536" y="110"/>
                  </a:lnTo>
                  <a:lnTo>
                    <a:pt x="569" y="157"/>
                  </a:lnTo>
                  <a:lnTo>
                    <a:pt x="592" y="212"/>
                  </a:lnTo>
                  <a:lnTo>
                    <a:pt x="604" y="271"/>
                  </a:lnTo>
                  <a:lnTo>
                    <a:pt x="605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961" y="1465"/>
              <a:ext cx="203" cy="202"/>
            </a:xfrm>
            <a:custGeom>
              <a:avLst/>
              <a:gdLst>
                <a:gd name="T0" fmla="*/ 607 w 607"/>
                <a:gd name="T1" fmla="*/ 302 h 606"/>
                <a:gd name="T2" fmla="*/ 605 w 607"/>
                <a:gd name="T3" fmla="*/ 334 h 606"/>
                <a:gd name="T4" fmla="*/ 592 w 607"/>
                <a:gd name="T5" fmla="*/ 393 h 606"/>
                <a:gd name="T6" fmla="*/ 569 w 607"/>
                <a:gd name="T7" fmla="*/ 448 h 606"/>
                <a:gd name="T8" fmla="*/ 538 w 607"/>
                <a:gd name="T9" fmla="*/ 495 h 606"/>
                <a:gd name="T10" fmla="*/ 496 w 607"/>
                <a:gd name="T11" fmla="*/ 537 h 606"/>
                <a:gd name="T12" fmla="*/ 448 w 607"/>
                <a:gd name="T13" fmla="*/ 570 h 606"/>
                <a:gd name="T14" fmla="*/ 394 w 607"/>
                <a:gd name="T15" fmla="*/ 593 h 606"/>
                <a:gd name="T16" fmla="*/ 335 w 607"/>
                <a:gd name="T17" fmla="*/ 605 h 606"/>
                <a:gd name="T18" fmla="*/ 303 w 607"/>
                <a:gd name="T19" fmla="*/ 606 h 606"/>
                <a:gd name="T20" fmla="*/ 273 w 607"/>
                <a:gd name="T21" fmla="*/ 605 h 606"/>
                <a:gd name="T22" fmla="*/ 212 w 607"/>
                <a:gd name="T23" fmla="*/ 593 h 606"/>
                <a:gd name="T24" fmla="*/ 159 w 607"/>
                <a:gd name="T25" fmla="*/ 570 h 606"/>
                <a:gd name="T26" fmla="*/ 110 w 607"/>
                <a:gd name="T27" fmla="*/ 537 h 606"/>
                <a:gd name="T28" fmla="*/ 70 w 607"/>
                <a:gd name="T29" fmla="*/ 495 h 606"/>
                <a:gd name="T30" fmla="*/ 36 w 607"/>
                <a:gd name="T31" fmla="*/ 448 h 606"/>
                <a:gd name="T32" fmla="*/ 13 w 607"/>
                <a:gd name="T33" fmla="*/ 393 h 606"/>
                <a:gd name="T34" fmla="*/ 2 w 607"/>
                <a:gd name="T35" fmla="*/ 334 h 606"/>
                <a:gd name="T36" fmla="*/ 0 w 607"/>
                <a:gd name="T37" fmla="*/ 302 h 606"/>
                <a:gd name="T38" fmla="*/ 2 w 607"/>
                <a:gd name="T39" fmla="*/ 272 h 606"/>
                <a:gd name="T40" fmla="*/ 13 w 607"/>
                <a:gd name="T41" fmla="*/ 213 h 606"/>
                <a:gd name="T42" fmla="*/ 36 w 607"/>
                <a:gd name="T43" fmla="*/ 158 h 606"/>
                <a:gd name="T44" fmla="*/ 70 w 607"/>
                <a:gd name="T45" fmla="*/ 109 h 606"/>
                <a:gd name="T46" fmla="*/ 110 w 607"/>
                <a:gd name="T47" fmla="*/ 69 h 606"/>
                <a:gd name="T48" fmla="*/ 159 w 607"/>
                <a:gd name="T49" fmla="*/ 36 h 606"/>
                <a:gd name="T50" fmla="*/ 212 w 607"/>
                <a:gd name="T51" fmla="*/ 13 h 606"/>
                <a:gd name="T52" fmla="*/ 273 w 607"/>
                <a:gd name="T53" fmla="*/ 1 h 606"/>
                <a:gd name="T54" fmla="*/ 303 w 607"/>
                <a:gd name="T55" fmla="*/ 0 h 606"/>
                <a:gd name="T56" fmla="*/ 335 w 607"/>
                <a:gd name="T57" fmla="*/ 1 h 606"/>
                <a:gd name="T58" fmla="*/ 394 w 607"/>
                <a:gd name="T59" fmla="*/ 13 h 606"/>
                <a:gd name="T60" fmla="*/ 448 w 607"/>
                <a:gd name="T61" fmla="*/ 36 h 606"/>
                <a:gd name="T62" fmla="*/ 496 w 607"/>
                <a:gd name="T63" fmla="*/ 69 h 606"/>
                <a:gd name="T64" fmla="*/ 538 w 607"/>
                <a:gd name="T65" fmla="*/ 109 h 606"/>
                <a:gd name="T66" fmla="*/ 569 w 607"/>
                <a:gd name="T67" fmla="*/ 158 h 606"/>
                <a:gd name="T68" fmla="*/ 592 w 607"/>
                <a:gd name="T69" fmla="*/ 213 h 606"/>
                <a:gd name="T70" fmla="*/ 605 w 607"/>
                <a:gd name="T71" fmla="*/ 272 h 606"/>
                <a:gd name="T72" fmla="*/ 607 w 607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6">
                  <a:moveTo>
                    <a:pt x="607" y="302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8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4" y="593"/>
                  </a:lnTo>
                  <a:lnTo>
                    <a:pt x="335" y="605"/>
                  </a:lnTo>
                  <a:lnTo>
                    <a:pt x="303" y="606"/>
                  </a:lnTo>
                  <a:lnTo>
                    <a:pt x="273" y="605"/>
                  </a:lnTo>
                  <a:lnTo>
                    <a:pt x="212" y="593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70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2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70" y="109"/>
                  </a:lnTo>
                  <a:lnTo>
                    <a:pt x="110" y="69"/>
                  </a:lnTo>
                  <a:lnTo>
                    <a:pt x="159" y="36"/>
                  </a:lnTo>
                  <a:lnTo>
                    <a:pt x="212" y="13"/>
                  </a:lnTo>
                  <a:lnTo>
                    <a:pt x="273" y="1"/>
                  </a:lnTo>
                  <a:lnTo>
                    <a:pt x="303" y="0"/>
                  </a:lnTo>
                  <a:lnTo>
                    <a:pt x="335" y="1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8" y="109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7" y="302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166" y="1462"/>
              <a:ext cx="202" cy="202"/>
            </a:xfrm>
            <a:custGeom>
              <a:avLst/>
              <a:gdLst>
                <a:gd name="T0" fmla="*/ 606 w 606"/>
                <a:gd name="T1" fmla="*/ 304 h 607"/>
                <a:gd name="T2" fmla="*/ 605 w 606"/>
                <a:gd name="T3" fmla="*/ 334 h 607"/>
                <a:gd name="T4" fmla="*/ 593 w 606"/>
                <a:gd name="T5" fmla="*/ 393 h 607"/>
                <a:gd name="T6" fmla="*/ 570 w 606"/>
                <a:gd name="T7" fmla="*/ 448 h 607"/>
                <a:gd name="T8" fmla="*/ 537 w 606"/>
                <a:gd name="T9" fmla="*/ 497 h 607"/>
                <a:gd name="T10" fmla="*/ 497 w 606"/>
                <a:gd name="T11" fmla="*/ 537 h 607"/>
                <a:gd name="T12" fmla="*/ 448 w 606"/>
                <a:gd name="T13" fmla="*/ 571 h 607"/>
                <a:gd name="T14" fmla="*/ 393 w 606"/>
                <a:gd name="T15" fmla="*/ 594 h 607"/>
                <a:gd name="T16" fmla="*/ 334 w 606"/>
                <a:gd name="T17" fmla="*/ 605 h 607"/>
                <a:gd name="T18" fmla="*/ 304 w 606"/>
                <a:gd name="T19" fmla="*/ 607 h 607"/>
                <a:gd name="T20" fmla="*/ 272 w 606"/>
                <a:gd name="T21" fmla="*/ 605 h 607"/>
                <a:gd name="T22" fmla="*/ 213 w 606"/>
                <a:gd name="T23" fmla="*/ 594 h 607"/>
                <a:gd name="T24" fmla="*/ 158 w 606"/>
                <a:gd name="T25" fmla="*/ 571 h 607"/>
                <a:gd name="T26" fmla="*/ 111 w 606"/>
                <a:gd name="T27" fmla="*/ 537 h 607"/>
                <a:gd name="T28" fmla="*/ 69 w 606"/>
                <a:gd name="T29" fmla="*/ 497 h 607"/>
                <a:gd name="T30" fmla="*/ 36 w 606"/>
                <a:gd name="T31" fmla="*/ 448 h 607"/>
                <a:gd name="T32" fmla="*/ 13 w 606"/>
                <a:gd name="T33" fmla="*/ 393 h 607"/>
                <a:gd name="T34" fmla="*/ 1 w 606"/>
                <a:gd name="T35" fmla="*/ 334 h 607"/>
                <a:gd name="T36" fmla="*/ 0 w 606"/>
                <a:gd name="T37" fmla="*/ 304 h 607"/>
                <a:gd name="T38" fmla="*/ 1 w 606"/>
                <a:gd name="T39" fmla="*/ 272 h 607"/>
                <a:gd name="T40" fmla="*/ 13 w 606"/>
                <a:gd name="T41" fmla="*/ 213 h 607"/>
                <a:gd name="T42" fmla="*/ 36 w 606"/>
                <a:gd name="T43" fmla="*/ 159 h 607"/>
                <a:gd name="T44" fmla="*/ 69 w 606"/>
                <a:gd name="T45" fmla="*/ 111 h 607"/>
                <a:gd name="T46" fmla="*/ 111 w 606"/>
                <a:gd name="T47" fmla="*/ 69 h 607"/>
                <a:gd name="T48" fmla="*/ 158 w 606"/>
                <a:gd name="T49" fmla="*/ 36 h 607"/>
                <a:gd name="T50" fmla="*/ 213 w 606"/>
                <a:gd name="T51" fmla="*/ 13 h 607"/>
                <a:gd name="T52" fmla="*/ 272 w 606"/>
                <a:gd name="T53" fmla="*/ 2 h 607"/>
                <a:gd name="T54" fmla="*/ 304 w 606"/>
                <a:gd name="T55" fmla="*/ 0 h 607"/>
                <a:gd name="T56" fmla="*/ 334 w 606"/>
                <a:gd name="T57" fmla="*/ 2 h 607"/>
                <a:gd name="T58" fmla="*/ 393 w 606"/>
                <a:gd name="T59" fmla="*/ 13 h 607"/>
                <a:gd name="T60" fmla="*/ 448 w 606"/>
                <a:gd name="T61" fmla="*/ 36 h 607"/>
                <a:gd name="T62" fmla="*/ 497 w 606"/>
                <a:gd name="T63" fmla="*/ 69 h 607"/>
                <a:gd name="T64" fmla="*/ 537 w 606"/>
                <a:gd name="T65" fmla="*/ 111 h 607"/>
                <a:gd name="T66" fmla="*/ 570 w 606"/>
                <a:gd name="T67" fmla="*/ 159 h 607"/>
                <a:gd name="T68" fmla="*/ 593 w 606"/>
                <a:gd name="T69" fmla="*/ 213 h 607"/>
                <a:gd name="T70" fmla="*/ 605 w 606"/>
                <a:gd name="T71" fmla="*/ 272 h 607"/>
                <a:gd name="T72" fmla="*/ 606 w 606"/>
                <a:gd name="T73" fmla="*/ 30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7">
                  <a:moveTo>
                    <a:pt x="606" y="304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7"/>
                  </a:lnTo>
                  <a:lnTo>
                    <a:pt x="497" y="537"/>
                  </a:lnTo>
                  <a:lnTo>
                    <a:pt x="448" y="571"/>
                  </a:lnTo>
                  <a:lnTo>
                    <a:pt x="393" y="594"/>
                  </a:lnTo>
                  <a:lnTo>
                    <a:pt x="334" y="605"/>
                  </a:lnTo>
                  <a:lnTo>
                    <a:pt x="304" y="607"/>
                  </a:lnTo>
                  <a:lnTo>
                    <a:pt x="272" y="605"/>
                  </a:lnTo>
                  <a:lnTo>
                    <a:pt x="213" y="594"/>
                  </a:lnTo>
                  <a:lnTo>
                    <a:pt x="158" y="571"/>
                  </a:lnTo>
                  <a:lnTo>
                    <a:pt x="111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69" y="111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4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11"/>
                  </a:lnTo>
                  <a:lnTo>
                    <a:pt x="570" y="159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4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278" y="1495"/>
              <a:ext cx="202" cy="201"/>
            </a:xfrm>
            <a:custGeom>
              <a:avLst/>
              <a:gdLst>
                <a:gd name="T0" fmla="*/ 0 w 606"/>
                <a:gd name="T1" fmla="*/ 302 h 604"/>
                <a:gd name="T2" fmla="*/ 1 w 606"/>
                <a:gd name="T3" fmla="*/ 270 h 604"/>
                <a:gd name="T4" fmla="*/ 12 w 606"/>
                <a:gd name="T5" fmla="*/ 211 h 604"/>
                <a:gd name="T6" fmla="*/ 36 w 606"/>
                <a:gd name="T7" fmla="*/ 157 h 604"/>
                <a:gd name="T8" fmla="*/ 69 w 606"/>
                <a:gd name="T9" fmla="*/ 109 h 604"/>
                <a:gd name="T10" fmla="*/ 110 w 606"/>
                <a:gd name="T11" fmla="*/ 67 h 604"/>
                <a:gd name="T12" fmla="*/ 158 w 606"/>
                <a:gd name="T13" fmla="*/ 36 h 604"/>
                <a:gd name="T14" fmla="*/ 213 w 606"/>
                <a:gd name="T15" fmla="*/ 13 h 604"/>
                <a:gd name="T16" fmla="*/ 272 w 606"/>
                <a:gd name="T17" fmla="*/ 0 h 604"/>
                <a:gd name="T18" fmla="*/ 303 w 606"/>
                <a:gd name="T19" fmla="*/ 0 h 604"/>
                <a:gd name="T20" fmla="*/ 334 w 606"/>
                <a:gd name="T21" fmla="*/ 0 h 604"/>
                <a:gd name="T22" fmla="*/ 393 w 606"/>
                <a:gd name="T23" fmla="*/ 13 h 604"/>
                <a:gd name="T24" fmla="*/ 447 w 606"/>
                <a:gd name="T25" fmla="*/ 36 h 604"/>
                <a:gd name="T26" fmla="*/ 496 w 606"/>
                <a:gd name="T27" fmla="*/ 67 h 604"/>
                <a:gd name="T28" fmla="*/ 537 w 606"/>
                <a:gd name="T29" fmla="*/ 109 h 604"/>
                <a:gd name="T30" fmla="*/ 570 w 606"/>
                <a:gd name="T31" fmla="*/ 157 h 604"/>
                <a:gd name="T32" fmla="*/ 593 w 606"/>
                <a:gd name="T33" fmla="*/ 211 h 604"/>
                <a:gd name="T34" fmla="*/ 604 w 606"/>
                <a:gd name="T35" fmla="*/ 270 h 604"/>
                <a:gd name="T36" fmla="*/ 606 w 606"/>
                <a:gd name="T37" fmla="*/ 302 h 604"/>
                <a:gd name="T38" fmla="*/ 604 w 606"/>
                <a:gd name="T39" fmla="*/ 334 h 604"/>
                <a:gd name="T40" fmla="*/ 593 w 606"/>
                <a:gd name="T41" fmla="*/ 393 h 604"/>
                <a:gd name="T42" fmla="*/ 570 w 606"/>
                <a:gd name="T43" fmla="*/ 446 h 604"/>
                <a:gd name="T44" fmla="*/ 537 w 606"/>
                <a:gd name="T45" fmla="*/ 495 h 604"/>
                <a:gd name="T46" fmla="*/ 496 w 606"/>
                <a:gd name="T47" fmla="*/ 535 h 604"/>
                <a:gd name="T48" fmla="*/ 447 w 606"/>
                <a:gd name="T49" fmla="*/ 568 h 604"/>
                <a:gd name="T50" fmla="*/ 393 w 606"/>
                <a:gd name="T51" fmla="*/ 592 h 604"/>
                <a:gd name="T52" fmla="*/ 334 w 606"/>
                <a:gd name="T53" fmla="*/ 603 h 604"/>
                <a:gd name="T54" fmla="*/ 303 w 606"/>
                <a:gd name="T55" fmla="*/ 604 h 604"/>
                <a:gd name="T56" fmla="*/ 272 w 606"/>
                <a:gd name="T57" fmla="*/ 603 h 604"/>
                <a:gd name="T58" fmla="*/ 213 w 606"/>
                <a:gd name="T59" fmla="*/ 592 h 604"/>
                <a:gd name="T60" fmla="*/ 158 w 606"/>
                <a:gd name="T61" fmla="*/ 568 h 604"/>
                <a:gd name="T62" fmla="*/ 110 w 606"/>
                <a:gd name="T63" fmla="*/ 535 h 604"/>
                <a:gd name="T64" fmla="*/ 69 w 606"/>
                <a:gd name="T65" fmla="*/ 495 h 604"/>
                <a:gd name="T66" fmla="*/ 36 w 606"/>
                <a:gd name="T67" fmla="*/ 446 h 604"/>
                <a:gd name="T68" fmla="*/ 12 w 606"/>
                <a:gd name="T69" fmla="*/ 393 h 604"/>
                <a:gd name="T70" fmla="*/ 1 w 606"/>
                <a:gd name="T71" fmla="*/ 334 h 604"/>
                <a:gd name="T72" fmla="*/ 0 w 606"/>
                <a:gd name="T73" fmla="*/ 30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4">
                  <a:moveTo>
                    <a:pt x="0" y="302"/>
                  </a:moveTo>
                  <a:lnTo>
                    <a:pt x="1" y="270"/>
                  </a:lnTo>
                  <a:lnTo>
                    <a:pt x="12" y="211"/>
                  </a:lnTo>
                  <a:lnTo>
                    <a:pt x="36" y="157"/>
                  </a:lnTo>
                  <a:lnTo>
                    <a:pt x="69" y="109"/>
                  </a:lnTo>
                  <a:lnTo>
                    <a:pt x="110" y="67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7" y="36"/>
                  </a:lnTo>
                  <a:lnTo>
                    <a:pt x="496" y="67"/>
                  </a:lnTo>
                  <a:lnTo>
                    <a:pt x="537" y="109"/>
                  </a:lnTo>
                  <a:lnTo>
                    <a:pt x="570" y="157"/>
                  </a:lnTo>
                  <a:lnTo>
                    <a:pt x="593" y="211"/>
                  </a:lnTo>
                  <a:lnTo>
                    <a:pt x="604" y="270"/>
                  </a:lnTo>
                  <a:lnTo>
                    <a:pt x="606" y="302"/>
                  </a:lnTo>
                  <a:lnTo>
                    <a:pt x="604" y="334"/>
                  </a:lnTo>
                  <a:lnTo>
                    <a:pt x="593" y="393"/>
                  </a:lnTo>
                  <a:lnTo>
                    <a:pt x="570" y="446"/>
                  </a:lnTo>
                  <a:lnTo>
                    <a:pt x="537" y="495"/>
                  </a:lnTo>
                  <a:lnTo>
                    <a:pt x="496" y="535"/>
                  </a:lnTo>
                  <a:lnTo>
                    <a:pt x="447" y="568"/>
                  </a:lnTo>
                  <a:lnTo>
                    <a:pt x="393" y="592"/>
                  </a:lnTo>
                  <a:lnTo>
                    <a:pt x="334" y="603"/>
                  </a:lnTo>
                  <a:lnTo>
                    <a:pt x="303" y="604"/>
                  </a:lnTo>
                  <a:lnTo>
                    <a:pt x="272" y="603"/>
                  </a:lnTo>
                  <a:lnTo>
                    <a:pt x="213" y="592"/>
                  </a:lnTo>
                  <a:lnTo>
                    <a:pt x="158" y="568"/>
                  </a:lnTo>
                  <a:lnTo>
                    <a:pt x="110" y="535"/>
                  </a:lnTo>
                  <a:lnTo>
                    <a:pt x="69" y="495"/>
                  </a:lnTo>
                  <a:lnTo>
                    <a:pt x="36" y="446"/>
                  </a:lnTo>
                  <a:lnTo>
                    <a:pt x="12" y="393"/>
                  </a:lnTo>
                  <a:lnTo>
                    <a:pt x="1" y="33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322" y="1410"/>
              <a:ext cx="202" cy="202"/>
            </a:xfrm>
            <a:custGeom>
              <a:avLst/>
              <a:gdLst>
                <a:gd name="T0" fmla="*/ 0 w 606"/>
                <a:gd name="T1" fmla="*/ 304 h 606"/>
                <a:gd name="T2" fmla="*/ 1 w 606"/>
                <a:gd name="T3" fmla="*/ 272 h 606"/>
                <a:gd name="T4" fmla="*/ 13 w 606"/>
                <a:gd name="T5" fmla="*/ 213 h 606"/>
                <a:gd name="T6" fmla="*/ 36 w 606"/>
                <a:gd name="T7" fmla="*/ 158 h 606"/>
                <a:gd name="T8" fmla="*/ 69 w 606"/>
                <a:gd name="T9" fmla="*/ 111 h 606"/>
                <a:gd name="T10" fmla="*/ 111 w 606"/>
                <a:gd name="T11" fmla="*/ 69 h 606"/>
                <a:gd name="T12" fmla="*/ 158 w 606"/>
                <a:gd name="T13" fmla="*/ 36 h 606"/>
                <a:gd name="T14" fmla="*/ 213 w 606"/>
                <a:gd name="T15" fmla="*/ 13 h 606"/>
                <a:gd name="T16" fmla="*/ 272 w 606"/>
                <a:gd name="T17" fmla="*/ 1 h 606"/>
                <a:gd name="T18" fmla="*/ 304 w 606"/>
                <a:gd name="T19" fmla="*/ 0 h 606"/>
                <a:gd name="T20" fmla="*/ 334 w 606"/>
                <a:gd name="T21" fmla="*/ 1 h 606"/>
                <a:gd name="T22" fmla="*/ 393 w 606"/>
                <a:gd name="T23" fmla="*/ 13 h 606"/>
                <a:gd name="T24" fmla="*/ 448 w 606"/>
                <a:gd name="T25" fmla="*/ 36 h 606"/>
                <a:gd name="T26" fmla="*/ 496 w 606"/>
                <a:gd name="T27" fmla="*/ 69 h 606"/>
                <a:gd name="T28" fmla="*/ 537 w 606"/>
                <a:gd name="T29" fmla="*/ 111 h 606"/>
                <a:gd name="T30" fmla="*/ 570 w 606"/>
                <a:gd name="T31" fmla="*/ 158 h 606"/>
                <a:gd name="T32" fmla="*/ 593 w 606"/>
                <a:gd name="T33" fmla="*/ 213 h 606"/>
                <a:gd name="T34" fmla="*/ 605 w 606"/>
                <a:gd name="T35" fmla="*/ 272 h 606"/>
                <a:gd name="T36" fmla="*/ 606 w 606"/>
                <a:gd name="T37" fmla="*/ 304 h 606"/>
                <a:gd name="T38" fmla="*/ 605 w 606"/>
                <a:gd name="T39" fmla="*/ 334 h 606"/>
                <a:gd name="T40" fmla="*/ 593 w 606"/>
                <a:gd name="T41" fmla="*/ 393 h 606"/>
                <a:gd name="T42" fmla="*/ 570 w 606"/>
                <a:gd name="T43" fmla="*/ 448 h 606"/>
                <a:gd name="T44" fmla="*/ 537 w 606"/>
                <a:gd name="T45" fmla="*/ 497 h 606"/>
                <a:gd name="T46" fmla="*/ 496 w 606"/>
                <a:gd name="T47" fmla="*/ 537 h 606"/>
                <a:gd name="T48" fmla="*/ 448 w 606"/>
                <a:gd name="T49" fmla="*/ 570 h 606"/>
                <a:gd name="T50" fmla="*/ 393 w 606"/>
                <a:gd name="T51" fmla="*/ 593 h 606"/>
                <a:gd name="T52" fmla="*/ 334 w 606"/>
                <a:gd name="T53" fmla="*/ 605 h 606"/>
                <a:gd name="T54" fmla="*/ 304 w 606"/>
                <a:gd name="T55" fmla="*/ 606 h 606"/>
                <a:gd name="T56" fmla="*/ 272 w 606"/>
                <a:gd name="T57" fmla="*/ 605 h 606"/>
                <a:gd name="T58" fmla="*/ 213 w 606"/>
                <a:gd name="T59" fmla="*/ 593 h 606"/>
                <a:gd name="T60" fmla="*/ 158 w 606"/>
                <a:gd name="T61" fmla="*/ 570 h 606"/>
                <a:gd name="T62" fmla="*/ 111 w 606"/>
                <a:gd name="T63" fmla="*/ 537 h 606"/>
                <a:gd name="T64" fmla="*/ 69 w 606"/>
                <a:gd name="T65" fmla="*/ 497 h 606"/>
                <a:gd name="T66" fmla="*/ 36 w 606"/>
                <a:gd name="T67" fmla="*/ 448 h 606"/>
                <a:gd name="T68" fmla="*/ 13 w 606"/>
                <a:gd name="T69" fmla="*/ 393 h 606"/>
                <a:gd name="T70" fmla="*/ 1 w 606"/>
                <a:gd name="T71" fmla="*/ 334 h 606"/>
                <a:gd name="T72" fmla="*/ 0 w 606"/>
                <a:gd name="T73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0" y="304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11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1"/>
                  </a:lnTo>
                  <a:lnTo>
                    <a:pt x="304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7" y="111"/>
                  </a:lnTo>
                  <a:lnTo>
                    <a:pt x="570" y="158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4"/>
                  </a:ln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7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4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1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333" y="1336"/>
              <a:ext cx="202" cy="203"/>
            </a:xfrm>
            <a:custGeom>
              <a:avLst/>
              <a:gdLst>
                <a:gd name="T0" fmla="*/ 606 w 606"/>
                <a:gd name="T1" fmla="*/ 303 h 607"/>
                <a:gd name="T2" fmla="*/ 605 w 606"/>
                <a:gd name="T3" fmla="*/ 334 h 607"/>
                <a:gd name="T4" fmla="*/ 592 w 606"/>
                <a:gd name="T5" fmla="*/ 393 h 607"/>
                <a:gd name="T6" fmla="*/ 570 w 606"/>
                <a:gd name="T7" fmla="*/ 448 h 607"/>
                <a:gd name="T8" fmla="*/ 537 w 606"/>
                <a:gd name="T9" fmla="*/ 496 h 607"/>
                <a:gd name="T10" fmla="*/ 495 w 606"/>
                <a:gd name="T11" fmla="*/ 538 h 607"/>
                <a:gd name="T12" fmla="*/ 448 w 606"/>
                <a:gd name="T13" fmla="*/ 569 h 607"/>
                <a:gd name="T14" fmla="*/ 393 w 606"/>
                <a:gd name="T15" fmla="*/ 592 h 607"/>
                <a:gd name="T16" fmla="*/ 334 w 606"/>
                <a:gd name="T17" fmla="*/ 605 h 607"/>
                <a:gd name="T18" fmla="*/ 302 w 606"/>
                <a:gd name="T19" fmla="*/ 607 h 607"/>
                <a:gd name="T20" fmla="*/ 272 w 606"/>
                <a:gd name="T21" fmla="*/ 605 h 607"/>
                <a:gd name="T22" fmla="*/ 213 w 606"/>
                <a:gd name="T23" fmla="*/ 592 h 607"/>
                <a:gd name="T24" fmla="*/ 158 w 606"/>
                <a:gd name="T25" fmla="*/ 569 h 607"/>
                <a:gd name="T26" fmla="*/ 109 w 606"/>
                <a:gd name="T27" fmla="*/ 538 h 607"/>
                <a:gd name="T28" fmla="*/ 69 w 606"/>
                <a:gd name="T29" fmla="*/ 496 h 607"/>
                <a:gd name="T30" fmla="*/ 36 w 606"/>
                <a:gd name="T31" fmla="*/ 448 h 607"/>
                <a:gd name="T32" fmla="*/ 13 w 606"/>
                <a:gd name="T33" fmla="*/ 393 h 607"/>
                <a:gd name="T34" fmla="*/ 1 w 606"/>
                <a:gd name="T35" fmla="*/ 334 h 607"/>
                <a:gd name="T36" fmla="*/ 0 w 606"/>
                <a:gd name="T37" fmla="*/ 303 h 607"/>
                <a:gd name="T38" fmla="*/ 1 w 606"/>
                <a:gd name="T39" fmla="*/ 273 h 607"/>
                <a:gd name="T40" fmla="*/ 13 w 606"/>
                <a:gd name="T41" fmla="*/ 212 h 607"/>
                <a:gd name="T42" fmla="*/ 36 w 606"/>
                <a:gd name="T43" fmla="*/ 159 h 607"/>
                <a:gd name="T44" fmla="*/ 69 w 606"/>
                <a:gd name="T45" fmla="*/ 110 h 607"/>
                <a:gd name="T46" fmla="*/ 109 w 606"/>
                <a:gd name="T47" fmla="*/ 69 h 607"/>
                <a:gd name="T48" fmla="*/ 158 w 606"/>
                <a:gd name="T49" fmla="*/ 36 h 607"/>
                <a:gd name="T50" fmla="*/ 213 w 606"/>
                <a:gd name="T51" fmla="*/ 13 h 607"/>
                <a:gd name="T52" fmla="*/ 272 w 606"/>
                <a:gd name="T53" fmla="*/ 2 h 607"/>
                <a:gd name="T54" fmla="*/ 302 w 606"/>
                <a:gd name="T55" fmla="*/ 0 h 607"/>
                <a:gd name="T56" fmla="*/ 334 w 606"/>
                <a:gd name="T57" fmla="*/ 2 h 607"/>
                <a:gd name="T58" fmla="*/ 393 w 606"/>
                <a:gd name="T59" fmla="*/ 13 h 607"/>
                <a:gd name="T60" fmla="*/ 448 w 606"/>
                <a:gd name="T61" fmla="*/ 36 h 607"/>
                <a:gd name="T62" fmla="*/ 495 w 606"/>
                <a:gd name="T63" fmla="*/ 69 h 607"/>
                <a:gd name="T64" fmla="*/ 537 w 606"/>
                <a:gd name="T65" fmla="*/ 110 h 607"/>
                <a:gd name="T66" fmla="*/ 570 w 606"/>
                <a:gd name="T67" fmla="*/ 159 h 607"/>
                <a:gd name="T68" fmla="*/ 592 w 606"/>
                <a:gd name="T69" fmla="*/ 212 h 607"/>
                <a:gd name="T70" fmla="*/ 605 w 606"/>
                <a:gd name="T71" fmla="*/ 273 h 607"/>
                <a:gd name="T72" fmla="*/ 606 w 606"/>
                <a:gd name="T73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7">
                  <a:moveTo>
                    <a:pt x="606" y="303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5" y="538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2" y="607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8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3"/>
                  </a:lnTo>
                  <a:lnTo>
                    <a:pt x="1" y="273"/>
                  </a:lnTo>
                  <a:lnTo>
                    <a:pt x="13" y="212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2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2" y="212"/>
                  </a:lnTo>
                  <a:lnTo>
                    <a:pt x="605" y="273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226" y="1233"/>
              <a:ext cx="202" cy="201"/>
            </a:xfrm>
            <a:custGeom>
              <a:avLst/>
              <a:gdLst>
                <a:gd name="T0" fmla="*/ 606 w 606"/>
                <a:gd name="T1" fmla="*/ 303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6 h 605"/>
                <a:gd name="T10" fmla="*/ 497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4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11 w 606"/>
                <a:gd name="T27" fmla="*/ 537 h 605"/>
                <a:gd name="T28" fmla="*/ 69 w 606"/>
                <a:gd name="T29" fmla="*/ 496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3 h 605"/>
                <a:gd name="T38" fmla="*/ 1 w 606"/>
                <a:gd name="T39" fmla="*/ 272 h 605"/>
                <a:gd name="T40" fmla="*/ 13 w 606"/>
                <a:gd name="T41" fmla="*/ 212 h 605"/>
                <a:gd name="T42" fmla="*/ 36 w 606"/>
                <a:gd name="T43" fmla="*/ 159 h 605"/>
                <a:gd name="T44" fmla="*/ 69 w 606"/>
                <a:gd name="T45" fmla="*/ 110 h 605"/>
                <a:gd name="T46" fmla="*/ 111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2 h 605"/>
                <a:gd name="T54" fmla="*/ 304 w 606"/>
                <a:gd name="T55" fmla="*/ 0 h 605"/>
                <a:gd name="T56" fmla="*/ 334 w 606"/>
                <a:gd name="T57" fmla="*/ 2 h 605"/>
                <a:gd name="T58" fmla="*/ 393 w 606"/>
                <a:gd name="T59" fmla="*/ 13 h 605"/>
                <a:gd name="T60" fmla="*/ 448 w 606"/>
                <a:gd name="T61" fmla="*/ 36 h 605"/>
                <a:gd name="T62" fmla="*/ 497 w 606"/>
                <a:gd name="T63" fmla="*/ 69 h 605"/>
                <a:gd name="T64" fmla="*/ 537 w 606"/>
                <a:gd name="T65" fmla="*/ 110 h 605"/>
                <a:gd name="T66" fmla="*/ 570 w 606"/>
                <a:gd name="T67" fmla="*/ 159 h 605"/>
                <a:gd name="T68" fmla="*/ 593 w 606"/>
                <a:gd name="T69" fmla="*/ 212 h 605"/>
                <a:gd name="T70" fmla="*/ 605 w 606"/>
                <a:gd name="T71" fmla="*/ 272 h 605"/>
                <a:gd name="T72" fmla="*/ 606 w 606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3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7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4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11" y="537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3"/>
                  </a:lnTo>
                  <a:lnTo>
                    <a:pt x="1" y="272"/>
                  </a:lnTo>
                  <a:lnTo>
                    <a:pt x="13" y="212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4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2"/>
                  </a:lnTo>
                  <a:lnTo>
                    <a:pt x="605" y="272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EFE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166" y="1372"/>
              <a:ext cx="202" cy="202"/>
            </a:xfrm>
            <a:custGeom>
              <a:avLst/>
              <a:gdLst>
                <a:gd name="T0" fmla="*/ 606 w 606"/>
                <a:gd name="T1" fmla="*/ 302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5 h 605"/>
                <a:gd name="T10" fmla="*/ 497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4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11 w 606"/>
                <a:gd name="T27" fmla="*/ 537 h 605"/>
                <a:gd name="T28" fmla="*/ 69 w 606"/>
                <a:gd name="T29" fmla="*/ 495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8 h 605"/>
                <a:gd name="T44" fmla="*/ 69 w 606"/>
                <a:gd name="T45" fmla="*/ 109 h 605"/>
                <a:gd name="T46" fmla="*/ 111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4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8 w 606"/>
                <a:gd name="T61" fmla="*/ 36 h 605"/>
                <a:gd name="T62" fmla="*/ 497 w 606"/>
                <a:gd name="T63" fmla="*/ 69 h 605"/>
                <a:gd name="T64" fmla="*/ 537 w 606"/>
                <a:gd name="T65" fmla="*/ 109 h 605"/>
                <a:gd name="T66" fmla="*/ 570 w 606"/>
                <a:gd name="T67" fmla="*/ 158 h 605"/>
                <a:gd name="T68" fmla="*/ 593 w 606"/>
                <a:gd name="T69" fmla="*/ 212 h 605"/>
                <a:gd name="T70" fmla="*/ 605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7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4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11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4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2"/>
                  </a:lnTo>
                  <a:lnTo>
                    <a:pt x="605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016" y="1339"/>
              <a:ext cx="202" cy="202"/>
            </a:xfrm>
            <a:custGeom>
              <a:avLst/>
              <a:gdLst>
                <a:gd name="T0" fmla="*/ 605 w 605"/>
                <a:gd name="T1" fmla="*/ 302 h 605"/>
                <a:gd name="T2" fmla="*/ 603 w 605"/>
                <a:gd name="T3" fmla="*/ 333 h 605"/>
                <a:gd name="T4" fmla="*/ 592 w 605"/>
                <a:gd name="T5" fmla="*/ 393 h 605"/>
                <a:gd name="T6" fmla="*/ 568 w 605"/>
                <a:gd name="T7" fmla="*/ 446 h 605"/>
                <a:gd name="T8" fmla="*/ 535 w 605"/>
                <a:gd name="T9" fmla="*/ 495 h 605"/>
                <a:gd name="T10" fmla="*/ 495 w 605"/>
                <a:gd name="T11" fmla="*/ 536 h 605"/>
                <a:gd name="T12" fmla="*/ 446 w 605"/>
                <a:gd name="T13" fmla="*/ 569 h 605"/>
                <a:gd name="T14" fmla="*/ 393 w 605"/>
                <a:gd name="T15" fmla="*/ 592 h 605"/>
                <a:gd name="T16" fmla="*/ 332 w 605"/>
                <a:gd name="T17" fmla="*/ 603 h 605"/>
                <a:gd name="T18" fmla="*/ 302 w 605"/>
                <a:gd name="T19" fmla="*/ 605 h 605"/>
                <a:gd name="T20" fmla="*/ 270 w 605"/>
                <a:gd name="T21" fmla="*/ 603 h 605"/>
                <a:gd name="T22" fmla="*/ 211 w 605"/>
                <a:gd name="T23" fmla="*/ 592 h 605"/>
                <a:gd name="T24" fmla="*/ 157 w 605"/>
                <a:gd name="T25" fmla="*/ 569 h 605"/>
                <a:gd name="T26" fmla="*/ 109 w 605"/>
                <a:gd name="T27" fmla="*/ 536 h 605"/>
                <a:gd name="T28" fmla="*/ 67 w 605"/>
                <a:gd name="T29" fmla="*/ 495 h 605"/>
                <a:gd name="T30" fmla="*/ 36 w 605"/>
                <a:gd name="T31" fmla="*/ 446 h 605"/>
                <a:gd name="T32" fmla="*/ 13 w 605"/>
                <a:gd name="T33" fmla="*/ 393 h 605"/>
                <a:gd name="T34" fmla="*/ 0 w 605"/>
                <a:gd name="T35" fmla="*/ 333 h 605"/>
                <a:gd name="T36" fmla="*/ 0 w 605"/>
                <a:gd name="T37" fmla="*/ 302 h 605"/>
                <a:gd name="T38" fmla="*/ 0 w 605"/>
                <a:gd name="T39" fmla="*/ 271 h 605"/>
                <a:gd name="T40" fmla="*/ 13 w 605"/>
                <a:gd name="T41" fmla="*/ 212 h 605"/>
                <a:gd name="T42" fmla="*/ 36 w 605"/>
                <a:gd name="T43" fmla="*/ 157 h 605"/>
                <a:gd name="T44" fmla="*/ 67 w 605"/>
                <a:gd name="T45" fmla="*/ 109 h 605"/>
                <a:gd name="T46" fmla="*/ 109 w 605"/>
                <a:gd name="T47" fmla="*/ 68 h 605"/>
                <a:gd name="T48" fmla="*/ 157 w 605"/>
                <a:gd name="T49" fmla="*/ 36 h 605"/>
                <a:gd name="T50" fmla="*/ 211 w 605"/>
                <a:gd name="T51" fmla="*/ 13 h 605"/>
                <a:gd name="T52" fmla="*/ 270 w 605"/>
                <a:gd name="T53" fmla="*/ 0 h 605"/>
                <a:gd name="T54" fmla="*/ 302 w 605"/>
                <a:gd name="T55" fmla="*/ 0 h 605"/>
                <a:gd name="T56" fmla="*/ 332 w 605"/>
                <a:gd name="T57" fmla="*/ 0 h 605"/>
                <a:gd name="T58" fmla="*/ 393 w 605"/>
                <a:gd name="T59" fmla="*/ 13 h 605"/>
                <a:gd name="T60" fmla="*/ 446 w 605"/>
                <a:gd name="T61" fmla="*/ 36 h 605"/>
                <a:gd name="T62" fmla="*/ 495 w 605"/>
                <a:gd name="T63" fmla="*/ 68 h 605"/>
                <a:gd name="T64" fmla="*/ 535 w 605"/>
                <a:gd name="T65" fmla="*/ 109 h 605"/>
                <a:gd name="T66" fmla="*/ 568 w 605"/>
                <a:gd name="T67" fmla="*/ 157 h 605"/>
                <a:gd name="T68" fmla="*/ 592 w 605"/>
                <a:gd name="T69" fmla="*/ 212 h 605"/>
                <a:gd name="T70" fmla="*/ 603 w 605"/>
                <a:gd name="T71" fmla="*/ 271 h 605"/>
                <a:gd name="T72" fmla="*/ 605 w 605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605" y="302"/>
                  </a:moveTo>
                  <a:lnTo>
                    <a:pt x="603" y="333"/>
                  </a:lnTo>
                  <a:lnTo>
                    <a:pt x="592" y="393"/>
                  </a:lnTo>
                  <a:lnTo>
                    <a:pt x="568" y="446"/>
                  </a:lnTo>
                  <a:lnTo>
                    <a:pt x="535" y="495"/>
                  </a:lnTo>
                  <a:lnTo>
                    <a:pt x="495" y="536"/>
                  </a:lnTo>
                  <a:lnTo>
                    <a:pt x="446" y="569"/>
                  </a:lnTo>
                  <a:lnTo>
                    <a:pt x="393" y="592"/>
                  </a:lnTo>
                  <a:lnTo>
                    <a:pt x="332" y="603"/>
                  </a:lnTo>
                  <a:lnTo>
                    <a:pt x="302" y="605"/>
                  </a:lnTo>
                  <a:lnTo>
                    <a:pt x="270" y="603"/>
                  </a:lnTo>
                  <a:lnTo>
                    <a:pt x="211" y="592"/>
                  </a:lnTo>
                  <a:lnTo>
                    <a:pt x="157" y="569"/>
                  </a:lnTo>
                  <a:lnTo>
                    <a:pt x="109" y="536"/>
                  </a:lnTo>
                  <a:lnTo>
                    <a:pt x="67" y="495"/>
                  </a:lnTo>
                  <a:lnTo>
                    <a:pt x="36" y="446"/>
                  </a:lnTo>
                  <a:lnTo>
                    <a:pt x="13" y="393"/>
                  </a:lnTo>
                  <a:lnTo>
                    <a:pt x="0" y="333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7" y="109"/>
                  </a:lnTo>
                  <a:lnTo>
                    <a:pt x="109" y="68"/>
                  </a:lnTo>
                  <a:lnTo>
                    <a:pt x="157" y="36"/>
                  </a:lnTo>
                  <a:lnTo>
                    <a:pt x="211" y="13"/>
                  </a:lnTo>
                  <a:lnTo>
                    <a:pt x="270" y="0"/>
                  </a:lnTo>
                  <a:lnTo>
                    <a:pt x="302" y="0"/>
                  </a:lnTo>
                  <a:lnTo>
                    <a:pt x="332" y="0"/>
                  </a:lnTo>
                  <a:lnTo>
                    <a:pt x="393" y="13"/>
                  </a:lnTo>
                  <a:lnTo>
                    <a:pt x="446" y="36"/>
                  </a:lnTo>
                  <a:lnTo>
                    <a:pt x="495" y="68"/>
                  </a:lnTo>
                  <a:lnTo>
                    <a:pt x="535" y="109"/>
                  </a:lnTo>
                  <a:lnTo>
                    <a:pt x="568" y="157"/>
                  </a:lnTo>
                  <a:lnTo>
                    <a:pt x="592" y="212"/>
                  </a:lnTo>
                  <a:lnTo>
                    <a:pt x="603" y="271"/>
                  </a:lnTo>
                  <a:lnTo>
                    <a:pt x="605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967" y="1200"/>
              <a:ext cx="202" cy="202"/>
            </a:xfrm>
            <a:custGeom>
              <a:avLst/>
              <a:gdLst>
                <a:gd name="T0" fmla="*/ 607 w 607"/>
                <a:gd name="T1" fmla="*/ 303 h 605"/>
                <a:gd name="T2" fmla="*/ 605 w 607"/>
                <a:gd name="T3" fmla="*/ 334 h 605"/>
                <a:gd name="T4" fmla="*/ 594 w 607"/>
                <a:gd name="T5" fmla="*/ 393 h 605"/>
                <a:gd name="T6" fmla="*/ 571 w 607"/>
                <a:gd name="T7" fmla="*/ 447 h 605"/>
                <a:gd name="T8" fmla="*/ 537 w 607"/>
                <a:gd name="T9" fmla="*/ 496 h 605"/>
                <a:gd name="T10" fmla="*/ 497 w 607"/>
                <a:gd name="T11" fmla="*/ 536 h 605"/>
                <a:gd name="T12" fmla="*/ 448 w 607"/>
                <a:gd name="T13" fmla="*/ 569 h 605"/>
                <a:gd name="T14" fmla="*/ 393 w 607"/>
                <a:gd name="T15" fmla="*/ 592 h 605"/>
                <a:gd name="T16" fmla="*/ 334 w 607"/>
                <a:gd name="T17" fmla="*/ 604 h 605"/>
                <a:gd name="T18" fmla="*/ 303 w 607"/>
                <a:gd name="T19" fmla="*/ 605 h 605"/>
                <a:gd name="T20" fmla="*/ 272 w 607"/>
                <a:gd name="T21" fmla="*/ 604 h 605"/>
                <a:gd name="T22" fmla="*/ 213 w 607"/>
                <a:gd name="T23" fmla="*/ 592 h 605"/>
                <a:gd name="T24" fmla="*/ 159 w 607"/>
                <a:gd name="T25" fmla="*/ 569 h 605"/>
                <a:gd name="T26" fmla="*/ 111 w 607"/>
                <a:gd name="T27" fmla="*/ 536 h 605"/>
                <a:gd name="T28" fmla="*/ 69 w 607"/>
                <a:gd name="T29" fmla="*/ 496 h 605"/>
                <a:gd name="T30" fmla="*/ 36 w 607"/>
                <a:gd name="T31" fmla="*/ 447 h 605"/>
                <a:gd name="T32" fmla="*/ 13 w 607"/>
                <a:gd name="T33" fmla="*/ 393 h 605"/>
                <a:gd name="T34" fmla="*/ 2 w 607"/>
                <a:gd name="T35" fmla="*/ 334 h 605"/>
                <a:gd name="T36" fmla="*/ 0 w 607"/>
                <a:gd name="T37" fmla="*/ 303 h 605"/>
                <a:gd name="T38" fmla="*/ 2 w 607"/>
                <a:gd name="T39" fmla="*/ 271 h 605"/>
                <a:gd name="T40" fmla="*/ 13 w 607"/>
                <a:gd name="T41" fmla="*/ 212 h 605"/>
                <a:gd name="T42" fmla="*/ 36 w 607"/>
                <a:gd name="T43" fmla="*/ 157 h 605"/>
                <a:gd name="T44" fmla="*/ 69 w 607"/>
                <a:gd name="T45" fmla="*/ 110 h 605"/>
                <a:gd name="T46" fmla="*/ 111 w 607"/>
                <a:gd name="T47" fmla="*/ 68 h 605"/>
                <a:gd name="T48" fmla="*/ 159 w 607"/>
                <a:gd name="T49" fmla="*/ 36 h 605"/>
                <a:gd name="T50" fmla="*/ 213 w 607"/>
                <a:gd name="T51" fmla="*/ 13 h 605"/>
                <a:gd name="T52" fmla="*/ 272 w 607"/>
                <a:gd name="T53" fmla="*/ 0 h 605"/>
                <a:gd name="T54" fmla="*/ 303 w 607"/>
                <a:gd name="T55" fmla="*/ 0 h 605"/>
                <a:gd name="T56" fmla="*/ 334 w 607"/>
                <a:gd name="T57" fmla="*/ 0 h 605"/>
                <a:gd name="T58" fmla="*/ 393 w 607"/>
                <a:gd name="T59" fmla="*/ 13 h 605"/>
                <a:gd name="T60" fmla="*/ 448 w 607"/>
                <a:gd name="T61" fmla="*/ 36 h 605"/>
                <a:gd name="T62" fmla="*/ 497 w 607"/>
                <a:gd name="T63" fmla="*/ 68 h 605"/>
                <a:gd name="T64" fmla="*/ 537 w 607"/>
                <a:gd name="T65" fmla="*/ 110 h 605"/>
                <a:gd name="T66" fmla="*/ 571 w 607"/>
                <a:gd name="T67" fmla="*/ 157 h 605"/>
                <a:gd name="T68" fmla="*/ 594 w 607"/>
                <a:gd name="T69" fmla="*/ 212 h 605"/>
                <a:gd name="T70" fmla="*/ 605 w 607"/>
                <a:gd name="T71" fmla="*/ 271 h 605"/>
                <a:gd name="T72" fmla="*/ 607 w 607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5">
                  <a:moveTo>
                    <a:pt x="607" y="303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7"/>
                  </a:lnTo>
                  <a:lnTo>
                    <a:pt x="537" y="496"/>
                  </a:lnTo>
                  <a:lnTo>
                    <a:pt x="497" y="536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4"/>
                  </a:lnTo>
                  <a:lnTo>
                    <a:pt x="303" y="605"/>
                  </a:lnTo>
                  <a:lnTo>
                    <a:pt x="272" y="604"/>
                  </a:lnTo>
                  <a:lnTo>
                    <a:pt x="213" y="592"/>
                  </a:lnTo>
                  <a:lnTo>
                    <a:pt x="159" y="569"/>
                  </a:lnTo>
                  <a:lnTo>
                    <a:pt x="111" y="536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3"/>
                  </a:lnTo>
                  <a:lnTo>
                    <a:pt x="2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9" y="110"/>
                  </a:lnTo>
                  <a:lnTo>
                    <a:pt x="111" y="68"/>
                  </a:lnTo>
                  <a:lnTo>
                    <a:pt x="159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8"/>
                  </a:lnTo>
                  <a:lnTo>
                    <a:pt x="537" y="110"/>
                  </a:lnTo>
                  <a:lnTo>
                    <a:pt x="571" y="157"/>
                  </a:lnTo>
                  <a:lnTo>
                    <a:pt x="594" y="212"/>
                  </a:lnTo>
                  <a:lnTo>
                    <a:pt x="605" y="271"/>
                  </a:lnTo>
                  <a:lnTo>
                    <a:pt x="607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828" y="1222"/>
              <a:ext cx="202" cy="202"/>
            </a:xfrm>
            <a:custGeom>
              <a:avLst/>
              <a:gdLst>
                <a:gd name="T0" fmla="*/ 0 w 606"/>
                <a:gd name="T1" fmla="*/ 303 h 606"/>
                <a:gd name="T2" fmla="*/ 1 w 606"/>
                <a:gd name="T3" fmla="*/ 272 h 606"/>
                <a:gd name="T4" fmla="*/ 13 w 606"/>
                <a:gd name="T5" fmla="*/ 213 h 606"/>
                <a:gd name="T6" fmla="*/ 36 w 606"/>
                <a:gd name="T7" fmla="*/ 159 h 606"/>
                <a:gd name="T8" fmla="*/ 69 w 606"/>
                <a:gd name="T9" fmla="*/ 110 h 606"/>
                <a:gd name="T10" fmla="*/ 110 w 606"/>
                <a:gd name="T11" fmla="*/ 69 h 606"/>
                <a:gd name="T12" fmla="*/ 158 w 606"/>
                <a:gd name="T13" fmla="*/ 36 h 606"/>
                <a:gd name="T14" fmla="*/ 213 w 606"/>
                <a:gd name="T15" fmla="*/ 13 h 606"/>
                <a:gd name="T16" fmla="*/ 272 w 606"/>
                <a:gd name="T17" fmla="*/ 2 h 606"/>
                <a:gd name="T18" fmla="*/ 303 w 606"/>
                <a:gd name="T19" fmla="*/ 0 h 606"/>
                <a:gd name="T20" fmla="*/ 334 w 606"/>
                <a:gd name="T21" fmla="*/ 2 h 606"/>
                <a:gd name="T22" fmla="*/ 393 w 606"/>
                <a:gd name="T23" fmla="*/ 13 h 606"/>
                <a:gd name="T24" fmla="*/ 447 w 606"/>
                <a:gd name="T25" fmla="*/ 36 h 606"/>
                <a:gd name="T26" fmla="*/ 496 w 606"/>
                <a:gd name="T27" fmla="*/ 69 h 606"/>
                <a:gd name="T28" fmla="*/ 537 w 606"/>
                <a:gd name="T29" fmla="*/ 110 h 606"/>
                <a:gd name="T30" fmla="*/ 570 w 606"/>
                <a:gd name="T31" fmla="*/ 159 h 606"/>
                <a:gd name="T32" fmla="*/ 593 w 606"/>
                <a:gd name="T33" fmla="*/ 213 h 606"/>
                <a:gd name="T34" fmla="*/ 604 w 606"/>
                <a:gd name="T35" fmla="*/ 272 h 606"/>
                <a:gd name="T36" fmla="*/ 606 w 606"/>
                <a:gd name="T37" fmla="*/ 303 h 606"/>
                <a:gd name="T38" fmla="*/ 604 w 606"/>
                <a:gd name="T39" fmla="*/ 334 h 606"/>
                <a:gd name="T40" fmla="*/ 593 w 606"/>
                <a:gd name="T41" fmla="*/ 393 h 606"/>
                <a:gd name="T42" fmla="*/ 570 w 606"/>
                <a:gd name="T43" fmla="*/ 448 h 606"/>
                <a:gd name="T44" fmla="*/ 537 w 606"/>
                <a:gd name="T45" fmla="*/ 496 h 606"/>
                <a:gd name="T46" fmla="*/ 496 w 606"/>
                <a:gd name="T47" fmla="*/ 537 h 606"/>
                <a:gd name="T48" fmla="*/ 447 w 606"/>
                <a:gd name="T49" fmla="*/ 570 h 606"/>
                <a:gd name="T50" fmla="*/ 393 w 606"/>
                <a:gd name="T51" fmla="*/ 593 h 606"/>
                <a:gd name="T52" fmla="*/ 334 w 606"/>
                <a:gd name="T53" fmla="*/ 605 h 606"/>
                <a:gd name="T54" fmla="*/ 303 w 606"/>
                <a:gd name="T55" fmla="*/ 606 h 606"/>
                <a:gd name="T56" fmla="*/ 272 w 606"/>
                <a:gd name="T57" fmla="*/ 605 h 606"/>
                <a:gd name="T58" fmla="*/ 213 w 606"/>
                <a:gd name="T59" fmla="*/ 593 h 606"/>
                <a:gd name="T60" fmla="*/ 158 w 606"/>
                <a:gd name="T61" fmla="*/ 570 h 606"/>
                <a:gd name="T62" fmla="*/ 110 w 606"/>
                <a:gd name="T63" fmla="*/ 537 h 606"/>
                <a:gd name="T64" fmla="*/ 69 w 606"/>
                <a:gd name="T65" fmla="*/ 496 h 606"/>
                <a:gd name="T66" fmla="*/ 36 w 606"/>
                <a:gd name="T67" fmla="*/ 448 h 606"/>
                <a:gd name="T68" fmla="*/ 13 w 606"/>
                <a:gd name="T69" fmla="*/ 393 h 606"/>
                <a:gd name="T70" fmla="*/ 1 w 606"/>
                <a:gd name="T71" fmla="*/ 334 h 606"/>
                <a:gd name="T72" fmla="*/ 0 w 606"/>
                <a:gd name="T73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0" y="303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0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3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7" y="36"/>
                  </a:lnTo>
                  <a:lnTo>
                    <a:pt x="496" y="69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3"/>
                  </a:lnTo>
                  <a:lnTo>
                    <a:pt x="604" y="272"/>
                  </a:lnTo>
                  <a:lnTo>
                    <a:pt x="606" y="303"/>
                  </a:lnTo>
                  <a:lnTo>
                    <a:pt x="604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6" y="537"/>
                  </a:lnTo>
                  <a:lnTo>
                    <a:pt x="447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3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0" y="537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700" y="1151"/>
              <a:ext cx="201" cy="201"/>
            </a:xfrm>
            <a:custGeom>
              <a:avLst/>
              <a:gdLst>
                <a:gd name="T0" fmla="*/ 88 w 604"/>
                <a:gd name="T1" fmla="*/ 88 h 604"/>
                <a:gd name="T2" fmla="*/ 111 w 604"/>
                <a:gd name="T3" fmla="*/ 67 h 604"/>
                <a:gd name="T4" fmla="*/ 162 w 604"/>
                <a:gd name="T5" fmla="*/ 34 h 604"/>
                <a:gd name="T6" fmla="*/ 216 w 604"/>
                <a:gd name="T7" fmla="*/ 10 h 604"/>
                <a:gd name="T8" fmla="*/ 274 w 604"/>
                <a:gd name="T9" fmla="*/ 0 h 604"/>
                <a:gd name="T10" fmla="*/ 332 w 604"/>
                <a:gd name="T11" fmla="*/ 0 h 604"/>
                <a:gd name="T12" fmla="*/ 389 w 604"/>
                <a:gd name="T13" fmla="*/ 12 h 604"/>
                <a:gd name="T14" fmla="*/ 444 w 604"/>
                <a:gd name="T15" fmla="*/ 34 h 604"/>
                <a:gd name="T16" fmla="*/ 494 w 604"/>
                <a:gd name="T17" fmla="*/ 67 h 604"/>
                <a:gd name="T18" fmla="*/ 516 w 604"/>
                <a:gd name="T19" fmla="*/ 88 h 604"/>
                <a:gd name="T20" fmla="*/ 538 w 604"/>
                <a:gd name="T21" fmla="*/ 111 h 604"/>
                <a:gd name="T22" fmla="*/ 571 w 604"/>
                <a:gd name="T23" fmla="*/ 162 h 604"/>
                <a:gd name="T24" fmla="*/ 592 w 604"/>
                <a:gd name="T25" fmla="*/ 216 h 604"/>
                <a:gd name="T26" fmla="*/ 604 w 604"/>
                <a:gd name="T27" fmla="*/ 274 h 604"/>
                <a:gd name="T28" fmla="*/ 604 w 604"/>
                <a:gd name="T29" fmla="*/ 332 h 604"/>
                <a:gd name="T30" fmla="*/ 592 w 604"/>
                <a:gd name="T31" fmla="*/ 389 h 604"/>
                <a:gd name="T32" fmla="*/ 571 w 604"/>
                <a:gd name="T33" fmla="*/ 444 h 604"/>
                <a:gd name="T34" fmla="*/ 538 w 604"/>
                <a:gd name="T35" fmla="*/ 494 h 604"/>
                <a:gd name="T36" fmla="*/ 516 w 604"/>
                <a:gd name="T37" fmla="*/ 517 h 604"/>
                <a:gd name="T38" fmla="*/ 493 w 604"/>
                <a:gd name="T39" fmla="*/ 538 h 604"/>
                <a:gd name="T40" fmla="*/ 443 w 604"/>
                <a:gd name="T41" fmla="*/ 571 h 604"/>
                <a:gd name="T42" fmla="*/ 388 w 604"/>
                <a:gd name="T43" fmla="*/ 594 h 604"/>
                <a:gd name="T44" fmla="*/ 330 w 604"/>
                <a:gd name="T45" fmla="*/ 604 h 604"/>
                <a:gd name="T46" fmla="*/ 273 w 604"/>
                <a:gd name="T47" fmla="*/ 604 h 604"/>
                <a:gd name="T48" fmla="*/ 215 w 604"/>
                <a:gd name="T49" fmla="*/ 592 h 604"/>
                <a:gd name="T50" fmla="*/ 160 w 604"/>
                <a:gd name="T51" fmla="*/ 571 h 604"/>
                <a:gd name="T52" fmla="*/ 110 w 604"/>
                <a:gd name="T53" fmla="*/ 538 h 604"/>
                <a:gd name="T54" fmla="*/ 87 w 604"/>
                <a:gd name="T55" fmla="*/ 516 h 604"/>
                <a:gd name="T56" fmla="*/ 67 w 604"/>
                <a:gd name="T57" fmla="*/ 493 h 604"/>
                <a:gd name="T58" fmla="*/ 34 w 604"/>
                <a:gd name="T59" fmla="*/ 443 h 604"/>
                <a:gd name="T60" fmla="*/ 11 w 604"/>
                <a:gd name="T61" fmla="*/ 388 h 604"/>
                <a:gd name="T62" fmla="*/ 0 w 604"/>
                <a:gd name="T63" fmla="*/ 330 h 604"/>
                <a:gd name="T64" fmla="*/ 0 w 604"/>
                <a:gd name="T65" fmla="*/ 273 h 604"/>
                <a:gd name="T66" fmla="*/ 11 w 604"/>
                <a:gd name="T67" fmla="*/ 215 h 604"/>
                <a:gd name="T68" fmla="*/ 34 w 604"/>
                <a:gd name="T69" fmla="*/ 160 h 604"/>
                <a:gd name="T70" fmla="*/ 67 w 604"/>
                <a:gd name="T71" fmla="*/ 110 h 604"/>
                <a:gd name="T72" fmla="*/ 88 w 604"/>
                <a:gd name="T73" fmla="*/ 8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4">
                  <a:moveTo>
                    <a:pt x="88" y="88"/>
                  </a:moveTo>
                  <a:lnTo>
                    <a:pt x="111" y="67"/>
                  </a:lnTo>
                  <a:lnTo>
                    <a:pt x="162" y="34"/>
                  </a:lnTo>
                  <a:lnTo>
                    <a:pt x="216" y="10"/>
                  </a:lnTo>
                  <a:lnTo>
                    <a:pt x="274" y="0"/>
                  </a:lnTo>
                  <a:lnTo>
                    <a:pt x="332" y="0"/>
                  </a:lnTo>
                  <a:lnTo>
                    <a:pt x="389" y="12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6" y="88"/>
                  </a:lnTo>
                  <a:lnTo>
                    <a:pt x="538" y="111"/>
                  </a:lnTo>
                  <a:lnTo>
                    <a:pt x="571" y="162"/>
                  </a:lnTo>
                  <a:lnTo>
                    <a:pt x="592" y="216"/>
                  </a:lnTo>
                  <a:lnTo>
                    <a:pt x="604" y="274"/>
                  </a:lnTo>
                  <a:lnTo>
                    <a:pt x="604" y="332"/>
                  </a:lnTo>
                  <a:lnTo>
                    <a:pt x="592" y="389"/>
                  </a:lnTo>
                  <a:lnTo>
                    <a:pt x="571" y="444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3" y="538"/>
                  </a:lnTo>
                  <a:lnTo>
                    <a:pt x="443" y="571"/>
                  </a:lnTo>
                  <a:lnTo>
                    <a:pt x="388" y="594"/>
                  </a:lnTo>
                  <a:lnTo>
                    <a:pt x="330" y="604"/>
                  </a:lnTo>
                  <a:lnTo>
                    <a:pt x="273" y="604"/>
                  </a:lnTo>
                  <a:lnTo>
                    <a:pt x="215" y="592"/>
                  </a:lnTo>
                  <a:lnTo>
                    <a:pt x="160" y="571"/>
                  </a:lnTo>
                  <a:lnTo>
                    <a:pt x="110" y="538"/>
                  </a:lnTo>
                  <a:lnTo>
                    <a:pt x="87" y="516"/>
                  </a:lnTo>
                  <a:lnTo>
                    <a:pt x="67" y="493"/>
                  </a:lnTo>
                  <a:lnTo>
                    <a:pt x="34" y="443"/>
                  </a:lnTo>
                  <a:lnTo>
                    <a:pt x="11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1" y="215"/>
                  </a:lnTo>
                  <a:lnTo>
                    <a:pt x="34" y="160"/>
                  </a:lnTo>
                  <a:lnTo>
                    <a:pt x="67" y="110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555" y="1126"/>
              <a:ext cx="201" cy="202"/>
            </a:xfrm>
            <a:custGeom>
              <a:avLst/>
              <a:gdLst>
                <a:gd name="T0" fmla="*/ 605 w 605"/>
                <a:gd name="T1" fmla="*/ 302 h 606"/>
                <a:gd name="T2" fmla="*/ 605 w 605"/>
                <a:gd name="T3" fmla="*/ 334 h 606"/>
                <a:gd name="T4" fmla="*/ 592 w 605"/>
                <a:gd name="T5" fmla="*/ 393 h 606"/>
                <a:gd name="T6" fmla="*/ 569 w 605"/>
                <a:gd name="T7" fmla="*/ 447 h 606"/>
                <a:gd name="T8" fmla="*/ 538 w 605"/>
                <a:gd name="T9" fmla="*/ 495 h 606"/>
                <a:gd name="T10" fmla="*/ 496 w 605"/>
                <a:gd name="T11" fmla="*/ 537 h 606"/>
                <a:gd name="T12" fmla="*/ 448 w 605"/>
                <a:gd name="T13" fmla="*/ 570 h 606"/>
                <a:gd name="T14" fmla="*/ 394 w 605"/>
                <a:gd name="T15" fmla="*/ 593 h 606"/>
                <a:gd name="T16" fmla="*/ 335 w 605"/>
                <a:gd name="T17" fmla="*/ 604 h 606"/>
                <a:gd name="T18" fmla="*/ 303 w 605"/>
                <a:gd name="T19" fmla="*/ 606 h 606"/>
                <a:gd name="T20" fmla="*/ 271 w 605"/>
                <a:gd name="T21" fmla="*/ 604 h 606"/>
                <a:gd name="T22" fmla="*/ 212 w 605"/>
                <a:gd name="T23" fmla="*/ 593 h 606"/>
                <a:gd name="T24" fmla="*/ 159 w 605"/>
                <a:gd name="T25" fmla="*/ 570 h 606"/>
                <a:gd name="T26" fmla="*/ 110 w 605"/>
                <a:gd name="T27" fmla="*/ 537 h 606"/>
                <a:gd name="T28" fmla="*/ 70 w 605"/>
                <a:gd name="T29" fmla="*/ 495 h 606"/>
                <a:gd name="T30" fmla="*/ 36 w 605"/>
                <a:gd name="T31" fmla="*/ 447 h 606"/>
                <a:gd name="T32" fmla="*/ 13 w 605"/>
                <a:gd name="T33" fmla="*/ 393 h 606"/>
                <a:gd name="T34" fmla="*/ 0 w 605"/>
                <a:gd name="T35" fmla="*/ 334 h 606"/>
                <a:gd name="T36" fmla="*/ 0 w 605"/>
                <a:gd name="T37" fmla="*/ 302 h 606"/>
                <a:gd name="T38" fmla="*/ 0 w 605"/>
                <a:gd name="T39" fmla="*/ 272 h 606"/>
                <a:gd name="T40" fmla="*/ 13 w 605"/>
                <a:gd name="T41" fmla="*/ 213 h 606"/>
                <a:gd name="T42" fmla="*/ 36 w 605"/>
                <a:gd name="T43" fmla="*/ 158 h 606"/>
                <a:gd name="T44" fmla="*/ 70 w 605"/>
                <a:gd name="T45" fmla="*/ 109 h 606"/>
                <a:gd name="T46" fmla="*/ 110 w 605"/>
                <a:gd name="T47" fmla="*/ 69 h 606"/>
                <a:gd name="T48" fmla="*/ 159 w 605"/>
                <a:gd name="T49" fmla="*/ 36 h 606"/>
                <a:gd name="T50" fmla="*/ 212 w 605"/>
                <a:gd name="T51" fmla="*/ 12 h 606"/>
                <a:gd name="T52" fmla="*/ 271 w 605"/>
                <a:gd name="T53" fmla="*/ 1 h 606"/>
                <a:gd name="T54" fmla="*/ 303 w 605"/>
                <a:gd name="T55" fmla="*/ 0 h 606"/>
                <a:gd name="T56" fmla="*/ 335 w 605"/>
                <a:gd name="T57" fmla="*/ 1 h 606"/>
                <a:gd name="T58" fmla="*/ 394 w 605"/>
                <a:gd name="T59" fmla="*/ 12 h 606"/>
                <a:gd name="T60" fmla="*/ 448 w 605"/>
                <a:gd name="T61" fmla="*/ 36 h 606"/>
                <a:gd name="T62" fmla="*/ 496 w 605"/>
                <a:gd name="T63" fmla="*/ 69 h 606"/>
                <a:gd name="T64" fmla="*/ 538 w 605"/>
                <a:gd name="T65" fmla="*/ 109 h 606"/>
                <a:gd name="T66" fmla="*/ 569 w 605"/>
                <a:gd name="T67" fmla="*/ 158 h 606"/>
                <a:gd name="T68" fmla="*/ 592 w 605"/>
                <a:gd name="T69" fmla="*/ 213 h 606"/>
                <a:gd name="T70" fmla="*/ 605 w 605"/>
                <a:gd name="T71" fmla="*/ 272 h 606"/>
                <a:gd name="T72" fmla="*/ 605 w 605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6">
                  <a:moveTo>
                    <a:pt x="605" y="302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69" y="447"/>
                  </a:lnTo>
                  <a:lnTo>
                    <a:pt x="538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4" y="593"/>
                  </a:lnTo>
                  <a:lnTo>
                    <a:pt x="335" y="604"/>
                  </a:lnTo>
                  <a:lnTo>
                    <a:pt x="303" y="606"/>
                  </a:lnTo>
                  <a:lnTo>
                    <a:pt x="271" y="604"/>
                  </a:lnTo>
                  <a:lnTo>
                    <a:pt x="212" y="593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70" y="495"/>
                  </a:lnTo>
                  <a:lnTo>
                    <a:pt x="36" y="447"/>
                  </a:lnTo>
                  <a:lnTo>
                    <a:pt x="13" y="393"/>
                  </a:lnTo>
                  <a:lnTo>
                    <a:pt x="0" y="334"/>
                  </a:lnTo>
                  <a:lnTo>
                    <a:pt x="0" y="302"/>
                  </a:lnTo>
                  <a:lnTo>
                    <a:pt x="0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70" y="109"/>
                  </a:lnTo>
                  <a:lnTo>
                    <a:pt x="110" y="69"/>
                  </a:lnTo>
                  <a:lnTo>
                    <a:pt x="159" y="36"/>
                  </a:lnTo>
                  <a:lnTo>
                    <a:pt x="212" y="12"/>
                  </a:lnTo>
                  <a:lnTo>
                    <a:pt x="271" y="1"/>
                  </a:lnTo>
                  <a:lnTo>
                    <a:pt x="303" y="0"/>
                  </a:lnTo>
                  <a:lnTo>
                    <a:pt x="335" y="1"/>
                  </a:lnTo>
                  <a:lnTo>
                    <a:pt x="394" y="12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8" y="109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5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686" y="1053"/>
              <a:ext cx="202" cy="201"/>
            </a:xfrm>
            <a:custGeom>
              <a:avLst/>
              <a:gdLst>
                <a:gd name="T0" fmla="*/ 89 w 605"/>
                <a:gd name="T1" fmla="*/ 88 h 605"/>
                <a:gd name="T2" fmla="*/ 111 w 605"/>
                <a:gd name="T3" fmla="*/ 66 h 605"/>
                <a:gd name="T4" fmla="*/ 161 w 605"/>
                <a:gd name="T5" fmla="*/ 33 h 605"/>
                <a:gd name="T6" fmla="*/ 216 w 605"/>
                <a:gd name="T7" fmla="*/ 12 h 605"/>
                <a:gd name="T8" fmla="*/ 273 w 605"/>
                <a:gd name="T9" fmla="*/ 0 h 605"/>
                <a:gd name="T10" fmla="*/ 331 w 605"/>
                <a:gd name="T11" fmla="*/ 0 h 605"/>
                <a:gd name="T12" fmla="*/ 389 w 605"/>
                <a:gd name="T13" fmla="*/ 12 h 605"/>
                <a:gd name="T14" fmla="*/ 443 w 605"/>
                <a:gd name="T15" fmla="*/ 33 h 605"/>
                <a:gd name="T16" fmla="*/ 494 w 605"/>
                <a:gd name="T17" fmla="*/ 68 h 605"/>
                <a:gd name="T18" fmla="*/ 517 w 605"/>
                <a:gd name="T19" fmla="*/ 88 h 605"/>
                <a:gd name="T20" fmla="*/ 538 w 605"/>
                <a:gd name="T21" fmla="*/ 111 h 605"/>
                <a:gd name="T22" fmla="*/ 571 w 605"/>
                <a:gd name="T23" fmla="*/ 161 h 605"/>
                <a:gd name="T24" fmla="*/ 593 w 605"/>
                <a:gd name="T25" fmla="*/ 216 h 605"/>
                <a:gd name="T26" fmla="*/ 605 w 605"/>
                <a:gd name="T27" fmla="*/ 274 h 605"/>
                <a:gd name="T28" fmla="*/ 605 w 605"/>
                <a:gd name="T29" fmla="*/ 331 h 605"/>
                <a:gd name="T30" fmla="*/ 593 w 605"/>
                <a:gd name="T31" fmla="*/ 389 h 605"/>
                <a:gd name="T32" fmla="*/ 570 w 605"/>
                <a:gd name="T33" fmla="*/ 444 h 605"/>
                <a:gd name="T34" fmla="*/ 537 w 605"/>
                <a:gd name="T35" fmla="*/ 494 h 605"/>
                <a:gd name="T36" fmla="*/ 515 w 605"/>
                <a:gd name="T37" fmla="*/ 517 h 605"/>
                <a:gd name="T38" fmla="*/ 494 w 605"/>
                <a:gd name="T39" fmla="*/ 539 h 605"/>
                <a:gd name="T40" fmla="*/ 443 w 605"/>
                <a:gd name="T41" fmla="*/ 572 h 605"/>
                <a:gd name="T42" fmla="*/ 389 w 605"/>
                <a:gd name="T43" fmla="*/ 594 h 605"/>
                <a:gd name="T44" fmla="*/ 331 w 605"/>
                <a:gd name="T45" fmla="*/ 605 h 605"/>
                <a:gd name="T46" fmla="*/ 272 w 605"/>
                <a:gd name="T47" fmla="*/ 605 h 605"/>
                <a:gd name="T48" fmla="*/ 216 w 605"/>
                <a:gd name="T49" fmla="*/ 594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6 h 605"/>
                <a:gd name="T56" fmla="*/ 66 w 605"/>
                <a:gd name="T57" fmla="*/ 494 h 605"/>
                <a:gd name="T58" fmla="*/ 33 w 605"/>
                <a:gd name="T59" fmla="*/ 444 h 605"/>
                <a:gd name="T60" fmla="*/ 11 w 605"/>
                <a:gd name="T61" fmla="*/ 389 h 605"/>
                <a:gd name="T62" fmla="*/ 0 w 605"/>
                <a:gd name="T63" fmla="*/ 331 h 605"/>
                <a:gd name="T64" fmla="*/ 0 w 605"/>
                <a:gd name="T65" fmla="*/ 272 h 605"/>
                <a:gd name="T66" fmla="*/ 11 w 605"/>
                <a:gd name="T67" fmla="*/ 216 h 605"/>
                <a:gd name="T68" fmla="*/ 34 w 605"/>
                <a:gd name="T69" fmla="*/ 161 h 605"/>
                <a:gd name="T70" fmla="*/ 67 w 605"/>
                <a:gd name="T71" fmla="*/ 111 h 605"/>
                <a:gd name="T72" fmla="*/ 89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3" y="33"/>
                  </a:lnTo>
                  <a:lnTo>
                    <a:pt x="494" y="68"/>
                  </a:lnTo>
                  <a:lnTo>
                    <a:pt x="517" y="88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3" y="216"/>
                  </a:lnTo>
                  <a:lnTo>
                    <a:pt x="605" y="274"/>
                  </a:lnTo>
                  <a:lnTo>
                    <a:pt x="605" y="331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5" y="517"/>
                  </a:lnTo>
                  <a:lnTo>
                    <a:pt x="494" y="539"/>
                  </a:lnTo>
                  <a:lnTo>
                    <a:pt x="443" y="572"/>
                  </a:lnTo>
                  <a:lnTo>
                    <a:pt x="389" y="594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6" y="594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6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1" y="389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6"/>
                  </a:lnTo>
                  <a:lnTo>
                    <a:pt x="34" y="161"/>
                  </a:lnTo>
                  <a:lnTo>
                    <a:pt x="67" y="111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956" y="1061"/>
              <a:ext cx="202" cy="202"/>
            </a:xfrm>
            <a:custGeom>
              <a:avLst/>
              <a:gdLst>
                <a:gd name="T0" fmla="*/ 87 w 604"/>
                <a:gd name="T1" fmla="*/ 87 h 605"/>
                <a:gd name="T2" fmla="*/ 110 w 604"/>
                <a:gd name="T3" fmla="*/ 66 h 605"/>
                <a:gd name="T4" fmla="*/ 161 w 604"/>
                <a:gd name="T5" fmla="*/ 33 h 605"/>
                <a:gd name="T6" fmla="*/ 216 w 604"/>
                <a:gd name="T7" fmla="*/ 11 h 605"/>
                <a:gd name="T8" fmla="*/ 273 w 604"/>
                <a:gd name="T9" fmla="*/ 0 h 605"/>
                <a:gd name="T10" fmla="*/ 331 w 604"/>
                <a:gd name="T11" fmla="*/ 0 h 605"/>
                <a:gd name="T12" fmla="*/ 388 w 604"/>
                <a:gd name="T13" fmla="*/ 11 h 605"/>
                <a:gd name="T14" fmla="*/ 443 w 604"/>
                <a:gd name="T15" fmla="*/ 34 h 605"/>
                <a:gd name="T16" fmla="*/ 494 w 604"/>
                <a:gd name="T17" fmla="*/ 67 h 605"/>
                <a:gd name="T18" fmla="*/ 517 w 604"/>
                <a:gd name="T19" fmla="*/ 89 h 605"/>
                <a:gd name="T20" fmla="*/ 537 w 604"/>
                <a:gd name="T21" fmla="*/ 111 h 605"/>
                <a:gd name="T22" fmla="*/ 571 w 604"/>
                <a:gd name="T23" fmla="*/ 161 h 605"/>
                <a:gd name="T24" fmla="*/ 593 w 604"/>
                <a:gd name="T25" fmla="*/ 216 h 605"/>
                <a:gd name="T26" fmla="*/ 604 w 604"/>
                <a:gd name="T27" fmla="*/ 273 h 605"/>
                <a:gd name="T28" fmla="*/ 603 w 604"/>
                <a:gd name="T29" fmla="*/ 332 h 605"/>
                <a:gd name="T30" fmla="*/ 593 w 604"/>
                <a:gd name="T31" fmla="*/ 388 h 605"/>
                <a:gd name="T32" fmla="*/ 570 w 604"/>
                <a:gd name="T33" fmla="*/ 443 h 605"/>
                <a:gd name="T34" fmla="*/ 537 w 604"/>
                <a:gd name="T35" fmla="*/ 494 h 605"/>
                <a:gd name="T36" fmla="*/ 515 w 604"/>
                <a:gd name="T37" fmla="*/ 517 h 605"/>
                <a:gd name="T38" fmla="*/ 492 w 604"/>
                <a:gd name="T39" fmla="*/ 538 h 605"/>
                <a:gd name="T40" fmla="*/ 442 w 604"/>
                <a:gd name="T41" fmla="*/ 571 h 605"/>
                <a:gd name="T42" fmla="*/ 387 w 604"/>
                <a:gd name="T43" fmla="*/ 593 h 605"/>
                <a:gd name="T44" fmla="*/ 331 w 604"/>
                <a:gd name="T45" fmla="*/ 605 h 605"/>
                <a:gd name="T46" fmla="*/ 272 w 604"/>
                <a:gd name="T47" fmla="*/ 605 h 605"/>
                <a:gd name="T48" fmla="*/ 214 w 604"/>
                <a:gd name="T49" fmla="*/ 593 h 605"/>
                <a:gd name="T50" fmla="*/ 161 w 604"/>
                <a:gd name="T51" fmla="*/ 570 h 605"/>
                <a:gd name="T52" fmla="*/ 110 w 604"/>
                <a:gd name="T53" fmla="*/ 537 h 605"/>
                <a:gd name="T54" fmla="*/ 87 w 604"/>
                <a:gd name="T55" fmla="*/ 515 h 605"/>
                <a:gd name="T56" fmla="*/ 66 w 604"/>
                <a:gd name="T57" fmla="*/ 494 h 605"/>
                <a:gd name="T58" fmla="*/ 33 w 604"/>
                <a:gd name="T59" fmla="*/ 443 h 605"/>
                <a:gd name="T60" fmla="*/ 11 w 604"/>
                <a:gd name="T61" fmla="*/ 388 h 605"/>
                <a:gd name="T62" fmla="*/ 0 w 604"/>
                <a:gd name="T63" fmla="*/ 331 h 605"/>
                <a:gd name="T64" fmla="*/ 0 w 604"/>
                <a:gd name="T65" fmla="*/ 272 h 605"/>
                <a:gd name="T66" fmla="*/ 11 w 604"/>
                <a:gd name="T67" fmla="*/ 216 h 605"/>
                <a:gd name="T68" fmla="*/ 33 w 604"/>
                <a:gd name="T69" fmla="*/ 161 h 605"/>
                <a:gd name="T70" fmla="*/ 67 w 604"/>
                <a:gd name="T71" fmla="*/ 111 h 605"/>
                <a:gd name="T72" fmla="*/ 87 w 604"/>
                <a:gd name="T73" fmla="*/ 8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7" y="87"/>
                  </a:moveTo>
                  <a:lnTo>
                    <a:pt x="110" y="66"/>
                  </a:lnTo>
                  <a:lnTo>
                    <a:pt x="161" y="33"/>
                  </a:lnTo>
                  <a:lnTo>
                    <a:pt x="216" y="11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8" y="11"/>
                  </a:lnTo>
                  <a:lnTo>
                    <a:pt x="443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7" y="111"/>
                  </a:lnTo>
                  <a:lnTo>
                    <a:pt x="571" y="161"/>
                  </a:lnTo>
                  <a:lnTo>
                    <a:pt x="593" y="216"/>
                  </a:lnTo>
                  <a:lnTo>
                    <a:pt x="604" y="273"/>
                  </a:lnTo>
                  <a:lnTo>
                    <a:pt x="603" y="332"/>
                  </a:lnTo>
                  <a:lnTo>
                    <a:pt x="593" y="388"/>
                  </a:lnTo>
                  <a:lnTo>
                    <a:pt x="570" y="443"/>
                  </a:lnTo>
                  <a:lnTo>
                    <a:pt x="537" y="494"/>
                  </a:lnTo>
                  <a:lnTo>
                    <a:pt x="515" y="517"/>
                  </a:lnTo>
                  <a:lnTo>
                    <a:pt x="492" y="538"/>
                  </a:lnTo>
                  <a:lnTo>
                    <a:pt x="442" y="571"/>
                  </a:lnTo>
                  <a:lnTo>
                    <a:pt x="387" y="593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4" y="593"/>
                  </a:lnTo>
                  <a:lnTo>
                    <a:pt x="161" y="570"/>
                  </a:lnTo>
                  <a:lnTo>
                    <a:pt x="110" y="537"/>
                  </a:lnTo>
                  <a:lnTo>
                    <a:pt x="87" y="515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1" y="388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6"/>
                  </a:lnTo>
                  <a:lnTo>
                    <a:pt x="33" y="161"/>
                  </a:lnTo>
                  <a:lnTo>
                    <a:pt x="67" y="111"/>
                  </a:lnTo>
                  <a:lnTo>
                    <a:pt x="87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850" y="1001"/>
              <a:ext cx="201" cy="202"/>
            </a:xfrm>
            <a:custGeom>
              <a:avLst/>
              <a:gdLst>
                <a:gd name="T0" fmla="*/ 89 w 605"/>
                <a:gd name="T1" fmla="*/ 87 h 605"/>
                <a:gd name="T2" fmla="*/ 111 w 605"/>
                <a:gd name="T3" fmla="*/ 66 h 605"/>
                <a:gd name="T4" fmla="*/ 161 w 605"/>
                <a:gd name="T5" fmla="*/ 33 h 605"/>
                <a:gd name="T6" fmla="*/ 216 w 605"/>
                <a:gd name="T7" fmla="*/ 11 h 605"/>
                <a:gd name="T8" fmla="*/ 273 w 605"/>
                <a:gd name="T9" fmla="*/ 0 h 605"/>
                <a:gd name="T10" fmla="*/ 333 w 605"/>
                <a:gd name="T11" fmla="*/ 0 h 605"/>
                <a:gd name="T12" fmla="*/ 389 w 605"/>
                <a:gd name="T13" fmla="*/ 11 h 605"/>
                <a:gd name="T14" fmla="*/ 443 w 605"/>
                <a:gd name="T15" fmla="*/ 33 h 605"/>
                <a:gd name="T16" fmla="*/ 494 w 605"/>
                <a:gd name="T17" fmla="*/ 67 h 605"/>
                <a:gd name="T18" fmla="*/ 517 w 605"/>
                <a:gd name="T19" fmla="*/ 87 h 605"/>
                <a:gd name="T20" fmla="*/ 538 w 605"/>
                <a:gd name="T21" fmla="*/ 111 h 605"/>
                <a:gd name="T22" fmla="*/ 572 w 605"/>
                <a:gd name="T23" fmla="*/ 161 h 605"/>
                <a:gd name="T24" fmla="*/ 593 w 605"/>
                <a:gd name="T25" fmla="*/ 216 h 605"/>
                <a:gd name="T26" fmla="*/ 605 w 605"/>
                <a:gd name="T27" fmla="*/ 273 h 605"/>
                <a:gd name="T28" fmla="*/ 605 w 605"/>
                <a:gd name="T29" fmla="*/ 331 h 605"/>
                <a:gd name="T30" fmla="*/ 593 w 605"/>
                <a:gd name="T31" fmla="*/ 388 h 605"/>
                <a:gd name="T32" fmla="*/ 570 w 605"/>
                <a:gd name="T33" fmla="*/ 443 h 605"/>
                <a:gd name="T34" fmla="*/ 537 w 605"/>
                <a:gd name="T35" fmla="*/ 494 h 605"/>
                <a:gd name="T36" fmla="*/ 517 w 605"/>
                <a:gd name="T37" fmla="*/ 517 h 605"/>
                <a:gd name="T38" fmla="*/ 494 w 605"/>
                <a:gd name="T39" fmla="*/ 538 h 605"/>
                <a:gd name="T40" fmla="*/ 443 w 605"/>
                <a:gd name="T41" fmla="*/ 571 h 605"/>
                <a:gd name="T42" fmla="*/ 389 w 605"/>
                <a:gd name="T43" fmla="*/ 593 h 605"/>
                <a:gd name="T44" fmla="*/ 331 w 605"/>
                <a:gd name="T45" fmla="*/ 605 h 605"/>
                <a:gd name="T46" fmla="*/ 273 w 605"/>
                <a:gd name="T47" fmla="*/ 605 h 605"/>
                <a:gd name="T48" fmla="*/ 216 w 605"/>
                <a:gd name="T49" fmla="*/ 593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5 h 605"/>
                <a:gd name="T56" fmla="*/ 66 w 605"/>
                <a:gd name="T57" fmla="*/ 494 h 605"/>
                <a:gd name="T58" fmla="*/ 33 w 605"/>
                <a:gd name="T59" fmla="*/ 443 h 605"/>
                <a:gd name="T60" fmla="*/ 11 w 605"/>
                <a:gd name="T61" fmla="*/ 388 h 605"/>
                <a:gd name="T62" fmla="*/ 0 w 605"/>
                <a:gd name="T63" fmla="*/ 331 h 605"/>
                <a:gd name="T64" fmla="*/ 0 w 605"/>
                <a:gd name="T65" fmla="*/ 272 h 605"/>
                <a:gd name="T66" fmla="*/ 11 w 605"/>
                <a:gd name="T67" fmla="*/ 216 h 605"/>
                <a:gd name="T68" fmla="*/ 34 w 605"/>
                <a:gd name="T69" fmla="*/ 161 h 605"/>
                <a:gd name="T70" fmla="*/ 67 w 605"/>
                <a:gd name="T71" fmla="*/ 111 h 605"/>
                <a:gd name="T72" fmla="*/ 89 w 605"/>
                <a:gd name="T73" fmla="*/ 8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7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1"/>
                  </a:lnTo>
                  <a:lnTo>
                    <a:pt x="273" y="0"/>
                  </a:lnTo>
                  <a:lnTo>
                    <a:pt x="333" y="0"/>
                  </a:lnTo>
                  <a:lnTo>
                    <a:pt x="389" y="11"/>
                  </a:lnTo>
                  <a:lnTo>
                    <a:pt x="443" y="33"/>
                  </a:lnTo>
                  <a:lnTo>
                    <a:pt x="494" y="67"/>
                  </a:lnTo>
                  <a:lnTo>
                    <a:pt x="517" y="87"/>
                  </a:lnTo>
                  <a:lnTo>
                    <a:pt x="538" y="111"/>
                  </a:lnTo>
                  <a:lnTo>
                    <a:pt x="572" y="161"/>
                  </a:lnTo>
                  <a:lnTo>
                    <a:pt x="593" y="216"/>
                  </a:lnTo>
                  <a:lnTo>
                    <a:pt x="605" y="273"/>
                  </a:lnTo>
                  <a:lnTo>
                    <a:pt x="605" y="331"/>
                  </a:lnTo>
                  <a:lnTo>
                    <a:pt x="593" y="388"/>
                  </a:lnTo>
                  <a:lnTo>
                    <a:pt x="570" y="443"/>
                  </a:lnTo>
                  <a:lnTo>
                    <a:pt x="537" y="494"/>
                  </a:lnTo>
                  <a:lnTo>
                    <a:pt x="517" y="517"/>
                  </a:lnTo>
                  <a:lnTo>
                    <a:pt x="494" y="538"/>
                  </a:lnTo>
                  <a:lnTo>
                    <a:pt x="443" y="571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3" y="605"/>
                  </a:lnTo>
                  <a:lnTo>
                    <a:pt x="216" y="593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5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1" y="388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6"/>
                  </a:lnTo>
                  <a:lnTo>
                    <a:pt x="34" y="161"/>
                  </a:lnTo>
                  <a:lnTo>
                    <a:pt x="67" y="111"/>
                  </a:lnTo>
                  <a:lnTo>
                    <a:pt x="89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522" y="1025"/>
              <a:ext cx="202" cy="202"/>
            </a:xfrm>
            <a:custGeom>
              <a:avLst/>
              <a:gdLst>
                <a:gd name="T0" fmla="*/ 87 w 604"/>
                <a:gd name="T1" fmla="*/ 88 h 605"/>
                <a:gd name="T2" fmla="*/ 110 w 604"/>
                <a:gd name="T3" fmla="*/ 66 h 605"/>
                <a:gd name="T4" fmla="*/ 161 w 604"/>
                <a:gd name="T5" fmla="*/ 33 h 605"/>
                <a:gd name="T6" fmla="*/ 216 w 604"/>
                <a:gd name="T7" fmla="*/ 12 h 605"/>
                <a:gd name="T8" fmla="*/ 273 w 604"/>
                <a:gd name="T9" fmla="*/ 0 h 605"/>
                <a:gd name="T10" fmla="*/ 331 w 604"/>
                <a:gd name="T11" fmla="*/ 0 h 605"/>
                <a:gd name="T12" fmla="*/ 388 w 604"/>
                <a:gd name="T13" fmla="*/ 12 h 605"/>
                <a:gd name="T14" fmla="*/ 443 w 604"/>
                <a:gd name="T15" fmla="*/ 35 h 605"/>
                <a:gd name="T16" fmla="*/ 494 w 604"/>
                <a:gd name="T17" fmla="*/ 68 h 605"/>
                <a:gd name="T18" fmla="*/ 517 w 604"/>
                <a:gd name="T19" fmla="*/ 89 h 605"/>
                <a:gd name="T20" fmla="*/ 538 w 604"/>
                <a:gd name="T21" fmla="*/ 111 h 605"/>
                <a:gd name="T22" fmla="*/ 571 w 604"/>
                <a:gd name="T23" fmla="*/ 161 h 605"/>
                <a:gd name="T24" fmla="*/ 593 w 604"/>
                <a:gd name="T25" fmla="*/ 216 h 605"/>
                <a:gd name="T26" fmla="*/ 604 w 604"/>
                <a:gd name="T27" fmla="*/ 274 h 605"/>
                <a:gd name="T28" fmla="*/ 604 w 604"/>
                <a:gd name="T29" fmla="*/ 333 h 605"/>
                <a:gd name="T30" fmla="*/ 593 w 604"/>
                <a:gd name="T31" fmla="*/ 389 h 605"/>
                <a:gd name="T32" fmla="*/ 570 w 604"/>
                <a:gd name="T33" fmla="*/ 444 h 605"/>
                <a:gd name="T34" fmla="*/ 537 w 604"/>
                <a:gd name="T35" fmla="*/ 494 h 605"/>
                <a:gd name="T36" fmla="*/ 515 w 604"/>
                <a:gd name="T37" fmla="*/ 517 h 605"/>
                <a:gd name="T38" fmla="*/ 494 w 604"/>
                <a:gd name="T39" fmla="*/ 539 h 605"/>
                <a:gd name="T40" fmla="*/ 442 w 604"/>
                <a:gd name="T41" fmla="*/ 572 h 605"/>
                <a:gd name="T42" fmla="*/ 387 w 604"/>
                <a:gd name="T43" fmla="*/ 593 h 605"/>
                <a:gd name="T44" fmla="*/ 331 w 604"/>
                <a:gd name="T45" fmla="*/ 605 h 605"/>
                <a:gd name="T46" fmla="*/ 272 w 604"/>
                <a:gd name="T47" fmla="*/ 605 h 605"/>
                <a:gd name="T48" fmla="*/ 216 w 604"/>
                <a:gd name="T49" fmla="*/ 593 h 605"/>
                <a:gd name="T50" fmla="*/ 161 w 604"/>
                <a:gd name="T51" fmla="*/ 572 h 605"/>
                <a:gd name="T52" fmla="*/ 110 w 604"/>
                <a:gd name="T53" fmla="*/ 537 h 605"/>
                <a:gd name="T54" fmla="*/ 87 w 604"/>
                <a:gd name="T55" fmla="*/ 517 h 605"/>
                <a:gd name="T56" fmla="*/ 66 w 604"/>
                <a:gd name="T57" fmla="*/ 494 h 605"/>
                <a:gd name="T58" fmla="*/ 33 w 604"/>
                <a:gd name="T59" fmla="*/ 444 h 605"/>
                <a:gd name="T60" fmla="*/ 11 w 604"/>
                <a:gd name="T61" fmla="*/ 389 h 605"/>
                <a:gd name="T62" fmla="*/ 0 w 604"/>
                <a:gd name="T63" fmla="*/ 331 h 605"/>
                <a:gd name="T64" fmla="*/ 0 w 604"/>
                <a:gd name="T65" fmla="*/ 274 h 605"/>
                <a:gd name="T66" fmla="*/ 11 w 604"/>
                <a:gd name="T67" fmla="*/ 216 h 605"/>
                <a:gd name="T68" fmla="*/ 33 w 604"/>
                <a:gd name="T69" fmla="*/ 161 h 605"/>
                <a:gd name="T70" fmla="*/ 67 w 604"/>
                <a:gd name="T71" fmla="*/ 111 h 605"/>
                <a:gd name="T72" fmla="*/ 87 w 604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7" y="88"/>
                  </a:moveTo>
                  <a:lnTo>
                    <a:pt x="110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8" y="12"/>
                  </a:lnTo>
                  <a:lnTo>
                    <a:pt x="443" y="35"/>
                  </a:lnTo>
                  <a:lnTo>
                    <a:pt x="494" y="68"/>
                  </a:lnTo>
                  <a:lnTo>
                    <a:pt x="517" y="89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3" y="216"/>
                  </a:lnTo>
                  <a:lnTo>
                    <a:pt x="604" y="274"/>
                  </a:lnTo>
                  <a:lnTo>
                    <a:pt x="604" y="333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5" y="517"/>
                  </a:lnTo>
                  <a:lnTo>
                    <a:pt x="494" y="539"/>
                  </a:lnTo>
                  <a:lnTo>
                    <a:pt x="442" y="572"/>
                  </a:lnTo>
                  <a:lnTo>
                    <a:pt x="387" y="593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6" y="593"/>
                  </a:lnTo>
                  <a:lnTo>
                    <a:pt x="161" y="572"/>
                  </a:lnTo>
                  <a:lnTo>
                    <a:pt x="110" y="537"/>
                  </a:lnTo>
                  <a:lnTo>
                    <a:pt x="87" y="517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1" y="389"/>
                  </a:lnTo>
                  <a:lnTo>
                    <a:pt x="0" y="331"/>
                  </a:lnTo>
                  <a:lnTo>
                    <a:pt x="0" y="274"/>
                  </a:lnTo>
                  <a:lnTo>
                    <a:pt x="11" y="216"/>
                  </a:lnTo>
                  <a:lnTo>
                    <a:pt x="33" y="161"/>
                  </a:lnTo>
                  <a:lnTo>
                    <a:pt x="67" y="111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710" y="965"/>
              <a:ext cx="202" cy="202"/>
            </a:xfrm>
            <a:custGeom>
              <a:avLst/>
              <a:gdLst>
                <a:gd name="T0" fmla="*/ 89 w 605"/>
                <a:gd name="T1" fmla="*/ 88 h 605"/>
                <a:gd name="T2" fmla="*/ 112 w 605"/>
                <a:gd name="T3" fmla="*/ 66 h 605"/>
                <a:gd name="T4" fmla="*/ 163 w 605"/>
                <a:gd name="T5" fmla="*/ 33 h 605"/>
                <a:gd name="T6" fmla="*/ 218 w 605"/>
                <a:gd name="T7" fmla="*/ 12 h 605"/>
                <a:gd name="T8" fmla="*/ 274 w 605"/>
                <a:gd name="T9" fmla="*/ 0 h 605"/>
                <a:gd name="T10" fmla="*/ 333 w 605"/>
                <a:gd name="T11" fmla="*/ 0 h 605"/>
                <a:gd name="T12" fmla="*/ 389 w 605"/>
                <a:gd name="T13" fmla="*/ 12 h 605"/>
                <a:gd name="T14" fmla="*/ 444 w 605"/>
                <a:gd name="T15" fmla="*/ 35 h 605"/>
                <a:gd name="T16" fmla="*/ 494 w 605"/>
                <a:gd name="T17" fmla="*/ 68 h 605"/>
                <a:gd name="T18" fmla="*/ 517 w 605"/>
                <a:gd name="T19" fmla="*/ 89 h 605"/>
                <a:gd name="T20" fmla="*/ 539 w 605"/>
                <a:gd name="T21" fmla="*/ 111 h 605"/>
                <a:gd name="T22" fmla="*/ 572 w 605"/>
                <a:gd name="T23" fmla="*/ 161 h 605"/>
                <a:gd name="T24" fmla="*/ 594 w 605"/>
                <a:gd name="T25" fmla="*/ 216 h 605"/>
                <a:gd name="T26" fmla="*/ 605 w 605"/>
                <a:gd name="T27" fmla="*/ 274 h 605"/>
                <a:gd name="T28" fmla="*/ 605 w 605"/>
                <a:gd name="T29" fmla="*/ 333 h 605"/>
                <a:gd name="T30" fmla="*/ 594 w 605"/>
                <a:gd name="T31" fmla="*/ 389 h 605"/>
                <a:gd name="T32" fmla="*/ 572 w 605"/>
                <a:gd name="T33" fmla="*/ 444 h 605"/>
                <a:gd name="T34" fmla="*/ 537 w 605"/>
                <a:gd name="T35" fmla="*/ 494 h 605"/>
                <a:gd name="T36" fmla="*/ 517 w 605"/>
                <a:gd name="T37" fmla="*/ 517 h 605"/>
                <a:gd name="T38" fmla="*/ 494 w 605"/>
                <a:gd name="T39" fmla="*/ 539 h 605"/>
                <a:gd name="T40" fmla="*/ 444 w 605"/>
                <a:gd name="T41" fmla="*/ 572 h 605"/>
                <a:gd name="T42" fmla="*/ 389 w 605"/>
                <a:gd name="T43" fmla="*/ 593 h 605"/>
                <a:gd name="T44" fmla="*/ 331 w 605"/>
                <a:gd name="T45" fmla="*/ 605 h 605"/>
                <a:gd name="T46" fmla="*/ 274 w 605"/>
                <a:gd name="T47" fmla="*/ 605 h 605"/>
                <a:gd name="T48" fmla="*/ 216 w 605"/>
                <a:gd name="T49" fmla="*/ 593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7 h 605"/>
                <a:gd name="T56" fmla="*/ 66 w 605"/>
                <a:gd name="T57" fmla="*/ 494 h 605"/>
                <a:gd name="T58" fmla="*/ 33 w 605"/>
                <a:gd name="T59" fmla="*/ 444 h 605"/>
                <a:gd name="T60" fmla="*/ 12 w 605"/>
                <a:gd name="T61" fmla="*/ 389 h 605"/>
                <a:gd name="T62" fmla="*/ 0 w 605"/>
                <a:gd name="T63" fmla="*/ 331 h 605"/>
                <a:gd name="T64" fmla="*/ 0 w 605"/>
                <a:gd name="T65" fmla="*/ 272 h 605"/>
                <a:gd name="T66" fmla="*/ 12 w 605"/>
                <a:gd name="T67" fmla="*/ 216 h 605"/>
                <a:gd name="T68" fmla="*/ 35 w 605"/>
                <a:gd name="T69" fmla="*/ 161 h 605"/>
                <a:gd name="T70" fmla="*/ 68 w 605"/>
                <a:gd name="T71" fmla="*/ 111 h 605"/>
                <a:gd name="T72" fmla="*/ 89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8"/>
                  </a:moveTo>
                  <a:lnTo>
                    <a:pt x="112" y="66"/>
                  </a:lnTo>
                  <a:lnTo>
                    <a:pt x="163" y="33"/>
                  </a:lnTo>
                  <a:lnTo>
                    <a:pt x="218" y="12"/>
                  </a:lnTo>
                  <a:lnTo>
                    <a:pt x="274" y="0"/>
                  </a:lnTo>
                  <a:lnTo>
                    <a:pt x="333" y="0"/>
                  </a:lnTo>
                  <a:lnTo>
                    <a:pt x="389" y="12"/>
                  </a:lnTo>
                  <a:lnTo>
                    <a:pt x="444" y="35"/>
                  </a:lnTo>
                  <a:lnTo>
                    <a:pt x="494" y="68"/>
                  </a:lnTo>
                  <a:lnTo>
                    <a:pt x="517" y="89"/>
                  </a:lnTo>
                  <a:lnTo>
                    <a:pt x="539" y="111"/>
                  </a:lnTo>
                  <a:lnTo>
                    <a:pt x="572" y="161"/>
                  </a:lnTo>
                  <a:lnTo>
                    <a:pt x="594" y="216"/>
                  </a:lnTo>
                  <a:lnTo>
                    <a:pt x="605" y="274"/>
                  </a:lnTo>
                  <a:lnTo>
                    <a:pt x="605" y="333"/>
                  </a:lnTo>
                  <a:lnTo>
                    <a:pt x="594" y="389"/>
                  </a:lnTo>
                  <a:lnTo>
                    <a:pt x="572" y="444"/>
                  </a:lnTo>
                  <a:lnTo>
                    <a:pt x="537" y="494"/>
                  </a:lnTo>
                  <a:lnTo>
                    <a:pt x="517" y="517"/>
                  </a:lnTo>
                  <a:lnTo>
                    <a:pt x="494" y="539"/>
                  </a:lnTo>
                  <a:lnTo>
                    <a:pt x="444" y="572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4" y="605"/>
                  </a:lnTo>
                  <a:lnTo>
                    <a:pt x="216" y="593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7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1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090" y="1072"/>
              <a:ext cx="201" cy="201"/>
            </a:xfrm>
            <a:custGeom>
              <a:avLst/>
              <a:gdLst>
                <a:gd name="T0" fmla="*/ 88 w 604"/>
                <a:gd name="T1" fmla="*/ 88 h 603"/>
                <a:gd name="T2" fmla="*/ 111 w 604"/>
                <a:gd name="T3" fmla="*/ 66 h 603"/>
                <a:gd name="T4" fmla="*/ 162 w 604"/>
                <a:gd name="T5" fmla="*/ 33 h 603"/>
                <a:gd name="T6" fmla="*/ 216 w 604"/>
                <a:gd name="T7" fmla="*/ 11 h 603"/>
                <a:gd name="T8" fmla="*/ 273 w 604"/>
                <a:gd name="T9" fmla="*/ 0 h 603"/>
                <a:gd name="T10" fmla="*/ 332 w 604"/>
                <a:gd name="T11" fmla="*/ 0 h 603"/>
                <a:gd name="T12" fmla="*/ 389 w 604"/>
                <a:gd name="T13" fmla="*/ 11 h 603"/>
                <a:gd name="T14" fmla="*/ 444 w 604"/>
                <a:gd name="T15" fmla="*/ 33 h 603"/>
                <a:gd name="T16" fmla="*/ 494 w 604"/>
                <a:gd name="T17" fmla="*/ 66 h 603"/>
                <a:gd name="T18" fmla="*/ 516 w 604"/>
                <a:gd name="T19" fmla="*/ 88 h 603"/>
                <a:gd name="T20" fmla="*/ 538 w 604"/>
                <a:gd name="T21" fmla="*/ 111 h 603"/>
                <a:gd name="T22" fmla="*/ 571 w 604"/>
                <a:gd name="T23" fmla="*/ 161 h 603"/>
                <a:gd name="T24" fmla="*/ 592 w 604"/>
                <a:gd name="T25" fmla="*/ 216 h 603"/>
                <a:gd name="T26" fmla="*/ 604 w 604"/>
                <a:gd name="T27" fmla="*/ 273 h 603"/>
                <a:gd name="T28" fmla="*/ 604 w 604"/>
                <a:gd name="T29" fmla="*/ 331 h 603"/>
                <a:gd name="T30" fmla="*/ 592 w 604"/>
                <a:gd name="T31" fmla="*/ 389 h 603"/>
                <a:gd name="T32" fmla="*/ 571 w 604"/>
                <a:gd name="T33" fmla="*/ 443 h 603"/>
                <a:gd name="T34" fmla="*/ 538 w 604"/>
                <a:gd name="T35" fmla="*/ 494 h 603"/>
                <a:gd name="T36" fmla="*/ 516 w 604"/>
                <a:gd name="T37" fmla="*/ 517 h 603"/>
                <a:gd name="T38" fmla="*/ 493 w 604"/>
                <a:gd name="T39" fmla="*/ 537 h 603"/>
                <a:gd name="T40" fmla="*/ 443 w 604"/>
                <a:gd name="T41" fmla="*/ 570 h 603"/>
                <a:gd name="T42" fmla="*/ 388 w 604"/>
                <a:gd name="T43" fmla="*/ 593 h 603"/>
                <a:gd name="T44" fmla="*/ 330 w 604"/>
                <a:gd name="T45" fmla="*/ 603 h 603"/>
                <a:gd name="T46" fmla="*/ 273 w 604"/>
                <a:gd name="T47" fmla="*/ 603 h 603"/>
                <a:gd name="T48" fmla="*/ 215 w 604"/>
                <a:gd name="T49" fmla="*/ 593 h 603"/>
                <a:gd name="T50" fmla="*/ 160 w 604"/>
                <a:gd name="T51" fmla="*/ 570 h 603"/>
                <a:gd name="T52" fmla="*/ 110 w 604"/>
                <a:gd name="T53" fmla="*/ 537 h 603"/>
                <a:gd name="T54" fmla="*/ 87 w 604"/>
                <a:gd name="T55" fmla="*/ 515 h 603"/>
                <a:gd name="T56" fmla="*/ 67 w 604"/>
                <a:gd name="T57" fmla="*/ 492 h 603"/>
                <a:gd name="T58" fmla="*/ 34 w 604"/>
                <a:gd name="T59" fmla="*/ 442 h 603"/>
                <a:gd name="T60" fmla="*/ 10 w 604"/>
                <a:gd name="T61" fmla="*/ 387 h 603"/>
                <a:gd name="T62" fmla="*/ 0 w 604"/>
                <a:gd name="T63" fmla="*/ 331 h 603"/>
                <a:gd name="T64" fmla="*/ 0 w 604"/>
                <a:gd name="T65" fmla="*/ 272 h 603"/>
                <a:gd name="T66" fmla="*/ 10 w 604"/>
                <a:gd name="T67" fmla="*/ 214 h 603"/>
                <a:gd name="T68" fmla="*/ 34 w 604"/>
                <a:gd name="T69" fmla="*/ 160 h 603"/>
                <a:gd name="T70" fmla="*/ 67 w 604"/>
                <a:gd name="T71" fmla="*/ 109 h 603"/>
                <a:gd name="T72" fmla="*/ 88 w 604"/>
                <a:gd name="T73" fmla="*/ 8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3">
                  <a:moveTo>
                    <a:pt x="88" y="88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3" y="0"/>
                  </a:lnTo>
                  <a:lnTo>
                    <a:pt x="332" y="0"/>
                  </a:lnTo>
                  <a:lnTo>
                    <a:pt x="389" y="11"/>
                  </a:lnTo>
                  <a:lnTo>
                    <a:pt x="444" y="33"/>
                  </a:lnTo>
                  <a:lnTo>
                    <a:pt x="494" y="66"/>
                  </a:lnTo>
                  <a:lnTo>
                    <a:pt x="516" y="88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2" y="216"/>
                  </a:lnTo>
                  <a:lnTo>
                    <a:pt x="604" y="273"/>
                  </a:lnTo>
                  <a:lnTo>
                    <a:pt x="604" y="331"/>
                  </a:lnTo>
                  <a:lnTo>
                    <a:pt x="592" y="389"/>
                  </a:lnTo>
                  <a:lnTo>
                    <a:pt x="571" y="443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3" y="537"/>
                  </a:lnTo>
                  <a:lnTo>
                    <a:pt x="443" y="570"/>
                  </a:lnTo>
                  <a:lnTo>
                    <a:pt x="388" y="593"/>
                  </a:lnTo>
                  <a:lnTo>
                    <a:pt x="330" y="603"/>
                  </a:lnTo>
                  <a:lnTo>
                    <a:pt x="273" y="603"/>
                  </a:lnTo>
                  <a:lnTo>
                    <a:pt x="215" y="593"/>
                  </a:lnTo>
                  <a:lnTo>
                    <a:pt x="160" y="570"/>
                  </a:lnTo>
                  <a:lnTo>
                    <a:pt x="110" y="537"/>
                  </a:lnTo>
                  <a:lnTo>
                    <a:pt x="87" y="515"/>
                  </a:lnTo>
                  <a:lnTo>
                    <a:pt x="67" y="492"/>
                  </a:lnTo>
                  <a:lnTo>
                    <a:pt x="34" y="442"/>
                  </a:lnTo>
                  <a:lnTo>
                    <a:pt x="10" y="387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0" y="214"/>
                  </a:lnTo>
                  <a:lnTo>
                    <a:pt x="34" y="160"/>
                  </a:lnTo>
                  <a:lnTo>
                    <a:pt x="67" y="109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394" y="1113"/>
              <a:ext cx="201" cy="201"/>
            </a:xfrm>
            <a:custGeom>
              <a:avLst/>
              <a:gdLst>
                <a:gd name="T0" fmla="*/ 88 w 603"/>
                <a:gd name="T1" fmla="*/ 88 h 605"/>
                <a:gd name="T2" fmla="*/ 111 w 603"/>
                <a:gd name="T3" fmla="*/ 66 h 605"/>
                <a:gd name="T4" fmla="*/ 161 w 603"/>
                <a:gd name="T5" fmla="*/ 33 h 605"/>
                <a:gd name="T6" fmla="*/ 216 w 603"/>
                <a:gd name="T7" fmla="*/ 12 h 605"/>
                <a:gd name="T8" fmla="*/ 274 w 603"/>
                <a:gd name="T9" fmla="*/ 0 h 605"/>
                <a:gd name="T10" fmla="*/ 331 w 603"/>
                <a:gd name="T11" fmla="*/ 0 h 605"/>
                <a:gd name="T12" fmla="*/ 389 w 603"/>
                <a:gd name="T13" fmla="*/ 12 h 605"/>
                <a:gd name="T14" fmla="*/ 444 w 603"/>
                <a:gd name="T15" fmla="*/ 35 h 605"/>
                <a:gd name="T16" fmla="*/ 494 w 603"/>
                <a:gd name="T17" fmla="*/ 68 h 605"/>
                <a:gd name="T18" fmla="*/ 517 w 603"/>
                <a:gd name="T19" fmla="*/ 89 h 605"/>
                <a:gd name="T20" fmla="*/ 537 w 603"/>
                <a:gd name="T21" fmla="*/ 111 h 605"/>
                <a:gd name="T22" fmla="*/ 570 w 603"/>
                <a:gd name="T23" fmla="*/ 161 h 605"/>
                <a:gd name="T24" fmla="*/ 593 w 603"/>
                <a:gd name="T25" fmla="*/ 216 h 605"/>
                <a:gd name="T26" fmla="*/ 603 w 603"/>
                <a:gd name="T27" fmla="*/ 274 h 605"/>
                <a:gd name="T28" fmla="*/ 603 w 603"/>
                <a:gd name="T29" fmla="*/ 333 h 605"/>
                <a:gd name="T30" fmla="*/ 593 w 603"/>
                <a:gd name="T31" fmla="*/ 389 h 605"/>
                <a:gd name="T32" fmla="*/ 570 w 603"/>
                <a:gd name="T33" fmla="*/ 444 h 605"/>
                <a:gd name="T34" fmla="*/ 537 w 603"/>
                <a:gd name="T35" fmla="*/ 494 h 605"/>
                <a:gd name="T36" fmla="*/ 516 w 603"/>
                <a:gd name="T37" fmla="*/ 517 h 605"/>
                <a:gd name="T38" fmla="*/ 493 w 603"/>
                <a:gd name="T39" fmla="*/ 539 h 605"/>
                <a:gd name="T40" fmla="*/ 442 w 603"/>
                <a:gd name="T41" fmla="*/ 572 h 605"/>
                <a:gd name="T42" fmla="*/ 387 w 603"/>
                <a:gd name="T43" fmla="*/ 594 h 605"/>
                <a:gd name="T44" fmla="*/ 331 w 603"/>
                <a:gd name="T45" fmla="*/ 605 h 605"/>
                <a:gd name="T46" fmla="*/ 272 w 603"/>
                <a:gd name="T47" fmla="*/ 605 h 605"/>
                <a:gd name="T48" fmla="*/ 215 w 603"/>
                <a:gd name="T49" fmla="*/ 594 h 605"/>
                <a:gd name="T50" fmla="*/ 160 w 603"/>
                <a:gd name="T51" fmla="*/ 571 h 605"/>
                <a:gd name="T52" fmla="*/ 109 w 603"/>
                <a:gd name="T53" fmla="*/ 537 h 605"/>
                <a:gd name="T54" fmla="*/ 88 w 603"/>
                <a:gd name="T55" fmla="*/ 516 h 605"/>
                <a:gd name="T56" fmla="*/ 66 w 603"/>
                <a:gd name="T57" fmla="*/ 494 h 605"/>
                <a:gd name="T58" fmla="*/ 33 w 603"/>
                <a:gd name="T59" fmla="*/ 444 h 605"/>
                <a:gd name="T60" fmla="*/ 12 w 603"/>
                <a:gd name="T61" fmla="*/ 389 h 605"/>
                <a:gd name="T62" fmla="*/ 0 w 603"/>
                <a:gd name="T63" fmla="*/ 331 h 605"/>
                <a:gd name="T64" fmla="*/ 0 w 603"/>
                <a:gd name="T65" fmla="*/ 272 h 605"/>
                <a:gd name="T66" fmla="*/ 12 w 603"/>
                <a:gd name="T67" fmla="*/ 216 h 605"/>
                <a:gd name="T68" fmla="*/ 33 w 603"/>
                <a:gd name="T69" fmla="*/ 161 h 605"/>
                <a:gd name="T70" fmla="*/ 66 w 603"/>
                <a:gd name="T71" fmla="*/ 111 h 605"/>
                <a:gd name="T72" fmla="*/ 88 w 603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605">
                  <a:moveTo>
                    <a:pt x="88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4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4" y="35"/>
                  </a:lnTo>
                  <a:lnTo>
                    <a:pt x="494" y="68"/>
                  </a:lnTo>
                  <a:lnTo>
                    <a:pt x="517" y="89"/>
                  </a:lnTo>
                  <a:lnTo>
                    <a:pt x="537" y="111"/>
                  </a:lnTo>
                  <a:lnTo>
                    <a:pt x="570" y="161"/>
                  </a:lnTo>
                  <a:lnTo>
                    <a:pt x="593" y="216"/>
                  </a:lnTo>
                  <a:lnTo>
                    <a:pt x="603" y="274"/>
                  </a:lnTo>
                  <a:lnTo>
                    <a:pt x="603" y="333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3" y="539"/>
                  </a:lnTo>
                  <a:lnTo>
                    <a:pt x="442" y="572"/>
                  </a:lnTo>
                  <a:lnTo>
                    <a:pt x="387" y="594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5" y="594"/>
                  </a:lnTo>
                  <a:lnTo>
                    <a:pt x="160" y="571"/>
                  </a:lnTo>
                  <a:lnTo>
                    <a:pt x="109" y="537"/>
                  </a:lnTo>
                  <a:lnTo>
                    <a:pt x="88" y="516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2" y="216"/>
                  </a:lnTo>
                  <a:lnTo>
                    <a:pt x="33" y="161"/>
                  </a:lnTo>
                  <a:lnTo>
                    <a:pt x="66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282" y="1181"/>
              <a:ext cx="201" cy="202"/>
            </a:xfrm>
            <a:custGeom>
              <a:avLst/>
              <a:gdLst>
                <a:gd name="T0" fmla="*/ 88 w 604"/>
                <a:gd name="T1" fmla="*/ 88 h 605"/>
                <a:gd name="T2" fmla="*/ 111 w 604"/>
                <a:gd name="T3" fmla="*/ 66 h 605"/>
                <a:gd name="T4" fmla="*/ 162 w 604"/>
                <a:gd name="T5" fmla="*/ 33 h 605"/>
                <a:gd name="T6" fmla="*/ 216 w 604"/>
                <a:gd name="T7" fmla="*/ 11 h 605"/>
                <a:gd name="T8" fmla="*/ 274 w 604"/>
                <a:gd name="T9" fmla="*/ 0 h 605"/>
                <a:gd name="T10" fmla="*/ 332 w 604"/>
                <a:gd name="T11" fmla="*/ 0 h 605"/>
                <a:gd name="T12" fmla="*/ 389 w 604"/>
                <a:gd name="T13" fmla="*/ 11 h 605"/>
                <a:gd name="T14" fmla="*/ 444 w 604"/>
                <a:gd name="T15" fmla="*/ 34 h 605"/>
                <a:gd name="T16" fmla="*/ 494 w 604"/>
                <a:gd name="T17" fmla="*/ 67 h 605"/>
                <a:gd name="T18" fmla="*/ 517 w 604"/>
                <a:gd name="T19" fmla="*/ 89 h 605"/>
                <a:gd name="T20" fmla="*/ 538 w 604"/>
                <a:gd name="T21" fmla="*/ 111 h 605"/>
                <a:gd name="T22" fmla="*/ 571 w 604"/>
                <a:gd name="T23" fmla="*/ 161 h 605"/>
                <a:gd name="T24" fmla="*/ 594 w 604"/>
                <a:gd name="T25" fmla="*/ 217 h 605"/>
                <a:gd name="T26" fmla="*/ 604 w 604"/>
                <a:gd name="T27" fmla="*/ 273 h 605"/>
                <a:gd name="T28" fmla="*/ 604 w 604"/>
                <a:gd name="T29" fmla="*/ 332 h 605"/>
                <a:gd name="T30" fmla="*/ 594 w 604"/>
                <a:gd name="T31" fmla="*/ 389 h 605"/>
                <a:gd name="T32" fmla="*/ 571 w 604"/>
                <a:gd name="T33" fmla="*/ 443 h 605"/>
                <a:gd name="T34" fmla="*/ 538 w 604"/>
                <a:gd name="T35" fmla="*/ 494 h 605"/>
                <a:gd name="T36" fmla="*/ 516 w 604"/>
                <a:gd name="T37" fmla="*/ 517 h 605"/>
                <a:gd name="T38" fmla="*/ 493 w 604"/>
                <a:gd name="T39" fmla="*/ 538 h 605"/>
                <a:gd name="T40" fmla="*/ 443 w 604"/>
                <a:gd name="T41" fmla="*/ 571 h 605"/>
                <a:gd name="T42" fmla="*/ 388 w 604"/>
                <a:gd name="T43" fmla="*/ 593 h 605"/>
                <a:gd name="T44" fmla="*/ 330 w 604"/>
                <a:gd name="T45" fmla="*/ 605 h 605"/>
                <a:gd name="T46" fmla="*/ 273 w 604"/>
                <a:gd name="T47" fmla="*/ 605 h 605"/>
                <a:gd name="T48" fmla="*/ 215 w 604"/>
                <a:gd name="T49" fmla="*/ 593 h 605"/>
                <a:gd name="T50" fmla="*/ 160 w 604"/>
                <a:gd name="T51" fmla="*/ 571 h 605"/>
                <a:gd name="T52" fmla="*/ 110 w 604"/>
                <a:gd name="T53" fmla="*/ 537 h 605"/>
                <a:gd name="T54" fmla="*/ 88 w 604"/>
                <a:gd name="T55" fmla="*/ 517 h 605"/>
                <a:gd name="T56" fmla="*/ 67 w 604"/>
                <a:gd name="T57" fmla="*/ 494 h 605"/>
                <a:gd name="T58" fmla="*/ 34 w 604"/>
                <a:gd name="T59" fmla="*/ 443 h 605"/>
                <a:gd name="T60" fmla="*/ 10 w 604"/>
                <a:gd name="T61" fmla="*/ 389 h 605"/>
                <a:gd name="T62" fmla="*/ 0 w 604"/>
                <a:gd name="T63" fmla="*/ 331 h 605"/>
                <a:gd name="T64" fmla="*/ 0 w 604"/>
                <a:gd name="T65" fmla="*/ 273 h 605"/>
                <a:gd name="T66" fmla="*/ 12 w 604"/>
                <a:gd name="T67" fmla="*/ 216 h 605"/>
                <a:gd name="T68" fmla="*/ 34 w 604"/>
                <a:gd name="T69" fmla="*/ 161 h 605"/>
                <a:gd name="T70" fmla="*/ 67 w 604"/>
                <a:gd name="T71" fmla="*/ 111 h 605"/>
                <a:gd name="T72" fmla="*/ 88 w 604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8" y="88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4" y="0"/>
                  </a:lnTo>
                  <a:lnTo>
                    <a:pt x="332" y="0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4" y="217"/>
                  </a:lnTo>
                  <a:lnTo>
                    <a:pt x="604" y="273"/>
                  </a:lnTo>
                  <a:lnTo>
                    <a:pt x="604" y="332"/>
                  </a:lnTo>
                  <a:lnTo>
                    <a:pt x="594" y="389"/>
                  </a:lnTo>
                  <a:lnTo>
                    <a:pt x="571" y="443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3" y="538"/>
                  </a:lnTo>
                  <a:lnTo>
                    <a:pt x="443" y="571"/>
                  </a:lnTo>
                  <a:lnTo>
                    <a:pt x="388" y="593"/>
                  </a:lnTo>
                  <a:lnTo>
                    <a:pt x="330" y="605"/>
                  </a:lnTo>
                  <a:lnTo>
                    <a:pt x="273" y="605"/>
                  </a:lnTo>
                  <a:lnTo>
                    <a:pt x="215" y="593"/>
                  </a:lnTo>
                  <a:lnTo>
                    <a:pt x="160" y="571"/>
                  </a:lnTo>
                  <a:lnTo>
                    <a:pt x="110" y="537"/>
                  </a:lnTo>
                  <a:lnTo>
                    <a:pt x="88" y="517"/>
                  </a:lnTo>
                  <a:lnTo>
                    <a:pt x="67" y="494"/>
                  </a:lnTo>
                  <a:lnTo>
                    <a:pt x="34" y="443"/>
                  </a:lnTo>
                  <a:lnTo>
                    <a:pt x="10" y="389"/>
                  </a:lnTo>
                  <a:lnTo>
                    <a:pt x="0" y="331"/>
                  </a:lnTo>
                  <a:lnTo>
                    <a:pt x="0" y="273"/>
                  </a:lnTo>
                  <a:lnTo>
                    <a:pt x="12" y="216"/>
                  </a:lnTo>
                  <a:lnTo>
                    <a:pt x="34" y="161"/>
                  </a:lnTo>
                  <a:lnTo>
                    <a:pt x="67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841" y="1094"/>
              <a:ext cx="202" cy="201"/>
            </a:xfrm>
            <a:custGeom>
              <a:avLst/>
              <a:gdLst>
                <a:gd name="T0" fmla="*/ 90 w 605"/>
                <a:gd name="T1" fmla="*/ 87 h 604"/>
                <a:gd name="T2" fmla="*/ 111 w 605"/>
                <a:gd name="T3" fmla="*/ 66 h 604"/>
                <a:gd name="T4" fmla="*/ 162 w 605"/>
                <a:gd name="T5" fmla="*/ 33 h 604"/>
                <a:gd name="T6" fmla="*/ 216 w 605"/>
                <a:gd name="T7" fmla="*/ 11 h 604"/>
                <a:gd name="T8" fmla="*/ 274 w 605"/>
                <a:gd name="T9" fmla="*/ 0 h 604"/>
                <a:gd name="T10" fmla="*/ 333 w 605"/>
                <a:gd name="T11" fmla="*/ 1 h 604"/>
                <a:gd name="T12" fmla="*/ 389 w 605"/>
                <a:gd name="T13" fmla="*/ 11 h 604"/>
                <a:gd name="T14" fmla="*/ 444 w 605"/>
                <a:gd name="T15" fmla="*/ 34 h 604"/>
                <a:gd name="T16" fmla="*/ 494 w 605"/>
                <a:gd name="T17" fmla="*/ 67 h 604"/>
                <a:gd name="T18" fmla="*/ 517 w 605"/>
                <a:gd name="T19" fmla="*/ 89 h 604"/>
                <a:gd name="T20" fmla="*/ 539 w 605"/>
                <a:gd name="T21" fmla="*/ 112 h 604"/>
                <a:gd name="T22" fmla="*/ 572 w 605"/>
                <a:gd name="T23" fmla="*/ 162 h 604"/>
                <a:gd name="T24" fmla="*/ 594 w 605"/>
                <a:gd name="T25" fmla="*/ 217 h 604"/>
                <a:gd name="T26" fmla="*/ 605 w 605"/>
                <a:gd name="T27" fmla="*/ 273 h 604"/>
                <a:gd name="T28" fmla="*/ 605 w 605"/>
                <a:gd name="T29" fmla="*/ 332 h 604"/>
                <a:gd name="T30" fmla="*/ 594 w 605"/>
                <a:gd name="T31" fmla="*/ 390 h 604"/>
                <a:gd name="T32" fmla="*/ 571 w 605"/>
                <a:gd name="T33" fmla="*/ 443 h 604"/>
                <a:gd name="T34" fmla="*/ 538 w 605"/>
                <a:gd name="T35" fmla="*/ 494 h 604"/>
                <a:gd name="T36" fmla="*/ 516 w 605"/>
                <a:gd name="T37" fmla="*/ 517 h 604"/>
                <a:gd name="T38" fmla="*/ 494 w 605"/>
                <a:gd name="T39" fmla="*/ 538 h 604"/>
                <a:gd name="T40" fmla="*/ 444 w 605"/>
                <a:gd name="T41" fmla="*/ 571 h 604"/>
                <a:gd name="T42" fmla="*/ 389 w 605"/>
                <a:gd name="T43" fmla="*/ 593 h 604"/>
                <a:gd name="T44" fmla="*/ 332 w 605"/>
                <a:gd name="T45" fmla="*/ 604 h 604"/>
                <a:gd name="T46" fmla="*/ 273 w 605"/>
                <a:gd name="T47" fmla="*/ 604 h 604"/>
                <a:gd name="T48" fmla="*/ 216 w 605"/>
                <a:gd name="T49" fmla="*/ 593 h 604"/>
                <a:gd name="T50" fmla="*/ 162 w 605"/>
                <a:gd name="T51" fmla="*/ 571 h 604"/>
                <a:gd name="T52" fmla="*/ 111 w 605"/>
                <a:gd name="T53" fmla="*/ 537 h 604"/>
                <a:gd name="T54" fmla="*/ 88 w 605"/>
                <a:gd name="T55" fmla="*/ 517 h 604"/>
                <a:gd name="T56" fmla="*/ 67 w 605"/>
                <a:gd name="T57" fmla="*/ 494 h 604"/>
                <a:gd name="T58" fmla="*/ 33 w 605"/>
                <a:gd name="T59" fmla="*/ 443 h 604"/>
                <a:gd name="T60" fmla="*/ 12 w 605"/>
                <a:gd name="T61" fmla="*/ 388 h 604"/>
                <a:gd name="T62" fmla="*/ 0 w 605"/>
                <a:gd name="T63" fmla="*/ 331 h 604"/>
                <a:gd name="T64" fmla="*/ 0 w 605"/>
                <a:gd name="T65" fmla="*/ 273 h 604"/>
                <a:gd name="T66" fmla="*/ 12 w 605"/>
                <a:gd name="T67" fmla="*/ 216 h 604"/>
                <a:gd name="T68" fmla="*/ 35 w 605"/>
                <a:gd name="T69" fmla="*/ 161 h 604"/>
                <a:gd name="T70" fmla="*/ 68 w 605"/>
                <a:gd name="T71" fmla="*/ 110 h 604"/>
                <a:gd name="T72" fmla="*/ 90 w 605"/>
                <a:gd name="T73" fmla="*/ 8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4">
                  <a:moveTo>
                    <a:pt x="90" y="87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4" y="0"/>
                  </a:lnTo>
                  <a:lnTo>
                    <a:pt x="333" y="1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9" y="112"/>
                  </a:lnTo>
                  <a:lnTo>
                    <a:pt x="572" y="162"/>
                  </a:lnTo>
                  <a:lnTo>
                    <a:pt x="594" y="217"/>
                  </a:lnTo>
                  <a:lnTo>
                    <a:pt x="605" y="273"/>
                  </a:lnTo>
                  <a:lnTo>
                    <a:pt x="605" y="332"/>
                  </a:lnTo>
                  <a:lnTo>
                    <a:pt x="594" y="390"/>
                  </a:lnTo>
                  <a:lnTo>
                    <a:pt x="571" y="443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4" y="538"/>
                  </a:lnTo>
                  <a:lnTo>
                    <a:pt x="444" y="571"/>
                  </a:lnTo>
                  <a:lnTo>
                    <a:pt x="389" y="593"/>
                  </a:lnTo>
                  <a:lnTo>
                    <a:pt x="332" y="604"/>
                  </a:lnTo>
                  <a:lnTo>
                    <a:pt x="273" y="604"/>
                  </a:lnTo>
                  <a:lnTo>
                    <a:pt x="216" y="593"/>
                  </a:lnTo>
                  <a:lnTo>
                    <a:pt x="162" y="571"/>
                  </a:lnTo>
                  <a:lnTo>
                    <a:pt x="111" y="537"/>
                  </a:lnTo>
                  <a:lnTo>
                    <a:pt x="88" y="517"/>
                  </a:lnTo>
                  <a:lnTo>
                    <a:pt x="67" y="494"/>
                  </a:lnTo>
                  <a:lnTo>
                    <a:pt x="33" y="443"/>
                  </a:lnTo>
                  <a:lnTo>
                    <a:pt x="12" y="388"/>
                  </a:lnTo>
                  <a:lnTo>
                    <a:pt x="0" y="331"/>
                  </a:lnTo>
                  <a:lnTo>
                    <a:pt x="0" y="273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0"/>
                  </a:lnTo>
                  <a:lnTo>
                    <a:pt x="90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068" y="1151"/>
              <a:ext cx="202" cy="201"/>
            </a:xfrm>
            <a:custGeom>
              <a:avLst/>
              <a:gdLst>
                <a:gd name="T0" fmla="*/ 88 w 605"/>
                <a:gd name="T1" fmla="*/ 88 h 604"/>
                <a:gd name="T2" fmla="*/ 111 w 605"/>
                <a:gd name="T3" fmla="*/ 67 h 604"/>
                <a:gd name="T4" fmla="*/ 161 w 605"/>
                <a:gd name="T5" fmla="*/ 34 h 604"/>
                <a:gd name="T6" fmla="*/ 216 w 605"/>
                <a:gd name="T7" fmla="*/ 10 h 604"/>
                <a:gd name="T8" fmla="*/ 274 w 605"/>
                <a:gd name="T9" fmla="*/ 0 h 604"/>
                <a:gd name="T10" fmla="*/ 331 w 605"/>
                <a:gd name="T11" fmla="*/ 0 h 604"/>
                <a:gd name="T12" fmla="*/ 389 w 605"/>
                <a:gd name="T13" fmla="*/ 12 h 604"/>
                <a:gd name="T14" fmla="*/ 444 w 605"/>
                <a:gd name="T15" fmla="*/ 34 h 604"/>
                <a:gd name="T16" fmla="*/ 494 w 605"/>
                <a:gd name="T17" fmla="*/ 67 h 604"/>
                <a:gd name="T18" fmla="*/ 517 w 605"/>
                <a:gd name="T19" fmla="*/ 88 h 604"/>
                <a:gd name="T20" fmla="*/ 539 w 605"/>
                <a:gd name="T21" fmla="*/ 111 h 604"/>
                <a:gd name="T22" fmla="*/ 572 w 605"/>
                <a:gd name="T23" fmla="*/ 162 h 604"/>
                <a:gd name="T24" fmla="*/ 594 w 605"/>
                <a:gd name="T25" fmla="*/ 216 h 604"/>
                <a:gd name="T26" fmla="*/ 605 w 605"/>
                <a:gd name="T27" fmla="*/ 274 h 604"/>
                <a:gd name="T28" fmla="*/ 605 w 605"/>
                <a:gd name="T29" fmla="*/ 332 h 604"/>
                <a:gd name="T30" fmla="*/ 594 w 605"/>
                <a:gd name="T31" fmla="*/ 389 h 604"/>
                <a:gd name="T32" fmla="*/ 570 w 605"/>
                <a:gd name="T33" fmla="*/ 444 h 604"/>
                <a:gd name="T34" fmla="*/ 537 w 605"/>
                <a:gd name="T35" fmla="*/ 494 h 604"/>
                <a:gd name="T36" fmla="*/ 516 w 605"/>
                <a:gd name="T37" fmla="*/ 517 h 604"/>
                <a:gd name="T38" fmla="*/ 494 w 605"/>
                <a:gd name="T39" fmla="*/ 538 h 604"/>
                <a:gd name="T40" fmla="*/ 442 w 605"/>
                <a:gd name="T41" fmla="*/ 571 h 604"/>
                <a:gd name="T42" fmla="*/ 388 w 605"/>
                <a:gd name="T43" fmla="*/ 594 h 604"/>
                <a:gd name="T44" fmla="*/ 331 w 605"/>
                <a:gd name="T45" fmla="*/ 604 h 604"/>
                <a:gd name="T46" fmla="*/ 272 w 605"/>
                <a:gd name="T47" fmla="*/ 604 h 604"/>
                <a:gd name="T48" fmla="*/ 216 w 605"/>
                <a:gd name="T49" fmla="*/ 592 h 604"/>
                <a:gd name="T50" fmla="*/ 161 w 605"/>
                <a:gd name="T51" fmla="*/ 571 h 604"/>
                <a:gd name="T52" fmla="*/ 111 w 605"/>
                <a:gd name="T53" fmla="*/ 538 h 604"/>
                <a:gd name="T54" fmla="*/ 88 w 605"/>
                <a:gd name="T55" fmla="*/ 516 h 604"/>
                <a:gd name="T56" fmla="*/ 66 w 605"/>
                <a:gd name="T57" fmla="*/ 493 h 604"/>
                <a:gd name="T58" fmla="*/ 33 w 605"/>
                <a:gd name="T59" fmla="*/ 443 h 604"/>
                <a:gd name="T60" fmla="*/ 12 w 605"/>
                <a:gd name="T61" fmla="*/ 388 h 604"/>
                <a:gd name="T62" fmla="*/ 0 w 605"/>
                <a:gd name="T63" fmla="*/ 330 h 604"/>
                <a:gd name="T64" fmla="*/ 0 w 605"/>
                <a:gd name="T65" fmla="*/ 273 h 604"/>
                <a:gd name="T66" fmla="*/ 12 w 605"/>
                <a:gd name="T67" fmla="*/ 215 h 604"/>
                <a:gd name="T68" fmla="*/ 33 w 605"/>
                <a:gd name="T69" fmla="*/ 160 h 604"/>
                <a:gd name="T70" fmla="*/ 68 w 605"/>
                <a:gd name="T71" fmla="*/ 110 h 604"/>
                <a:gd name="T72" fmla="*/ 88 w 605"/>
                <a:gd name="T73" fmla="*/ 8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4">
                  <a:moveTo>
                    <a:pt x="88" y="88"/>
                  </a:moveTo>
                  <a:lnTo>
                    <a:pt x="111" y="67"/>
                  </a:lnTo>
                  <a:lnTo>
                    <a:pt x="161" y="34"/>
                  </a:lnTo>
                  <a:lnTo>
                    <a:pt x="216" y="10"/>
                  </a:lnTo>
                  <a:lnTo>
                    <a:pt x="274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8"/>
                  </a:lnTo>
                  <a:lnTo>
                    <a:pt x="539" y="111"/>
                  </a:lnTo>
                  <a:lnTo>
                    <a:pt x="572" y="162"/>
                  </a:lnTo>
                  <a:lnTo>
                    <a:pt x="594" y="216"/>
                  </a:lnTo>
                  <a:lnTo>
                    <a:pt x="605" y="274"/>
                  </a:lnTo>
                  <a:lnTo>
                    <a:pt x="605" y="332"/>
                  </a:lnTo>
                  <a:lnTo>
                    <a:pt x="594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4" y="538"/>
                  </a:lnTo>
                  <a:lnTo>
                    <a:pt x="442" y="571"/>
                  </a:lnTo>
                  <a:lnTo>
                    <a:pt x="388" y="594"/>
                  </a:lnTo>
                  <a:lnTo>
                    <a:pt x="331" y="604"/>
                  </a:lnTo>
                  <a:lnTo>
                    <a:pt x="272" y="604"/>
                  </a:lnTo>
                  <a:lnTo>
                    <a:pt x="216" y="592"/>
                  </a:lnTo>
                  <a:lnTo>
                    <a:pt x="161" y="571"/>
                  </a:lnTo>
                  <a:lnTo>
                    <a:pt x="111" y="538"/>
                  </a:lnTo>
                  <a:lnTo>
                    <a:pt x="88" y="516"/>
                  </a:lnTo>
                  <a:lnTo>
                    <a:pt x="66" y="493"/>
                  </a:lnTo>
                  <a:lnTo>
                    <a:pt x="33" y="443"/>
                  </a:lnTo>
                  <a:lnTo>
                    <a:pt x="12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2" y="215"/>
                  </a:lnTo>
                  <a:lnTo>
                    <a:pt x="33" y="160"/>
                  </a:lnTo>
                  <a:lnTo>
                    <a:pt x="68" y="110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4275" y="1391"/>
              <a:ext cx="202" cy="202"/>
            </a:xfrm>
            <a:custGeom>
              <a:avLst/>
              <a:gdLst>
                <a:gd name="T0" fmla="*/ 605 w 605"/>
                <a:gd name="T1" fmla="*/ 302 h 604"/>
                <a:gd name="T2" fmla="*/ 604 w 605"/>
                <a:gd name="T3" fmla="*/ 332 h 604"/>
                <a:gd name="T4" fmla="*/ 592 w 605"/>
                <a:gd name="T5" fmla="*/ 393 h 604"/>
                <a:gd name="T6" fmla="*/ 569 w 605"/>
                <a:gd name="T7" fmla="*/ 446 h 604"/>
                <a:gd name="T8" fmla="*/ 536 w 605"/>
                <a:gd name="T9" fmla="*/ 495 h 604"/>
                <a:gd name="T10" fmla="*/ 496 w 605"/>
                <a:gd name="T11" fmla="*/ 535 h 604"/>
                <a:gd name="T12" fmla="*/ 447 w 605"/>
                <a:gd name="T13" fmla="*/ 568 h 604"/>
                <a:gd name="T14" fmla="*/ 394 w 605"/>
                <a:gd name="T15" fmla="*/ 591 h 604"/>
                <a:gd name="T16" fmla="*/ 334 w 605"/>
                <a:gd name="T17" fmla="*/ 603 h 604"/>
                <a:gd name="T18" fmla="*/ 303 w 605"/>
                <a:gd name="T19" fmla="*/ 604 h 604"/>
                <a:gd name="T20" fmla="*/ 271 w 605"/>
                <a:gd name="T21" fmla="*/ 603 h 604"/>
                <a:gd name="T22" fmla="*/ 212 w 605"/>
                <a:gd name="T23" fmla="*/ 591 h 604"/>
                <a:gd name="T24" fmla="*/ 157 w 605"/>
                <a:gd name="T25" fmla="*/ 568 h 604"/>
                <a:gd name="T26" fmla="*/ 110 w 605"/>
                <a:gd name="T27" fmla="*/ 535 h 604"/>
                <a:gd name="T28" fmla="*/ 68 w 605"/>
                <a:gd name="T29" fmla="*/ 495 h 604"/>
                <a:gd name="T30" fmla="*/ 36 w 605"/>
                <a:gd name="T31" fmla="*/ 446 h 604"/>
                <a:gd name="T32" fmla="*/ 13 w 605"/>
                <a:gd name="T33" fmla="*/ 393 h 604"/>
                <a:gd name="T34" fmla="*/ 0 w 605"/>
                <a:gd name="T35" fmla="*/ 332 h 604"/>
                <a:gd name="T36" fmla="*/ 0 w 605"/>
                <a:gd name="T37" fmla="*/ 302 h 604"/>
                <a:gd name="T38" fmla="*/ 0 w 605"/>
                <a:gd name="T39" fmla="*/ 270 h 604"/>
                <a:gd name="T40" fmla="*/ 13 w 605"/>
                <a:gd name="T41" fmla="*/ 211 h 604"/>
                <a:gd name="T42" fmla="*/ 36 w 605"/>
                <a:gd name="T43" fmla="*/ 156 h 604"/>
                <a:gd name="T44" fmla="*/ 68 w 605"/>
                <a:gd name="T45" fmla="*/ 109 h 604"/>
                <a:gd name="T46" fmla="*/ 110 w 605"/>
                <a:gd name="T47" fmla="*/ 67 h 604"/>
                <a:gd name="T48" fmla="*/ 157 w 605"/>
                <a:gd name="T49" fmla="*/ 36 h 604"/>
                <a:gd name="T50" fmla="*/ 212 w 605"/>
                <a:gd name="T51" fmla="*/ 12 h 604"/>
                <a:gd name="T52" fmla="*/ 271 w 605"/>
                <a:gd name="T53" fmla="*/ 0 h 604"/>
                <a:gd name="T54" fmla="*/ 303 w 605"/>
                <a:gd name="T55" fmla="*/ 0 h 604"/>
                <a:gd name="T56" fmla="*/ 334 w 605"/>
                <a:gd name="T57" fmla="*/ 0 h 604"/>
                <a:gd name="T58" fmla="*/ 394 w 605"/>
                <a:gd name="T59" fmla="*/ 12 h 604"/>
                <a:gd name="T60" fmla="*/ 447 w 605"/>
                <a:gd name="T61" fmla="*/ 36 h 604"/>
                <a:gd name="T62" fmla="*/ 496 w 605"/>
                <a:gd name="T63" fmla="*/ 67 h 604"/>
                <a:gd name="T64" fmla="*/ 536 w 605"/>
                <a:gd name="T65" fmla="*/ 109 h 604"/>
                <a:gd name="T66" fmla="*/ 569 w 605"/>
                <a:gd name="T67" fmla="*/ 156 h 604"/>
                <a:gd name="T68" fmla="*/ 592 w 605"/>
                <a:gd name="T69" fmla="*/ 211 h 604"/>
                <a:gd name="T70" fmla="*/ 604 w 605"/>
                <a:gd name="T71" fmla="*/ 270 h 604"/>
                <a:gd name="T72" fmla="*/ 605 w 605"/>
                <a:gd name="T73" fmla="*/ 30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4">
                  <a:moveTo>
                    <a:pt x="605" y="302"/>
                  </a:moveTo>
                  <a:lnTo>
                    <a:pt x="604" y="332"/>
                  </a:lnTo>
                  <a:lnTo>
                    <a:pt x="592" y="393"/>
                  </a:lnTo>
                  <a:lnTo>
                    <a:pt x="569" y="446"/>
                  </a:lnTo>
                  <a:lnTo>
                    <a:pt x="536" y="495"/>
                  </a:lnTo>
                  <a:lnTo>
                    <a:pt x="496" y="535"/>
                  </a:lnTo>
                  <a:lnTo>
                    <a:pt x="447" y="568"/>
                  </a:lnTo>
                  <a:lnTo>
                    <a:pt x="394" y="591"/>
                  </a:lnTo>
                  <a:lnTo>
                    <a:pt x="334" y="603"/>
                  </a:lnTo>
                  <a:lnTo>
                    <a:pt x="303" y="604"/>
                  </a:lnTo>
                  <a:lnTo>
                    <a:pt x="271" y="603"/>
                  </a:lnTo>
                  <a:lnTo>
                    <a:pt x="212" y="591"/>
                  </a:lnTo>
                  <a:lnTo>
                    <a:pt x="157" y="568"/>
                  </a:lnTo>
                  <a:lnTo>
                    <a:pt x="110" y="535"/>
                  </a:lnTo>
                  <a:lnTo>
                    <a:pt x="68" y="495"/>
                  </a:lnTo>
                  <a:lnTo>
                    <a:pt x="36" y="446"/>
                  </a:lnTo>
                  <a:lnTo>
                    <a:pt x="13" y="393"/>
                  </a:lnTo>
                  <a:lnTo>
                    <a:pt x="0" y="332"/>
                  </a:lnTo>
                  <a:lnTo>
                    <a:pt x="0" y="302"/>
                  </a:lnTo>
                  <a:lnTo>
                    <a:pt x="0" y="270"/>
                  </a:lnTo>
                  <a:lnTo>
                    <a:pt x="13" y="211"/>
                  </a:lnTo>
                  <a:lnTo>
                    <a:pt x="36" y="156"/>
                  </a:lnTo>
                  <a:lnTo>
                    <a:pt x="68" y="109"/>
                  </a:lnTo>
                  <a:lnTo>
                    <a:pt x="110" y="67"/>
                  </a:lnTo>
                  <a:lnTo>
                    <a:pt x="157" y="36"/>
                  </a:lnTo>
                  <a:lnTo>
                    <a:pt x="212" y="12"/>
                  </a:lnTo>
                  <a:lnTo>
                    <a:pt x="271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4" y="12"/>
                  </a:lnTo>
                  <a:lnTo>
                    <a:pt x="447" y="36"/>
                  </a:lnTo>
                  <a:lnTo>
                    <a:pt x="496" y="67"/>
                  </a:lnTo>
                  <a:lnTo>
                    <a:pt x="536" y="109"/>
                  </a:lnTo>
                  <a:lnTo>
                    <a:pt x="569" y="156"/>
                  </a:lnTo>
                  <a:lnTo>
                    <a:pt x="592" y="211"/>
                  </a:lnTo>
                  <a:lnTo>
                    <a:pt x="604" y="270"/>
                  </a:lnTo>
                  <a:lnTo>
                    <a:pt x="605" y="302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128" y="1285"/>
              <a:ext cx="202" cy="201"/>
            </a:xfrm>
            <a:custGeom>
              <a:avLst/>
              <a:gdLst>
                <a:gd name="T0" fmla="*/ 88 w 605"/>
                <a:gd name="T1" fmla="*/ 88 h 605"/>
                <a:gd name="T2" fmla="*/ 111 w 605"/>
                <a:gd name="T3" fmla="*/ 66 h 605"/>
                <a:gd name="T4" fmla="*/ 161 w 605"/>
                <a:gd name="T5" fmla="*/ 33 h 605"/>
                <a:gd name="T6" fmla="*/ 216 w 605"/>
                <a:gd name="T7" fmla="*/ 11 h 605"/>
                <a:gd name="T8" fmla="*/ 274 w 605"/>
                <a:gd name="T9" fmla="*/ 0 h 605"/>
                <a:gd name="T10" fmla="*/ 331 w 605"/>
                <a:gd name="T11" fmla="*/ 1 h 605"/>
                <a:gd name="T12" fmla="*/ 389 w 605"/>
                <a:gd name="T13" fmla="*/ 11 h 605"/>
                <a:gd name="T14" fmla="*/ 444 w 605"/>
                <a:gd name="T15" fmla="*/ 34 h 605"/>
                <a:gd name="T16" fmla="*/ 494 w 605"/>
                <a:gd name="T17" fmla="*/ 67 h 605"/>
                <a:gd name="T18" fmla="*/ 517 w 605"/>
                <a:gd name="T19" fmla="*/ 89 h 605"/>
                <a:gd name="T20" fmla="*/ 539 w 605"/>
                <a:gd name="T21" fmla="*/ 112 h 605"/>
                <a:gd name="T22" fmla="*/ 572 w 605"/>
                <a:gd name="T23" fmla="*/ 163 h 605"/>
                <a:gd name="T24" fmla="*/ 594 w 605"/>
                <a:gd name="T25" fmla="*/ 217 h 605"/>
                <a:gd name="T26" fmla="*/ 605 w 605"/>
                <a:gd name="T27" fmla="*/ 273 h 605"/>
                <a:gd name="T28" fmla="*/ 605 w 605"/>
                <a:gd name="T29" fmla="*/ 332 h 605"/>
                <a:gd name="T30" fmla="*/ 594 w 605"/>
                <a:gd name="T31" fmla="*/ 389 h 605"/>
                <a:gd name="T32" fmla="*/ 571 w 605"/>
                <a:gd name="T33" fmla="*/ 443 h 605"/>
                <a:gd name="T34" fmla="*/ 537 w 605"/>
                <a:gd name="T35" fmla="*/ 494 h 605"/>
                <a:gd name="T36" fmla="*/ 516 w 605"/>
                <a:gd name="T37" fmla="*/ 517 h 605"/>
                <a:gd name="T38" fmla="*/ 494 w 605"/>
                <a:gd name="T39" fmla="*/ 538 h 605"/>
                <a:gd name="T40" fmla="*/ 444 w 605"/>
                <a:gd name="T41" fmla="*/ 572 h 605"/>
                <a:gd name="T42" fmla="*/ 389 w 605"/>
                <a:gd name="T43" fmla="*/ 593 h 605"/>
                <a:gd name="T44" fmla="*/ 331 w 605"/>
                <a:gd name="T45" fmla="*/ 605 h 605"/>
                <a:gd name="T46" fmla="*/ 272 w 605"/>
                <a:gd name="T47" fmla="*/ 605 h 605"/>
                <a:gd name="T48" fmla="*/ 216 w 605"/>
                <a:gd name="T49" fmla="*/ 593 h 605"/>
                <a:gd name="T50" fmla="*/ 161 w 605"/>
                <a:gd name="T51" fmla="*/ 572 h 605"/>
                <a:gd name="T52" fmla="*/ 111 w 605"/>
                <a:gd name="T53" fmla="*/ 537 h 605"/>
                <a:gd name="T54" fmla="*/ 88 w 605"/>
                <a:gd name="T55" fmla="*/ 517 h 605"/>
                <a:gd name="T56" fmla="*/ 66 w 605"/>
                <a:gd name="T57" fmla="*/ 494 h 605"/>
                <a:gd name="T58" fmla="*/ 33 w 605"/>
                <a:gd name="T59" fmla="*/ 443 h 605"/>
                <a:gd name="T60" fmla="*/ 12 w 605"/>
                <a:gd name="T61" fmla="*/ 389 h 605"/>
                <a:gd name="T62" fmla="*/ 0 w 605"/>
                <a:gd name="T63" fmla="*/ 331 h 605"/>
                <a:gd name="T64" fmla="*/ 0 w 605"/>
                <a:gd name="T65" fmla="*/ 273 h 605"/>
                <a:gd name="T66" fmla="*/ 12 w 605"/>
                <a:gd name="T67" fmla="*/ 216 h 605"/>
                <a:gd name="T68" fmla="*/ 35 w 605"/>
                <a:gd name="T69" fmla="*/ 161 h 605"/>
                <a:gd name="T70" fmla="*/ 68 w 605"/>
                <a:gd name="T71" fmla="*/ 111 h 605"/>
                <a:gd name="T72" fmla="*/ 88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8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1"/>
                  </a:lnTo>
                  <a:lnTo>
                    <a:pt x="274" y="0"/>
                  </a:lnTo>
                  <a:lnTo>
                    <a:pt x="331" y="1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9" y="112"/>
                  </a:lnTo>
                  <a:lnTo>
                    <a:pt x="572" y="163"/>
                  </a:lnTo>
                  <a:lnTo>
                    <a:pt x="594" y="217"/>
                  </a:lnTo>
                  <a:lnTo>
                    <a:pt x="605" y="273"/>
                  </a:lnTo>
                  <a:lnTo>
                    <a:pt x="605" y="332"/>
                  </a:lnTo>
                  <a:lnTo>
                    <a:pt x="594" y="389"/>
                  </a:lnTo>
                  <a:lnTo>
                    <a:pt x="571" y="443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4" y="538"/>
                  </a:lnTo>
                  <a:lnTo>
                    <a:pt x="444" y="572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6" y="593"/>
                  </a:lnTo>
                  <a:lnTo>
                    <a:pt x="161" y="572"/>
                  </a:lnTo>
                  <a:lnTo>
                    <a:pt x="111" y="537"/>
                  </a:lnTo>
                  <a:lnTo>
                    <a:pt x="88" y="517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0" y="273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4235" y="1323"/>
              <a:ext cx="201" cy="201"/>
            </a:xfrm>
            <a:custGeom>
              <a:avLst/>
              <a:gdLst>
                <a:gd name="T0" fmla="*/ 88 w 603"/>
                <a:gd name="T1" fmla="*/ 88 h 603"/>
                <a:gd name="T2" fmla="*/ 111 w 603"/>
                <a:gd name="T3" fmla="*/ 66 h 603"/>
                <a:gd name="T4" fmla="*/ 161 w 603"/>
                <a:gd name="T5" fmla="*/ 33 h 603"/>
                <a:gd name="T6" fmla="*/ 216 w 603"/>
                <a:gd name="T7" fmla="*/ 12 h 603"/>
                <a:gd name="T8" fmla="*/ 274 w 603"/>
                <a:gd name="T9" fmla="*/ 0 h 603"/>
                <a:gd name="T10" fmla="*/ 331 w 603"/>
                <a:gd name="T11" fmla="*/ 0 h 603"/>
                <a:gd name="T12" fmla="*/ 389 w 603"/>
                <a:gd name="T13" fmla="*/ 12 h 603"/>
                <a:gd name="T14" fmla="*/ 444 w 603"/>
                <a:gd name="T15" fmla="*/ 33 h 603"/>
                <a:gd name="T16" fmla="*/ 494 w 603"/>
                <a:gd name="T17" fmla="*/ 66 h 603"/>
                <a:gd name="T18" fmla="*/ 517 w 603"/>
                <a:gd name="T19" fmla="*/ 88 h 603"/>
                <a:gd name="T20" fmla="*/ 537 w 603"/>
                <a:gd name="T21" fmla="*/ 111 h 603"/>
                <a:gd name="T22" fmla="*/ 570 w 603"/>
                <a:gd name="T23" fmla="*/ 161 h 603"/>
                <a:gd name="T24" fmla="*/ 593 w 603"/>
                <a:gd name="T25" fmla="*/ 216 h 603"/>
                <a:gd name="T26" fmla="*/ 603 w 603"/>
                <a:gd name="T27" fmla="*/ 274 h 603"/>
                <a:gd name="T28" fmla="*/ 603 w 603"/>
                <a:gd name="T29" fmla="*/ 331 h 603"/>
                <a:gd name="T30" fmla="*/ 593 w 603"/>
                <a:gd name="T31" fmla="*/ 389 h 603"/>
                <a:gd name="T32" fmla="*/ 570 w 603"/>
                <a:gd name="T33" fmla="*/ 444 h 603"/>
                <a:gd name="T34" fmla="*/ 537 w 603"/>
                <a:gd name="T35" fmla="*/ 494 h 603"/>
                <a:gd name="T36" fmla="*/ 516 w 603"/>
                <a:gd name="T37" fmla="*/ 517 h 603"/>
                <a:gd name="T38" fmla="*/ 492 w 603"/>
                <a:gd name="T39" fmla="*/ 537 h 603"/>
                <a:gd name="T40" fmla="*/ 442 w 603"/>
                <a:gd name="T41" fmla="*/ 570 h 603"/>
                <a:gd name="T42" fmla="*/ 387 w 603"/>
                <a:gd name="T43" fmla="*/ 593 h 603"/>
                <a:gd name="T44" fmla="*/ 330 w 603"/>
                <a:gd name="T45" fmla="*/ 603 h 603"/>
                <a:gd name="T46" fmla="*/ 272 w 603"/>
                <a:gd name="T47" fmla="*/ 603 h 603"/>
                <a:gd name="T48" fmla="*/ 215 w 603"/>
                <a:gd name="T49" fmla="*/ 593 h 603"/>
                <a:gd name="T50" fmla="*/ 160 w 603"/>
                <a:gd name="T51" fmla="*/ 570 h 603"/>
                <a:gd name="T52" fmla="*/ 109 w 603"/>
                <a:gd name="T53" fmla="*/ 537 h 603"/>
                <a:gd name="T54" fmla="*/ 88 w 603"/>
                <a:gd name="T55" fmla="*/ 516 h 603"/>
                <a:gd name="T56" fmla="*/ 66 w 603"/>
                <a:gd name="T57" fmla="*/ 493 h 603"/>
                <a:gd name="T58" fmla="*/ 33 w 603"/>
                <a:gd name="T59" fmla="*/ 442 h 603"/>
                <a:gd name="T60" fmla="*/ 11 w 603"/>
                <a:gd name="T61" fmla="*/ 387 h 603"/>
                <a:gd name="T62" fmla="*/ 0 w 603"/>
                <a:gd name="T63" fmla="*/ 331 h 603"/>
                <a:gd name="T64" fmla="*/ 0 w 603"/>
                <a:gd name="T65" fmla="*/ 272 h 603"/>
                <a:gd name="T66" fmla="*/ 11 w 603"/>
                <a:gd name="T67" fmla="*/ 215 h 603"/>
                <a:gd name="T68" fmla="*/ 33 w 603"/>
                <a:gd name="T69" fmla="*/ 160 h 603"/>
                <a:gd name="T70" fmla="*/ 66 w 603"/>
                <a:gd name="T71" fmla="*/ 111 h 603"/>
                <a:gd name="T72" fmla="*/ 88 w 603"/>
                <a:gd name="T73" fmla="*/ 8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603">
                  <a:moveTo>
                    <a:pt x="88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4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4" y="33"/>
                  </a:lnTo>
                  <a:lnTo>
                    <a:pt x="494" y="66"/>
                  </a:lnTo>
                  <a:lnTo>
                    <a:pt x="517" y="88"/>
                  </a:lnTo>
                  <a:lnTo>
                    <a:pt x="537" y="111"/>
                  </a:lnTo>
                  <a:lnTo>
                    <a:pt x="570" y="161"/>
                  </a:lnTo>
                  <a:lnTo>
                    <a:pt x="593" y="216"/>
                  </a:lnTo>
                  <a:lnTo>
                    <a:pt x="603" y="274"/>
                  </a:lnTo>
                  <a:lnTo>
                    <a:pt x="603" y="331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2" y="537"/>
                  </a:lnTo>
                  <a:lnTo>
                    <a:pt x="442" y="570"/>
                  </a:lnTo>
                  <a:lnTo>
                    <a:pt x="387" y="593"/>
                  </a:lnTo>
                  <a:lnTo>
                    <a:pt x="330" y="603"/>
                  </a:lnTo>
                  <a:lnTo>
                    <a:pt x="272" y="603"/>
                  </a:lnTo>
                  <a:lnTo>
                    <a:pt x="215" y="593"/>
                  </a:lnTo>
                  <a:lnTo>
                    <a:pt x="160" y="570"/>
                  </a:lnTo>
                  <a:lnTo>
                    <a:pt x="109" y="537"/>
                  </a:lnTo>
                  <a:lnTo>
                    <a:pt x="88" y="516"/>
                  </a:lnTo>
                  <a:lnTo>
                    <a:pt x="66" y="493"/>
                  </a:lnTo>
                  <a:lnTo>
                    <a:pt x="33" y="442"/>
                  </a:lnTo>
                  <a:lnTo>
                    <a:pt x="11" y="387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5"/>
                  </a:lnTo>
                  <a:lnTo>
                    <a:pt x="33" y="160"/>
                  </a:lnTo>
                  <a:lnTo>
                    <a:pt x="66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4310" y="1220"/>
              <a:ext cx="202" cy="201"/>
            </a:xfrm>
            <a:custGeom>
              <a:avLst/>
              <a:gdLst>
                <a:gd name="T0" fmla="*/ 88 w 604"/>
                <a:gd name="T1" fmla="*/ 87 h 604"/>
                <a:gd name="T2" fmla="*/ 111 w 604"/>
                <a:gd name="T3" fmla="*/ 67 h 604"/>
                <a:gd name="T4" fmla="*/ 162 w 604"/>
                <a:gd name="T5" fmla="*/ 33 h 604"/>
                <a:gd name="T6" fmla="*/ 217 w 604"/>
                <a:gd name="T7" fmla="*/ 10 h 604"/>
                <a:gd name="T8" fmla="*/ 274 w 604"/>
                <a:gd name="T9" fmla="*/ 0 h 604"/>
                <a:gd name="T10" fmla="*/ 332 w 604"/>
                <a:gd name="T11" fmla="*/ 0 h 604"/>
                <a:gd name="T12" fmla="*/ 389 w 604"/>
                <a:gd name="T13" fmla="*/ 10 h 604"/>
                <a:gd name="T14" fmla="*/ 444 w 604"/>
                <a:gd name="T15" fmla="*/ 33 h 604"/>
                <a:gd name="T16" fmla="*/ 494 w 604"/>
                <a:gd name="T17" fmla="*/ 67 h 604"/>
                <a:gd name="T18" fmla="*/ 518 w 604"/>
                <a:gd name="T19" fmla="*/ 88 h 604"/>
                <a:gd name="T20" fmla="*/ 538 w 604"/>
                <a:gd name="T21" fmla="*/ 111 h 604"/>
                <a:gd name="T22" fmla="*/ 571 w 604"/>
                <a:gd name="T23" fmla="*/ 162 h 604"/>
                <a:gd name="T24" fmla="*/ 594 w 604"/>
                <a:gd name="T25" fmla="*/ 216 h 604"/>
                <a:gd name="T26" fmla="*/ 604 w 604"/>
                <a:gd name="T27" fmla="*/ 274 h 604"/>
                <a:gd name="T28" fmla="*/ 604 w 604"/>
                <a:gd name="T29" fmla="*/ 332 h 604"/>
                <a:gd name="T30" fmla="*/ 594 w 604"/>
                <a:gd name="T31" fmla="*/ 389 h 604"/>
                <a:gd name="T32" fmla="*/ 571 w 604"/>
                <a:gd name="T33" fmla="*/ 444 h 604"/>
                <a:gd name="T34" fmla="*/ 538 w 604"/>
                <a:gd name="T35" fmla="*/ 494 h 604"/>
                <a:gd name="T36" fmla="*/ 516 w 604"/>
                <a:gd name="T37" fmla="*/ 516 h 604"/>
                <a:gd name="T38" fmla="*/ 493 w 604"/>
                <a:gd name="T39" fmla="*/ 538 h 604"/>
                <a:gd name="T40" fmla="*/ 443 w 604"/>
                <a:gd name="T41" fmla="*/ 571 h 604"/>
                <a:gd name="T42" fmla="*/ 388 w 604"/>
                <a:gd name="T43" fmla="*/ 592 h 604"/>
                <a:gd name="T44" fmla="*/ 332 w 604"/>
                <a:gd name="T45" fmla="*/ 604 h 604"/>
                <a:gd name="T46" fmla="*/ 273 w 604"/>
                <a:gd name="T47" fmla="*/ 604 h 604"/>
                <a:gd name="T48" fmla="*/ 215 w 604"/>
                <a:gd name="T49" fmla="*/ 592 h 604"/>
                <a:gd name="T50" fmla="*/ 160 w 604"/>
                <a:gd name="T51" fmla="*/ 571 h 604"/>
                <a:gd name="T52" fmla="*/ 110 w 604"/>
                <a:gd name="T53" fmla="*/ 538 h 604"/>
                <a:gd name="T54" fmla="*/ 88 w 604"/>
                <a:gd name="T55" fmla="*/ 516 h 604"/>
                <a:gd name="T56" fmla="*/ 67 w 604"/>
                <a:gd name="T57" fmla="*/ 493 h 604"/>
                <a:gd name="T58" fmla="*/ 34 w 604"/>
                <a:gd name="T59" fmla="*/ 442 h 604"/>
                <a:gd name="T60" fmla="*/ 12 w 604"/>
                <a:gd name="T61" fmla="*/ 388 h 604"/>
                <a:gd name="T62" fmla="*/ 0 w 604"/>
                <a:gd name="T63" fmla="*/ 330 h 604"/>
                <a:gd name="T64" fmla="*/ 0 w 604"/>
                <a:gd name="T65" fmla="*/ 273 h 604"/>
                <a:gd name="T66" fmla="*/ 12 w 604"/>
                <a:gd name="T67" fmla="*/ 215 h 604"/>
                <a:gd name="T68" fmla="*/ 34 w 604"/>
                <a:gd name="T69" fmla="*/ 160 h 604"/>
                <a:gd name="T70" fmla="*/ 67 w 604"/>
                <a:gd name="T71" fmla="*/ 110 h 604"/>
                <a:gd name="T72" fmla="*/ 88 w 604"/>
                <a:gd name="T73" fmla="*/ 8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4">
                  <a:moveTo>
                    <a:pt x="88" y="87"/>
                  </a:moveTo>
                  <a:lnTo>
                    <a:pt x="111" y="67"/>
                  </a:lnTo>
                  <a:lnTo>
                    <a:pt x="162" y="33"/>
                  </a:lnTo>
                  <a:lnTo>
                    <a:pt x="217" y="10"/>
                  </a:lnTo>
                  <a:lnTo>
                    <a:pt x="274" y="0"/>
                  </a:lnTo>
                  <a:lnTo>
                    <a:pt x="332" y="0"/>
                  </a:lnTo>
                  <a:lnTo>
                    <a:pt x="389" y="10"/>
                  </a:lnTo>
                  <a:lnTo>
                    <a:pt x="444" y="33"/>
                  </a:lnTo>
                  <a:lnTo>
                    <a:pt x="494" y="67"/>
                  </a:lnTo>
                  <a:lnTo>
                    <a:pt x="518" y="88"/>
                  </a:lnTo>
                  <a:lnTo>
                    <a:pt x="538" y="111"/>
                  </a:lnTo>
                  <a:lnTo>
                    <a:pt x="571" y="162"/>
                  </a:lnTo>
                  <a:lnTo>
                    <a:pt x="594" y="216"/>
                  </a:lnTo>
                  <a:lnTo>
                    <a:pt x="604" y="274"/>
                  </a:lnTo>
                  <a:lnTo>
                    <a:pt x="604" y="332"/>
                  </a:lnTo>
                  <a:lnTo>
                    <a:pt x="594" y="389"/>
                  </a:lnTo>
                  <a:lnTo>
                    <a:pt x="571" y="444"/>
                  </a:lnTo>
                  <a:lnTo>
                    <a:pt x="538" y="494"/>
                  </a:lnTo>
                  <a:lnTo>
                    <a:pt x="516" y="516"/>
                  </a:lnTo>
                  <a:lnTo>
                    <a:pt x="493" y="538"/>
                  </a:lnTo>
                  <a:lnTo>
                    <a:pt x="443" y="571"/>
                  </a:lnTo>
                  <a:lnTo>
                    <a:pt x="388" y="592"/>
                  </a:lnTo>
                  <a:lnTo>
                    <a:pt x="332" y="604"/>
                  </a:lnTo>
                  <a:lnTo>
                    <a:pt x="273" y="604"/>
                  </a:lnTo>
                  <a:lnTo>
                    <a:pt x="215" y="592"/>
                  </a:lnTo>
                  <a:lnTo>
                    <a:pt x="160" y="571"/>
                  </a:lnTo>
                  <a:lnTo>
                    <a:pt x="110" y="538"/>
                  </a:lnTo>
                  <a:lnTo>
                    <a:pt x="88" y="516"/>
                  </a:lnTo>
                  <a:lnTo>
                    <a:pt x="67" y="493"/>
                  </a:lnTo>
                  <a:lnTo>
                    <a:pt x="34" y="442"/>
                  </a:lnTo>
                  <a:lnTo>
                    <a:pt x="12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2" y="215"/>
                  </a:lnTo>
                  <a:lnTo>
                    <a:pt x="34" y="160"/>
                  </a:lnTo>
                  <a:lnTo>
                    <a:pt x="67" y="110"/>
                  </a:lnTo>
                  <a:lnTo>
                    <a:pt x="88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4217" y="1116"/>
              <a:ext cx="202" cy="202"/>
            </a:xfrm>
            <a:custGeom>
              <a:avLst/>
              <a:gdLst>
                <a:gd name="T0" fmla="*/ 606 w 606"/>
                <a:gd name="T1" fmla="*/ 302 h 606"/>
                <a:gd name="T2" fmla="*/ 605 w 606"/>
                <a:gd name="T3" fmla="*/ 334 h 606"/>
                <a:gd name="T4" fmla="*/ 593 w 606"/>
                <a:gd name="T5" fmla="*/ 393 h 606"/>
                <a:gd name="T6" fmla="*/ 570 w 606"/>
                <a:gd name="T7" fmla="*/ 448 h 606"/>
                <a:gd name="T8" fmla="*/ 537 w 606"/>
                <a:gd name="T9" fmla="*/ 495 h 606"/>
                <a:gd name="T10" fmla="*/ 496 w 606"/>
                <a:gd name="T11" fmla="*/ 537 h 606"/>
                <a:gd name="T12" fmla="*/ 448 w 606"/>
                <a:gd name="T13" fmla="*/ 570 h 606"/>
                <a:gd name="T14" fmla="*/ 393 w 606"/>
                <a:gd name="T15" fmla="*/ 593 h 606"/>
                <a:gd name="T16" fmla="*/ 334 w 606"/>
                <a:gd name="T17" fmla="*/ 605 h 606"/>
                <a:gd name="T18" fmla="*/ 303 w 606"/>
                <a:gd name="T19" fmla="*/ 606 h 606"/>
                <a:gd name="T20" fmla="*/ 272 w 606"/>
                <a:gd name="T21" fmla="*/ 605 h 606"/>
                <a:gd name="T22" fmla="*/ 213 w 606"/>
                <a:gd name="T23" fmla="*/ 593 h 606"/>
                <a:gd name="T24" fmla="*/ 158 w 606"/>
                <a:gd name="T25" fmla="*/ 570 h 606"/>
                <a:gd name="T26" fmla="*/ 110 w 606"/>
                <a:gd name="T27" fmla="*/ 537 h 606"/>
                <a:gd name="T28" fmla="*/ 69 w 606"/>
                <a:gd name="T29" fmla="*/ 495 h 606"/>
                <a:gd name="T30" fmla="*/ 36 w 606"/>
                <a:gd name="T31" fmla="*/ 448 h 606"/>
                <a:gd name="T32" fmla="*/ 13 w 606"/>
                <a:gd name="T33" fmla="*/ 393 h 606"/>
                <a:gd name="T34" fmla="*/ 2 w 606"/>
                <a:gd name="T35" fmla="*/ 334 h 606"/>
                <a:gd name="T36" fmla="*/ 0 w 606"/>
                <a:gd name="T37" fmla="*/ 302 h 606"/>
                <a:gd name="T38" fmla="*/ 2 w 606"/>
                <a:gd name="T39" fmla="*/ 272 h 606"/>
                <a:gd name="T40" fmla="*/ 13 w 606"/>
                <a:gd name="T41" fmla="*/ 213 h 606"/>
                <a:gd name="T42" fmla="*/ 36 w 606"/>
                <a:gd name="T43" fmla="*/ 158 h 606"/>
                <a:gd name="T44" fmla="*/ 69 w 606"/>
                <a:gd name="T45" fmla="*/ 109 h 606"/>
                <a:gd name="T46" fmla="*/ 110 w 606"/>
                <a:gd name="T47" fmla="*/ 69 h 606"/>
                <a:gd name="T48" fmla="*/ 158 w 606"/>
                <a:gd name="T49" fmla="*/ 36 h 606"/>
                <a:gd name="T50" fmla="*/ 213 w 606"/>
                <a:gd name="T51" fmla="*/ 13 h 606"/>
                <a:gd name="T52" fmla="*/ 272 w 606"/>
                <a:gd name="T53" fmla="*/ 1 h 606"/>
                <a:gd name="T54" fmla="*/ 303 w 606"/>
                <a:gd name="T55" fmla="*/ 0 h 606"/>
                <a:gd name="T56" fmla="*/ 334 w 606"/>
                <a:gd name="T57" fmla="*/ 1 h 606"/>
                <a:gd name="T58" fmla="*/ 393 w 606"/>
                <a:gd name="T59" fmla="*/ 13 h 606"/>
                <a:gd name="T60" fmla="*/ 448 w 606"/>
                <a:gd name="T61" fmla="*/ 36 h 606"/>
                <a:gd name="T62" fmla="*/ 496 w 606"/>
                <a:gd name="T63" fmla="*/ 69 h 606"/>
                <a:gd name="T64" fmla="*/ 537 w 606"/>
                <a:gd name="T65" fmla="*/ 109 h 606"/>
                <a:gd name="T66" fmla="*/ 570 w 606"/>
                <a:gd name="T67" fmla="*/ 158 h 606"/>
                <a:gd name="T68" fmla="*/ 593 w 606"/>
                <a:gd name="T69" fmla="*/ 213 h 606"/>
                <a:gd name="T70" fmla="*/ 605 w 606"/>
                <a:gd name="T71" fmla="*/ 272 h 606"/>
                <a:gd name="T72" fmla="*/ 606 w 606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3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0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2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10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1"/>
                  </a:lnTo>
                  <a:lnTo>
                    <a:pt x="303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4377" y="1555"/>
              <a:ext cx="201" cy="202"/>
            </a:xfrm>
            <a:custGeom>
              <a:avLst/>
              <a:gdLst>
                <a:gd name="T0" fmla="*/ 88 w 604"/>
                <a:gd name="T1" fmla="*/ 87 h 605"/>
                <a:gd name="T2" fmla="*/ 111 w 604"/>
                <a:gd name="T3" fmla="*/ 66 h 605"/>
                <a:gd name="T4" fmla="*/ 162 w 604"/>
                <a:gd name="T5" fmla="*/ 33 h 605"/>
                <a:gd name="T6" fmla="*/ 216 w 604"/>
                <a:gd name="T7" fmla="*/ 11 h 605"/>
                <a:gd name="T8" fmla="*/ 272 w 604"/>
                <a:gd name="T9" fmla="*/ 0 h 605"/>
                <a:gd name="T10" fmla="*/ 331 w 604"/>
                <a:gd name="T11" fmla="*/ 0 h 605"/>
                <a:gd name="T12" fmla="*/ 389 w 604"/>
                <a:gd name="T13" fmla="*/ 11 h 605"/>
                <a:gd name="T14" fmla="*/ 444 w 604"/>
                <a:gd name="T15" fmla="*/ 34 h 605"/>
                <a:gd name="T16" fmla="*/ 493 w 604"/>
                <a:gd name="T17" fmla="*/ 67 h 605"/>
                <a:gd name="T18" fmla="*/ 516 w 604"/>
                <a:gd name="T19" fmla="*/ 87 h 605"/>
                <a:gd name="T20" fmla="*/ 537 w 604"/>
                <a:gd name="T21" fmla="*/ 111 h 605"/>
                <a:gd name="T22" fmla="*/ 571 w 604"/>
                <a:gd name="T23" fmla="*/ 161 h 605"/>
                <a:gd name="T24" fmla="*/ 592 w 604"/>
                <a:gd name="T25" fmla="*/ 216 h 605"/>
                <a:gd name="T26" fmla="*/ 604 w 604"/>
                <a:gd name="T27" fmla="*/ 273 h 605"/>
                <a:gd name="T28" fmla="*/ 604 w 604"/>
                <a:gd name="T29" fmla="*/ 331 h 605"/>
                <a:gd name="T30" fmla="*/ 592 w 604"/>
                <a:gd name="T31" fmla="*/ 388 h 605"/>
                <a:gd name="T32" fmla="*/ 571 w 604"/>
                <a:gd name="T33" fmla="*/ 443 h 605"/>
                <a:gd name="T34" fmla="*/ 537 w 604"/>
                <a:gd name="T35" fmla="*/ 494 h 605"/>
                <a:gd name="T36" fmla="*/ 516 w 604"/>
                <a:gd name="T37" fmla="*/ 517 h 605"/>
                <a:gd name="T38" fmla="*/ 493 w 604"/>
                <a:gd name="T39" fmla="*/ 538 h 605"/>
                <a:gd name="T40" fmla="*/ 442 w 604"/>
                <a:gd name="T41" fmla="*/ 571 h 605"/>
                <a:gd name="T42" fmla="*/ 388 w 604"/>
                <a:gd name="T43" fmla="*/ 593 h 605"/>
                <a:gd name="T44" fmla="*/ 330 w 604"/>
                <a:gd name="T45" fmla="*/ 605 h 605"/>
                <a:gd name="T46" fmla="*/ 272 w 604"/>
                <a:gd name="T47" fmla="*/ 605 h 605"/>
                <a:gd name="T48" fmla="*/ 215 w 604"/>
                <a:gd name="T49" fmla="*/ 593 h 605"/>
                <a:gd name="T50" fmla="*/ 160 w 604"/>
                <a:gd name="T51" fmla="*/ 570 h 605"/>
                <a:gd name="T52" fmla="*/ 110 w 604"/>
                <a:gd name="T53" fmla="*/ 537 h 605"/>
                <a:gd name="T54" fmla="*/ 87 w 604"/>
                <a:gd name="T55" fmla="*/ 515 h 605"/>
                <a:gd name="T56" fmla="*/ 66 w 604"/>
                <a:gd name="T57" fmla="*/ 494 h 605"/>
                <a:gd name="T58" fmla="*/ 33 w 604"/>
                <a:gd name="T59" fmla="*/ 443 h 605"/>
                <a:gd name="T60" fmla="*/ 10 w 604"/>
                <a:gd name="T61" fmla="*/ 388 h 605"/>
                <a:gd name="T62" fmla="*/ 0 w 604"/>
                <a:gd name="T63" fmla="*/ 331 h 605"/>
                <a:gd name="T64" fmla="*/ 0 w 604"/>
                <a:gd name="T65" fmla="*/ 272 h 605"/>
                <a:gd name="T66" fmla="*/ 10 w 604"/>
                <a:gd name="T67" fmla="*/ 216 h 605"/>
                <a:gd name="T68" fmla="*/ 33 w 604"/>
                <a:gd name="T69" fmla="*/ 161 h 605"/>
                <a:gd name="T70" fmla="*/ 66 w 604"/>
                <a:gd name="T71" fmla="*/ 111 h 605"/>
                <a:gd name="T72" fmla="*/ 88 w 604"/>
                <a:gd name="T73" fmla="*/ 8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8" y="87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2" y="0"/>
                  </a:lnTo>
                  <a:lnTo>
                    <a:pt x="331" y="0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3" y="67"/>
                  </a:lnTo>
                  <a:lnTo>
                    <a:pt x="516" y="87"/>
                  </a:lnTo>
                  <a:lnTo>
                    <a:pt x="537" y="111"/>
                  </a:lnTo>
                  <a:lnTo>
                    <a:pt x="571" y="161"/>
                  </a:lnTo>
                  <a:lnTo>
                    <a:pt x="592" y="216"/>
                  </a:lnTo>
                  <a:lnTo>
                    <a:pt x="604" y="273"/>
                  </a:lnTo>
                  <a:lnTo>
                    <a:pt x="604" y="331"/>
                  </a:lnTo>
                  <a:lnTo>
                    <a:pt x="592" y="388"/>
                  </a:lnTo>
                  <a:lnTo>
                    <a:pt x="571" y="443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3" y="538"/>
                  </a:lnTo>
                  <a:lnTo>
                    <a:pt x="442" y="571"/>
                  </a:lnTo>
                  <a:lnTo>
                    <a:pt x="388" y="593"/>
                  </a:lnTo>
                  <a:lnTo>
                    <a:pt x="330" y="605"/>
                  </a:lnTo>
                  <a:lnTo>
                    <a:pt x="272" y="605"/>
                  </a:lnTo>
                  <a:lnTo>
                    <a:pt x="215" y="593"/>
                  </a:lnTo>
                  <a:lnTo>
                    <a:pt x="160" y="570"/>
                  </a:lnTo>
                  <a:lnTo>
                    <a:pt x="110" y="537"/>
                  </a:lnTo>
                  <a:lnTo>
                    <a:pt x="87" y="515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0" y="388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0" y="216"/>
                  </a:lnTo>
                  <a:lnTo>
                    <a:pt x="33" y="161"/>
                  </a:lnTo>
                  <a:lnTo>
                    <a:pt x="66" y="111"/>
                  </a:lnTo>
                  <a:lnTo>
                    <a:pt x="88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099" y="1509"/>
              <a:ext cx="201" cy="201"/>
            </a:xfrm>
            <a:custGeom>
              <a:avLst/>
              <a:gdLst>
                <a:gd name="T0" fmla="*/ 88 w 603"/>
                <a:gd name="T1" fmla="*/ 87 h 604"/>
                <a:gd name="T2" fmla="*/ 111 w 603"/>
                <a:gd name="T3" fmla="*/ 67 h 604"/>
                <a:gd name="T4" fmla="*/ 161 w 603"/>
                <a:gd name="T5" fmla="*/ 33 h 604"/>
                <a:gd name="T6" fmla="*/ 216 w 603"/>
                <a:gd name="T7" fmla="*/ 10 h 604"/>
                <a:gd name="T8" fmla="*/ 273 w 603"/>
                <a:gd name="T9" fmla="*/ 0 h 604"/>
                <a:gd name="T10" fmla="*/ 331 w 603"/>
                <a:gd name="T11" fmla="*/ 0 h 604"/>
                <a:gd name="T12" fmla="*/ 389 w 603"/>
                <a:gd name="T13" fmla="*/ 10 h 604"/>
                <a:gd name="T14" fmla="*/ 443 w 603"/>
                <a:gd name="T15" fmla="*/ 33 h 604"/>
                <a:gd name="T16" fmla="*/ 494 w 603"/>
                <a:gd name="T17" fmla="*/ 67 h 604"/>
                <a:gd name="T18" fmla="*/ 517 w 603"/>
                <a:gd name="T19" fmla="*/ 88 h 604"/>
                <a:gd name="T20" fmla="*/ 537 w 603"/>
                <a:gd name="T21" fmla="*/ 111 h 604"/>
                <a:gd name="T22" fmla="*/ 570 w 603"/>
                <a:gd name="T23" fmla="*/ 162 h 604"/>
                <a:gd name="T24" fmla="*/ 593 w 603"/>
                <a:gd name="T25" fmla="*/ 216 h 604"/>
                <a:gd name="T26" fmla="*/ 603 w 603"/>
                <a:gd name="T27" fmla="*/ 274 h 604"/>
                <a:gd name="T28" fmla="*/ 603 w 603"/>
                <a:gd name="T29" fmla="*/ 332 h 604"/>
                <a:gd name="T30" fmla="*/ 593 w 603"/>
                <a:gd name="T31" fmla="*/ 389 h 604"/>
                <a:gd name="T32" fmla="*/ 570 w 603"/>
                <a:gd name="T33" fmla="*/ 444 h 604"/>
                <a:gd name="T34" fmla="*/ 537 w 603"/>
                <a:gd name="T35" fmla="*/ 494 h 604"/>
                <a:gd name="T36" fmla="*/ 515 w 603"/>
                <a:gd name="T37" fmla="*/ 516 h 604"/>
                <a:gd name="T38" fmla="*/ 492 w 603"/>
                <a:gd name="T39" fmla="*/ 538 h 604"/>
                <a:gd name="T40" fmla="*/ 442 w 603"/>
                <a:gd name="T41" fmla="*/ 571 h 604"/>
                <a:gd name="T42" fmla="*/ 387 w 603"/>
                <a:gd name="T43" fmla="*/ 592 h 604"/>
                <a:gd name="T44" fmla="*/ 331 w 603"/>
                <a:gd name="T45" fmla="*/ 604 h 604"/>
                <a:gd name="T46" fmla="*/ 272 w 603"/>
                <a:gd name="T47" fmla="*/ 604 h 604"/>
                <a:gd name="T48" fmla="*/ 214 w 603"/>
                <a:gd name="T49" fmla="*/ 592 h 604"/>
                <a:gd name="T50" fmla="*/ 160 w 603"/>
                <a:gd name="T51" fmla="*/ 571 h 604"/>
                <a:gd name="T52" fmla="*/ 109 w 603"/>
                <a:gd name="T53" fmla="*/ 538 h 604"/>
                <a:gd name="T54" fmla="*/ 88 w 603"/>
                <a:gd name="T55" fmla="*/ 516 h 604"/>
                <a:gd name="T56" fmla="*/ 66 w 603"/>
                <a:gd name="T57" fmla="*/ 493 h 604"/>
                <a:gd name="T58" fmla="*/ 33 w 603"/>
                <a:gd name="T59" fmla="*/ 442 h 604"/>
                <a:gd name="T60" fmla="*/ 11 w 603"/>
                <a:gd name="T61" fmla="*/ 388 h 604"/>
                <a:gd name="T62" fmla="*/ 0 w 603"/>
                <a:gd name="T63" fmla="*/ 330 h 604"/>
                <a:gd name="T64" fmla="*/ 0 w 603"/>
                <a:gd name="T65" fmla="*/ 273 h 604"/>
                <a:gd name="T66" fmla="*/ 11 w 603"/>
                <a:gd name="T67" fmla="*/ 215 h 604"/>
                <a:gd name="T68" fmla="*/ 33 w 603"/>
                <a:gd name="T69" fmla="*/ 160 h 604"/>
                <a:gd name="T70" fmla="*/ 66 w 603"/>
                <a:gd name="T71" fmla="*/ 110 h 604"/>
                <a:gd name="T72" fmla="*/ 88 w 603"/>
                <a:gd name="T73" fmla="*/ 8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604">
                  <a:moveTo>
                    <a:pt x="88" y="87"/>
                  </a:moveTo>
                  <a:lnTo>
                    <a:pt x="111" y="67"/>
                  </a:lnTo>
                  <a:lnTo>
                    <a:pt x="161" y="33"/>
                  </a:lnTo>
                  <a:lnTo>
                    <a:pt x="216" y="10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9" y="10"/>
                  </a:lnTo>
                  <a:lnTo>
                    <a:pt x="443" y="33"/>
                  </a:lnTo>
                  <a:lnTo>
                    <a:pt x="494" y="67"/>
                  </a:lnTo>
                  <a:lnTo>
                    <a:pt x="517" y="88"/>
                  </a:lnTo>
                  <a:lnTo>
                    <a:pt x="537" y="111"/>
                  </a:lnTo>
                  <a:lnTo>
                    <a:pt x="570" y="162"/>
                  </a:lnTo>
                  <a:lnTo>
                    <a:pt x="593" y="216"/>
                  </a:lnTo>
                  <a:lnTo>
                    <a:pt x="603" y="274"/>
                  </a:lnTo>
                  <a:lnTo>
                    <a:pt x="603" y="332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5" y="516"/>
                  </a:lnTo>
                  <a:lnTo>
                    <a:pt x="492" y="538"/>
                  </a:lnTo>
                  <a:lnTo>
                    <a:pt x="442" y="571"/>
                  </a:lnTo>
                  <a:lnTo>
                    <a:pt x="387" y="592"/>
                  </a:lnTo>
                  <a:lnTo>
                    <a:pt x="331" y="604"/>
                  </a:lnTo>
                  <a:lnTo>
                    <a:pt x="272" y="604"/>
                  </a:lnTo>
                  <a:lnTo>
                    <a:pt x="214" y="592"/>
                  </a:lnTo>
                  <a:lnTo>
                    <a:pt x="160" y="571"/>
                  </a:lnTo>
                  <a:lnTo>
                    <a:pt x="109" y="538"/>
                  </a:lnTo>
                  <a:lnTo>
                    <a:pt x="88" y="516"/>
                  </a:lnTo>
                  <a:lnTo>
                    <a:pt x="66" y="493"/>
                  </a:lnTo>
                  <a:lnTo>
                    <a:pt x="33" y="442"/>
                  </a:lnTo>
                  <a:lnTo>
                    <a:pt x="11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1" y="215"/>
                  </a:lnTo>
                  <a:lnTo>
                    <a:pt x="33" y="160"/>
                  </a:lnTo>
                  <a:lnTo>
                    <a:pt x="66" y="110"/>
                  </a:lnTo>
                  <a:lnTo>
                    <a:pt x="88" y="87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225" y="1339"/>
              <a:ext cx="202" cy="202"/>
            </a:xfrm>
            <a:custGeom>
              <a:avLst/>
              <a:gdLst>
                <a:gd name="T0" fmla="*/ 606 w 606"/>
                <a:gd name="T1" fmla="*/ 302 h 605"/>
                <a:gd name="T2" fmla="*/ 604 w 606"/>
                <a:gd name="T3" fmla="*/ 333 h 605"/>
                <a:gd name="T4" fmla="*/ 592 w 606"/>
                <a:gd name="T5" fmla="*/ 393 h 605"/>
                <a:gd name="T6" fmla="*/ 568 w 606"/>
                <a:gd name="T7" fmla="*/ 446 h 605"/>
                <a:gd name="T8" fmla="*/ 537 w 606"/>
                <a:gd name="T9" fmla="*/ 495 h 605"/>
                <a:gd name="T10" fmla="*/ 495 w 606"/>
                <a:gd name="T11" fmla="*/ 536 h 605"/>
                <a:gd name="T12" fmla="*/ 447 w 606"/>
                <a:gd name="T13" fmla="*/ 569 h 605"/>
                <a:gd name="T14" fmla="*/ 393 w 606"/>
                <a:gd name="T15" fmla="*/ 592 h 605"/>
                <a:gd name="T16" fmla="*/ 334 w 606"/>
                <a:gd name="T17" fmla="*/ 603 h 605"/>
                <a:gd name="T18" fmla="*/ 302 w 606"/>
                <a:gd name="T19" fmla="*/ 605 h 605"/>
                <a:gd name="T20" fmla="*/ 272 w 606"/>
                <a:gd name="T21" fmla="*/ 603 h 605"/>
                <a:gd name="T22" fmla="*/ 213 w 606"/>
                <a:gd name="T23" fmla="*/ 592 h 605"/>
                <a:gd name="T24" fmla="*/ 158 w 606"/>
                <a:gd name="T25" fmla="*/ 569 h 605"/>
                <a:gd name="T26" fmla="*/ 109 w 606"/>
                <a:gd name="T27" fmla="*/ 536 h 605"/>
                <a:gd name="T28" fmla="*/ 69 w 606"/>
                <a:gd name="T29" fmla="*/ 495 h 605"/>
                <a:gd name="T30" fmla="*/ 36 w 606"/>
                <a:gd name="T31" fmla="*/ 446 h 605"/>
                <a:gd name="T32" fmla="*/ 13 w 606"/>
                <a:gd name="T33" fmla="*/ 393 h 605"/>
                <a:gd name="T34" fmla="*/ 1 w 606"/>
                <a:gd name="T35" fmla="*/ 333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7 h 605"/>
                <a:gd name="T44" fmla="*/ 69 w 606"/>
                <a:gd name="T45" fmla="*/ 109 h 605"/>
                <a:gd name="T46" fmla="*/ 109 w 606"/>
                <a:gd name="T47" fmla="*/ 68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2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7 w 606"/>
                <a:gd name="T61" fmla="*/ 36 h 605"/>
                <a:gd name="T62" fmla="*/ 495 w 606"/>
                <a:gd name="T63" fmla="*/ 68 h 605"/>
                <a:gd name="T64" fmla="*/ 537 w 606"/>
                <a:gd name="T65" fmla="*/ 109 h 605"/>
                <a:gd name="T66" fmla="*/ 568 w 606"/>
                <a:gd name="T67" fmla="*/ 157 h 605"/>
                <a:gd name="T68" fmla="*/ 592 w 606"/>
                <a:gd name="T69" fmla="*/ 212 h 605"/>
                <a:gd name="T70" fmla="*/ 604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4" y="333"/>
                  </a:lnTo>
                  <a:lnTo>
                    <a:pt x="592" y="393"/>
                  </a:lnTo>
                  <a:lnTo>
                    <a:pt x="568" y="446"/>
                  </a:lnTo>
                  <a:lnTo>
                    <a:pt x="537" y="495"/>
                  </a:lnTo>
                  <a:lnTo>
                    <a:pt x="495" y="536"/>
                  </a:lnTo>
                  <a:lnTo>
                    <a:pt x="447" y="569"/>
                  </a:lnTo>
                  <a:lnTo>
                    <a:pt x="393" y="592"/>
                  </a:lnTo>
                  <a:lnTo>
                    <a:pt x="334" y="603"/>
                  </a:lnTo>
                  <a:lnTo>
                    <a:pt x="302" y="605"/>
                  </a:lnTo>
                  <a:lnTo>
                    <a:pt x="272" y="603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6"/>
                  </a:lnTo>
                  <a:lnTo>
                    <a:pt x="69" y="495"/>
                  </a:lnTo>
                  <a:lnTo>
                    <a:pt x="36" y="446"/>
                  </a:lnTo>
                  <a:lnTo>
                    <a:pt x="13" y="393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9" y="109"/>
                  </a:lnTo>
                  <a:lnTo>
                    <a:pt x="109" y="68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2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7" y="36"/>
                  </a:lnTo>
                  <a:lnTo>
                    <a:pt x="495" y="68"/>
                  </a:lnTo>
                  <a:lnTo>
                    <a:pt x="537" y="109"/>
                  </a:lnTo>
                  <a:lnTo>
                    <a:pt x="568" y="157"/>
                  </a:lnTo>
                  <a:lnTo>
                    <a:pt x="592" y="212"/>
                  </a:lnTo>
                  <a:lnTo>
                    <a:pt x="604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3173" y="1399"/>
              <a:ext cx="201" cy="202"/>
            </a:xfrm>
            <a:custGeom>
              <a:avLst/>
              <a:gdLst>
                <a:gd name="T0" fmla="*/ 89 w 605"/>
                <a:gd name="T1" fmla="*/ 88 h 605"/>
                <a:gd name="T2" fmla="*/ 112 w 605"/>
                <a:gd name="T3" fmla="*/ 66 h 605"/>
                <a:gd name="T4" fmla="*/ 163 w 605"/>
                <a:gd name="T5" fmla="*/ 33 h 605"/>
                <a:gd name="T6" fmla="*/ 217 w 605"/>
                <a:gd name="T7" fmla="*/ 12 h 605"/>
                <a:gd name="T8" fmla="*/ 274 w 605"/>
                <a:gd name="T9" fmla="*/ 0 h 605"/>
                <a:gd name="T10" fmla="*/ 333 w 605"/>
                <a:gd name="T11" fmla="*/ 0 h 605"/>
                <a:gd name="T12" fmla="*/ 389 w 605"/>
                <a:gd name="T13" fmla="*/ 12 h 605"/>
                <a:gd name="T14" fmla="*/ 444 w 605"/>
                <a:gd name="T15" fmla="*/ 33 h 605"/>
                <a:gd name="T16" fmla="*/ 494 w 605"/>
                <a:gd name="T17" fmla="*/ 68 h 605"/>
                <a:gd name="T18" fmla="*/ 517 w 605"/>
                <a:gd name="T19" fmla="*/ 88 h 605"/>
                <a:gd name="T20" fmla="*/ 539 w 605"/>
                <a:gd name="T21" fmla="*/ 111 h 605"/>
                <a:gd name="T22" fmla="*/ 572 w 605"/>
                <a:gd name="T23" fmla="*/ 161 h 605"/>
                <a:gd name="T24" fmla="*/ 593 w 605"/>
                <a:gd name="T25" fmla="*/ 216 h 605"/>
                <a:gd name="T26" fmla="*/ 605 w 605"/>
                <a:gd name="T27" fmla="*/ 274 h 605"/>
                <a:gd name="T28" fmla="*/ 605 w 605"/>
                <a:gd name="T29" fmla="*/ 331 h 605"/>
                <a:gd name="T30" fmla="*/ 593 w 605"/>
                <a:gd name="T31" fmla="*/ 389 h 605"/>
                <a:gd name="T32" fmla="*/ 572 w 605"/>
                <a:gd name="T33" fmla="*/ 444 h 605"/>
                <a:gd name="T34" fmla="*/ 537 w 605"/>
                <a:gd name="T35" fmla="*/ 494 h 605"/>
                <a:gd name="T36" fmla="*/ 517 w 605"/>
                <a:gd name="T37" fmla="*/ 517 h 605"/>
                <a:gd name="T38" fmla="*/ 494 w 605"/>
                <a:gd name="T39" fmla="*/ 539 h 605"/>
                <a:gd name="T40" fmla="*/ 444 w 605"/>
                <a:gd name="T41" fmla="*/ 572 h 605"/>
                <a:gd name="T42" fmla="*/ 389 w 605"/>
                <a:gd name="T43" fmla="*/ 593 h 605"/>
                <a:gd name="T44" fmla="*/ 331 w 605"/>
                <a:gd name="T45" fmla="*/ 605 h 605"/>
                <a:gd name="T46" fmla="*/ 274 w 605"/>
                <a:gd name="T47" fmla="*/ 605 h 605"/>
                <a:gd name="T48" fmla="*/ 216 w 605"/>
                <a:gd name="T49" fmla="*/ 593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6 h 605"/>
                <a:gd name="T56" fmla="*/ 66 w 605"/>
                <a:gd name="T57" fmla="*/ 494 h 605"/>
                <a:gd name="T58" fmla="*/ 33 w 605"/>
                <a:gd name="T59" fmla="*/ 444 h 605"/>
                <a:gd name="T60" fmla="*/ 12 w 605"/>
                <a:gd name="T61" fmla="*/ 389 h 605"/>
                <a:gd name="T62" fmla="*/ 0 w 605"/>
                <a:gd name="T63" fmla="*/ 331 h 605"/>
                <a:gd name="T64" fmla="*/ 1 w 605"/>
                <a:gd name="T65" fmla="*/ 272 h 605"/>
                <a:gd name="T66" fmla="*/ 12 w 605"/>
                <a:gd name="T67" fmla="*/ 216 h 605"/>
                <a:gd name="T68" fmla="*/ 35 w 605"/>
                <a:gd name="T69" fmla="*/ 161 h 605"/>
                <a:gd name="T70" fmla="*/ 68 w 605"/>
                <a:gd name="T71" fmla="*/ 111 h 605"/>
                <a:gd name="T72" fmla="*/ 89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8"/>
                  </a:moveTo>
                  <a:lnTo>
                    <a:pt x="112" y="66"/>
                  </a:lnTo>
                  <a:lnTo>
                    <a:pt x="163" y="33"/>
                  </a:lnTo>
                  <a:lnTo>
                    <a:pt x="217" y="12"/>
                  </a:lnTo>
                  <a:lnTo>
                    <a:pt x="274" y="0"/>
                  </a:lnTo>
                  <a:lnTo>
                    <a:pt x="333" y="0"/>
                  </a:lnTo>
                  <a:lnTo>
                    <a:pt x="389" y="12"/>
                  </a:lnTo>
                  <a:lnTo>
                    <a:pt x="444" y="33"/>
                  </a:lnTo>
                  <a:lnTo>
                    <a:pt x="494" y="68"/>
                  </a:lnTo>
                  <a:lnTo>
                    <a:pt x="517" y="88"/>
                  </a:lnTo>
                  <a:lnTo>
                    <a:pt x="539" y="111"/>
                  </a:lnTo>
                  <a:lnTo>
                    <a:pt x="572" y="161"/>
                  </a:lnTo>
                  <a:lnTo>
                    <a:pt x="593" y="216"/>
                  </a:lnTo>
                  <a:lnTo>
                    <a:pt x="605" y="274"/>
                  </a:lnTo>
                  <a:lnTo>
                    <a:pt x="605" y="331"/>
                  </a:lnTo>
                  <a:lnTo>
                    <a:pt x="593" y="389"/>
                  </a:lnTo>
                  <a:lnTo>
                    <a:pt x="572" y="444"/>
                  </a:lnTo>
                  <a:lnTo>
                    <a:pt x="537" y="494"/>
                  </a:lnTo>
                  <a:lnTo>
                    <a:pt x="517" y="517"/>
                  </a:lnTo>
                  <a:lnTo>
                    <a:pt x="494" y="539"/>
                  </a:lnTo>
                  <a:lnTo>
                    <a:pt x="444" y="572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4" y="605"/>
                  </a:lnTo>
                  <a:lnTo>
                    <a:pt x="216" y="593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6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1" y="272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1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4057" y="1497"/>
              <a:ext cx="202" cy="202"/>
            </a:xfrm>
            <a:custGeom>
              <a:avLst/>
              <a:gdLst>
                <a:gd name="T0" fmla="*/ 0 w 605"/>
                <a:gd name="T1" fmla="*/ 304 h 606"/>
                <a:gd name="T2" fmla="*/ 1 w 605"/>
                <a:gd name="T3" fmla="*/ 272 h 606"/>
                <a:gd name="T4" fmla="*/ 13 w 605"/>
                <a:gd name="T5" fmla="*/ 213 h 606"/>
                <a:gd name="T6" fmla="*/ 36 w 605"/>
                <a:gd name="T7" fmla="*/ 158 h 606"/>
                <a:gd name="T8" fmla="*/ 69 w 605"/>
                <a:gd name="T9" fmla="*/ 111 h 606"/>
                <a:gd name="T10" fmla="*/ 109 w 605"/>
                <a:gd name="T11" fmla="*/ 69 h 606"/>
                <a:gd name="T12" fmla="*/ 158 w 605"/>
                <a:gd name="T13" fmla="*/ 36 h 606"/>
                <a:gd name="T14" fmla="*/ 212 w 605"/>
                <a:gd name="T15" fmla="*/ 13 h 606"/>
                <a:gd name="T16" fmla="*/ 272 w 605"/>
                <a:gd name="T17" fmla="*/ 1 h 606"/>
                <a:gd name="T18" fmla="*/ 302 w 605"/>
                <a:gd name="T19" fmla="*/ 0 h 606"/>
                <a:gd name="T20" fmla="*/ 334 w 605"/>
                <a:gd name="T21" fmla="*/ 1 h 606"/>
                <a:gd name="T22" fmla="*/ 393 w 605"/>
                <a:gd name="T23" fmla="*/ 13 h 606"/>
                <a:gd name="T24" fmla="*/ 448 w 605"/>
                <a:gd name="T25" fmla="*/ 36 h 606"/>
                <a:gd name="T26" fmla="*/ 495 w 605"/>
                <a:gd name="T27" fmla="*/ 69 h 606"/>
                <a:gd name="T28" fmla="*/ 537 w 605"/>
                <a:gd name="T29" fmla="*/ 111 h 606"/>
                <a:gd name="T30" fmla="*/ 569 w 605"/>
                <a:gd name="T31" fmla="*/ 158 h 606"/>
                <a:gd name="T32" fmla="*/ 592 w 605"/>
                <a:gd name="T33" fmla="*/ 213 h 606"/>
                <a:gd name="T34" fmla="*/ 605 w 605"/>
                <a:gd name="T35" fmla="*/ 272 h 606"/>
                <a:gd name="T36" fmla="*/ 605 w 605"/>
                <a:gd name="T37" fmla="*/ 304 h 606"/>
                <a:gd name="T38" fmla="*/ 605 w 605"/>
                <a:gd name="T39" fmla="*/ 334 h 606"/>
                <a:gd name="T40" fmla="*/ 592 w 605"/>
                <a:gd name="T41" fmla="*/ 393 h 606"/>
                <a:gd name="T42" fmla="*/ 569 w 605"/>
                <a:gd name="T43" fmla="*/ 448 h 606"/>
                <a:gd name="T44" fmla="*/ 537 w 605"/>
                <a:gd name="T45" fmla="*/ 497 h 606"/>
                <a:gd name="T46" fmla="*/ 495 w 605"/>
                <a:gd name="T47" fmla="*/ 537 h 606"/>
                <a:gd name="T48" fmla="*/ 448 w 605"/>
                <a:gd name="T49" fmla="*/ 570 h 606"/>
                <a:gd name="T50" fmla="*/ 393 w 605"/>
                <a:gd name="T51" fmla="*/ 593 h 606"/>
                <a:gd name="T52" fmla="*/ 334 w 605"/>
                <a:gd name="T53" fmla="*/ 605 h 606"/>
                <a:gd name="T54" fmla="*/ 302 w 605"/>
                <a:gd name="T55" fmla="*/ 606 h 606"/>
                <a:gd name="T56" fmla="*/ 272 w 605"/>
                <a:gd name="T57" fmla="*/ 605 h 606"/>
                <a:gd name="T58" fmla="*/ 212 w 605"/>
                <a:gd name="T59" fmla="*/ 593 h 606"/>
                <a:gd name="T60" fmla="*/ 158 w 605"/>
                <a:gd name="T61" fmla="*/ 570 h 606"/>
                <a:gd name="T62" fmla="*/ 109 w 605"/>
                <a:gd name="T63" fmla="*/ 537 h 606"/>
                <a:gd name="T64" fmla="*/ 69 w 605"/>
                <a:gd name="T65" fmla="*/ 497 h 606"/>
                <a:gd name="T66" fmla="*/ 36 w 605"/>
                <a:gd name="T67" fmla="*/ 448 h 606"/>
                <a:gd name="T68" fmla="*/ 13 w 605"/>
                <a:gd name="T69" fmla="*/ 393 h 606"/>
                <a:gd name="T70" fmla="*/ 1 w 605"/>
                <a:gd name="T71" fmla="*/ 334 h 606"/>
                <a:gd name="T72" fmla="*/ 0 w 605"/>
                <a:gd name="T73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6">
                  <a:moveTo>
                    <a:pt x="0" y="304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11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2" y="13"/>
                  </a:lnTo>
                  <a:lnTo>
                    <a:pt x="272" y="1"/>
                  </a:lnTo>
                  <a:lnTo>
                    <a:pt x="302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11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5" y="304"/>
                  </a:ln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7" y="497"/>
                  </a:lnTo>
                  <a:lnTo>
                    <a:pt x="495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2" y="606"/>
                  </a:lnTo>
                  <a:lnTo>
                    <a:pt x="272" y="605"/>
                  </a:lnTo>
                  <a:lnTo>
                    <a:pt x="212" y="593"/>
                  </a:lnTo>
                  <a:lnTo>
                    <a:pt x="158" y="570"/>
                  </a:lnTo>
                  <a:lnTo>
                    <a:pt x="109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3077" y="1631"/>
              <a:ext cx="1523" cy="1719"/>
            </a:xfrm>
            <a:custGeom>
              <a:avLst/>
              <a:gdLst>
                <a:gd name="T0" fmla="*/ 4177 w 4569"/>
                <a:gd name="T1" fmla="*/ 5157 h 5157"/>
                <a:gd name="T2" fmla="*/ 394 w 4569"/>
                <a:gd name="T3" fmla="*/ 5157 h 5157"/>
                <a:gd name="T4" fmla="*/ 0 w 4569"/>
                <a:gd name="T5" fmla="*/ 0 h 5157"/>
                <a:gd name="T6" fmla="*/ 4569 w 4569"/>
                <a:gd name="T7" fmla="*/ 0 h 5157"/>
                <a:gd name="T8" fmla="*/ 4177 w 4569"/>
                <a:gd name="T9" fmla="*/ 5157 h 5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9" h="5157">
                  <a:moveTo>
                    <a:pt x="4177" y="5157"/>
                  </a:moveTo>
                  <a:lnTo>
                    <a:pt x="394" y="5157"/>
                  </a:lnTo>
                  <a:lnTo>
                    <a:pt x="0" y="0"/>
                  </a:lnTo>
                  <a:lnTo>
                    <a:pt x="4569" y="0"/>
                  </a:lnTo>
                  <a:lnTo>
                    <a:pt x="4177" y="5157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3565" y="1631"/>
              <a:ext cx="548" cy="1719"/>
            </a:xfrm>
            <a:custGeom>
              <a:avLst/>
              <a:gdLst>
                <a:gd name="T0" fmla="*/ 1502 w 1643"/>
                <a:gd name="T1" fmla="*/ 5157 h 5157"/>
                <a:gd name="T2" fmla="*/ 141 w 1643"/>
                <a:gd name="T3" fmla="*/ 5157 h 5157"/>
                <a:gd name="T4" fmla="*/ 0 w 1643"/>
                <a:gd name="T5" fmla="*/ 0 h 5157"/>
                <a:gd name="T6" fmla="*/ 1643 w 1643"/>
                <a:gd name="T7" fmla="*/ 0 h 5157"/>
                <a:gd name="T8" fmla="*/ 1502 w 1643"/>
                <a:gd name="T9" fmla="*/ 5157 h 5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3" h="5157">
                  <a:moveTo>
                    <a:pt x="1502" y="5157"/>
                  </a:moveTo>
                  <a:lnTo>
                    <a:pt x="141" y="5157"/>
                  </a:lnTo>
                  <a:lnTo>
                    <a:pt x="0" y="0"/>
                  </a:lnTo>
                  <a:lnTo>
                    <a:pt x="1643" y="0"/>
                  </a:lnTo>
                  <a:lnTo>
                    <a:pt x="1502" y="5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3198" y="2181"/>
              <a:ext cx="1287" cy="727"/>
            </a:xfrm>
            <a:custGeom>
              <a:avLst/>
              <a:gdLst>
                <a:gd name="T0" fmla="*/ 3 w 3860"/>
                <a:gd name="T1" fmla="*/ 1472 h 2182"/>
                <a:gd name="T2" fmla="*/ 16 w 3860"/>
                <a:gd name="T3" fmla="*/ 1260 h 2182"/>
                <a:gd name="T4" fmla="*/ 104 w 3860"/>
                <a:gd name="T5" fmla="*/ 1047 h 2182"/>
                <a:gd name="T6" fmla="*/ 258 w 3860"/>
                <a:gd name="T7" fmla="*/ 839 h 2182"/>
                <a:gd name="T8" fmla="*/ 473 w 3860"/>
                <a:gd name="T9" fmla="*/ 641 h 2182"/>
                <a:gd name="T10" fmla="*/ 742 w 3860"/>
                <a:gd name="T11" fmla="*/ 459 h 2182"/>
                <a:gd name="T12" fmla="*/ 1058 w 3860"/>
                <a:gd name="T13" fmla="*/ 299 h 2182"/>
                <a:gd name="T14" fmla="*/ 1415 w 3860"/>
                <a:gd name="T15" fmla="*/ 167 h 2182"/>
                <a:gd name="T16" fmla="*/ 1704 w 3860"/>
                <a:gd name="T17" fmla="*/ 89 h 2182"/>
                <a:gd name="T18" fmla="*/ 1998 w 3860"/>
                <a:gd name="T19" fmla="*/ 34 h 2182"/>
                <a:gd name="T20" fmla="*/ 2377 w 3860"/>
                <a:gd name="T21" fmla="*/ 1 h 2182"/>
                <a:gd name="T22" fmla="*/ 2731 w 3860"/>
                <a:gd name="T23" fmla="*/ 10 h 2182"/>
                <a:gd name="T24" fmla="*/ 3052 w 3860"/>
                <a:gd name="T25" fmla="*/ 57 h 2182"/>
                <a:gd name="T26" fmla="*/ 3332 w 3860"/>
                <a:gd name="T27" fmla="*/ 144 h 2182"/>
                <a:gd name="T28" fmla="*/ 3561 w 3860"/>
                <a:gd name="T29" fmla="*/ 265 h 2182"/>
                <a:gd name="T30" fmla="*/ 3731 w 3860"/>
                <a:gd name="T31" fmla="*/ 420 h 2182"/>
                <a:gd name="T32" fmla="*/ 3833 w 3860"/>
                <a:gd name="T33" fmla="*/ 606 h 2182"/>
                <a:gd name="T34" fmla="*/ 3857 w 3860"/>
                <a:gd name="T35" fmla="*/ 708 h 2182"/>
                <a:gd name="T36" fmla="*/ 3844 w 3860"/>
                <a:gd name="T37" fmla="*/ 920 h 2182"/>
                <a:gd name="T38" fmla="*/ 3757 w 3860"/>
                <a:gd name="T39" fmla="*/ 1133 h 2182"/>
                <a:gd name="T40" fmla="*/ 3602 w 3860"/>
                <a:gd name="T41" fmla="*/ 1342 h 2182"/>
                <a:gd name="T42" fmla="*/ 3388 w 3860"/>
                <a:gd name="T43" fmla="*/ 1539 h 2182"/>
                <a:gd name="T44" fmla="*/ 3119 w 3860"/>
                <a:gd name="T45" fmla="*/ 1722 h 2182"/>
                <a:gd name="T46" fmla="*/ 2803 w 3860"/>
                <a:gd name="T47" fmla="*/ 1882 h 2182"/>
                <a:gd name="T48" fmla="*/ 2446 w 3860"/>
                <a:gd name="T49" fmla="*/ 2015 h 2182"/>
                <a:gd name="T50" fmla="*/ 2156 w 3860"/>
                <a:gd name="T51" fmla="*/ 2091 h 2182"/>
                <a:gd name="T52" fmla="*/ 1863 w 3860"/>
                <a:gd name="T53" fmla="*/ 2146 h 2182"/>
                <a:gd name="T54" fmla="*/ 1484 w 3860"/>
                <a:gd name="T55" fmla="*/ 2180 h 2182"/>
                <a:gd name="T56" fmla="*/ 1130 w 3860"/>
                <a:gd name="T57" fmla="*/ 2171 h 2182"/>
                <a:gd name="T58" fmla="*/ 808 w 3860"/>
                <a:gd name="T59" fmla="*/ 2123 h 2182"/>
                <a:gd name="T60" fmla="*/ 529 w 3860"/>
                <a:gd name="T61" fmla="*/ 2038 h 2182"/>
                <a:gd name="T62" fmla="*/ 300 w 3860"/>
                <a:gd name="T63" fmla="*/ 1915 h 2182"/>
                <a:gd name="T64" fmla="*/ 130 w 3860"/>
                <a:gd name="T65" fmla="*/ 1761 h 2182"/>
                <a:gd name="T66" fmla="*/ 28 w 3860"/>
                <a:gd name="T67" fmla="*/ 1575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60" h="2182">
                  <a:moveTo>
                    <a:pt x="13" y="1523"/>
                  </a:moveTo>
                  <a:lnTo>
                    <a:pt x="3" y="1472"/>
                  </a:lnTo>
                  <a:lnTo>
                    <a:pt x="0" y="1366"/>
                  </a:lnTo>
                  <a:lnTo>
                    <a:pt x="16" y="1260"/>
                  </a:lnTo>
                  <a:lnTo>
                    <a:pt x="51" y="1153"/>
                  </a:lnTo>
                  <a:lnTo>
                    <a:pt x="104" y="1047"/>
                  </a:lnTo>
                  <a:lnTo>
                    <a:pt x="173" y="942"/>
                  </a:lnTo>
                  <a:lnTo>
                    <a:pt x="258" y="839"/>
                  </a:lnTo>
                  <a:lnTo>
                    <a:pt x="359" y="738"/>
                  </a:lnTo>
                  <a:lnTo>
                    <a:pt x="473" y="641"/>
                  </a:lnTo>
                  <a:lnTo>
                    <a:pt x="601" y="547"/>
                  </a:lnTo>
                  <a:lnTo>
                    <a:pt x="742" y="459"/>
                  </a:lnTo>
                  <a:lnTo>
                    <a:pt x="895" y="376"/>
                  </a:lnTo>
                  <a:lnTo>
                    <a:pt x="1058" y="299"/>
                  </a:lnTo>
                  <a:lnTo>
                    <a:pt x="1232" y="229"/>
                  </a:lnTo>
                  <a:lnTo>
                    <a:pt x="1415" y="167"/>
                  </a:lnTo>
                  <a:lnTo>
                    <a:pt x="1605" y="113"/>
                  </a:lnTo>
                  <a:lnTo>
                    <a:pt x="1704" y="89"/>
                  </a:lnTo>
                  <a:lnTo>
                    <a:pt x="1804" y="69"/>
                  </a:lnTo>
                  <a:lnTo>
                    <a:pt x="1998" y="34"/>
                  </a:lnTo>
                  <a:lnTo>
                    <a:pt x="2190" y="13"/>
                  </a:lnTo>
                  <a:lnTo>
                    <a:pt x="2377" y="1"/>
                  </a:lnTo>
                  <a:lnTo>
                    <a:pt x="2557" y="0"/>
                  </a:lnTo>
                  <a:lnTo>
                    <a:pt x="2731" y="10"/>
                  </a:lnTo>
                  <a:lnTo>
                    <a:pt x="2895" y="28"/>
                  </a:lnTo>
                  <a:lnTo>
                    <a:pt x="3052" y="57"/>
                  </a:lnTo>
                  <a:lnTo>
                    <a:pt x="3198" y="96"/>
                  </a:lnTo>
                  <a:lnTo>
                    <a:pt x="3332" y="144"/>
                  </a:lnTo>
                  <a:lnTo>
                    <a:pt x="3453" y="200"/>
                  </a:lnTo>
                  <a:lnTo>
                    <a:pt x="3561" y="265"/>
                  </a:lnTo>
                  <a:lnTo>
                    <a:pt x="3653" y="338"/>
                  </a:lnTo>
                  <a:lnTo>
                    <a:pt x="3731" y="420"/>
                  </a:lnTo>
                  <a:lnTo>
                    <a:pt x="3791" y="509"/>
                  </a:lnTo>
                  <a:lnTo>
                    <a:pt x="3833" y="606"/>
                  </a:lnTo>
                  <a:lnTo>
                    <a:pt x="3847" y="656"/>
                  </a:lnTo>
                  <a:lnTo>
                    <a:pt x="3857" y="708"/>
                  </a:lnTo>
                  <a:lnTo>
                    <a:pt x="3860" y="815"/>
                  </a:lnTo>
                  <a:lnTo>
                    <a:pt x="3844" y="920"/>
                  </a:lnTo>
                  <a:lnTo>
                    <a:pt x="3810" y="1028"/>
                  </a:lnTo>
                  <a:lnTo>
                    <a:pt x="3757" y="1133"/>
                  </a:lnTo>
                  <a:lnTo>
                    <a:pt x="3687" y="1238"/>
                  </a:lnTo>
                  <a:lnTo>
                    <a:pt x="3602" y="1342"/>
                  </a:lnTo>
                  <a:lnTo>
                    <a:pt x="3502" y="1443"/>
                  </a:lnTo>
                  <a:lnTo>
                    <a:pt x="3388" y="1539"/>
                  </a:lnTo>
                  <a:lnTo>
                    <a:pt x="3260" y="1633"/>
                  </a:lnTo>
                  <a:lnTo>
                    <a:pt x="3119" y="1722"/>
                  </a:lnTo>
                  <a:lnTo>
                    <a:pt x="2966" y="1804"/>
                  </a:lnTo>
                  <a:lnTo>
                    <a:pt x="2803" y="1882"/>
                  </a:lnTo>
                  <a:lnTo>
                    <a:pt x="2629" y="1951"/>
                  </a:lnTo>
                  <a:lnTo>
                    <a:pt x="2446" y="2015"/>
                  </a:lnTo>
                  <a:lnTo>
                    <a:pt x="2256" y="2068"/>
                  </a:lnTo>
                  <a:lnTo>
                    <a:pt x="2156" y="2091"/>
                  </a:lnTo>
                  <a:lnTo>
                    <a:pt x="2057" y="2112"/>
                  </a:lnTo>
                  <a:lnTo>
                    <a:pt x="1863" y="2146"/>
                  </a:lnTo>
                  <a:lnTo>
                    <a:pt x="1671" y="2169"/>
                  </a:lnTo>
                  <a:lnTo>
                    <a:pt x="1484" y="2180"/>
                  </a:lnTo>
                  <a:lnTo>
                    <a:pt x="1304" y="2182"/>
                  </a:lnTo>
                  <a:lnTo>
                    <a:pt x="1130" y="2171"/>
                  </a:lnTo>
                  <a:lnTo>
                    <a:pt x="965" y="2153"/>
                  </a:lnTo>
                  <a:lnTo>
                    <a:pt x="808" y="2123"/>
                  </a:lnTo>
                  <a:lnTo>
                    <a:pt x="663" y="2085"/>
                  </a:lnTo>
                  <a:lnTo>
                    <a:pt x="529" y="2038"/>
                  </a:lnTo>
                  <a:lnTo>
                    <a:pt x="408" y="1980"/>
                  </a:lnTo>
                  <a:lnTo>
                    <a:pt x="300" y="1915"/>
                  </a:lnTo>
                  <a:lnTo>
                    <a:pt x="208" y="1842"/>
                  </a:lnTo>
                  <a:lnTo>
                    <a:pt x="130" y="1761"/>
                  </a:lnTo>
                  <a:lnTo>
                    <a:pt x="69" y="1672"/>
                  </a:lnTo>
                  <a:lnTo>
                    <a:pt x="28" y="1575"/>
                  </a:lnTo>
                  <a:lnTo>
                    <a:pt x="13" y="1523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3246" y="2208"/>
              <a:ext cx="1191" cy="673"/>
            </a:xfrm>
            <a:custGeom>
              <a:avLst/>
              <a:gdLst>
                <a:gd name="T0" fmla="*/ 1904 w 3572"/>
                <a:gd name="T1" fmla="*/ 1954 h 2017"/>
                <a:gd name="T2" fmla="*/ 1546 w 3572"/>
                <a:gd name="T3" fmla="*/ 2006 h 2017"/>
                <a:gd name="T4" fmla="*/ 1206 w 3572"/>
                <a:gd name="T5" fmla="*/ 2017 h 2017"/>
                <a:gd name="T6" fmla="*/ 893 w 3572"/>
                <a:gd name="T7" fmla="*/ 1992 h 2017"/>
                <a:gd name="T8" fmla="*/ 614 w 3572"/>
                <a:gd name="T9" fmla="*/ 1928 h 2017"/>
                <a:gd name="T10" fmla="*/ 378 w 3572"/>
                <a:gd name="T11" fmla="*/ 1832 h 2017"/>
                <a:gd name="T12" fmla="*/ 192 w 3572"/>
                <a:gd name="T13" fmla="*/ 1705 h 2017"/>
                <a:gd name="T14" fmla="*/ 65 w 3572"/>
                <a:gd name="T15" fmla="*/ 1547 h 2017"/>
                <a:gd name="T16" fmla="*/ 13 w 3572"/>
                <a:gd name="T17" fmla="*/ 1410 h 2017"/>
                <a:gd name="T18" fmla="*/ 0 w 3572"/>
                <a:gd name="T19" fmla="*/ 1264 h 2017"/>
                <a:gd name="T20" fmla="*/ 48 w 3572"/>
                <a:gd name="T21" fmla="*/ 1067 h 2017"/>
                <a:gd name="T22" fmla="*/ 160 w 3572"/>
                <a:gd name="T23" fmla="*/ 871 h 2017"/>
                <a:gd name="T24" fmla="*/ 332 w 3572"/>
                <a:gd name="T25" fmla="*/ 682 h 2017"/>
                <a:gd name="T26" fmla="*/ 556 w 3572"/>
                <a:gd name="T27" fmla="*/ 507 h 2017"/>
                <a:gd name="T28" fmla="*/ 829 w 3572"/>
                <a:gd name="T29" fmla="*/ 347 h 2017"/>
                <a:gd name="T30" fmla="*/ 1140 w 3572"/>
                <a:gd name="T31" fmla="*/ 211 h 2017"/>
                <a:gd name="T32" fmla="*/ 1485 w 3572"/>
                <a:gd name="T33" fmla="*/ 103 h 2017"/>
                <a:gd name="T34" fmla="*/ 1668 w 3572"/>
                <a:gd name="T35" fmla="*/ 62 h 2017"/>
                <a:gd name="T36" fmla="*/ 2027 w 3572"/>
                <a:gd name="T37" fmla="*/ 11 h 2017"/>
                <a:gd name="T38" fmla="*/ 2367 w 3572"/>
                <a:gd name="T39" fmla="*/ 0 h 2017"/>
                <a:gd name="T40" fmla="*/ 2681 w 3572"/>
                <a:gd name="T41" fmla="*/ 26 h 2017"/>
                <a:gd name="T42" fmla="*/ 2959 w 3572"/>
                <a:gd name="T43" fmla="*/ 88 h 2017"/>
                <a:gd name="T44" fmla="*/ 3195 w 3572"/>
                <a:gd name="T45" fmla="*/ 184 h 2017"/>
                <a:gd name="T46" fmla="*/ 3381 w 3572"/>
                <a:gd name="T47" fmla="*/ 312 h 2017"/>
                <a:gd name="T48" fmla="*/ 3509 w 3572"/>
                <a:gd name="T49" fmla="*/ 471 h 2017"/>
                <a:gd name="T50" fmla="*/ 3561 w 3572"/>
                <a:gd name="T51" fmla="*/ 608 h 2017"/>
                <a:gd name="T52" fmla="*/ 3572 w 3572"/>
                <a:gd name="T53" fmla="*/ 753 h 2017"/>
                <a:gd name="T54" fmla="*/ 3526 w 3572"/>
                <a:gd name="T55" fmla="*/ 950 h 2017"/>
                <a:gd name="T56" fmla="*/ 3412 w 3572"/>
                <a:gd name="T57" fmla="*/ 1146 h 2017"/>
                <a:gd name="T58" fmla="*/ 3241 w 3572"/>
                <a:gd name="T59" fmla="*/ 1335 h 2017"/>
                <a:gd name="T60" fmla="*/ 3016 w 3572"/>
                <a:gd name="T61" fmla="*/ 1511 h 2017"/>
                <a:gd name="T62" fmla="*/ 2746 w 3572"/>
                <a:gd name="T63" fmla="*/ 1669 h 2017"/>
                <a:gd name="T64" fmla="*/ 2433 w 3572"/>
                <a:gd name="T65" fmla="*/ 1806 h 2017"/>
                <a:gd name="T66" fmla="*/ 2087 w 3572"/>
                <a:gd name="T67" fmla="*/ 1914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2" h="2017">
                  <a:moveTo>
                    <a:pt x="1997" y="1935"/>
                  </a:moveTo>
                  <a:lnTo>
                    <a:pt x="1904" y="1954"/>
                  </a:lnTo>
                  <a:lnTo>
                    <a:pt x="1724" y="1986"/>
                  </a:lnTo>
                  <a:lnTo>
                    <a:pt x="1546" y="2006"/>
                  </a:lnTo>
                  <a:lnTo>
                    <a:pt x="1373" y="2017"/>
                  </a:lnTo>
                  <a:lnTo>
                    <a:pt x="1206" y="2017"/>
                  </a:lnTo>
                  <a:lnTo>
                    <a:pt x="1046" y="2009"/>
                  </a:lnTo>
                  <a:lnTo>
                    <a:pt x="893" y="1992"/>
                  </a:lnTo>
                  <a:lnTo>
                    <a:pt x="749" y="1964"/>
                  </a:lnTo>
                  <a:lnTo>
                    <a:pt x="614" y="1928"/>
                  </a:lnTo>
                  <a:lnTo>
                    <a:pt x="490" y="1885"/>
                  </a:lnTo>
                  <a:lnTo>
                    <a:pt x="378" y="1832"/>
                  </a:lnTo>
                  <a:lnTo>
                    <a:pt x="278" y="1773"/>
                  </a:lnTo>
                  <a:lnTo>
                    <a:pt x="192" y="1705"/>
                  </a:lnTo>
                  <a:lnTo>
                    <a:pt x="120" y="1629"/>
                  </a:lnTo>
                  <a:lnTo>
                    <a:pt x="65" y="1547"/>
                  </a:lnTo>
                  <a:lnTo>
                    <a:pt x="25" y="1457"/>
                  </a:lnTo>
                  <a:lnTo>
                    <a:pt x="13" y="1410"/>
                  </a:lnTo>
                  <a:lnTo>
                    <a:pt x="3" y="1362"/>
                  </a:lnTo>
                  <a:lnTo>
                    <a:pt x="0" y="1264"/>
                  </a:lnTo>
                  <a:lnTo>
                    <a:pt x="16" y="1166"/>
                  </a:lnTo>
                  <a:lnTo>
                    <a:pt x="48" y="1067"/>
                  </a:lnTo>
                  <a:lnTo>
                    <a:pt x="97" y="969"/>
                  </a:lnTo>
                  <a:lnTo>
                    <a:pt x="160" y="871"/>
                  </a:lnTo>
                  <a:lnTo>
                    <a:pt x="239" y="776"/>
                  </a:lnTo>
                  <a:lnTo>
                    <a:pt x="332" y="682"/>
                  </a:lnTo>
                  <a:lnTo>
                    <a:pt x="438" y="593"/>
                  </a:lnTo>
                  <a:lnTo>
                    <a:pt x="556" y="507"/>
                  </a:lnTo>
                  <a:lnTo>
                    <a:pt x="687" y="425"/>
                  </a:lnTo>
                  <a:lnTo>
                    <a:pt x="829" y="347"/>
                  </a:lnTo>
                  <a:lnTo>
                    <a:pt x="980" y="276"/>
                  </a:lnTo>
                  <a:lnTo>
                    <a:pt x="1140" y="211"/>
                  </a:lnTo>
                  <a:lnTo>
                    <a:pt x="1310" y="154"/>
                  </a:lnTo>
                  <a:lnTo>
                    <a:pt x="1485" y="103"/>
                  </a:lnTo>
                  <a:lnTo>
                    <a:pt x="1577" y="82"/>
                  </a:lnTo>
                  <a:lnTo>
                    <a:pt x="1668" y="62"/>
                  </a:lnTo>
                  <a:lnTo>
                    <a:pt x="1850" y="31"/>
                  </a:lnTo>
                  <a:lnTo>
                    <a:pt x="2027" y="11"/>
                  </a:lnTo>
                  <a:lnTo>
                    <a:pt x="2200" y="0"/>
                  </a:lnTo>
                  <a:lnTo>
                    <a:pt x="2367" y="0"/>
                  </a:lnTo>
                  <a:lnTo>
                    <a:pt x="2528" y="8"/>
                  </a:lnTo>
                  <a:lnTo>
                    <a:pt x="2681" y="26"/>
                  </a:lnTo>
                  <a:lnTo>
                    <a:pt x="2825" y="53"/>
                  </a:lnTo>
                  <a:lnTo>
                    <a:pt x="2959" y="88"/>
                  </a:lnTo>
                  <a:lnTo>
                    <a:pt x="3083" y="132"/>
                  </a:lnTo>
                  <a:lnTo>
                    <a:pt x="3195" y="184"/>
                  </a:lnTo>
                  <a:lnTo>
                    <a:pt x="3296" y="245"/>
                  </a:lnTo>
                  <a:lnTo>
                    <a:pt x="3381" y="312"/>
                  </a:lnTo>
                  <a:lnTo>
                    <a:pt x="3453" y="389"/>
                  </a:lnTo>
                  <a:lnTo>
                    <a:pt x="3509" y="471"/>
                  </a:lnTo>
                  <a:lnTo>
                    <a:pt x="3548" y="560"/>
                  </a:lnTo>
                  <a:lnTo>
                    <a:pt x="3561" y="608"/>
                  </a:lnTo>
                  <a:lnTo>
                    <a:pt x="3569" y="655"/>
                  </a:lnTo>
                  <a:lnTo>
                    <a:pt x="3572" y="753"/>
                  </a:lnTo>
                  <a:lnTo>
                    <a:pt x="3558" y="851"/>
                  </a:lnTo>
                  <a:lnTo>
                    <a:pt x="3526" y="950"/>
                  </a:lnTo>
                  <a:lnTo>
                    <a:pt x="3477" y="1048"/>
                  </a:lnTo>
                  <a:lnTo>
                    <a:pt x="3412" y="1146"/>
                  </a:lnTo>
                  <a:lnTo>
                    <a:pt x="3335" y="1241"/>
                  </a:lnTo>
                  <a:lnTo>
                    <a:pt x="3241" y="1335"/>
                  </a:lnTo>
                  <a:lnTo>
                    <a:pt x="3134" y="1424"/>
                  </a:lnTo>
                  <a:lnTo>
                    <a:pt x="3016" y="1511"/>
                  </a:lnTo>
                  <a:lnTo>
                    <a:pt x="2887" y="1593"/>
                  </a:lnTo>
                  <a:lnTo>
                    <a:pt x="2746" y="1669"/>
                  </a:lnTo>
                  <a:lnTo>
                    <a:pt x="2594" y="1741"/>
                  </a:lnTo>
                  <a:lnTo>
                    <a:pt x="2433" y="1806"/>
                  </a:lnTo>
                  <a:lnTo>
                    <a:pt x="2264" y="1863"/>
                  </a:lnTo>
                  <a:lnTo>
                    <a:pt x="2087" y="1914"/>
                  </a:lnTo>
                  <a:lnTo>
                    <a:pt x="1997" y="19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3369" y="2535"/>
              <a:ext cx="147" cy="227"/>
            </a:xfrm>
            <a:custGeom>
              <a:avLst/>
              <a:gdLst>
                <a:gd name="T0" fmla="*/ 251 w 442"/>
                <a:gd name="T1" fmla="*/ 65 h 683"/>
                <a:gd name="T2" fmla="*/ 294 w 442"/>
                <a:gd name="T3" fmla="*/ 25 h 683"/>
                <a:gd name="T4" fmla="*/ 341 w 442"/>
                <a:gd name="T5" fmla="*/ 3 h 683"/>
                <a:gd name="T6" fmla="*/ 399 w 442"/>
                <a:gd name="T7" fmla="*/ 7 h 683"/>
                <a:gd name="T8" fmla="*/ 428 w 442"/>
                <a:gd name="T9" fmla="*/ 35 h 683"/>
                <a:gd name="T10" fmla="*/ 442 w 442"/>
                <a:gd name="T11" fmla="*/ 102 h 683"/>
                <a:gd name="T12" fmla="*/ 434 w 442"/>
                <a:gd name="T13" fmla="*/ 176 h 683"/>
                <a:gd name="T14" fmla="*/ 392 w 442"/>
                <a:gd name="T15" fmla="*/ 272 h 683"/>
                <a:gd name="T16" fmla="*/ 359 w 442"/>
                <a:gd name="T17" fmla="*/ 321 h 683"/>
                <a:gd name="T18" fmla="*/ 287 w 442"/>
                <a:gd name="T19" fmla="*/ 389 h 683"/>
                <a:gd name="T20" fmla="*/ 229 w 442"/>
                <a:gd name="T21" fmla="*/ 413 h 683"/>
                <a:gd name="T22" fmla="*/ 195 w 442"/>
                <a:gd name="T23" fmla="*/ 418 h 683"/>
                <a:gd name="T24" fmla="*/ 161 w 442"/>
                <a:gd name="T25" fmla="*/ 402 h 683"/>
                <a:gd name="T26" fmla="*/ 120 w 442"/>
                <a:gd name="T27" fmla="*/ 637 h 683"/>
                <a:gd name="T28" fmla="*/ 25 w 442"/>
                <a:gd name="T29" fmla="*/ 576 h 683"/>
                <a:gd name="T30" fmla="*/ 88 w 442"/>
                <a:gd name="T31" fmla="*/ 246 h 683"/>
                <a:gd name="T32" fmla="*/ 10 w 442"/>
                <a:gd name="T33" fmla="*/ 359 h 683"/>
                <a:gd name="T34" fmla="*/ 0 w 442"/>
                <a:gd name="T35" fmla="*/ 321 h 683"/>
                <a:gd name="T36" fmla="*/ 110 w 442"/>
                <a:gd name="T37" fmla="*/ 140 h 683"/>
                <a:gd name="T38" fmla="*/ 236 w 442"/>
                <a:gd name="T39" fmla="*/ 27 h 683"/>
                <a:gd name="T40" fmla="*/ 169 w 442"/>
                <a:gd name="T41" fmla="*/ 354 h 683"/>
                <a:gd name="T42" fmla="*/ 206 w 442"/>
                <a:gd name="T43" fmla="*/ 382 h 683"/>
                <a:gd name="T44" fmla="*/ 231 w 442"/>
                <a:gd name="T45" fmla="*/ 377 h 683"/>
                <a:gd name="T46" fmla="*/ 281 w 442"/>
                <a:gd name="T47" fmla="*/ 330 h 683"/>
                <a:gd name="T48" fmla="*/ 314 w 442"/>
                <a:gd name="T49" fmla="*/ 256 h 683"/>
                <a:gd name="T50" fmla="*/ 333 w 442"/>
                <a:gd name="T51" fmla="*/ 154 h 683"/>
                <a:gd name="T52" fmla="*/ 324 w 442"/>
                <a:gd name="T53" fmla="*/ 112 h 683"/>
                <a:gd name="T54" fmla="*/ 311 w 442"/>
                <a:gd name="T55" fmla="*/ 95 h 683"/>
                <a:gd name="T56" fmla="*/ 282 w 442"/>
                <a:gd name="T57" fmla="*/ 91 h 683"/>
                <a:gd name="T58" fmla="*/ 246 w 442"/>
                <a:gd name="T59" fmla="*/ 114 h 683"/>
                <a:gd name="T60" fmla="*/ 218 w 442"/>
                <a:gd name="T61" fmla="*/ 157 h 683"/>
                <a:gd name="T62" fmla="*/ 196 w 442"/>
                <a:gd name="T63" fmla="*/ 23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2" h="683">
                  <a:moveTo>
                    <a:pt x="220" y="107"/>
                  </a:moveTo>
                  <a:lnTo>
                    <a:pt x="251" y="65"/>
                  </a:lnTo>
                  <a:lnTo>
                    <a:pt x="279" y="36"/>
                  </a:lnTo>
                  <a:lnTo>
                    <a:pt x="294" y="25"/>
                  </a:lnTo>
                  <a:lnTo>
                    <a:pt x="326" y="7"/>
                  </a:lnTo>
                  <a:lnTo>
                    <a:pt x="341" y="3"/>
                  </a:lnTo>
                  <a:lnTo>
                    <a:pt x="363" y="0"/>
                  </a:lnTo>
                  <a:lnTo>
                    <a:pt x="399" y="7"/>
                  </a:lnTo>
                  <a:lnTo>
                    <a:pt x="415" y="20"/>
                  </a:lnTo>
                  <a:lnTo>
                    <a:pt x="428" y="35"/>
                  </a:lnTo>
                  <a:lnTo>
                    <a:pt x="441" y="76"/>
                  </a:lnTo>
                  <a:lnTo>
                    <a:pt x="442" y="102"/>
                  </a:lnTo>
                  <a:lnTo>
                    <a:pt x="442" y="127"/>
                  </a:lnTo>
                  <a:lnTo>
                    <a:pt x="434" y="176"/>
                  </a:lnTo>
                  <a:lnTo>
                    <a:pt x="416" y="225"/>
                  </a:lnTo>
                  <a:lnTo>
                    <a:pt x="392" y="272"/>
                  </a:lnTo>
                  <a:lnTo>
                    <a:pt x="375" y="297"/>
                  </a:lnTo>
                  <a:lnTo>
                    <a:pt x="359" y="321"/>
                  </a:lnTo>
                  <a:lnTo>
                    <a:pt x="323" y="360"/>
                  </a:lnTo>
                  <a:lnTo>
                    <a:pt x="287" y="389"/>
                  </a:lnTo>
                  <a:lnTo>
                    <a:pt x="249" y="408"/>
                  </a:lnTo>
                  <a:lnTo>
                    <a:pt x="229" y="413"/>
                  </a:lnTo>
                  <a:lnTo>
                    <a:pt x="209" y="418"/>
                  </a:lnTo>
                  <a:lnTo>
                    <a:pt x="195" y="418"/>
                  </a:lnTo>
                  <a:lnTo>
                    <a:pt x="180" y="413"/>
                  </a:lnTo>
                  <a:lnTo>
                    <a:pt x="161" y="402"/>
                  </a:lnTo>
                  <a:lnTo>
                    <a:pt x="133" y="540"/>
                  </a:lnTo>
                  <a:lnTo>
                    <a:pt x="120" y="637"/>
                  </a:lnTo>
                  <a:lnTo>
                    <a:pt x="9" y="683"/>
                  </a:lnTo>
                  <a:lnTo>
                    <a:pt x="25" y="576"/>
                  </a:lnTo>
                  <a:lnTo>
                    <a:pt x="65" y="357"/>
                  </a:lnTo>
                  <a:lnTo>
                    <a:pt x="88" y="246"/>
                  </a:lnTo>
                  <a:lnTo>
                    <a:pt x="36" y="326"/>
                  </a:lnTo>
                  <a:lnTo>
                    <a:pt x="10" y="359"/>
                  </a:lnTo>
                  <a:lnTo>
                    <a:pt x="0" y="362"/>
                  </a:lnTo>
                  <a:lnTo>
                    <a:pt x="0" y="321"/>
                  </a:lnTo>
                  <a:lnTo>
                    <a:pt x="40" y="265"/>
                  </a:lnTo>
                  <a:lnTo>
                    <a:pt x="110" y="140"/>
                  </a:lnTo>
                  <a:lnTo>
                    <a:pt x="137" y="69"/>
                  </a:lnTo>
                  <a:lnTo>
                    <a:pt x="236" y="27"/>
                  </a:lnTo>
                  <a:lnTo>
                    <a:pt x="220" y="107"/>
                  </a:lnTo>
                  <a:close/>
                  <a:moveTo>
                    <a:pt x="169" y="354"/>
                  </a:moveTo>
                  <a:lnTo>
                    <a:pt x="180" y="369"/>
                  </a:lnTo>
                  <a:lnTo>
                    <a:pt x="206" y="382"/>
                  </a:lnTo>
                  <a:lnTo>
                    <a:pt x="219" y="380"/>
                  </a:lnTo>
                  <a:lnTo>
                    <a:pt x="231" y="377"/>
                  </a:lnTo>
                  <a:lnTo>
                    <a:pt x="252" y="364"/>
                  </a:lnTo>
                  <a:lnTo>
                    <a:pt x="281" y="330"/>
                  </a:lnTo>
                  <a:lnTo>
                    <a:pt x="298" y="294"/>
                  </a:lnTo>
                  <a:lnTo>
                    <a:pt x="314" y="256"/>
                  </a:lnTo>
                  <a:lnTo>
                    <a:pt x="331" y="187"/>
                  </a:lnTo>
                  <a:lnTo>
                    <a:pt x="333" y="154"/>
                  </a:lnTo>
                  <a:lnTo>
                    <a:pt x="331" y="138"/>
                  </a:lnTo>
                  <a:lnTo>
                    <a:pt x="324" y="112"/>
                  </a:lnTo>
                  <a:lnTo>
                    <a:pt x="318" y="102"/>
                  </a:lnTo>
                  <a:lnTo>
                    <a:pt x="311" y="95"/>
                  </a:lnTo>
                  <a:lnTo>
                    <a:pt x="294" y="89"/>
                  </a:lnTo>
                  <a:lnTo>
                    <a:pt x="282" y="91"/>
                  </a:lnTo>
                  <a:lnTo>
                    <a:pt x="265" y="97"/>
                  </a:lnTo>
                  <a:lnTo>
                    <a:pt x="246" y="114"/>
                  </a:lnTo>
                  <a:lnTo>
                    <a:pt x="229" y="135"/>
                  </a:lnTo>
                  <a:lnTo>
                    <a:pt x="218" y="157"/>
                  </a:lnTo>
                  <a:lnTo>
                    <a:pt x="207" y="186"/>
                  </a:lnTo>
                  <a:lnTo>
                    <a:pt x="196" y="233"/>
                  </a:lnTo>
                  <a:lnTo>
                    <a:pt x="169" y="354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6" name="Freeform 57"/>
            <p:cNvSpPr>
              <a:spLocks noEditPoints="1"/>
            </p:cNvSpPr>
            <p:nvPr/>
          </p:nvSpPr>
          <p:spPr bwMode="auto">
            <a:xfrm>
              <a:off x="3540" y="2500"/>
              <a:ext cx="133" cy="142"/>
            </a:xfrm>
            <a:custGeom>
              <a:avLst/>
              <a:gdLst>
                <a:gd name="T0" fmla="*/ 377 w 399"/>
                <a:gd name="T1" fmla="*/ 270 h 427"/>
                <a:gd name="T2" fmla="*/ 335 w 399"/>
                <a:gd name="T3" fmla="*/ 296 h 427"/>
                <a:gd name="T4" fmla="*/ 307 w 399"/>
                <a:gd name="T5" fmla="*/ 303 h 427"/>
                <a:gd name="T6" fmla="*/ 259 w 399"/>
                <a:gd name="T7" fmla="*/ 291 h 427"/>
                <a:gd name="T8" fmla="*/ 209 w 399"/>
                <a:gd name="T9" fmla="*/ 362 h 427"/>
                <a:gd name="T10" fmla="*/ 134 w 399"/>
                <a:gd name="T11" fmla="*/ 417 h 427"/>
                <a:gd name="T12" fmla="*/ 89 w 399"/>
                <a:gd name="T13" fmla="*/ 427 h 427"/>
                <a:gd name="T14" fmla="*/ 32 w 399"/>
                <a:gd name="T15" fmla="*/ 404 h 427"/>
                <a:gd name="T16" fmla="*/ 1 w 399"/>
                <a:gd name="T17" fmla="*/ 340 h 427"/>
                <a:gd name="T18" fmla="*/ 0 w 399"/>
                <a:gd name="T19" fmla="*/ 284 h 427"/>
                <a:gd name="T20" fmla="*/ 27 w 399"/>
                <a:gd name="T21" fmla="*/ 189 h 427"/>
                <a:gd name="T22" fmla="*/ 70 w 399"/>
                <a:gd name="T23" fmla="*/ 120 h 427"/>
                <a:gd name="T24" fmla="*/ 128 w 399"/>
                <a:gd name="T25" fmla="*/ 62 h 427"/>
                <a:gd name="T26" fmla="*/ 216 w 399"/>
                <a:gd name="T27" fmla="*/ 13 h 427"/>
                <a:gd name="T28" fmla="*/ 275 w 399"/>
                <a:gd name="T29" fmla="*/ 0 h 427"/>
                <a:gd name="T30" fmla="*/ 311 w 399"/>
                <a:gd name="T31" fmla="*/ 8 h 427"/>
                <a:gd name="T32" fmla="*/ 321 w 399"/>
                <a:gd name="T33" fmla="*/ 28 h 427"/>
                <a:gd name="T34" fmla="*/ 320 w 399"/>
                <a:gd name="T35" fmla="*/ 87 h 427"/>
                <a:gd name="T36" fmla="*/ 276 w 399"/>
                <a:gd name="T37" fmla="*/ 255 h 427"/>
                <a:gd name="T38" fmla="*/ 311 w 399"/>
                <a:gd name="T39" fmla="*/ 267 h 427"/>
                <a:gd name="T40" fmla="*/ 338 w 399"/>
                <a:gd name="T41" fmla="*/ 260 h 427"/>
                <a:gd name="T42" fmla="*/ 399 w 399"/>
                <a:gd name="T43" fmla="*/ 196 h 427"/>
                <a:gd name="T44" fmla="*/ 253 w 399"/>
                <a:gd name="T45" fmla="*/ 35 h 427"/>
                <a:gd name="T46" fmla="*/ 235 w 399"/>
                <a:gd name="T47" fmla="*/ 36 h 427"/>
                <a:gd name="T48" fmla="*/ 196 w 399"/>
                <a:gd name="T49" fmla="*/ 55 h 427"/>
                <a:gd name="T50" fmla="*/ 145 w 399"/>
                <a:gd name="T51" fmla="*/ 118 h 427"/>
                <a:gd name="T52" fmla="*/ 114 w 399"/>
                <a:gd name="T53" fmla="*/ 227 h 427"/>
                <a:gd name="T54" fmla="*/ 114 w 399"/>
                <a:gd name="T55" fmla="*/ 287 h 427"/>
                <a:gd name="T56" fmla="*/ 127 w 399"/>
                <a:gd name="T57" fmla="*/ 332 h 427"/>
                <a:gd name="T58" fmla="*/ 154 w 399"/>
                <a:gd name="T59" fmla="*/ 349 h 427"/>
                <a:gd name="T60" fmla="*/ 181 w 399"/>
                <a:gd name="T61" fmla="*/ 340 h 427"/>
                <a:gd name="T62" fmla="*/ 233 w 399"/>
                <a:gd name="T63" fmla="*/ 273 h 427"/>
                <a:gd name="T64" fmla="*/ 194 w 399"/>
                <a:gd name="T65" fmla="*/ 201 h 427"/>
                <a:gd name="T66" fmla="*/ 193 w 399"/>
                <a:gd name="T67" fmla="*/ 153 h 427"/>
                <a:gd name="T68" fmla="*/ 226 w 399"/>
                <a:gd name="T69" fmla="*/ 6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9" h="427">
                  <a:moveTo>
                    <a:pt x="399" y="247"/>
                  </a:moveTo>
                  <a:lnTo>
                    <a:pt x="377" y="270"/>
                  </a:lnTo>
                  <a:lnTo>
                    <a:pt x="356" y="284"/>
                  </a:lnTo>
                  <a:lnTo>
                    <a:pt x="335" y="296"/>
                  </a:lnTo>
                  <a:lnTo>
                    <a:pt x="322" y="301"/>
                  </a:lnTo>
                  <a:lnTo>
                    <a:pt x="307" y="303"/>
                  </a:lnTo>
                  <a:lnTo>
                    <a:pt x="275" y="299"/>
                  </a:lnTo>
                  <a:lnTo>
                    <a:pt x="259" y="291"/>
                  </a:lnTo>
                  <a:lnTo>
                    <a:pt x="243" y="319"/>
                  </a:lnTo>
                  <a:lnTo>
                    <a:pt x="209" y="362"/>
                  </a:lnTo>
                  <a:lnTo>
                    <a:pt x="173" y="395"/>
                  </a:lnTo>
                  <a:lnTo>
                    <a:pt x="134" y="417"/>
                  </a:lnTo>
                  <a:lnTo>
                    <a:pt x="114" y="422"/>
                  </a:lnTo>
                  <a:lnTo>
                    <a:pt x="89" y="427"/>
                  </a:lnTo>
                  <a:lnTo>
                    <a:pt x="47" y="417"/>
                  </a:lnTo>
                  <a:lnTo>
                    <a:pt x="32" y="404"/>
                  </a:lnTo>
                  <a:lnTo>
                    <a:pt x="17" y="386"/>
                  </a:lnTo>
                  <a:lnTo>
                    <a:pt x="1" y="340"/>
                  </a:lnTo>
                  <a:lnTo>
                    <a:pt x="0" y="310"/>
                  </a:lnTo>
                  <a:lnTo>
                    <a:pt x="0" y="284"/>
                  </a:lnTo>
                  <a:lnTo>
                    <a:pt x="8" y="237"/>
                  </a:lnTo>
                  <a:lnTo>
                    <a:pt x="27" y="189"/>
                  </a:lnTo>
                  <a:lnTo>
                    <a:pt x="53" y="143"/>
                  </a:lnTo>
                  <a:lnTo>
                    <a:pt x="70" y="120"/>
                  </a:lnTo>
                  <a:lnTo>
                    <a:pt x="89" y="98"/>
                  </a:lnTo>
                  <a:lnTo>
                    <a:pt x="128" y="62"/>
                  </a:lnTo>
                  <a:lnTo>
                    <a:pt x="170" y="34"/>
                  </a:lnTo>
                  <a:lnTo>
                    <a:pt x="216" y="13"/>
                  </a:lnTo>
                  <a:lnTo>
                    <a:pt x="240" y="8"/>
                  </a:lnTo>
                  <a:lnTo>
                    <a:pt x="275" y="0"/>
                  </a:lnTo>
                  <a:lnTo>
                    <a:pt x="295" y="2"/>
                  </a:lnTo>
                  <a:lnTo>
                    <a:pt x="311" y="8"/>
                  </a:lnTo>
                  <a:lnTo>
                    <a:pt x="317" y="16"/>
                  </a:lnTo>
                  <a:lnTo>
                    <a:pt x="321" y="28"/>
                  </a:lnTo>
                  <a:lnTo>
                    <a:pt x="321" y="44"/>
                  </a:lnTo>
                  <a:lnTo>
                    <a:pt x="320" y="87"/>
                  </a:lnTo>
                  <a:lnTo>
                    <a:pt x="297" y="192"/>
                  </a:lnTo>
                  <a:lnTo>
                    <a:pt x="276" y="255"/>
                  </a:lnTo>
                  <a:lnTo>
                    <a:pt x="288" y="263"/>
                  </a:lnTo>
                  <a:lnTo>
                    <a:pt x="311" y="267"/>
                  </a:lnTo>
                  <a:lnTo>
                    <a:pt x="322" y="265"/>
                  </a:lnTo>
                  <a:lnTo>
                    <a:pt x="338" y="260"/>
                  </a:lnTo>
                  <a:lnTo>
                    <a:pt x="376" y="225"/>
                  </a:lnTo>
                  <a:lnTo>
                    <a:pt x="399" y="196"/>
                  </a:lnTo>
                  <a:lnTo>
                    <a:pt x="399" y="247"/>
                  </a:lnTo>
                  <a:close/>
                  <a:moveTo>
                    <a:pt x="253" y="35"/>
                  </a:moveTo>
                  <a:lnTo>
                    <a:pt x="246" y="35"/>
                  </a:lnTo>
                  <a:lnTo>
                    <a:pt x="235" y="36"/>
                  </a:lnTo>
                  <a:lnTo>
                    <a:pt x="220" y="41"/>
                  </a:lnTo>
                  <a:lnTo>
                    <a:pt x="196" y="55"/>
                  </a:lnTo>
                  <a:lnTo>
                    <a:pt x="163" y="87"/>
                  </a:lnTo>
                  <a:lnTo>
                    <a:pt x="145" y="118"/>
                  </a:lnTo>
                  <a:lnTo>
                    <a:pt x="131" y="153"/>
                  </a:lnTo>
                  <a:lnTo>
                    <a:pt x="114" y="227"/>
                  </a:lnTo>
                  <a:lnTo>
                    <a:pt x="112" y="265"/>
                  </a:lnTo>
                  <a:lnTo>
                    <a:pt x="114" y="287"/>
                  </a:lnTo>
                  <a:lnTo>
                    <a:pt x="121" y="320"/>
                  </a:lnTo>
                  <a:lnTo>
                    <a:pt x="127" y="332"/>
                  </a:lnTo>
                  <a:lnTo>
                    <a:pt x="134" y="342"/>
                  </a:lnTo>
                  <a:lnTo>
                    <a:pt x="154" y="349"/>
                  </a:lnTo>
                  <a:lnTo>
                    <a:pt x="165" y="347"/>
                  </a:lnTo>
                  <a:lnTo>
                    <a:pt x="181" y="340"/>
                  </a:lnTo>
                  <a:lnTo>
                    <a:pt x="216" y="304"/>
                  </a:lnTo>
                  <a:lnTo>
                    <a:pt x="233" y="273"/>
                  </a:lnTo>
                  <a:lnTo>
                    <a:pt x="214" y="251"/>
                  </a:lnTo>
                  <a:lnTo>
                    <a:pt x="194" y="201"/>
                  </a:lnTo>
                  <a:lnTo>
                    <a:pt x="193" y="172"/>
                  </a:lnTo>
                  <a:lnTo>
                    <a:pt x="193" y="153"/>
                  </a:lnTo>
                  <a:lnTo>
                    <a:pt x="200" y="118"/>
                  </a:lnTo>
                  <a:lnTo>
                    <a:pt x="226" y="68"/>
                  </a:lnTo>
                  <a:lnTo>
                    <a:pt x="253" y="35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7" name="Freeform 58"/>
            <p:cNvSpPr>
              <a:spLocks noEditPoints="1"/>
            </p:cNvSpPr>
            <p:nvPr/>
          </p:nvSpPr>
          <p:spPr bwMode="auto">
            <a:xfrm>
              <a:off x="3670" y="2462"/>
              <a:ext cx="147" cy="228"/>
            </a:xfrm>
            <a:custGeom>
              <a:avLst/>
              <a:gdLst>
                <a:gd name="T0" fmla="*/ 250 w 442"/>
                <a:gd name="T1" fmla="*/ 66 h 682"/>
                <a:gd name="T2" fmla="*/ 294 w 442"/>
                <a:gd name="T3" fmla="*/ 26 h 682"/>
                <a:gd name="T4" fmla="*/ 342 w 442"/>
                <a:gd name="T5" fmla="*/ 4 h 682"/>
                <a:gd name="T6" fmla="*/ 400 w 442"/>
                <a:gd name="T7" fmla="*/ 8 h 682"/>
                <a:gd name="T8" fmla="*/ 427 w 442"/>
                <a:gd name="T9" fmla="*/ 36 h 682"/>
                <a:gd name="T10" fmla="*/ 442 w 442"/>
                <a:gd name="T11" fmla="*/ 103 h 682"/>
                <a:gd name="T12" fmla="*/ 433 w 442"/>
                <a:gd name="T13" fmla="*/ 175 h 682"/>
                <a:gd name="T14" fmla="*/ 391 w 442"/>
                <a:gd name="T15" fmla="*/ 273 h 682"/>
                <a:gd name="T16" fmla="*/ 358 w 442"/>
                <a:gd name="T17" fmla="*/ 321 h 682"/>
                <a:gd name="T18" fmla="*/ 286 w 442"/>
                <a:gd name="T19" fmla="*/ 388 h 682"/>
                <a:gd name="T20" fmla="*/ 229 w 442"/>
                <a:gd name="T21" fmla="*/ 414 h 682"/>
                <a:gd name="T22" fmla="*/ 194 w 442"/>
                <a:gd name="T23" fmla="*/ 417 h 682"/>
                <a:gd name="T24" fmla="*/ 161 w 442"/>
                <a:gd name="T25" fmla="*/ 403 h 682"/>
                <a:gd name="T26" fmla="*/ 121 w 442"/>
                <a:gd name="T27" fmla="*/ 636 h 682"/>
                <a:gd name="T28" fmla="*/ 24 w 442"/>
                <a:gd name="T29" fmla="*/ 576 h 682"/>
                <a:gd name="T30" fmla="*/ 88 w 442"/>
                <a:gd name="T31" fmla="*/ 246 h 682"/>
                <a:gd name="T32" fmla="*/ 10 w 442"/>
                <a:gd name="T33" fmla="*/ 360 h 682"/>
                <a:gd name="T34" fmla="*/ 0 w 442"/>
                <a:gd name="T35" fmla="*/ 322 h 682"/>
                <a:gd name="T36" fmla="*/ 109 w 442"/>
                <a:gd name="T37" fmla="*/ 139 h 682"/>
                <a:gd name="T38" fmla="*/ 237 w 442"/>
                <a:gd name="T39" fmla="*/ 28 h 682"/>
                <a:gd name="T40" fmla="*/ 170 w 442"/>
                <a:gd name="T41" fmla="*/ 355 h 682"/>
                <a:gd name="T42" fmla="*/ 206 w 442"/>
                <a:gd name="T43" fmla="*/ 383 h 682"/>
                <a:gd name="T44" fmla="*/ 230 w 442"/>
                <a:gd name="T45" fmla="*/ 377 h 682"/>
                <a:gd name="T46" fmla="*/ 281 w 442"/>
                <a:gd name="T47" fmla="*/ 329 h 682"/>
                <a:gd name="T48" fmla="*/ 314 w 442"/>
                <a:gd name="T49" fmla="*/ 257 h 682"/>
                <a:gd name="T50" fmla="*/ 332 w 442"/>
                <a:gd name="T51" fmla="*/ 155 h 682"/>
                <a:gd name="T52" fmla="*/ 325 w 442"/>
                <a:gd name="T53" fmla="*/ 112 h 682"/>
                <a:gd name="T54" fmla="*/ 311 w 442"/>
                <a:gd name="T55" fmla="*/ 95 h 682"/>
                <a:gd name="T56" fmla="*/ 282 w 442"/>
                <a:gd name="T57" fmla="*/ 90 h 682"/>
                <a:gd name="T58" fmla="*/ 246 w 442"/>
                <a:gd name="T59" fmla="*/ 115 h 682"/>
                <a:gd name="T60" fmla="*/ 219 w 442"/>
                <a:gd name="T61" fmla="*/ 158 h 682"/>
                <a:gd name="T62" fmla="*/ 196 w 442"/>
                <a:gd name="T63" fmla="*/ 234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2" h="682">
                  <a:moveTo>
                    <a:pt x="220" y="108"/>
                  </a:moveTo>
                  <a:lnTo>
                    <a:pt x="250" y="66"/>
                  </a:lnTo>
                  <a:lnTo>
                    <a:pt x="279" y="37"/>
                  </a:lnTo>
                  <a:lnTo>
                    <a:pt x="294" y="26"/>
                  </a:lnTo>
                  <a:lnTo>
                    <a:pt x="325" y="8"/>
                  </a:lnTo>
                  <a:lnTo>
                    <a:pt x="342" y="4"/>
                  </a:lnTo>
                  <a:lnTo>
                    <a:pt x="364" y="0"/>
                  </a:lnTo>
                  <a:lnTo>
                    <a:pt x="400" y="8"/>
                  </a:lnTo>
                  <a:lnTo>
                    <a:pt x="415" y="20"/>
                  </a:lnTo>
                  <a:lnTo>
                    <a:pt x="427" y="36"/>
                  </a:lnTo>
                  <a:lnTo>
                    <a:pt x="442" y="76"/>
                  </a:lnTo>
                  <a:lnTo>
                    <a:pt x="442" y="103"/>
                  </a:lnTo>
                  <a:lnTo>
                    <a:pt x="442" y="128"/>
                  </a:lnTo>
                  <a:lnTo>
                    <a:pt x="433" y="175"/>
                  </a:lnTo>
                  <a:lnTo>
                    <a:pt x="416" y="224"/>
                  </a:lnTo>
                  <a:lnTo>
                    <a:pt x="391" y="273"/>
                  </a:lnTo>
                  <a:lnTo>
                    <a:pt x="376" y="298"/>
                  </a:lnTo>
                  <a:lnTo>
                    <a:pt x="358" y="321"/>
                  </a:lnTo>
                  <a:lnTo>
                    <a:pt x="324" y="360"/>
                  </a:lnTo>
                  <a:lnTo>
                    <a:pt x="286" y="388"/>
                  </a:lnTo>
                  <a:lnTo>
                    <a:pt x="249" y="409"/>
                  </a:lnTo>
                  <a:lnTo>
                    <a:pt x="229" y="414"/>
                  </a:lnTo>
                  <a:lnTo>
                    <a:pt x="209" y="417"/>
                  </a:lnTo>
                  <a:lnTo>
                    <a:pt x="194" y="417"/>
                  </a:lnTo>
                  <a:lnTo>
                    <a:pt x="181" y="414"/>
                  </a:lnTo>
                  <a:lnTo>
                    <a:pt x="161" y="403"/>
                  </a:lnTo>
                  <a:lnTo>
                    <a:pt x="134" y="540"/>
                  </a:lnTo>
                  <a:lnTo>
                    <a:pt x="121" y="636"/>
                  </a:lnTo>
                  <a:lnTo>
                    <a:pt x="8" y="682"/>
                  </a:lnTo>
                  <a:lnTo>
                    <a:pt x="24" y="576"/>
                  </a:lnTo>
                  <a:lnTo>
                    <a:pt x="65" y="358"/>
                  </a:lnTo>
                  <a:lnTo>
                    <a:pt x="88" y="246"/>
                  </a:lnTo>
                  <a:lnTo>
                    <a:pt x="36" y="325"/>
                  </a:lnTo>
                  <a:lnTo>
                    <a:pt x="10" y="360"/>
                  </a:lnTo>
                  <a:lnTo>
                    <a:pt x="0" y="361"/>
                  </a:lnTo>
                  <a:lnTo>
                    <a:pt x="0" y="322"/>
                  </a:lnTo>
                  <a:lnTo>
                    <a:pt x="40" y="266"/>
                  </a:lnTo>
                  <a:lnTo>
                    <a:pt x="109" y="139"/>
                  </a:lnTo>
                  <a:lnTo>
                    <a:pt x="138" y="70"/>
                  </a:lnTo>
                  <a:lnTo>
                    <a:pt x="237" y="28"/>
                  </a:lnTo>
                  <a:lnTo>
                    <a:pt x="220" y="108"/>
                  </a:lnTo>
                  <a:close/>
                  <a:moveTo>
                    <a:pt x="170" y="355"/>
                  </a:moveTo>
                  <a:lnTo>
                    <a:pt x="181" y="370"/>
                  </a:lnTo>
                  <a:lnTo>
                    <a:pt x="206" y="383"/>
                  </a:lnTo>
                  <a:lnTo>
                    <a:pt x="220" y="381"/>
                  </a:lnTo>
                  <a:lnTo>
                    <a:pt x="230" y="377"/>
                  </a:lnTo>
                  <a:lnTo>
                    <a:pt x="252" y="364"/>
                  </a:lnTo>
                  <a:lnTo>
                    <a:pt x="281" y="329"/>
                  </a:lnTo>
                  <a:lnTo>
                    <a:pt x="298" y="295"/>
                  </a:lnTo>
                  <a:lnTo>
                    <a:pt x="314" y="257"/>
                  </a:lnTo>
                  <a:lnTo>
                    <a:pt x="331" y="187"/>
                  </a:lnTo>
                  <a:lnTo>
                    <a:pt x="332" y="155"/>
                  </a:lnTo>
                  <a:lnTo>
                    <a:pt x="332" y="138"/>
                  </a:lnTo>
                  <a:lnTo>
                    <a:pt x="325" y="112"/>
                  </a:lnTo>
                  <a:lnTo>
                    <a:pt x="318" y="103"/>
                  </a:lnTo>
                  <a:lnTo>
                    <a:pt x="311" y="95"/>
                  </a:lnTo>
                  <a:lnTo>
                    <a:pt x="294" y="89"/>
                  </a:lnTo>
                  <a:lnTo>
                    <a:pt x="282" y="90"/>
                  </a:lnTo>
                  <a:lnTo>
                    <a:pt x="265" y="98"/>
                  </a:lnTo>
                  <a:lnTo>
                    <a:pt x="246" y="115"/>
                  </a:lnTo>
                  <a:lnTo>
                    <a:pt x="229" y="135"/>
                  </a:lnTo>
                  <a:lnTo>
                    <a:pt x="219" y="158"/>
                  </a:lnTo>
                  <a:lnTo>
                    <a:pt x="209" y="185"/>
                  </a:lnTo>
                  <a:lnTo>
                    <a:pt x="196" y="234"/>
                  </a:lnTo>
                  <a:lnTo>
                    <a:pt x="170" y="355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3841" y="2431"/>
              <a:ext cx="110" cy="138"/>
            </a:xfrm>
            <a:custGeom>
              <a:avLst/>
              <a:gdLst>
                <a:gd name="T0" fmla="*/ 304 w 331"/>
                <a:gd name="T1" fmla="*/ 285 h 413"/>
                <a:gd name="T2" fmla="*/ 229 w 331"/>
                <a:gd name="T3" fmla="*/ 359 h 413"/>
                <a:gd name="T4" fmla="*/ 155 w 331"/>
                <a:gd name="T5" fmla="*/ 400 h 413"/>
                <a:gd name="T6" fmla="*/ 104 w 331"/>
                <a:gd name="T7" fmla="*/ 413 h 413"/>
                <a:gd name="T8" fmla="*/ 36 w 331"/>
                <a:gd name="T9" fmla="*/ 393 h 413"/>
                <a:gd name="T10" fmla="*/ 1 w 331"/>
                <a:gd name="T11" fmla="*/ 336 h 413"/>
                <a:gd name="T12" fmla="*/ 0 w 331"/>
                <a:gd name="T13" fmla="*/ 285 h 413"/>
                <a:gd name="T14" fmla="*/ 26 w 331"/>
                <a:gd name="T15" fmla="*/ 190 h 413"/>
                <a:gd name="T16" fmla="*/ 68 w 331"/>
                <a:gd name="T17" fmla="*/ 118 h 413"/>
                <a:gd name="T18" fmla="*/ 121 w 331"/>
                <a:gd name="T19" fmla="*/ 58 h 413"/>
                <a:gd name="T20" fmla="*/ 196 w 331"/>
                <a:gd name="T21" fmla="*/ 9 h 413"/>
                <a:gd name="T22" fmla="*/ 235 w 331"/>
                <a:gd name="T23" fmla="*/ 0 h 413"/>
                <a:gd name="T24" fmla="*/ 279 w 331"/>
                <a:gd name="T25" fmla="*/ 10 h 413"/>
                <a:gd name="T26" fmla="*/ 304 w 331"/>
                <a:gd name="T27" fmla="*/ 45 h 413"/>
                <a:gd name="T28" fmla="*/ 304 w 331"/>
                <a:gd name="T29" fmla="*/ 72 h 413"/>
                <a:gd name="T30" fmla="*/ 294 w 331"/>
                <a:gd name="T31" fmla="*/ 88 h 413"/>
                <a:gd name="T32" fmla="*/ 232 w 331"/>
                <a:gd name="T33" fmla="*/ 132 h 413"/>
                <a:gd name="T34" fmla="*/ 217 w 331"/>
                <a:gd name="T35" fmla="*/ 141 h 413"/>
                <a:gd name="T36" fmla="*/ 212 w 331"/>
                <a:gd name="T37" fmla="*/ 134 h 413"/>
                <a:gd name="T38" fmla="*/ 214 w 331"/>
                <a:gd name="T39" fmla="*/ 109 h 413"/>
                <a:gd name="T40" fmla="*/ 216 w 331"/>
                <a:gd name="T41" fmla="*/ 85 h 413"/>
                <a:gd name="T42" fmla="*/ 209 w 331"/>
                <a:gd name="T43" fmla="*/ 56 h 413"/>
                <a:gd name="T44" fmla="*/ 193 w 331"/>
                <a:gd name="T45" fmla="*/ 48 h 413"/>
                <a:gd name="T46" fmla="*/ 171 w 331"/>
                <a:gd name="T47" fmla="*/ 55 h 413"/>
                <a:gd name="T48" fmla="*/ 128 w 331"/>
                <a:gd name="T49" fmla="*/ 111 h 413"/>
                <a:gd name="T50" fmla="*/ 102 w 331"/>
                <a:gd name="T51" fmla="*/ 196 h 413"/>
                <a:gd name="T52" fmla="*/ 102 w 331"/>
                <a:gd name="T53" fmla="*/ 251 h 413"/>
                <a:gd name="T54" fmla="*/ 127 w 331"/>
                <a:gd name="T55" fmla="*/ 302 h 413"/>
                <a:gd name="T56" fmla="*/ 173 w 331"/>
                <a:gd name="T57" fmla="*/ 321 h 413"/>
                <a:gd name="T58" fmla="*/ 212 w 331"/>
                <a:gd name="T59" fmla="*/ 313 h 413"/>
                <a:gd name="T60" fmla="*/ 261 w 331"/>
                <a:gd name="T61" fmla="*/ 281 h 413"/>
                <a:gd name="T62" fmla="*/ 331 w 331"/>
                <a:gd name="T63" fmla="*/ 20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1" h="413">
                  <a:moveTo>
                    <a:pt x="331" y="252"/>
                  </a:moveTo>
                  <a:lnTo>
                    <a:pt x="304" y="285"/>
                  </a:lnTo>
                  <a:lnTo>
                    <a:pt x="252" y="338"/>
                  </a:lnTo>
                  <a:lnTo>
                    <a:pt x="229" y="359"/>
                  </a:lnTo>
                  <a:lnTo>
                    <a:pt x="204" y="376"/>
                  </a:lnTo>
                  <a:lnTo>
                    <a:pt x="155" y="400"/>
                  </a:lnTo>
                  <a:lnTo>
                    <a:pt x="131" y="408"/>
                  </a:lnTo>
                  <a:lnTo>
                    <a:pt x="104" y="413"/>
                  </a:lnTo>
                  <a:lnTo>
                    <a:pt x="56" y="406"/>
                  </a:lnTo>
                  <a:lnTo>
                    <a:pt x="36" y="393"/>
                  </a:lnTo>
                  <a:lnTo>
                    <a:pt x="20" y="379"/>
                  </a:lnTo>
                  <a:lnTo>
                    <a:pt x="1" y="336"/>
                  </a:lnTo>
                  <a:lnTo>
                    <a:pt x="0" y="308"/>
                  </a:lnTo>
                  <a:lnTo>
                    <a:pt x="0" y="285"/>
                  </a:lnTo>
                  <a:lnTo>
                    <a:pt x="9" y="238"/>
                  </a:lnTo>
                  <a:lnTo>
                    <a:pt x="26" y="190"/>
                  </a:lnTo>
                  <a:lnTo>
                    <a:pt x="52" y="143"/>
                  </a:lnTo>
                  <a:lnTo>
                    <a:pt x="68" y="118"/>
                  </a:lnTo>
                  <a:lnTo>
                    <a:pt x="85" y="95"/>
                  </a:lnTo>
                  <a:lnTo>
                    <a:pt x="121" y="58"/>
                  </a:lnTo>
                  <a:lnTo>
                    <a:pt x="157" y="29"/>
                  </a:lnTo>
                  <a:lnTo>
                    <a:pt x="196" y="9"/>
                  </a:lnTo>
                  <a:lnTo>
                    <a:pt x="216" y="3"/>
                  </a:lnTo>
                  <a:lnTo>
                    <a:pt x="235" y="0"/>
                  </a:lnTo>
                  <a:lnTo>
                    <a:pt x="266" y="3"/>
                  </a:lnTo>
                  <a:lnTo>
                    <a:pt x="279" y="10"/>
                  </a:lnTo>
                  <a:lnTo>
                    <a:pt x="291" y="19"/>
                  </a:lnTo>
                  <a:lnTo>
                    <a:pt x="304" y="45"/>
                  </a:lnTo>
                  <a:lnTo>
                    <a:pt x="304" y="60"/>
                  </a:lnTo>
                  <a:lnTo>
                    <a:pt x="304" y="72"/>
                  </a:lnTo>
                  <a:lnTo>
                    <a:pt x="299" y="81"/>
                  </a:lnTo>
                  <a:lnTo>
                    <a:pt x="294" y="88"/>
                  </a:lnTo>
                  <a:lnTo>
                    <a:pt x="282" y="96"/>
                  </a:lnTo>
                  <a:lnTo>
                    <a:pt x="232" y="132"/>
                  </a:lnTo>
                  <a:lnTo>
                    <a:pt x="223" y="138"/>
                  </a:lnTo>
                  <a:lnTo>
                    <a:pt x="217" y="141"/>
                  </a:lnTo>
                  <a:lnTo>
                    <a:pt x="212" y="141"/>
                  </a:lnTo>
                  <a:lnTo>
                    <a:pt x="212" y="134"/>
                  </a:lnTo>
                  <a:lnTo>
                    <a:pt x="212" y="127"/>
                  </a:lnTo>
                  <a:lnTo>
                    <a:pt x="214" y="109"/>
                  </a:lnTo>
                  <a:lnTo>
                    <a:pt x="216" y="92"/>
                  </a:lnTo>
                  <a:lnTo>
                    <a:pt x="216" y="85"/>
                  </a:lnTo>
                  <a:lnTo>
                    <a:pt x="214" y="68"/>
                  </a:lnTo>
                  <a:lnTo>
                    <a:pt x="209" y="56"/>
                  </a:lnTo>
                  <a:lnTo>
                    <a:pt x="204" y="52"/>
                  </a:lnTo>
                  <a:lnTo>
                    <a:pt x="193" y="48"/>
                  </a:lnTo>
                  <a:lnTo>
                    <a:pt x="187" y="49"/>
                  </a:lnTo>
                  <a:lnTo>
                    <a:pt x="171" y="55"/>
                  </a:lnTo>
                  <a:lnTo>
                    <a:pt x="141" y="86"/>
                  </a:lnTo>
                  <a:lnTo>
                    <a:pt x="128" y="111"/>
                  </a:lnTo>
                  <a:lnTo>
                    <a:pt x="115" y="138"/>
                  </a:lnTo>
                  <a:lnTo>
                    <a:pt x="102" y="196"/>
                  </a:lnTo>
                  <a:lnTo>
                    <a:pt x="101" y="225"/>
                  </a:lnTo>
                  <a:lnTo>
                    <a:pt x="102" y="251"/>
                  </a:lnTo>
                  <a:lnTo>
                    <a:pt x="115" y="289"/>
                  </a:lnTo>
                  <a:lnTo>
                    <a:pt x="127" y="302"/>
                  </a:lnTo>
                  <a:lnTo>
                    <a:pt x="140" y="314"/>
                  </a:lnTo>
                  <a:lnTo>
                    <a:pt x="173" y="321"/>
                  </a:lnTo>
                  <a:lnTo>
                    <a:pt x="193" y="318"/>
                  </a:lnTo>
                  <a:lnTo>
                    <a:pt x="212" y="313"/>
                  </a:lnTo>
                  <a:lnTo>
                    <a:pt x="245" y="295"/>
                  </a:lnTo>
                  <a:lnTo>
                    <a:pt x="261" y="281"/>
                  </a:lnTo>
                  <a:lnTo>
                    <a:pt x="294" y="249"/>
                  </a:lnTo>
                  <a:lnTo>
                    <a:pt x="331" y="202"/>
                  </a:lnTo>
                  <a:lnTo>
                    <a:pt x="331" y="252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Freeform 60"/>
            <p:cNvSpPr>
              <a:spLocks noEditPoints="1"/>
            </p:cNvSpPr>
            <p:nvPr/>
          </p:nvSpPr>
          <p:spPr bwMode="auto">
            <a:xfrm>
              <a:off x="3950" y="2402"/>
              <a:ext cx="133" cy="141"/>
            </a:xfrm>
            <a:custGeom>
              <a:avLst/>
              <a:gdLst>
                <a:gd name="T0" fmla="*/ 377 w 400"/>
                <a:gd name="T1" fmla="*/ 268 h 425"/>
                <a:gd name="T2" fmla="*/ 337 w 400"/>
                <a:gd name="T3" fmla="*/ 295 h 425"/>
                <a:gd name="T4" fmla="*/ 307 w 400"/>
                <a:gd name="T5" fmla="*/ 303 h 425"/>
                <a:gd name="T6" fmla="*/ 261 w 400"/>
                <a:gd name="T7" fmla="*/ 291 h 425"/>
                <a:gd name="T8" fmla="*/ 210 w 400"/>
                <a:gd name="T9" fmla="*/ 362 h 425"/>
                <a:gd name="T10" fmla="*/ 135 w 400"/>
                <a:gd name="T11" fmla="*/ 415 h 425"/>
                <a:gd name="T12" fmla="*/ 91 w 400"/>
                <a:gd name="T13" fmla="*/ 425 h 425"/>
                <a:gd name="T14" fmla="*/ 32 w 400"/>
                <a:gd name="T15" fmla="*/ 403 h 425"/>
                <a:gd name="T16" fmla="*/ 1 w 400"/>
                <a:gd name="T17" fmla="*/ 339 h 425"/>
                <a:gd name="T18" fmla="*/ 1 w 400"/>
                <a:gd name="T19" fmla="*/ 284 h 425"/>
                <a:gd name="T20" fmla="*/ 29 w 400"/>
                <a:gd name="T21" fmla="*/ 187 h 425"/>
                <a:gd name="T22" fmla="*/ 72 w 400"/>
                <a:gd name="T23" fmla="*/ 120 h 425"/>
                <a:gd name="T24" fmla="*/ 129 w 400"/>
                <a:gd name="T25" fmla="*/ 62 h 425"/>
                <a:gd name="T26" fmla="*/ 217 w 400"/>
                <a:gd name="T27" fmla="*/ 13 h 425"/>
                <a:gd name="T28" fmla="*/ 276 w 400"/>
                <a:gd name="T29" fmla="*/ 0 h 425"/>
                <a:gd name="T30" fmla="*/ 312 w 400"/>
                <a:gd name="T31" fmla="*/ 6 h 425"/>
                <a:gd name="T32" fmla="*/ 321 w 400"/>
                <a:gd name="T33" fmla="*/ 26 h 425"/>
                <a:gd name="T34" fmla="*/ 320 w 400"/>
                <a:gd name="T35" fmla="*/ 85 h 425"/>
                <a:gd name="T36" fmla="*/ 278 w 400"/>
                <a:gd name="T37" fmla="*/ 255 h 425"/>
                <a:gd name="T38" fmla="*/ 312 w 400"/>
                <a:gd name="T39" fmla="*/ 267 h 425"/>
                <a:gd name="T40" fmla="*/ 340 w 400"/>
                <a:gd name="T41" fmla="*/ 258 h 425"/>
                <a:gd name="T42" fmla="*/ 400 w 400"/>
                <a:gd name="T43" fmla="*/ 195 h 425"/>
                <a:gd name="T44" fmla="*/ 255 w 400"/>
                <a:gd name="T45" fmla="*/ 35 h 425"/>
                <a:gd name="T46" fmla="*/ 236 w 400"/>
                <a:gd name="T47" fmla="*/ 36 h 425"/>
                <a:gd name="T48" fmla="*/ 196 w 400"/>
                <a:gd name="T49" fmla="*/ 53 h 425"/>
                <a:gd name="T50" fmla="*/ 147 w 400"/>
                <a:gd name="T51" fmla="*/ 118 h 425"/>
                <a:gd name="T52" fmla="*/ 115 w 400"/>
                <a:gd name="T53" fmla="*/ 226 h 425"/>
                <a:gd name="T54" fmla="*/ 115 w 400"/>
                <a:gd name="T55" fmla="*/ 287 h 425"/>
                <a:gd name="T56" fmla="*/ 128 w 400"/>
                <a:gd name="T57" fmla="*/ 331 h 425"/>
                <a:gd name="T58" fmla="*/ 155 w 400"/>
                <a:gd name="T59" fmla="*/ 349 h 425"/>
                <a:gd name="T60" fmla="*/ 183 w 400"/>
                <a:gd name="T61" fmla="*/ 340 h 425"/>
                <a:gd name="T62" fmla="*/ 235 w 400"/>
                <a:gd name="T63" fmla="*/ 272 h 425"/>
                <a:gd name="T64" fmla="*/ 196 w 400"/>
                <a:gd name="T65" fmla="*/ 199 h 425"/>
                <a:gd name="T66" fmla="*/ 194 w 400"/>
                <a:gd name="T67" fmla="*/ 153 h 425"/>
                <a:gd name="T68" fmla="*/ 227 w 400"/>
                <a:gd name="T69" fmla="*/ 6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425">
                  <a:moveTo>
                    <a:pt x="400" y="245"/>
                  </a:moveTo>
                  <a:lnTo>
                    <a:pt x="377" y="268"/>
                  </a:lnTo>
                  <a:lnTo>
                    <a:pt x="357" y="284"/>
                  </a:lnTo>
                  <a:lnTo>
                    <a:pt x="337" y="295"/>
                  </a:lnTo>
                  <a:lnTo>
                    <a:pt x="322" y="300"/>
                  </a:lnTo>
                  <a:lnTo>
                    <a:pt x="307" y="303"/>
                  </a:lnTo>
                  <a:lnTo>
                    <a:pt x="275" y="298"/>
                  </a:lnTo>
                  <a:lnTo>
                    <a:pt x="261" y="291"/>
                  </a:lnTo>
                  <a:lnTo>
                    <a:pt x="245" y="317"/>
                  </a:lnTo>
                  <a:lnTo>
                    <a:pt x="210" y="362"/>
                  </a:lnTo>
                  <a:lnTo>
                    <a:pt x="174" y="395"/>
                  </a:lnTo>
                  <a:lnTo>
                    <a:pt x="135" y="415"/>
                  </a:lnTo>
                  <a:lnTo>
                    <a:pt x="115" y="421"/>
                  </a:lnTo>
                  <a:lnTo>
                    <a:pt x="91" y="425"/>
                  </a:lnTo>
                  <a:lnTo>
                    <a:pt x="49" y="416"/>
                  </a:lnTo>
                  <a:lnTo>
                    <a:pt x="32" y="403"/>
                  </a:lnTo>
                  <a:lnTo>
                    <a:pt x="17" y="386"/>
                  </a:lnTo>
                  <a:lnTo>
                    <a:pt x="1" y="339"/>
                  </a:lnTo>
                  <a:lnTo>
                    <a:pt x="0" y="308"/>
                  </a:lnTo>
                  <a:lnTo>
                    <a:pt x="1" y="284"/>
                  </a:lnTo>
                  <a:lnTo>
                    <a:pt x="10" y="235"/>
                  </a:lnTo>
                  <a:lnTo>
                    <a:pt x="29" y="187"/>
                  </a:lnTo>
                  <a:lnTo>
                    <a:pt x="55" y="141"/>
                  </a:lnTo>
                  <a:lnTo>
                    <a:pt x="72" y="120"/>
                  </a:lnTo>
                  <a:lnTo>
                    <a:pt x="89" y="98"/>
                  </a:lnTo>
                  <a:lnTo>
                    <a:pt x="129" y="62"/>
                  </a:lnTo>
                  <a:lnTo>
                    <a:pt x="171" y="33"/>
                  </a:lnTo>
                  <a:lnTo>
                    <a:pt x="217" y="13"/>
                  </a:lnTo>
                  <a:lnTo>
                    <a:pt x="242" y="6"/>
                  </a:lnTo>
                  <a:lnTo>
                    <a:pt x="276" y="0"/>
                  </a:lnTo>
                  <a:lnTo>
                    <a:pt x="297" y="2"/>
                  </a:lnTo>
                  <a:lnTo>
                    <a:pt x="312" y="6"/>
                  </a:lnTo>
                  <a:lnTo>
                    <a:pt x="318" y="16"/>
                  </a:lnTo>
                  <a:lnTo>
                    <a:pt x="321" y="26"/>
                  </a:lnTo>
                  <a:lnTo>
                    <a:pt x="322" y="42"/>
                  </a:lnTo>
                  <a:lnTo>
                    <a:pt x="320" y="85"/>
                  </a:lnTo>
                  <a:lnTo>
                    <a:pt x="298" y="192"/>
                  </a:lnTo>
                  <a:lnTo>
                    <a:pt x="278" y="255"/>
                  </a:lnTo>
                  <a:lnTo>
                    <a:pt x="288" y="262"/>
                  </a:lnTo>
                  <a:lnTo>
                    <a:pt x="312" y="267"/>
                  </a:lnTo>
                  <a:lnTo>
                    <a:pt x="324" y="264"/>
                  </a:lnTo>
                  <a:lnTo>
                    <a:pt x="340" y="258"/>
                  </a:lnTo>
                  <a:lnTo>
                    <a:pt x="377" y="223"/>
                  </a:lnTo>
                  <a:lnTo>
                    <a:pt x="400" y="195"/>
                  </a:lnTo>
                  <a:lnTo>
                    <a:pt x="400" y="245"/>
                  </a:lnTo>
                  <a:close/>
                  <a:moveTo>
                    <a:pt x="255" y="35"/>
                  </a:moveTo>
                  <a:lnTo>
                    <a:pt x="248" y="33"/>
                  </a:lnTo>
                  <a:lnTo>
                    <a:pt x="236" y="36"/>
                  </a:lnTo>
                  <a:lnTo>
                    <a:pt x="222" y="40"/>
                  </a:lnTo>
                  <a:lnTo>
                    <a:pt x="196" y="53"/>
                  </a:lnTo>
                  <a:lnTo>
                    <a:pt x="164" y="87"/>
                  </a:lnTo>
                  <a:lnTo>
                    <a:pt x="147" y="118"/>
                  </a:lnTo>
                  <a:lnTo>
                    <a:pt x="131" y="151"/>
                  </a:lnTo>
                  <a:lnTo>
                    <a:pt x="115" y="226"/>
                  </a:lnTo>
                  <a:lnTo>
                    <a:pt x="114" y="265"/>
                  </a:lnTo>
                  <a:lnTo>
                    <a:pt x="115" y="287"/>
                  </a:lnTo>
                  <a:lnTo>
                    <a:pt x="122" y="320"/>
                  </a:lnTo>
                  <a:lnTo>
                    <a:pt x="128" y="331"/>
                  </a:lnTo>
                  <a:lnTo>
                    <a:pt x="135" y="340"/>
                  </a:lnTo>
                  <a:lnTo>
                    <a:pt x="155" y="349"/>
                  </a:lnTo>
                  <a:lnTo>
                    <a:pt x="167" y="346"/>
                  </a:lnTo>
                  <a:lnTo>
                    <a:pt x="183" y="340"/>
                  </a:lnTo>
                  <a:lnTo>
                    <a:pt x="217" y="303"/>
                  </a:lnTo>
                  <a:lnTo>
                    <a:pt x="235" y="272"/>
                  </a:lnTo>
                  <a:lnTo>
                    <a:pt x="216" y="251"/>
                  </a:lnTo>
                  <a:lnTo>
                    <a:pt x="196" y="199"/>
                  </a:lnTo>
                  <a:lnTo>
                    <a:pt x="194" y="170"/>
                  </a:lnTo>
                  <a:lnTo>
                    <a:pt x="194" y="153"/>
                  </a:lnTo>
                  <a:lnTo>
                    <a:pt x="201" y="118"/>
                  </a:lnTo>
                  <a:lnTo>
                    <a:pt x="227" y="68"/>
                  </a:lnTo>
                  <a:lnTo>
                    <a:pt x="255" y="35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4080" y="2369"/>
              <a:ext cx="113" cy="139"/>
            </a:xfrm>
            <a:custGeom>
              <a:avLst/>
              <a:gdLst>
                <a:gd name="T0" fmla="*/ 339 w 339"/>
                <a:gd name="T1" fmla="*/ 264 h 416"/>
                <a:gd name="T2" fmla="*/ 285 w 339"/>
                <a:gd name="T3" fmla="*/ 327 h 416"/>
                <a:gd name="T4" fmla="*/ 221 w 339"/>
                <a:gd name="T5" fmla="*/ 386 h 416"/>
                <a:gd name="T6" fmla="*/ 184 w 339"/>
                <a:gd name="T7" fmla="*/ 409 h 416"/>
                <a:gd name="T8" fmla="*/ 169 w 339"/>
                <a:gd name="T9" fmla="*/ 414 h 416"/>
                <a:gd name="T10" fmla="*/ 156 w 339"/>
                <a:gd name="T11" fmla="*/ 416 h 416"/>
                <a:gd name="T12" fmla="*/ 133 w 339"/>
                <a:gd name="T13" fmla="*/ 409 h 416"/>
                <a:gd name="T14" fmla="*/ 123 w 339"/>
                <a:gd name="T15" fmla="*/ 402 h 416"/>
                <a:gd name="T16" fmla="*/ 114 w 339"/>
                <a:gd name="T17" fmla="*/ 392 h 416"/>
                <a:gd name="T18" fmla="*/ 105 w 339"/>
                <a:gd name="T19" fmla="*/ 366 h 416"/>
                <a:gd name="T20" fmla="*/ 104 w 339"/>
                <a:gd name="T21" fmla="*/ 350 h 416"/>
                <a:gd name="T22" fmla="*/ 107 w 339"/>
                <a:gd name="T23" fmla="*/ 317 h 416"/>
                <a:gd name="T24" fmla="*/ 140 w 339"/>
                <a:gd name="T25" fmla="*/ 225 h 416"/>
                <a:gd name="T26" fmla="*/ 172 w 339"/>
                <a:gd name="T27" fmla="*/ 167 h 416"/>
                <a:gd name="T28" fmla="*/ 137 w 339"/>
                <a:gd name="T29" fmla="*/ 190 h 416"/>
                <a:gd name="T30" fmla="*/ 100 w 339"/>
                <a:gd name="T31" fmla="*/ 209 h 416"/>
                <a:gd name="T32" fmla="*/ 84 w 339"/>
                <a:gd name="T33" fmla="*/ 239 h 416"/>
                <a:gd name="T34" fmla="*/ 39 w 339"/>
                <a:gd name="T35" fmla="*/ 307 h 416"/>
                <a:gd name="T36" fmla="*/ 10 w 339"/>
                <a:gd name="T37" fmla="*/ 343 h 416"/>
                <a:gd name="T38" fmla="*/ 0 w 339"/>
                <a:gd name="T39" fmla="*/ 346 h 416"/>
                <a:gd name="T40" fmla="*/ 0 w 339"/>
                <a:gd name="T41" fmla="*/ 306 h 416"/>
                <a:gd name="T42" fmla="*/ 33 w 339"/>
                <a:gd name="T43" fmla="*/ 262 h 416"/>
                <a:gd name="T44" fmla="*/ 62 w 339"/>
                <a:gd name="T45" fmla="*/ 215 h 416"/>
                <a:gd name="T46" fmla="*/ 45 w 339"/>
                <a:gd name="T47" fmla="*/ 210 h 416"/>
                <a:gd name="T48" fmla="*/ 26 w 339"/>
                <a:gd name="T49" fmla="*/ 189 h 416"/>
                <a:gd name="T50" fmla="*/ 25 w 339"/>
                <a:gd name="T51" fmla="*/ 174 h 416"/>
                <a:gd name="T52" fmla="*/ 25 w 339"/>
                <a:gd name="T53" fmla="*/ 157 h 416"/>
                <a:gd name="T54" fmla="*/ 36 w 339"/>
                <a:gd name="T55" fmla="*/ 118 h 416"/>
                <a:gd name="T56" fmla="*/ 48 w 339"/>
                <a:gd name="T57" fmla="*/ 97 h 416"/>
                <a:gd name="T58" fmla="*/ 59 w 339"/>
                <a:gd name="T59" fmla="*/ 75 h 416"/>
                <a:gd name="T60" fmla="*/ 91 w 339"/>
                <a:gd name="T61" fmla="*/ 49 h 416"/>
                <a:gd name="T62" fmla="*/ 111 w 339"/>
                <a:gd name="T63" fmla="*/ 42 h 416"/>
                <a:gd name="T64" fmla="*/ 127 w 339"/>
                <a:gd name="T65" fmla="*/ 41 h 416"/>
                <a:gd name="T66" fmla="*/ 144 w 339"/>
                <a:gd name="T67" fmla="*/ 53 h 416"/>
                <a:gd name="T68" fmla="*/ 146 w 339"/>
                <a:gd name="T69" fmla="*/ 69 h 416"/>
                <a:gd name="T70" fmla="*/ 141 w 339"/>
                <a:gd name="T71" fmla="*/ 102 h 416"/>
                <a:gd name="T72" fmla="*/ 125 w 339"/>
                <a:gd name="T73" fmla="*/ 153 h 416"/>
                <a:gd name="T74" fmla="*/ 143 w 339"/>
                <a:gd name="T75" fmla="*/ 146 h 416"/>
                <a:gd name="T76" fmla="*/ 177 w 339"/>
                <a:gd name="T77" fmla="*/ 121 h 416"/>
                <a:gd name="T78" fmla="*/ 209 w 339"/>
                <a:gd name="T79" fmla="*/ 87 h 416"/>
                <a:gd name="T80" fmla="*/ 239 w 339"/>
                <a:gd name="T81" fmla="*/ 39 h 416"/>
                <a:gd name="T82" fmla="*/ 252 w 339"/>
                <a:gd name="T83" fmla="*/ 10 h 416"/>
                <a:gd name="T84" fmla="*/ 293 w 339"/>
                <a:gd name="T85" fmla="*/ 0 h 416"/>
                <a:gd name="T86" fmla="*/ 252 w 339"/>
                <a:gd name="T87" fmla="*/ 123 h 416"/>
                <a:gd name="T88" fmla="*/ 229 w 339"/>
                <a:gd name="T89" fmla="*/ 192 h 416"/>
                <a:gd name="T90" fmla="*/ 219 w 339"/>
                <a:gd name="T91" fmla="*/ 226 h 416"/>
                <a:gd name="T92" fmla="*/ 213 w 339"/>
                <a:gd name="T93" fmla="*/ 254 h 416"/>
                <a:gd name="T94" fmla="*/ 212 w 339"/>
                <a:gd name="T95" fmla="*/ 274 h 416"/>
                <a:gd name="T96" fmla="*/ 213 w 339"/>
                <a:gd name="T97" fmla="*/ 291 h 416"/>
                <a:gd name="T98" fmla="*/ 221 w 339"/>
                <a:gd name="T99" fmla="*/ 301 h 416"/>
                <a:gd name="T100" fmla="*/ 229 w 339"/>
                <a:gd name="T101" fmla="*/ 308 h 416"/>
                <a:gd name="T102" fmla="*/ 244 w 339"/>
                <a:gd name="T103" fmla="*/ 307 h 416"/>
                <a:gd name="T104" fmla="*/ 259 w 339"/>
                <a:gd name="T105" fmla="*/ 301 h 416"/>
                <a:gd name="T106" fmla="*/ 274 w 339"/>
                <a:gd name="T107" fmla="*/ 290 h 416"/>
                <a:gd name="T108" fmla="*/ 294 w 339"/>
                <a:gd name="T109" fmla="*/ 267 h 416"/>
                <a:gd name="T110" fmla="*/ 339 w 339"/>
                <a:gd name="T111" fmla="*/ 213 h 416"/>
                <a:gd name="T112" fmla="*/ 339 w 339"/>
                <a:gd name="T113" fmla="*/ 26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9" h="416">
                  <a:moveTo>
                    <a:pt x="339" y="264"/>
                  </a:moveTo>
                  <a:lnTo>
                    <a:pt x="285" y="327"/>
                  </a:lnTo>
                  <a:lnTo>
                    <a:pt x="221" y="386"/>
                  </a:lnTo>
                  <a:lnTo>
                    <a:pt x="184" y="409"/>
                  </a:lnTo>
                  <a:lnTo>
                    <a:pt x="169" y="414"/>
                  </a:lnTo>
                  <a:lnTo>
                    <a:pt x="156" y="416"/>
                  </a:lnTo>
                  <a:lnTo>
                    <a:pt x="133" y="409"/>
                  </a:lnTo>
                  <a:lnTo>
                    <a:pt x="123" y="402"/>
                  </a:lnTo>
                  <a:lnTo>
                    <a:pt x="114" y="392"/>
                  </a:lnTo>
                  <a:lnTo>
                    <a:pt x="105" y="366"/>
                  </a:lnTo>
                  <a:lnTo>
                    <a:pt x="104" y="350"/>
                  </a:lnTo>
                  <a:lnTo>
                    <a:pt x="107" y="317"/>
                  </a:lnTo>
                  <a:lnTo>
                    <a:pt x="140" y="225"/>
                  </a:lnTo>
                  <a:lnTo>
                    <a:pt x="172" y="167"/>
                  </a:lnTo>
                  <a:lnTo>
                    <a:pt x="137" y="190"/>
                  </a:lnTo>
                  <a:lnTo>
                    <a:pt x="100" y="209"/>
                  </a:lnTo>
                  <a:lnTo>
                    <a:pt x="84" y="239"/>
                  </a:lnTo>
                  <a:lnTo>
                    <a:pt x="39" y="307"/>
                  </a:lnTo>
                  <a:lnTo>
                    <a:pt x="10" y="343"/>
                  </a:lnTo>
                  <a:lnTo>
                    <a:pt x="0" y="346"/>
                  </a:lnTo>
                  <a:lnTo>
                    <a:pt x="0" y="306"/>
                  </a:lnTo>
                  <a:lnTo>
                    <a:pt x="33" y="262"/>
                  </a:lnTo>
                  <a:lnTo>
                    <a:pt x="62" y="215"/>
                  </a:lnTo>
                  <a:lnTo>
                    <a:pt x="45" y="210"/>
                  </a:lnTo>
                  <a:lnTo>
                    <a:pt x="26" y="189"/>
                  </a:lnTo>
                  <a:lnTo>
                    <a:pt x="25" y="174"/>
                  </a:lnTo>
                  <a:lnTo>
                    <a:pt x="25" y="157"/>
                  </a:lnTo>
                  <a:lnTo>
                    <a:pt x="36" y="118"/>
                  </a:lnTo>
                  <a:lnTo>
                    <a:pt x="48" y="97"/>
                  </a:lnTo>
                  <a:lnTo>
                    <a:pt x="59" y="75"/>
                  </a:lnTo>
                  <a:lnTo>
                    <a:pt x="91" y="49"/>
                  </a:lnTo>
                  <a:lnTo>
                    <a:pt x="111" y="42"/>
                  </a:lnTo>
                  <a:lnTo>
                    <a:pt x="127" y="41"/>
                  </a:lnTo>
                  <a:lnTo>
                    <a:pt x="144" y="53"/>
                  </a:lnTo>
                  <a:lnTo>
                    <a:pt x="146" y="69"/>
                  </a:lnTo>
                  <a:lnTo>
                    <a:pt x="141" y="102"/>
                  </a:lnTo>
                  <a:lnTo>
                    <a:pt x="125" y="153"/>
                  </a:lnTo>
                  <a:lnTo>
                    <a:pt x="143" y="146"/>
                  </a:lnTo>
                  <a:lnTo>
                    <a:pt x="177" y="121"/>
                  </a:lnTo>
                  <a:lnTo>
                    <a:pt x="209" y="87"/>
                  </a:lnTo>
                  <a:lnTo>
                    <a:pt x="239" y="39"/>
                  </a:lnTo>
                  <a:lnTo>
                    <a:pt x="252" y="10"/>
                  </a:lnTo>
                  <a:lnTo>
                    <a:pt x="293" y="0"/>
                  </a:lnTo>
                  <a:lnTo>
                    <a:pt x="252" y="123"/>
                  </a:lnTo>
                  <a:lnTo>
                    <a:pt x="229" y="192"/>
                  </a:lnTo>
                  <a:lnTo>
                    <a:pt x="219" y="226"/>
                  </a:lnTo>
                  <a:lnTo>
                    <a:pt x="213" y="254"/>
                  </a:lnTo>
                  <a:lnTo>
                    <a:pt x="212" y="274"/>
                  </a:lnTo>
                  <a:lnTo>
                    <a:pt x="213" y="291"/>
                  </a:lnTo>
                  <a:lnTo>
                    <a:pt x="221" y="301"/>
                  </a:lnTo>
                  <a:lnTo>
                    <a:pt x="229" y="308"/>
                  </a:lnTo>
                  <a:lnTo>
                    <a:pt x="244" y="307"/>
                  </a:lnTo>
                  <a:lnTo>
                    <a:pt x="259" y="301"/>
                  </a:lnTo>
                  <a:lnTo>
                    <a:pt x="274" y="290"/>
                  </a:lnTo>
                  <a:lnTo>
                    <a:pt x="294" y="267"/>
                  </a:lnTo>
                  <a:lnTo>
                    <a:pt x="339" y="213"/>
                  </a:lnTo>
                  <a:lnTo>
                    <a:pt x="339" y="264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4191" y="2339"/>
              <a:ext cx="146" cy="154"/>
            </a:xfrm>
            <a:custGeom>
              <a:avLst/>
              <a:gdLst>
                <a:gd name="T0" fmla="*/ 412 w 437"/>
                <a:gd name="T1" fmla="*/ 283 h 464"/>
                <a:gd name="T2" fmla="*/ 321 w 437"/>
                <a:gd name="T3" fmla="*/ 372 h 464"/>
                <a:gd name="T4" fmla="*/ 262 w 437"/>
                <a:gd name="T5" fmla="*/ 401 h 464"/>
                <a:gd name="T6" fmla="*/ 225 w 437"/>
                <a:gd name="T7" fmla="*/ 399 h 464"/>
                <a:gd name="T8" fmla="*/ 206 w 437"/>
                <a:gd name="T9" fmla="*/ 382 h 464"/>
                <a:gd name="T10" fmla="*/ 196 w 437"/>
                <a:gd name="T11" fmla="*/ 340 h 464"/>
                <a:gd name="T12" fmla="*/ 218 w 437"/>
                <a:gd name="T13" fmla="*/ 238 h 464"/>
                <a:gd name="T14" fmla="*/ 252 w 437"/>
                <a:gd name="T15" fmla="*/ 137 h 464"/>
                <a:gd name="T16" fmla="*/ 255 w 437"/>
                <a:gd name="T17" fmla="*/ 110 h 464"/>
                <a:gd name="T18" fmla="*/ 245 w 437"/>
                <a:gd name="T19" fmla="*/ 106 h 464"/>
                <a:gd name="T20" fmla="*/ 229 w 437"/>
                <a:gd name="T21" fmla="*/ 114 h 464"/>
                <a:gd name="T22" fmla="*/ 208 w 437"/>
                <a:gd name="T23" fmla="*/ 137 h 464"/>
                <a:gd name="T24" fmla="*/ 183 w 437"/>
                <a:gd name="T25" fmla="*/ 168 h 464"/>
                <a:gd name="T26" fmla="*/ 157 w 437"/>
                <a:gd name="T27" fmla="*/ 202 h 464"/>
                <a:gd name="T28" fmla="*/ 118 w 437"/>
                <a:gd name="T29" fmla="*/ 260 h 464"/>
                <a:gd name="T30" fmla="*/ 107 w 437"/>
                <a:gd name="T31" fmla="*/ 322 h 464"/>
                <a:gd name="T32" fmla="*/ 103 w 437"/>
                <a:gd name="T33" fmla="*/ 381 h 464"/>
                <a:gd name="T34" fmla="*/ 5 w 437"/>
                <a:gd name="T35" fmla="*/ 464 h 464"/>
                <a:gd name="T36" fmla="*/ 0 w 437"/>
                <a:gd name="T37" fmla="*/ 376 h 464"/>
                <a:gd name="T38" fmla="*/ 9 w 437"/>
                <a:gd name="T39" fmla="*/ 271 h 464"/>
                <a:gd name="T40" fmla="*/ 36 w 437"/>
                <a:gd name="T41" fmla="*/ 168 h 464"/>
                <a:gd name="T42" fmla="*/ 177 w 437"/>
                <a:gd name="T43" fmla="*/ 36 h 464"/>
                <a:gd name="T44" fmla="*/ 133 w 437"/>
                <a:gd name="T45" fmla="*/ 191 h 464"/>
                <a:gd name="T46" fmla="*/ 247 w 437"/>
                <a:gd name="T47" fmla="*/ 51 h 464"/>
                <a:gd name="T48" fmla="*/ 306 w 437"/>
                <a:gd name="T49" fmla="*/ 8 h 464"/>
                <a:gd name="T50" fmla="*/ 333 w 437"/>
                <a:gd name="T51" fmla="*/ 0 h 464"/>
                <a:gd name="T52" fmla="*/ 360 w 437"/>
                <a:gd name="T53" fmla="*/ 11 h 464"/>
                <a:gd name="T54" fmla="*/ 375 w 437"/>
                <a:gd name="T55" fmla="*/ 36 h 464"/>
                <a:gd name="T56" fmla="*/ 373 w 437"/>
                <a:gd name="T57" fmla="*/ 72 h 464"/>
                <a:gd name="T58" fmla="*/ 337 w 437"/>
                <a:gd name="T59" fmla="*/ 198 h 464"/>
                <a:gd name="T60" fmla="*/ 311 w 437"/>
                <a:gd name="T61" fmla="*/ 290 h 464"/>
                <a:gd name="T62" fmla="*/ 323 w 437"/>
                <a:gd name="T63" fmla="*/ 312 h 464"/>
                <a:gd name="T64" fmla="*/ 350 w 437"/>
                <a:gd name="T65" fmla="*/ 303 h 464"/>
                <a:gd name="T66" fmla="*/ 437 w 437"/>
                <a:gd name="T67" fmla="*/ 201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464">
                  <a:moveTo>
                    <a:pt x="437" y="251"/>
                  </a:moveTo>
                  <a:lnTo>
                    <a:pt x="412" y="283"/>
                  </a:lnTo>
                  <a:lnTo>
                    <a:pt x="365" y="335"/>
                  </a:lnTo>
                  <a:lnTo>
                    <a:pt x="321" y="372"/>
                  </a:lnTo>
                  <a:lnTo>
                    <a:pt x="281" y="395"/>
                  </a:lnTo>
                  <a:lnTo>
                    <a:pt x="262" y="401"/>
                  </a:lnTo>
                  <a:lnTo>
                    <a:pt x="248" y="404"/>
                  </a:lnTo>
                  <a:lnTo>
                    <a:pt x="225" y="399"/>
                  </a:lnTo>
                  <a:lnTo>
                    <a:pt x="215" y="392"/>
                  </a:lnTo>
                  <a:lnTo>
                    <a:pt x="206" y="382"/>
                  </a:lnTo>
                  <a:lnTo>
                    <a:pt x="198" y="358"/>
                  </a:lnTo>
                  <a:lnTo>
                    <a:pt x="196" y="340"/>
                  </a:lnTo>
                  <a:lnTo>
                    <a:pt x="199" y="314"/>
                  </a:lnTo>
                  <a:lnTo>
                    <a:pt x="218" y="238"/>
                  </a:lnTo>
                  <a:lnTo>
                    <a:pt x="235" y="188"/>
                  </a:lnTo>
                  <a:lnTo>
                    <a:pt x="252" y="137"/>
                  </a:lnTo>
                  <a:lnTo>
                    <a:pt x="257" y="116"/>
                  </a:lnTo>
                  <a:lnTo>
                    <a:pt x="255" y="110"/>
                  </a:lnTo>
                  <a:lnTo>
                    <a:pt x="251" y="104"/>
                  </a:lnTo>
                  <a:lnTo>
                    <a:pt x="245" y="106"/>
                  </a:lnTo>
                  <a:lnTo>
                    <a:pt x="238" y="107"/>
                  </a:lnTo>
                  <a:lnTo>
                    <a:pt x="229" y="114"/>
                  </a:lnTo>
                  <a:lnTo>
                    <a:pt x="219" y="124"/>
                  </a:lnTo>
                  <a:lnTo>
                    <a:pt x="208" y="137"/>
                  </a:lnTo>
                  <a:lnTo>
                    <a:pt x="196" y="150"/>
                  </a:lnTo>
                  <a:lnTo>
                    <a:pt x="183" y="168"/>
                  </a:lnTo>
                  <a:lnTo>
                    <a:pt x="170" y="183"/>
                  </a:lnTo>
                  <a:lnTo>
                    <a:pt x="157" y="202"/>
                  </a:lnTo>
                  <a:lnTo>
                    <a:pt x="133" y="237"/>
                  </a:lnTo>
                  <a:lnTo>
                    <a:pt x="118" y="260"/>
                  </a:lnTo>
                  <a:lnTo>
                    <a:pt x="113" y="283"/>
                  </a:lnTo>
                  <a:lnTo>
                    <a:pt x="107" y="322"/>
                  </a:lnTo>
                  <a:lnTo>
                    <a:pt x="104" y="353"/>
                  </a:lnTo>
                  <a:lnTo>
                    <a:pt x="103" y="381"/>
                  </a:lnTo>
                  <a:lnTo>
                    <a:pt x="103" y="417"/>
                  </a:lnTo>
                  <a:lnTo>
                    <a:pt x="5" y="464"/>
                  </a:lnTo>
                  <a:lnTo>
                    <a:pt x="2" y="409"/>
                  </a:lnTo>
                  <a:lnTo>
                    <a:pt x="0" y="376"/>
                  </a:lnTo>
                  <a:lnTo>
                    <a:pt x="2" y="340"/>
                  </a:lnTo>
                  <a:lnTo>
                    <a:pt x="9" y="271"/>
                  </a:lnTo>
                  <a:lnTo>
                    <a:pt x="16" y="238"/>
                  </a:lnTo>
                  <a:lnTo>
                    <a:pt x="36" y="168"/>
                  </a:lnTo>
                  <a:lnTo>
                    <a:pt x="69" y="83"/>
                  </a:lnTo>
                  <a:lnTo>
                    <a:pt x="177" y="36"/>
                  </a:lnTo>
                  <a:lnTo>
                    <a:pt x="147" y="129"/>
                  </a:lnTo>
                  <a:lnTo>
                    <a:pt x="133" y="191"/>
                  </a:lnTo>
                  <a:lnTo>
                    <a:pt x="200" y="101"/>
                  </a:lnTo>
                  <a:lnTo>
                    <a:pt x="247" y="51"/>
                  </a:lnTo>
                  <a:lnTo>
                    <a:pt x="268" y="32"/>
                  </a:lnTo>
                  <a:lnTo>
                    <a:pt x="306" y="8"/>
                  </a:lnTo>
                  <a:lnTo>
                    <a:pt x="323" y="2"/>
                  </a:lnTo>
                  <a:lnTo>
                    <a:pt x="333" y="0"/>
                  </a:lnTo>
                  <a:lnTo>
                    <a:pt x="352" y="5"/>
                  </a:lnTo>
                  <a:lnTo>
                    <a:pt x="360" y="11"/>
                  </a:lnTo>
                  <a:lnTo>
                    <a:pt x="366" y="18"/>
                  </a:lnTo>
                  <a:lnTo>
                    <a:pt x="375" y="36"/>
                  </a:lnTo>
                  <a:lnTo>
                    <a:pt x="375" y="49"/>
                  </a:lnTo>
                  <a:lnTo>
                    <a:pt x="373" y="72"/>
                  </a:lnTo>
                  <a:lnTo>
                    <a:pt x="355" y="147"/>
                  </a:lnTo>
                  <a:lnTo>
                    <a:pt x="337" y="198"/>
                  </a:lnTo>
                  <a:lnTo>
                    <a:pt x="316" y="261"/>
                  </a:lnTo>
                  <a:lnTo>
                    <a:pt x="311" y="290"/>
                  </a:lnTo>
                  <a:lnTo>
                    <a:pt x="311" y="301"/>
                  </a:lnTo>
                  <a:lnTo>
                    <a:pt x="323" y="312"/>
                  </a:lnTo>
                  <a:lnTo>
                    <a:pt x="333" y="312"/>
                  </a:lnTo>
                  <a:lnTo>
                    <a:pt x="350" y="303"/>
                  </a:lnTo>
                  <a:lnTo>
                    <a:pt x="402" y="248"/>
                  </a:lnTo>
                  <a:lnTo>
                    <a:pt x="437" y="201"/>
                  </a:lnTo>
                  <a:lnTo>
                    <a:pt x="437" y="251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ABFFE-BAD3-4444-956B-66DD789F15AF}"/>
                  </a:ext>
                </a:extLst>
              </p:cNvPr>
              <p:cNvSpPr txBox="1"/>
              <p:nvPr/>
            </p:nvSpPr>
            <p:spPr>
              <a:xfrm>
                <a:off x="5016617" y="613293"/>
                <a:ext cx="5971898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새로운 영화 예측 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&lt;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월터의 상상은 현실이 된다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&gt;</a:t>
                </a:r>
              </a:p>
              <a:p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네이버 평점 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8.80</a:t>
                </a: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인스타그램 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7,504</a:t>
                </a: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스크린 수 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378</a:t>
                </a: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원작 존재함</a:t>
                </a:r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예상 매출액</a:t>
                </a:r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𝑊𝑎𝑙𝑡𝑒𝑟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=24.0514</m:t>
                      </m:r>
                    </m:oMath>
                  </m:oMathPara>
                </a14:m>
                <a:endParaRPr lang="en-US" altLang="ko-KR" b="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실제 매출액</a:t>
                </a:r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log</m:t>
                      </m:r>
                      <m:r>
                        <a:rPr lang="en-US" altLang="ko-K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⁡(</m:t>
                      </m:r>
                      <m:r>
                        <a:rPr lang="en-US" altLang="ko-KR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7,001,955,999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) =22.6695</m:t>
                      </m:r>
                    </m:oMath>
                  </m:oMathPara>
                </a14:m>
                <a:endPara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ABFFE-BAD3-4444-956B-66DD789F1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17" y="613293"/>
                <a:ext cx="5971898" cy="4001095"/>
              </a:xfrm>
              <a:prstGeom prst="rect">
                <a:avLst/>
              </a:prstGeom>
              <a:blipFill>
                <a:blip r:embed="rId2"/>
                <a:stretch>
                  <a:fillRect l="-1122" t="-915" b="-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BFD472B-D959-425B-BC81-85537E7141A7}"/>
              </a:ext>
            </a:extLst>
          </p:cNvPr>
          <p:cNvSpPr txBox="1"/>
          <p:nvPr/>
        </p:nvSpPr>
        <p:spPr>
          <a:xfrm>
            <a:off x="3169732" y="3941274"/>
            <a:ext cx="89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2019.12.07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7134043-CDD1-4654-AC12-E53CDD7E01E0}"/>
              </a:ext>
            </a:extLst>
          </p:cNvPr>
          <p:cNvGrpSpPr/>
          <p:nvPr/>
        </p:nvGrpSpPr>
        <p:grpSpPr>
          <a:xfrm>
            <a:off x="308170" y="28845"/>
            <a:ext cx="4106970" cy="6975173"/>
            <a:chOff x="7768612" y="-118004"/>
            <a:chExt cx="4106970" cy="6975173"/>
          </a:xfrm>
        </p:grpSpPr>
        <p:sp>
          <p:nvSpPr>
            <p:cNvPr id="160" name="양쪽 모서리가 둥근 사각형 182">
              <a:extLst>
                <a:ext uri="{FF2B5EF4-FFF2-40B4-BE49-F238E27FC236}">
                  <a16:creationId xmlns:a16="http://schemas.microsoft.com/office/drawing/2014/main" id="{97D0EB33-8C38-415A-9696-8B7A6C89B50C}"/>
                </a:ext>
              </a:extLst>
            </p:cNvPr>
            <p:cNvSpPr/>
            <p:nvPr/>
          </p:nvSpPr>
          <p:spPr>
            <a:xfrm>
              <a:off x="8676544" y="2691570"/>
              <a:ext cx="2364465" cy="1009658"/>
            </a:xfrm>
            <a:prstGeom prst="round2SameRect">
              <a:avLst>
                <a:gd name="adj1" fmla="val 0"/>
                <a:gd name="adj2" fmla="val 4505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6000CBA1-18DD-4F45-8891-55980EBBF7FA}"/>
                </a:ext>
              </a:extLst>
            </p:cNvPr>
            <p:cNvGrpSpPr/>
            <p:nvPr/>
          </p:nvGrpSpPr>
          <p:grpSpPr>
            <a:xfrm flipH="1">
              <a:off x="9921158" y="3134567"/>
              <a:ext cx="796084" cy="3722602"/>
              <a:chOff x="6781474" y="3929062"/>
              <a:chExt cx="796084" cy="3722602"/>
            </a:xfrm>
          </p:grpSpPr>
          <p:sp>
            <p:nvSpPr>
              <p:cNvPr id="216" name="양쪽 모서리가 둥근 사각형 4">
                <a:extLst>
                  <a:ext uri="{FF2B5EF4-FFF2-40B4-BE49-F238E27FC236}">
                    <a16:creationId xmlns:a16="http://schemas.microsoft.com/office/drawing/2014/main" id="{12B84065-58FE-4CF4-A8AB-66003BED2271}"/>
                  </a:ext>
                </a:extLst>
              </p:cNvPr>
              <p:cNvSpPr/>
              <p:nvPr/>
            </p:nvSpPr>
            <p:spPr>
              <a:xfrm>
                <a:off x="7029141" y="6299199"/>
                <a:ext cx="430941" cy="492125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17" name="양쪽 모서리가 둥근 사각형 4">
                <a:extLst>
                  <a:ext uri="{FF2B5EF4-FFF2-40B4-BE49-F238E27FC236}">
                    <a16:creationId xmlns:a16="http://schemas.microsoft.com/office/drawing/2014/main" id="{BEB551BF-03B7-43C9-A2F3-514B6DE0FCB2}"/>
                  </a:ext>
                </a:extLst>
              </p:cNvPr>
              <p:cNvSpPr/>
              <p:nvPr/>
            </p:nvSpPr>
            <p:spPr>
              <a:xfrm rot="10800000" flipH="1">
                <a:off x="7029141" y="6642099"/>
                <a:ext cx="430941" cy="420688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18" name="양쪽 모서리가 둥근 사각형 4">
                <a:extLst>
                  <a:ext uri="{FF2B5EF4-FFF2-40B4-BE49-F238E27FC236}">
                    <a16:creationId xmlns:a16="http://schemas.microsoft.com/office/drawing/2014/main" id="{2B7FC2F5-4735-4B30-A159-A391107547B4}"/>
                  </a:ext>
                </a:extLst>
              </p:cNvPr>
              <p:cNvSpPr/>
              <p:nvPr/>
            </p:nvSpPr>
            <p:spPr>
              <a:xfrm>
                <a:off x="6866358" y="3929062"/>
                <a:ext cx="711200" cy="2616200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19" name="평행 사변형 9">
                <a:extLst>
                  <a:ext uri="{FF2B5EF4-FFF2-40B4-BE49-F238E27FC236}">
                    <a16:creationId xmlns:a16="http://schemas.microsoft.com/office/drawing/2014/main" id="{57D3F81E-707C-44B5-AC24-A1A2611C8E93}"/>
                  </a:ext>
                </a:extLst>
              </p:cNvPr>
              <p:cNvSpPr/>
              <p:nvPr/>
            </p:nvSpPr>
            <p:spPr>
              <a:xfrm>
                <a:off x="6781474" y="6852443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20" name="평행 사변형 9">
                <a:extLst>
                  <a:ext uri="{FF2B5EF4-FFF2-40B4-BE49-F238E27FC236}">
                    <a16:creationId xmlns:a16="http://schemas.microsoft.com/office/drawing/2014/main" id="{1568E6DD-D086-470E-9926-8D713BE921C2}"/>
                  </a:ext>
                </a:extLst>
              </p:cNvPr>
              <p:cNvSpPr/>
              <p:nvPr/>
            </p:nvSpPr>
            <p:spPr>
              <a:xfrm>
                <a:off x="6781475" y="6779572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pattFill prst="zigZ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D0F8F39B-88E6-4799-9435-DDB001C171B8}"/>
                </a:ext>
              </a:extLst>
            </p:cNvPr>
            <p:cNvGrpSpPr/>
            <p:nvPr/>
          </p:nvGrpSpPr>
          <p:grpSpPr>
            <a:xfrm>
              <a:off x="9007585" y="3134567"/>
              <a:ext cx="796084" cy="3722602"/>
              <a:chOff x="4404566" y="3683000"/>
              <a:chExt cx="796084" cy="3722602"/>
            </a:xfrm>
          </p:grpSpPr>
          <p:sp>
            <p:nvSpPr>
              <p:cNvPr id="211" name="양쪽 모서리가 둥근 사각형 4">
                <a:extLst>
                  <a:ext uri="{FF2B5EF4-FFF2-40B4-BE49-F238E27FC236}">
                    <a16:creationId xmlns:a16="http://schemas.microsoft.com/office/drawing/2014/main" id="{4862AC9A-CB84-4F21-A270-C7FDC7BC1C58}"/>
                  </a:ext>
                </a:extLst>
              </p:cNvPr>
              <p:cNvSpPr/>
              <p:nvPr/>
            </p:nvSpPr>
            <p:spPr>
              <a:xfrm>
                <a:off x="4652233" y="6053137"/>
                <a:ext cx="430941" cy="492125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12" name="양쪽 모서리가 둥근 사각형 4">
                <a:extLst>
                  <a:ext uri="{FF2B5EF4-FFF2-40B4-BE49-F238E27FC236}">
                    <a16:creationId xmlns:a16="http://schemas.microsoft.com/office/drawing/2014/main" id="{F14E6AC4-9312-4966-919B-88225350C4FB}"/>
                  </a:ext>
                </a:extLst>
              </p:cNvPr>
              <p:cNvSpPr/>
              <p:nvPr/>
            </p:nvSpPr>
            <p:spPr>
              <a:xfrm rot="10800000" flipH="1">
                <a:off x="4652233" y="6396037"/>
                <a:ext cx="430941" cy="420688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13" name="양쪽 모서리가 둥근 사각형 4">
                <a:extLst>
                  <a:ext uri="{FF2B5EF4-FFF2-40B4-BE49-F238E27FC236}">
                    <a16:creationId xmlns:a16="http://schemas.microsoft.com/office/drawing/2014/main" id="{CEED2781-3976-4088-A5DE-0DB9745731BE}"/>
                  </a:ext>
                </a:extLst>
              </p:cNvPr>
              <p:cNvSpPr/>
              <p:nvPr/>
            </p:nvSpPr>
            <p:spPr>
              <a:xfrm>
                <a:off x="4489450" y="3683000"/>
                <a:ext cx="711200" cy="2616200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14" name="평행 사변형 9">
                <a:extLst>
                  <a:ext uri="{FF2B5EF4-FFF2-40B4-BE49-F238E27FC236}">
                    <a16:creationId xmlns:a16="http://schemas.microsoft.com/office/drawing/2014/main" id="{D6D4E51B-7D36-40CA-8FAF-07C725FE7F3F}"/>
                  </a:ext>
                </a:extLst>
              </p:cNvPr>
              <p:cNvSpPr/>
              <p:nvPr/>
            </p:nvSpPr>
            <p:spPr>
              <a:xfrm>
                <a:off x="4404566" y="6606381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15" name="평행 사변형 9">
                <a:extLst>
                  <a:ext uri="{FF2B5EF4-FFF2-40B4-BE49-F238E27FC236}">
                    <a16:creationId xmlns:a16="http://schemas.microsoft.com/office/drawing/2014/main" id="{93621B82-3DD3-485A-8B70-87C1FF233A03}"/>
                  </a:ext>
                </a:extLst>
              </p:cNvPr>
              <p:cNvSpPr/>
              <p:nvPr/>
            </p:nvSpPr>
            <p:spPr>
              <a:xfrm>
                <a:off x="4404567" y="6533510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pattFill prst="zigZ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63" name="사다리꼴 1045">
              <a:extLst>
                <a:ext uri="{FF2B5EF4-FFF2-40B4-BE49-F238E27FC236}">
                  <a16:creationId xmlns:a16="http://schemas.microsoft.com/office/drawing/2014/main" id="{786ADACD-AEF9-425B-8E53-037D02FF0A18}"/>
                </a:ext>
              </a:extLst>
            </p:cNvPr>
            <p:cNvSpPr/>
            <p:nvPr/>
          </p:nvSpPr>
          <p:spPr>
            <a:xfrm>
              <a:off x="8663927" y="-831"/>
              <a:ext cx="2377082" cy="3044487"/>
            </a:xfrm>
            <a:custGeom>
              <a:avLst/>
              <a:gdLst>
                <a:gd name="connsiteX0" fmla="*/ 0 w 2377082"/>
                <a:gd name="connsiteY0" fmla="*/ 2980800 h 2980800"/>
                <a:gd name="connsiteX1" fmla="*/ 66748 w 2377082"/>
                <a:gd name="connsiteY1" fmla="*/ 0 h 2980800"/>
                <a:gd name="connsiteX2" fmla="*/ 2310334 w 2377082"/>
                <a:gd name="connsiteY2" fmla="*/ 0 h 2980800"/>
                <a:gd name="connsiteX3" fmla="*/ 2377082 w 2377082"/>
                <a:gd name="connsiteY3" fmla="*/ 2980800 h 2980800"/>
                <a:gd name="connsiteX4" fmla="*/ 0 w 2377082"/>
                <a:gd name="connsiteY4" fmla="*/ 2980800 h 2980800"/>
                <a:gd name="connsiteX0" fmla="*/ 0 w 2377082"/>
                <a:gd name="connsiteY0" fmla="*/ 2980800 h 2980800"/>
                <a:gd name="connsiteX1" fmla="*/ 66748 w 2377082"/>
                <a:gd name="connsiteY1" fmla="*/ 0 h 2980800"/>
                <a:gd name="connsiteX2" fmla="*/ 2310334 w 2377082"/>
                <a:gd name="connsiteY2" fmla="*/ 0 h 2980800"/>
                <a:gd name="connsiteX3" fmla="*/ 2377082 w 2377082"/>
                <a:gd name="connsiteY3" fmla="*/ 2980800 h 2980800"/>
                <a:gd name="connsiteX4" fmla="*/ 0 w 2377082"/>
                <a:gd name="connsiteY4" fmla="*/ 2980800 h 2980800"/>
                <a:gd name="connsiteX0" fmla="*/ 0 w 2377082"/>
                <a:gd name="connsiteY0" fmla="*/ 2980800 h 3044487"/>
                <a:gd name="connsiteX1" fmla="*/ 66748 w 2377082"/>
                <a:gd name="connsiteY1" fmla="*/ 0 h 3044487"/>
                <a:gd name="connsiteX2" fmla="*/ 2310334 w 2377082"/>
                <a:gd name="connsiteY2" fmla="*/ 0 h 3044487"/>
                <a:gd name="connsiteX3" fmla="*/ 2377082 w 2377082"/>
                <a:gd name="connsiteY3" fmla="*/ 2980800 h 3044487"/>
                <a:gd name="connsiteX4" fmla="*/ 0 w 2377082"/>
                <a:gd name="connsiteY4" fmla="*/ 2980800 h 304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082" h="3044487">
                  <a:moveTo>
                    <a:pt x="0" y="2980800"/>
                  </a:moveTo>
                  <a:lnTo>
                    <a:pt x="66748" y="0"/>
                  </a:lnTo>
                  <a:lnTo>
                    <a:pt x="2310334" y="0"/>
                  </a:lnTo>
                  <a:lnTo>
                    <a:pt x="2377082" y="2980800"/>
                  </a:lnTo>
                  <a:cubicBezTo>
                    <a:pt x="1843801" y="3186540"/>
                    <a:pt x="929521" y="2813160"/>
                    <a:pt x="0" y="298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F2CD0689-6A50-4282-BF6D-AE0C21BC65CE}"/>
                </a:ext>
              </a:extLst>
            </p:cNvPr>
            <p:cNvGrpSpPr/>
            <p:nvPr/>
          </p:nvGrpSpPr>
          <p:grpSpPr>
            <a:xfrm>
              <a:off x="8015808" y="102042"/>
              <a:ext cx="1519352" cy="3340841"/>
              <a:chOff x="7380560" y="-454257"/>
              <a:chExt cx="1519352" cy="3340841"/>
            </a:xfrm>
          </p:grpSpPr>
          <p:sp>
            <p:nvSpPr>
              <p:cNvPr id="199" name="자유형 238">
                <a:extLst>
                  <a:ext uri="{FF2B5EF4-FFF2-40B4-BE49-F238E27FC236}">
                    <a16:creationId xmlns:a16="http://schemas.microsoft.com/office/drawing/2014/main" id="{EB7F88E8-E0B0-48C9-9521-717912C094B0}"/>
                  </a:ext>
                </a:extLst>
              </p:cNvPr>
              <p:cNvSpPr/>
              <p:nvPr/>
            </p:nvSpPr>
            <p:spPr>
              <a:xfrm rot="16577085">
                <a:off x="6894704" y="31599"/>
                <a:ext cx="1471846" cy="500134"/>
              </a:xfrm>
              <a:custGeom>
                <a:avLst/>
                <a:gdLst>
                  <a:gd name="connsiteX0" fmla="*/ 1113588 w 1471846"/>
                  <a:gd name="connsiteY0" fmla="*/ 0 h 500134"/>
                  <a:gd name="connsiteX1" fmla="*/ 1471846 w 1471846"/>
                  <a:gd name="connsiteY1" fmla="*/ 358259 h 500134"/>
                  <a:gd name="connsiteX2" fmla="*/ 1425573 w 1471846"/>
                  <a:gd name="connsiteY2" fmla="*/ 426891 h 500134"/>
                  <a:gd name="connsiteX3" fmla="*/ 1248749 w 1471846"/>
                  <a:gd name="connsiteY3" fmla="*/ 500134 h 500134"/>
                  <a:gd name="connsiteX4" fmla="*/ 250067 w 1471846"/>
                  <a:gd name="connsiteY4" fmla="*/ 500134 h 500134"/>
                  <a:gd name="connsiteX5" fmla="*/ 0 w 1471846"/>
                  <a:gd name="connsiteY5" fmla="*/ 250067 h 500134"/>
                  <a:gd name="connsiteX6" fmla="*/ 250067 w 1471846"/>
                  <a:gd name="connsiteY6" fmla="*/ 0 h 50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1846" h="500134">
                    <a:moveTo>
                      <a:pt x="1113588" y="0"/>
                    </a:moveTo>
                    <a:lnTo>
                      <a:pt x="1471846" y="358259"/>
                    </a:lnTo>
                    <a:lnTo>
                      <a:pt x="1425573" y="426891"/>
                    </a:lnTo>
                    <a:cubicBezTo>
                      <a:pt x="1380320" y="472144"/>
                      <a:pt x="1317803" y="500134"/>
                      <a:pt x="1248749" y="500134"/>
                    </a:cubicBezTo>
                    <a:lnTo>
                      <a:pt x="250067" y="500134"/>
                    </a:lnTo>
                    <a:cubicBezTo>
                      <a:pt x="111959" y="500134"/>
                      <a:pt x="0" y="388175"/>
                      <a:pt x="0" y="250067"/>
                    </a:cubicBezTo>
                    <a:cubicBezTo>
                      <a:pt x="0" y="111959"/>
                      <a:pt x="111959" y="0"/>
                      <a:pt x="250067" y="0"/>
                    </a:cubicBez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EEC06176-1DBE-4320-A30D-4B262A752475}"/>
                  </a:ext>
                </a:extLst>
              </p:cNvPr>
              <p:cNvGrpSpPr/>
              <p:nvPr/>
            </p:nvGrpSpPr>
            <p:grpSpPr>
              <a:xfrm rot="21077213">
                <a:off x="7649459" y="1179910"/>
                <a:ext cx="1250453" cy="1706674"/>
                <a:chOff x="3768778" y="-3091"/>
                <a:chExt cx="1250453" cy="1706674"/>
              </a:xfrm>
            </p:grpSpPr>
            <p:grpSp>
              <p:nvGrpSpPr>
                <p:cNvPr id="202" name="그룹 201">
                  <a:extLst>
                    <a:ext uri="{FF2B5EF4-FFF2-40B4-BE49-F238E27FC236}">
                      <a16:creationId xmlns:a16="http://schemas.microsoft.com/office/drawing/2014/main" id="{8C20A905-EF78-42C5-9DFD-229FC3DA093A}"/>
                    </a:ext>
                  </a:extLst>
                </p:cNvPr>
                <p:cNvGrpSpPr/>
                <p:nvPr/>
              </p:nvGrpSpPr>
              <p:grpSpPr>
                <a:xfrm rot="9000000">
                  <a:off x="4348640" y="547332"/>
                  <a:ext cx="670591" cy="1156251"/>
                  <a:chOff x="9158375" y="3813841"/>
                  <a:chExt cx="1847851" cy="3186113"/>
                </a:xfrm>
              </p:grpSpPr>
              <p:sp>
                <p:nvSpPr>
                  <p:cNvPr id="204" name="Freeform 996">
                    <a:extLst>
                      <a:ext uri="{FF2B5EF4-FFF2-40B4-BE49-F238E27FC236}">
                        <a16:creationId xmlns:a16="http://schemas.microsoft.com/office/drawing/2014/main" id="{30EB367B-9D89-40C0-87A6-9493AAA7E2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0813" y="5904579"/>
                    <a:ext cx="1395413" cy="1095375"/>
                  </a:xfrm>
                  <a:custGeom>
                    <a:avLst/>
                    <a:gdLst>
                      <a:gd name="T0" fmla="*/ 2637 w 2637"/>
                      <a:gd name="T1" fmla="*/ 759 h 2069"/>
                      <a:gd name="T2" fmla="*/ 2636 w 2637"/>
                      <a:gd name="T3" fmla="*/ 827 h 2069"/>
                      <a:gd name="T4" fmla="*/ 2624 w 2637"/>
                      <a:gd name="T5" fmla="*/ 1003 h 2069"/>
                      <a:gd name="T6" fmla="*/ 2591 w 2637"/>
                      <a:gd name="T7" fmla="*/ 1320 h 2069"/>
                      <a:gd name="T8" fmla="*/ 2528 w 2637"/>
                      <a:gd name="T9" fmla="*/ 1747 h 2069"/>
                      <a:gd name="T10" fmla="*/ 2480 w 2637"/>
                      <a:gd name="T11" fmla="*/ 1979 h 2069"/>
                      <a:gd name="T12" fmla="*/ 2460 w 2637"/>
                      <a:gd name="T13" fmla="*/ 2045 h 2069"/>
                      <a:gd name="T14" fmla="*/ 2447 w 2637"/>
                      <a:gd name="T15" fmla="*/ 2067 h 2069"/>
                      <a:gd name="T16" fmla="*/ 2443 w 2637"/>
                      <a:gd name="T17" fmla="*/ 2069 h 2069"/>
                      <a:gd name="T18" fmla="*/ 270 w 2637"/>
                      <a:gd name="T19" fmla="*/ 2069 h 2069"/>
                      <a:gd name="T20" fmla="*/ 259 w 2637"/>
                      <a:gd name="T21" fmla="*/ 2067 h 2069"/>
                      <a:gd name="T22" fmla="*/ 241 w 2637"/>
                      <a:gd name="T23" fmla="*/ 2056 h 2069"/>
                      <a:gd name="T24" fmla="*/ 212 w 2637"/>
                      <a:gd name="T25" fmla="*/ 2021 h 2069"/>
                      <a:gd name="T26" fmla="*/ 174 w 2637"/>
                      <a:gd name="T27" fmla="*/ 1943 h 2069"/>
                      <a:gd name="T28" fmla="*/ 137 w 2637"/>
                      <a:gd name="T29" fmla="*/ 1844 h 2069"/>
                      <a:gd name="T30" fmla="*/ 51 w 2637"/>
                      <a:gd name="T31" fmla="*/ 1554 h 2069"/>
                      <a:gd name="T32" fmla="*/ 0 w 2637"/>
                      <a:gd name="T33" fmla="*/ 1392 h 2069"/>
                      <a:gd name="T34" fmla="*/ 0 w 2637"/>
                      <a:gd name="T35" fmla="*/ 777 h 2069"/>
                      <a:gd name="T36" fmla="*/ 0 w 2637"/>
                      <a:gd name="T37" fmla="*/ 713 h 2069"/>
                      <a:gd name="T38" fmla="*/ 12 w 2637"/>
                      <a:gd name="T39" fmla="*/ 581 h 2069"/>
                      <a:gd name="T40" fmla="*/ 36 w 2637"/>
                      <a:gd name="T41" fmla="*/ 448 h 2069"/>
                      <a:gd name="T42" fmla="*/ 74 w 2637"/>
                      <a:gd name="T43" fmla="*/ 322 h 2069"/>
                      <a:gd name="T44" fmla="*/ 125 w 2637"/>
                      <a:gd name="T45" fmla="*/ 208 h 2069"/>
                      <a:gd name="T46" fmla="*/ 176 w 2637"/>
                      <a:gd name="T47" fmla="*/ 134 h 2069"/>
                      <a:gd name="T48" fmla="*/ 215 w 2637"/>
                      <a:gd name="T49" fmla="*/ 93 h 2069"/>
                      <a:gd name="T50" fmla="*/ 258 w 2637"/>
                      <a:gd name="T51" fmla="*/ 58 h 2069"/>
                      <a:gd name="T52" fmla="*/ 306 w 2637"/>
                      <a:gd name="T53" fmla="*/ 29 h 2069"/>
                      <a:gd name="T54" fmla="*/ 359 w 2637"/>
                      <a:gd name="T55" fmla="*/ 10 h 2069"/>
                      <a:gd name="T56" fmla="*/ 415 w 2637"/>
                      <a:gd name="T57" fmla="*/ 0 h 2069"/>
                      <a:gd name="T58" fmla="*/ 447 w 2637"/>
                      <a:gd name="T59" fmla="*/ 0 h 2069"/>
                      <a:gd name="T60" fmla="*/ 2191 w 2637"/>
                      <a:gd name="T61" fmla="*/ 0 h 2069"/>
                      <a:gd name="T62" fmla="*/ 2251 w 2637"/>
                      <a:gd name="T63" fmla="*/ 0 h 2069"/>
                      <a:gd name="T64" fmla="*/ 2357 w 2637"/>
                      <a:gd name="T65" fmla="*/ 12 h 2069"/>
                      <a:gd name="T66" fmla="*/ 2443 w 2637"/>
                      <a:gd name="T67" fmla="*/ 36 h 2069"/>
                      <a:gd name="T68" fmla="*/ 2512 w 2637"/>
                      <a:gd name="T69" fmla="*/ 74 h 2069"/>
                      <a:gd name="T70" fmla="*/ 2564 w 2637"/>
                      <a:gd name="T71" fmla="*/ 126 h 2069"/>
                      <a:gd name="T72" fmla="*/ 2601 w 2637"/>
                      <a:gd name="T73" fmla="*/ 195 h 2069"/>
                      <a:gd name="T74" fmla="*/ 2626 w 2637"/>
                      <a:gd name="T75" fmla="*/ 280 h 2069"/>
                      <a:gd name="T76" fmla="*/ 2636 w 2637"/>
                      <a:gd name="T77" fmla="*/ 385 h 2069"/>
                      <a:gd name="T78" fmla="*/ 2637 w 2637"/>
                      <a:gd name="T79" fmla="*/ 445 h 2069"/>
                      <a:gd name="T80" fmla="*/ 2637 w 2637"/>
                      <a:gd name="T81" fmla="*/ 759 h 20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637" h="2069">
                        <a:moveTo>
                          <a:pt x="2637" y="759"/>
                        </a:moveTo>
                        <a:lnTo>
                          <a:pt x="2636" y="827"/>
                        </a:lnTo>
                        <a:lnTo>
                          <a:pt x="2624" y="1003"/>
                        </a:lnTo>
                        <a:lnTo>
                          <a:pt x="2591" y="1320"/>
                        </a:lnTo>
                        <a:lnTo>
                          <a:pt x="2528" y="1747"/>
                        </a:lnTo>
                        <a:lnTo>
                          <a:pt x="2480" y="1979"/>
                        </a:lnTo>
                        <a:lnTo>
                          <a:pt x="2460" y="2045"/>
                        </a:lnTo>
                        <a:lnTo>
                          <a:pt x="2447" y="2067"/>
                        </a:lnTo>
                        <a:lnTo>
                          <a:pt x="2443" y="2069"/>
                        </a:lnTo>
                        <a:lnTo>
                          <a:pt x="270" y="2069"/>
                        </a:lnTo>
                        <a:lnTo>
                          <a:pt x="259" y="2067"/>
                        </a:lnTo>
                        <a:lnTo>
                          <a:pt x="241" y="2056"/>
                        </a:lnTo>
                        <a:lnTo>
                          <a:pt x="212" y="2021"/>
                        </a:lnTo>
                        <a:lnTo>
                          <a:pt x="174" y="1943"/>
                        </a:lnTo>
                        <a:lnTo>
                          <a:pt x="137" y="1844"/>
                        </a:lnTo>
                        <a:lnTo>
                          <a:pt x="51" y="1554"/>
                        </a:lnTo>
                        <a:lnTo>
                          <a:pt x="0" y="1392"/>
                        </a:lnTo>
                        <a:lnTo>
                          <a:pt x="0" y="777"/>
                        </a:lnTo>
                        <a:lnTo>
                          <a:pt x="0" y="713"/>
                        </a:lnTo>
                        <a:lnTo>
                          <a:pt x="12" y="581"/>
                        </a:lnTo>
                        <a:lnTo>
                          <a:pt x="36" y="448"/>
                        </a:lnTo>
                        <a:lnTo>
                          <a:pt x="74" y="322"/>
                        </a:lnTo>
                        <a:lnTo>
                          <a:pt x="125" y="208"/>
                        </a:lnTo>
                        <a:lnTo>
                          <a:pt x="176" y="134"/>
                        </a:lnTo>
                        <a:lnTo>
                          <a:pt x="215" y="93"/>
                        </a:lnTo>
                        <a:lnTo>
                          <a:pt x="258" y="58"/>
                        </a:lnTo>
                        <a:lnTo>
                          <a:pt x="306" y="29"/>
                        </a:lnTo>
                        <a:lnTo>
                          <a:pt x="359" y="10"/>
                        </a:lnTo>
                        <a:lnTo>
                          <a:pt x="415" y="0"/>
                        </a:lnTo>
                        <a:lnTo>
                          <a:pt x="447" y="0"/>
                        </a:lnTo>
                        <a:lnTo>
                          <a:pt x="2191" y="0"/>
                        </a:lnTo>
                        <a:lnTo>
                          <a:pt x="2251" y="0"/>
                        </a:lnTo>
                        <a:lnTo>
                          <a:pt x="2357" y="12"/>
                        </a:lnTo>
                        <a:lnTo>
                          <a:pt x="2443" y="36"/>
                        </a:lnTo>
                        <a:lnTo>
                          <a:pt x="2512" y="74"/>
                        </a:lnTo>
                        <a:lnTo>
                          <a:pt x="2564" y="126"/>
                        </a:lnTo>
                        <a:lnTo>
                          <a:pt x="2601" y="195"/>
                        </a:lnTo>
                        <a:lnTo>
                          <a:pt x="2626" y="280"/>
                        </a:lnTo>
                        <a:lnTo>
                          <a:pt x="2636" y="385"/>
                        </a:lnTo>
                        <a:lnTo>
                          <a:pt x="2637" y="445"/>
                        </a:lnTo>
                        <a:lnTo>
                          <a:pt x="2637" y="75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05" name="Freeform 997">
                    <a:extLst>
                      <a:ext uri="{FF2B5EF4-FFF2-40B4-BE49-F238E27FC236}">
                        <a16:creationId xmlns:a16="http://schemas.microsoft.com/office/drawing/2014/main" id="{4E31F13B-5AF6-4F87-A331-CA4F4E52ED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8375" y="5164244"/>
                    <a:ext cx="679450" cy="1479550"/>
                  </a:xfrm>
                  <a:custGeom>
                    <a:avLst/>
                    <a:gdLst>
                      <a:gd name="T0" fmla="*/ 852 w 1286"/>
                      <a:gd name="T1" fmla="*/ 2796 h 2796"/>
                      <a:gd name="T2" fmla="*/ 785 w 1286"/>
                      <a:gd name="T3" fmla="*/ 2702 h 2796"/>
                      <a:gd name="T4" fmla="*/ 446 w 1286"/>
                      <a:gd name="T5" fmla="*/ 2211 h 2796"/>
                      <a:gd name="T6" fmla="*/ 280 w 1286"/>
                      <a:gd name="T7" fmla="*/ 1955 h 2796"/>
                      <a:gd name="T8" fmla="*/ 194 w 1286"/>
                      <a:gd name="T9" fmla="*/ 1805 h 2796"/>
                      <a:gd name="T10" fmla="*/ 162 w 1286"/>
                      <a:gd name="T11" fmla="*/ 1744 h 2796"/>
                      <a:gd name="T12" fmla="*/ 148 w 1286"/>
                      <a:gd name="T13" fmla="*/ 1713 h 2796"/>
                      <a:gd name="T14" fmla="*/ 129 w 1286"/>
                      <a:gd name="T15" fmla="*/ 1635 h 2796"/>
                      <a:gd name="T16" fmla="*/ 112 w 1286"/>
                      <a:gd name="T17" fmla="*/ 1487 h 2796"/>
                      <a:gd name="T18" fmla="*/ 100 w 1286"/>
                      <a:gd name="T19" fmla="*/ 1111 h 2796"/>
                      <a:gd name="T20" fmla="*/ 87 w 1286"/>
                      <a:gd name="T21" fmla="*/ 827 h 2796"/>
                      <a:gd name="T22" fmla="*/ 76 w 1286"/>
                      <a:gd name="T23" fmla="*/ 693 h 2796"/>
                      <a:gd name="T24" fmla="*/ 36 w 1286"/>
                      <a:gd name="T25" fmla="*/ 444 h 2796"/>
                      <a:gd name="T26" fmla="*/ 10 w 1286"/>
                      <a:gd name="T27" fmla="*/ 288 h 2796"/>
                      <a:gd name="T28" fmla="*/ 0 w 1286"/>
                      <a:gd name="T29" fmla="*/ 200 h 2796"/>
                      <a:gd name="T30" fmla="*/ 1 w 1286"/>
                      <a:gd name="T31" fmla="*/ 130 h 2796"/>
                      <a:gd name="T32" fmla="*/ 17 w 1286"/>
                      <a:gd name="T33" fmla="*/ 78 h 2796"/>
                      <a:gd name="T34" fmla="*/ 31 w 1286"/>
                      <a:gd name="T35" fmla="*/ 61 h 2796"/>
                      <a:gd name="T36" fmla="*/ 54 w 1286"/>
                      <a:gd name="T37" fmla="*/ 42 h 2796"/>
                      <a:gd name="T38" fmla="*/ 100 w 1286"/>
                      <a:gd name="T39" fmla="*/ 16 h 2796"/>
                      <a:gd name="T40" fmla="*/ 147 w 1286"/>
                      <a:gd name="T41" fmla="*/ 3 h 2796"/>
                      <a:gd name="T42" fmla="*/ 194 w 1286"/>
                      <a:gd name="T43" fmla="*/ 0 h 2796"/>
                      <a:gd name="T44" fmla="*/ 240 w 1286"/>
                      <a:gd name="T45" fmla="*/ 7 h 2796"/>
                      <a:gd name="T46" fmla="*/ 285 w 1286"/>
                      <a:gd name="T47" fmla="*/ 25 h 2796"/>
                      <a:gd name="T48" fmla="*/ 351 w 1286"/>
                      <a:gd name="T49" fmla="*/ 61 h 2796"/>
                      <a:gd name="T50" fmla="*/ 430 w 1286"/>
                      <a:gd name="T51" fmla="*/ 124 h 2796"/>
                      <a:gd name="T52" fmla="*/ 498 w 1286"/>
                      <a:gd name="T53" fmla="*/ 196 h 2796"/>
                      <a:gd name="T54" fmla="*/ 573 w 1286"/>
                      <a:gd name="T55" fmla="*/ 291 h 2796"/>
                      <a:gd name="T56" fmla="*/ 590 w 1286"/>
                      <a:gd name="T57" fmla="*/ 323 h 2796"/>
                      <a:gd name="T58" fmla="*/ 632 w 1286"/>
                      <a:gd name="T59" fmla="*/ 408 h 2796"/>
                      <a:gd name="T60" fmla="*/ 700 w 1286"/>
                      <a:gd name="T61" fmla="*/ 588 h 2796"/>
                      <a:gd name="T62" fmla="*/ 753 w 1286"/>
                      <a:gd name="T63" fmla="*/ 772 h 2796"/>
                      <a:gd name="T64" fmla="*/ 793 w 1286"/>
                      <a:gd name="T65" fmla="*/ 954 h 2796"/>
                      <a:gd name="T66" fmla="*/ 835 w 1286"/>
                      <a:gd name="T67" fmla="*/ 1196 h 2796"/>
                      <a:gd name="T68" fmla="*/ 858 w 1286"/>
                      <a:gd name="T69" fmla="*/ 1400 h 2796"/>
                      <a:gd name="T70" fmla="*/ 859 w 1286"/>
                      <a:gd name="T71" fmla="*/ 1422 h 2796"/>
                      <a:gd name="T72" fmla="*/ 1286 w 1286"/>
                      <a:gd name="T73" fmla="*/ 1953 h 2796"/>
                      <a:gd name="T74" fmla="*/ 852 w 1286"/>
                      <a:gd name="T75" fmla="*/ 2796 h 27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86" h="2796">
                        <a:moveTo>
                          <a:pt x="852" y="2796"/>
                        </a:moveTo>
                        <a:lnTo>
                          <a:pt x="785" y="2702"/>
                        </a:lnTo>
                        <a:lnTo>
                          <a:pt x="446" y="2211"/>
                        </a:lnTo>
                        <a:lnTo>
                          <a:pt x="280" y="1955"/>
                        </a:lnTo>
                        <a:lnTo>
                          <a:pt x="194" y="1805"/>
                        </a:lnTo>
                        <a:lnTo>
                          <a:pt x="162" y="1744"/>
                        </a:lnTo>
                        <a:lnTo>
                          <a:pt x="148" y="1713"/>
                        </a:lnTo>
                        <a:lnTo>
                          <a:pt x="129" y="1635"/>
                        </a:lnTo>
                        <a:lnTo>
                          <a:pt x="112" y="1487"/>
                        </a:lnTo>
                        <a:lnTo>
                          <a:pt x="100" y="1111"/>
                        </a:lnTo>
                        <a:lnTo>
                          <a:pt x="87" y="827"/>
                        </a:lnTo>
                        <a:lnTo>
                          <a:pt x="76" y="693"/>
                        </a:lnTo>
                        <a:lnTo>
                          <a:pt x="36" y="444"/>
                        </a:lnTo>
                        <a:lnTo>
                          <a:pt x="10" y="288"/>
                        </a:lnTo>
                        <a:lnTo>
                          <a:pt x="0" y="200"/>
                        </a:lnTo>
                        <a:lnTo>
                          <a:pt x="1" y="130"/>
                        </a:lnTo>
                        <a:lnTo>
                          <a:pt x="17" y="78"/>
                        </a:lnTo>
                        <a:lnTo>
                          <a:pt x="31" y="61"/>
                        </a:lnTo>
                        <a:lnTo>
                          <a:pt x="54" y="42"/>
                        </a:lnTo>
                        <a:lnTo>
                          <a:pt x="100" y="16"/>
                        </a:lnTo>
                        <a:lnTo>
                          <a:pt x="147" y="3"/>
                        </a:lnTo>
                        <a:lnTo>
                          <a:pt x="194" y="0"/>
                        </a:lnTo>
                        <a:lnTo>
                          <a:pt x="240" y="7"/>
                        </a:lnTo>
                        <a:lnTo>
                          <a:pt x="285" y="25"/>
                        </a:lnTo>
                        <a:lnTo>
                          <a:pt x="351" y="61"/>
                        </a:lnTo>
                        <a:lnTo>
                          <a:pt x="430" y="124"/>
                        </a:lnTo>
                        <a:lnTo>
                          <a:pt x="498" y="196"/>
                        </a:lnTo>
                        <a:lnTo>
                          <a:pt x="573" y="291"/>
                        </a:lnTo>
                        <a:lnTo>
                          <a:pt x="590" y="323"/>
                        </a:lnTo>
                        <a:lnTo>
                          <a:pt x="632" y="408"/>
                        </a:lnTo>
                        <a:lnTo>
                          <a:pt x="700" y="588"/>
                        </a:lnTo>
                        <a:lnTo>
                          <a:pt x="753" y="772"/>
                        </a:lnTo>
                        <a:lnTo>
                          <a:pt x="793" y="954"/>
                        </a:lnTo>
                        <a:lnTo>
                          <a:pt x="835" y="1196"/>
                        </a:lnTo>
                        <a:lnTo>
                          <a:pt x="858" y="1400"/>
                        </a:lnTo>
                        <a:lnTo>
                          <a:pt x="859" y="1422"/>
                        </a:lnTo>
                        <a:lnTo>
                          <a:pt x="1286" y="1953"/>
                        </a:lnTo>
                        <a:lnTo>
                          <a:pt x="852" y="2796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06" name="Freeform 998">
                    <a:extLst>
                      <a:ext uri="{FF2B5EF4-FFF2-40B4-BE49-F238E27FC236}">
                        <a16:creationId xmlns:a16="http://schemas.microsoft.com/office/drawing/2014/main" id="{EA1CB9CD-30EE-4A43-9699-9963D01B95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80650" y="5290216"/>
                    <a:ext cx="1425575" cy="1260475"/>
                  </a:xfrm>
                  <a:custGeom>
                    <a:avLst/>
                    <a:gdLst>
                      <a:gd name="T0" fmla="*/ 2692 w 2692"/>
                      <a:gd name="T1" fmla="*/ 1909 h 2382"/>
                      <a:gd name="T2" fmla="*/ 0 w 2692"/>
                      <a:gd name="T3" fmla="*/ 2382 h 2382"/>
                      <a:gd name="T4" fmla="*/ 0 w 2692"/>
                      <a:gd name="T5" fmla="*/ 0 h 2382"/>
                      <a:gd name="T6" fmla="*/ 2692 w 2692"/>
                      <a:gd name="T7" fmla="*/ 311 h 2382"/>
                      <a:gd name="T8" fmla="*/ 2692 w 2692"/>
                      <a:gd name="T9" fmla="*/ 1909 h 2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92" h="2382">
                        <a:moveTo>
                          <a:pt x="2692" y="1909"/>
                        </a:moveTo>
                        <a:lnTo>
                          <a:pt x="0" y="2382"/>
                        </a:lnTo>
                        <a:lnTo>
                          <a:pt x="0" y="0"/>
                        </a:lnTo>
                        <a:lnTo>
                          <a:pt x="2692" y="311"/>
                        </a:lnTo>
                        <a:lnTo>
                          <a:pt x="2692" y="190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07" name="Freeform 999">
                    <a:extLst>
                      <a:ext uri="{FF2B5EF4-FFF2-40B4-BE49-F238E27FC236}">
                        <a16:creationId xmlns:a16="http://schemas.microsoft.com/office/drawing/2014/main" id="{275D7300-E4E5-4DC2-84C6-97980B992E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73273" y="4088479"/>
                    <a:ext cx="352425" cy="1492250"/>
                  </a:xfrm>
                  <a:custGeom>
                    <a:avLst/>
                    <a:gdLst>
                      <a:gd name="T0" fmla="*/ 665 w 665"/>
                      <a:gd name="T1" fmla="*/ 2489 h 2821"/>
                      <a:gd name="T2" fmla="*/ 664 w 665"/>
                      <a:gd name="T3" fmla="*/ 2523 h 2821"/>
                      <a:gd name="T4" fmla="*/ 651 w 665"/>
                      <a:gd name="T5" fmla="*/ 2588 h 2821"/>
                      <a:gd name="T6" fmla="*/ 625 w 665"/>
                      <a:gd name="T7" fmla="*/ 2647 h 2821"/>
                      <a:gd name="T8" fmla="*/ 589 w 665"/>
                      <a:gd name="T9" fmla="*/ 2700 h 2821"/>
                      <a:gd name="T10" fmla="*/ 544 w 665"/>
                      <a:gd name="T11" fmla="*/ 2745 h 2821"/>
                      <a:gd name="T12" fmla="*/ 491 w 665"/>
                      <a:gd name="T13" fmla="*/ 2781 h 2821"/>
                      <a:gd name="T14" fmla="*/ 432 w 665"/>
                      <a:gd name="T15" fmla="*/ 2807 h 2821"/>
                      <a:gd name="T16" fmla="*/ 367 w 665"/>
                      <a:gd name="T17" fmla="*/ 2820 h 2821"/>
                      <a:gd name="T18" fmla="*/ 333 w 665"/>
                      <a:gd name="T19" fmla="*/ 2821 h 2821"/>
                      <a:gd name="T20" fmla="*/ 298 w 665"/>
                      <a:gd name="T21" fmla="*/ 2820 h 2821"/>
                      <a:gd name="T22" fmla="*/ 233 w 665"/>
                      <a:gd name="T23" fmla="*/ 2807 h 2821"/>
                      <a:gd name="T24" fmla="*/ 174 w 665"/>
                      <a:gd name="T25" fmla="*/ 2781 h 2821"/>
                      <a:gd name="T26" fmla="*/ 121 w 665"/>
                      <a:gd name="T27" fmla="*/ 2745 h 2821"/>
                      <a:gd name="T28" fmla="*/ 75 w 665"/>
                      <a:gd name="T29" fmla="*/ 2700 h 2821"/>
                      <a:gd name="T30" fmla="*/ 40 w 665"/>
                      <a:gd name="T31" fmla="*/ 2647 h 2821"/>
                      <a:gd name="T32" fmla="*/ 14 w 665"/>
                      <a:gd name="T33" fmla="*/ 2588 h 2821"/>
                      <a:gd name="T34" fmla="*/ 1 w 665"/>
                      <a:gd name="T35" fmla="*/ 2523 h 2821"/>
                      <a:gd name="T36" fmla="*/ 0 w 665"/>
                      <a:gd name="T37" fmla="*/ 2489 h 2821"/>
                      <a:gd name="T38" fmla="*/ 0 w 665"/>
                      <a:gd name="T39" fmla="*/ 331 h 2821"/>
                      <a:gd name="T40" fmla="*/ 1 w 665"/>
                      <a:gd name="T41" fmla="*/ 298 h 2821"/>
                      <a:gd name="T42" fmla="*/ 14 w 665"/>
                      <a:gd name="T43" fmla="*/ 233 h 2821"/>
                      <a:gd name="T44" fmla="*/ 40 w 665"/>
                      <a:gd name="T45" fmla="*/ 173 h 2821"/>
                      <a:gd name="T46" fmla="*/ 75 w 665"/>
                      <a:gd name="T47" fmla="*/ 119 h 2821"/>
                      <a:gd name="T48" fmla="*/ 121 w 665"/>
                      <a:gd name="T49" fmla="*/ 75 h 2821"/>
                      <a:gd name="T50" fmla="*/ 174 w 665"/>
                      <a:gd name="T51" fmla="*/ 39 h 2821"/>
                      <a:gd name="T52" fmla="*/ 233 w 665"/>
                      <a:gd name="T53" fmla="*/ 14 h 2821"/>
                      <a:gd name="T54" fmla="*/ 298 w 665"/>
                      <a:gd name="T55" fmla="*/ 0 h 2821"/>
                      <a:gd name="T56" fmla="*/ 333 w 665"/>
                      <a:gd name="T57" fmla="*/ 0 h 2821"/>
                      <a:gd name="T58" fmla="*/ 367 w 665"/>
                      <a:gd name="T59" fmla="*/ 0 h 2821"/>
                      <a:gd name="T60" fmla="*/ 432 w 665"/>
                      <a:gd name="T61" fmla="*/ 14 h 2821"/>
                      <a:gd name="T62" fmla="*/ 491 w 665"/>
                      <a:gd name="T63" fmla="*/ 39 h 2821"/>
                      <a:gd name="T64" fmla="*/ 544 w 665"/>
                      <a:gd name="T65" fmla="*/ 75 h 2821"/>
                      <a:gd name="T66" fmla="*/ 589 w 665"/>
                      <a:gd name="T67" fmla="*/ 119 h 2821"/>
                      <a:gd name="T68" fmla="*/ 625 w 665"/>
                      <a:gd name="T69" fmla="*/ 173 h 2821"/>
                      <a:gd name="T70" fmla="*/ 651 w 665"/>
                      <a:gd name="T71" fmla="*/ 233 h 2821"/>
                      <a:gd name="T72" fmla="*/ 664 w 665"/>
                      <a:gd name="T73" fmla="*/ 298 h 2821"/>
                      <a:gd name="T74" fmla="*/ 665 w 665"/>
                      <a:gd name="T75" fmla="*/ 331 h 2821"/>
                      <a:gd name="T76" fmla="*/ 665 w 665"/>
                      <a:gd name="T77" fmla="*/ 2489 h 28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5" h="2821">
                        <a:moveTo>
                          <a:pt x="665" y="2489"/>
                        </a:moveTo>
                        <a:lnTo>
                          <a:pt x="664" y="2523"/>
                        </a:lnTo>
                        <a:lnTo>
                          <a:pt x="651" y="2588"/>
                        </a:lnTo>
                        <a:lnTo>
                          <a:pt x="625" y="2647"/>
                        </a:lnTo>
                        <a:lnTo>
                          <a:pt x="589" y="2700"/>
                        </a:lnTo>
                        <a:lnTo>
                          <a:pt x="544" y="2745"/>
                        </a:lnTo>
                        <a:lnTo>
                          <a:pt x="491" y="2781"/>
                        </a:lnTo>
                        <a:lnTo>
                          <a:pt x="432" y="2807"/>
                        </a:lnTo>
                        <a:lnTo>
                          <a:pt x="367" y="2820"/>
                        </a:lnTo>
                        <a:lnTo>
                          <a:pt x="333" y="2821"/>
                        </a:lnTo>
                        <a:lnTo>
                          <a:pt x="298" y="2820"/>
                        </a:lnTo>
                        <a:lnTo>
                          <a:pt x="233" y="2807"/>
                        </a:lnTo>
                        <a:lnTo>
                          <a:pt x="174" y="2781"/>
                        </a:lnTo>
                        <a:lnTo>
                          <a:pt x="121" y="2745"/>
                        </a:lnTo>
                        <a:lnTo>
                          <a:pt x="75" y="2700"/>
                        </a:lnTo>
                        <a:lnTo>
                          <a:pt x="40" y="2647"/>
                        </a:lnTo>
                        <a:lnTo>
                          <a:pt x="14" y="2588"/>
                        </a:lnTo>
                        <a:lnTo>
                          <a:pt x="1" y="2523"/>
                        </a:lnTo>
                        <a:lnTo>
                          <a:pt x="0" y="2489"/>
                        </a:lnTo>
                        <a:lnTo>
                          <a:pt x="0" y="331"/>
                        </a:lnTo>
                        <a:lnTo>
                          <a:pt x="1" y="298"/>
                        </a:lnTo>
                        <a:lnTo>
                          <a:pt x="14" y="233"/>
                        </a:lnTo>
                        <a:lnTo>
                          <a:pt x="40" y="173"/>
                        </a:lnTo>
                        <a:lnTo>
                          <a:pt x="75" y="119"/>
                        </a:lnTo>
                        <a:lnTo>
                          <a:pt x="121" y="75"/>
                        </a:lnTo>
                        <a:lnTo>
                          <a:pt x="174" y="39"/>
                        </a:lnTo>
                        <a:lnTo>
                          <a:pt x="233" y="14"/>
                        </a:lnTo>
                        <a:lnTo>
                          <a:pt x="298" y="0"/>
                        </a:lnTo>
                        <a:lnTo>
                          <a:pt x="333" y="0"/>
                        </a:lnTo>
                        <a:lnTo>
                          <a:pt x="367" y="0"/>
                        </a:lnTo>
                        <a:lnTo>
                          <a:pt x="432" y="14"/>
                        </a:lnTo>
                        <a:lnTo>
                          <a:pt x="491" y="39"/>
                        </a:lnTo>
                        <a:lnTo>
                          <a:pt x="544" y="75"/>
                        </a:lnTo>
                        <a:lnTo>
                          <a:pt x="589" y="119"/>
                        </a:lnTo>
                        <a:lnTo>
                          <a:pt x="625" y="173"/>
                        </a:lnTo>
                        <a:lnTo>
                          <a:pt x="651" y="233"/>
                        </a:lnTo>
                        <a:lnTo>
                          <a:pt x="664" y="298"/>
                        </a:lnTo>
                        <a:lnTo>
                          <a:pt x="665" y="331"/>
                        </a:lnTo>
                        <a:lnTo>
                          <a:pt x="665" y="248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08" name="Freeform 1000">
                    <a:extLst>
                      <a:ext uri="{FF2B5EF4-FFF2-40B4-BE49-F238E27FC236}">
                        <a16:creationId xmlns:a16="http://schemas.microsoft.com/office/drawing/2014/main" id="{AAFCE56B-31B1-45A2-B283-71F90AFC71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30460" y="3813841"/>
                    <a:ext cx="350838" cy="1766888"/>
                  </a:xfrm>
                  <a:custGeom>
                    <a:avLst/>
                    <a:gdLst>
                      <a:gd name="T0" fmla="*/ 664 w 664"/>
                      <a:gd name="T1" fmla="*/ 3009 h 3341"/>
                      <a:gd name="T2" fmla="*/ 664 w 664"/>
                      <a:gd name="T3" fmla="*/ 3043 h 3341"/>
                      <a:gd name="T4" fmla="*/ 650 w 664"/>
                      <a:gd name="T5" fmla="*/ 3108 h 3341"/>
                      <a:gd name="T6" fmla="*/ 625 w 664"/>
                      <a:gd name="T7" fmla="*/ 3167 h 3341"/>
                      <a:gd name="T8" fmla="*/ 589 w 664"/>
                      <a:gd name="T9" fmla="*/ 3220 h 3341"/>
                      <a:gd name="T10" fmla="*/ 545 w 664"/>
                      <a:gd name="T11" fmla="*/ 3265 h 3341"/>
                      <a:gd name="T12" fmla="*/ 492 w 664"/>
                      <a:gd name="T13" fmla="*/ 3301 h 3341"/>
                      <a:gd name="T14" fmla="*/ 431 w 664"/>
                      <a:gd name="T15" fmla="*/ 3327 h 3341"/>
                      <a:gd name="T16" fmla="*/ 366 w 664"/>
                      <a:gd name="T17" fmla="*/ 3340 h 3341"/>
                      <a:gd name="T18" fmla="*/ 333 w 664"/>
                      <a:gd name="T19" fmla="*/ 3341 h 3341"/>
                      <a:gd name="T20" fmla="*/ 299 w 664"/>
                      <a:gd name="T21" fmla="*/ 3340 h 3341"/>
                      <a:gd name="T22" fmla="*/ 234 w 664"/>
                      <a:gd name="T23" fmla="*/ 3327 h 3341"/>
                      <a:gd name="T24" fmla="*/ 173 w 664"/>
                      <a:gd name="T25" fmla="*/ 3301 h 3341"/>
                      <a:gd name="T26" fmla="*/ 121 w 664"/>
                      <a:gd name="T27" fmla="*/ 3265 h 3341"/>
                      <a:gd name="T28" fmla="*/ 75 w 664"/>
                      <a:gd name="T29" fmla="*/ 3220 h 3341"/>
                      <a:gd name="T30" fmla="*/ 39 w 664"/>
                      <a:gd name="T31" fmla="*/ 3167 h 3341"/>
                      <a:gd name="T32" fmla="*/ 15 w 664"/>
                      <a:gd name="T33" fmla="*/ 3108 h 3341"/>
                      <a:gd name="T34" fmla="*/ 2 w 664"/>
                      <a:gd name="T35" fmla="*/ 3043 h 3341"/>
                      <a:gd name="T36" fmla="*/ 0 w 664"/>
                      <a:gd name="T37" fmla="*/ 3009 h 3341"/>
                      <a:gd name="T38" fmla="*/ 0 w 664"/>
                      <a:gd name="T39" fmla="*/ 333 h 3341"/>
                      <a:gd name="T40" fmla="*/ 2 w 664"/>
                      <a:gd name="T41" fmla="*/ 298 h 3341"/>
                      <a:gd name="T42" fmla="*/ 15 w 664"/>
                      <a:gd name="T43" fmla="*/ 233 h 3341"/>
                      <a:gd name="T44" fmla="*/ 39 w 664"/>
                      <a:gd name="T45" fmla="*/ 174 h 3341"/>
                      <a:gd name="T46" fmla="*/ 75 w 664"/>
                      <a:gd name="T47" fmla="*/ 121 h 3341"/>
                      <a:gd name="T48" fmla="*/ 121 w 664"/>
                      <a:gd name="T49" fmla="*/ 76 h 3341"/>
                      <a:gd name="T50" fmla="*/ 173 w 664"/>
                      <a:gd name="T51" fmla="*/ 40 h 3341"/>
                      <a:gd name="T52" fmla="*/ 234 w 664"/>
                      <a:gd name="T53" fmla="*/ 14 h 3341"/>
                      <a:gd name="T54" fmla="*/ 299 w 664"/>
                      <a:gd name="T55" fmla="*/ 1 h 3341"/>
                      <a:gd name="T56" fmla="*/ 333 w 664"/>
                      <a:gd name="T57" fmla="*/ 0 h 3341"/>
                      <a:gd name="T58" fmla="*/ 366 w 664"/>
                      <a:gd name="T59" fmla="*/ 1 h 3341"/>
                      <a:gd name="T60" fmla="*/ 431 w 664"/>
                      <a:gd name="T61" fmla="*/ 14 h 3341"/>
                      <a:gd name="T62" fmla="*/ 492 w 664"/>
                      <a:gd name="T63" fmla="*/ 40 h 3341"/>
                      <a:gd name="T64" fmla="*/ 545 w 664"/>
                      <a:gd name="T65" fmla="*/ 76 h 3341"/>
                      <a:gd name="T66" fmla="*/ 589 w 664"/>
                      <a:gd name="T67" fmla="*/ 121 h 3341"/>
                      <a:gd name="T68" fmla="*/ 625 w 664"/>
                      <a:gd name="T69" fmla="*/ 174 h 3341"/>
                      <a:gd name="T70" fmla="*/ 650 w 664"/>
                      <a:gd name="T71" fmla="*/ 233 h 3341"/>
                      <a:gd name="T72" fmla="*/ 664 w 664"/>
                      <a:gd name="T73" fmla="*/ 298 h 3341"/>
                      <a:gd name="T74" fmla="*/ 664 w 664"/>
                      <a:gd name="T75" fmla="*/ 333 h 3341"/>
                      <a:gd name="T76" fmla="*/ 664 w 664"/>
                      <a:gd name="T77" fmla="*/ 3009 h 3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4" h="3341">
                        <a:moveTo>
                          <a:pt x="664" y="3009"/>
                        </a:moveTo>
                        <a:lnTo>
                          <a:pt x="664" y="3043"/>
                        </a:lnTo>
                        <a:lnTo>
                          <a:pt x="650" y="3108"/>
                        </a:lnTo>
                        <a:lnTo>
                          <a:pt x="625" y="3167"/>
                        </a:lnTo>
                        <a:lnTo>
                          <a:pt x="589" y="3220"/>
                        </a:lnTo>
                        <a:lnTo>
                          <a:pt x="545" y="3265"/>
                        </a:lnTo>
                        <a:lnTo>
                          <a:pt x="492" y="3301"/>
                        </a:lnTo>
                        <a:lnTo>
                          <a:pt x="431" y="3327"/>
                        </a:lnTo>
                        <a:lnTo>
                          <a:pt x="366" y="3340"/>
                        </a:lnTo>
                        <a:lnTo>
                          <a:pt x="333" y="3341"/>
                        </a:lnTo>
                        <a:lnTo>
                          <a:pt x="299" y="3340"/>
                        </a:lnTo>
                        <a:lnTo>
                          <a:pt x="234" y="3327"/>
                        </a:lnTo>
                        <a:lnTo>
                          <a:pt x="173" y="3301"/>
                        </a:lnTo>
                        <a:lnTo>
                          <a:pt x="121" y="3265"/>
                        </a:lnTo>
                        <a:lnTo>
                          <a:pt x="75" y="3220"/>
                        </a:lnTo>
                        <a:lnTo>
                          <a:pt x="39" y="3167"/>
                        </a:lnTo>
                        <a:lnTo>
                          <a:pt x="15" y="3108"/>
                        </a:lnTo>
                        <a:lnTo>
                          <a:pt x="2" y="3043"/>
                        </a:lnTo>
                        <a:lnTo>
                          <a:pt x="0" y="3009"/>
                        </a:lnTo>
                        <a:lnTo>
                          <a:pt x="0" y="333"/>
                        </a:lnTo>
                        <a:lnTo>
                          <a:pt x="2" y="298"/>
                        </a:lnTo>
                        <a:lnTo>
                          <a:pt x="15" y="233"/>
                        </a:lnTo>
                        <a:lnTo>
                          <a:pt x="39" y="174"/>
                        </a:lnTo>
                        <a:lnTo>
                          <a:pt x="75" y="121"/>
                        </a:lnTo>
                        <a:lnTo>
                          <a:pt x="121" y="76"/>
                        </a:lnTo>
                        <a:lnTo>
                          <a:pt x="173" y="40"/>
                        </a:lnTo>
                        <a:lnTo>
                          <a:pt x="234" y="14"/>
                        </a:lnTo>
                        <a:lnTo>
                          <a:pt x="299" y="1"/>
                        </a:lnTo>
                        <a:lnTo>
                          <a:pt x="333" y="0"/>
                        </a:lnTo>
                        <a:lnTo>
                          <a:pt x="366" y="1"/>
                        </a:lnTo>
                        <a:lnTo>
                          <a:pt x="431" y="14"/>
                        </a:lnTo>
                        <a:lnTo>
                          <a:pt x="492" y="40"/>
                        </a:lnTo>
                        <a:lnTo>
                          <a:pt x="545" y="76"/>
                        </a:lnTo>
                        <a:lnTo>
                          <a:pt x="589" y="121"/>
                        </a:lnTo>
                        <a:lnTo>
                          <a:pt x="625" y="174"/>
                        </a:lnTo>
                        <a:lnTo>
                          <a:pt x="650" y="233"/>
                        </a:lnTo>
                        <a:lnTo>
                          <a:pt x="664" y="298"/>
                        </a:lnTo>
                        <a:lnTo>
                          <a:pt x="664" y="333"/>
                        </a:lnTo>
                        <a:lnTo>
                          <a:pt x="664" y="300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09" name="Freeform 1001">
                    <a:extLst>
                      <a:ext uri="{FF2B5EF4-FFF2-40B4-BE49-F238E27FC236}">
                        <a16:creationId xmlns:a16="http://schemas.microsoft.com/office/drawing/2014/main" id="{AA9A15C9-7BAD-4402-AD2C-058D904BF3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7648" y="4032916"/>
                    <a:ext cx="352425" cy="1547813"/>
                  </a:xfrm>
                  <a:custGeom>
                    <a:avLst/>
                    <a:gdLst>
                      <a:gd name="T0" fmla="*/ 666 w 666"/>
                      <a:gd name="T1" fmla="*/ 2593 h 2925"/>
                      <a:gd name="T2" fmla="*/ 664 w 666"/>
                      <a:gd name="T3" fmla="*/ 2627 h 2925"/>
                      <a:gd name="T4" fmla="*/ 651 w 666"/>
                      <a:gd name="T5" fmla="*/ 2692 h 2925"/>
                      <a:gd name="T6" fmla="*/ 627 w 666"/>
                      <a:gd name="T7" fmla="*/ 2751 h 2925"/>
                      <a:gd name="T8" fmla="*/ 591 w 666"/>
                      <a:gd name="T9" fmla="*/ 2804 h 2925"/>
                      <a:gd name="T10" fmla="*/ 545 w 666"/>
                      <a:gd name="T11" fmla="*/ 2849 h 2925"/>
                      <a:gd name="T12" fmla="*/ 493 w 666"/>
                      <a:gd name="T13" fmla="*/ 2885 h 2925"/>
                      <a:gd name="T14" fmla="*/ 433 w 666"/>
                      <a:gd name="T15" fmla="*/ 2911 h 2925"/>
                      <a:gd name="T16" fmla="*/ 368 w 666"/>
                      <a:gd name="T17" fmla="*/ 2924 h 2925"/>
                      <a:gd name="T18" fmla="*/ 333 w 666"/>
                      <a:gd name="T19" fmla="*/ 2925 h 2925"/>
                      <a:gd name="T20" fmla="*/ 300 w 666"/>
                      <a:gd name="T21" fmla="*/ 2924 h 2925"/>
                      <a:gd name="T22" fmla="*/ 235 w 666"/>
                      <a:gd name="T23" fmla="*/ 2911 h 2925"/>
                      <a:gd name="T24" fmla="*/ 175 w 666"/>
                      <a:gd name="T25" fmla="*/ 2885 h 2925"/>
                      <a:gd name="T26" fmla="*/ 121 w 666"/>
                      <a:gd name="T27" fmla="*/ 2849 h 2925"/>
                      <a:gd name="T28" fmla="*/ 77 w 666"/>
                      <a:gd name="T29" fmla="*/ 2804 h 2925"/>
                      <a:gd name="T30" fmla="*/ 41 w 666"/>
                      <a:gd name="T31" fmla="*/ 2751 h 2925"/>
                      <a:gd name="T32" fmla="*/ 15 w 666"/>
                      <a:gd name="T33" fmla="*/ 2692 h 2925"/>
                      <a:gd name="T34" fmla="*/ 2 w 666"/>
                      <a:gd name="T35" fmla="*/ 2627 h 2925"/>
                      <a:gd name="T36" fmla="*/ 0 w 666"/>
                      <a:gd name="T37" fmla="*/ 2593 h 2925"/>
                      <a:gd name="T38" fmla="*/ 0 w 666"/>
                      <a:gd name="T39" fmla="*/ 331 h 2925"/>
                      <a:gd name="T40" fmla="*/ 2 w 666"/>
                      <a:gd name="T41" fmla="*/ 298 h 2925"/>
                      <a:gd name="T42" fmla="*/ 15 w 666"/>
                      <a:gd name="T43" fmla="*/ 233 h 2925"/>
                      <a:gd name="T44" fmla="*/ 41 w 666"/>
                      <a:gd name="T45" fmla="*/ 173 h 2925"/>
                      <a:gd name="T46" fmla="*/ 77 w 666"/>
                      <a:gd name="T47" fmla="*/ 120 h 2925"/>
                      <a:gd name="T48" fmla="*/ 121 w 666"/>
                      <a:gd name="T49" fmla="*/ 75 h 2925"/>
                      <a:gd name="T50" fmla="*/ 175 w 666"/>
                      <a:gd name="T51" fmla="*/ 39 h 2925"/>
                      <a:gd name="T52" fmla="*/ 235 w 666"/>
                      <a:gd name="T53" fmla="*/ 15 h 2925"/>
                      <a:gd name="T54" fmla="*/ 300 w 666"/>
                      <a:gd name="T55" fmla="*/ 0 h 2925"/>
                      <a:gd name="T56" fmla="*/ 333 w 666"/>
                      <a:gd name="T57" fmla="*/ 0 h 2925"/>
                      <a:gd name="T58" fmla="*/ 368 w 666"/>
                      <a:gd name="T59" fmla="*/ 0 h 2925"/>
                      <a:gd name="T60" fmla="*/ 433 w 666"/>
                      <a:gd name="T61" fmla="*/ 15 h 2925"/>
                      <a:gd name="T62" fmla="*/ 493 w 666"/>
                      <a:gd name="T63" fmla="*/ 39 h 2925"/>
                      <a:gd name="T64" fmla="*/ 545 w 666"/>
                      <a:gd name="T65" fmla="*/ 75 h 2925"/>
                      <a:gd name="T66" fmla="*/ 591 w 666"/>
                      <a:gd name="T67" fmla="*/ 120 h 2925"/>
                      <a:gd name="T68" fmla="*/ 627 w 666"/>
                      <a:gd name="T69" fmla="*/ 173 h 2925"/>
                      <a:gd name="T70" fmla="*/ 651 w 666"/>
                      <a:gd name="T71" fmla="*/ 233 h 2925"/>
                      <a:gd name="T72" fmla="*/ 664 w 666"/>
                      <a:gd name="T73" fmla="*/ 298 h 2925"/>
                      <a:gd name="T74" fmla="*/ 666 w 666"/>
                      <a:gd name="T75" fmla="*/ 331 h 2925"/>
                      <a:gd name="T76" fmla="*/ 666 w 666"/>
                      <a:gd name="T77" fmla="*/ 2593 h 2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6" h="2925">
                        <a:moveTo>
                          <a:pt x="666" y="2593"/>
                        </a:moveTo>
                        <a:lnTo>
                          <a:pt x="664" y="2627"/>
                        </a:lnTo>
                        <a:lnTo>
                          <a:pt x="651" y="2692"/>
                        </a:lnTo>
                        <a:lnTo>
                          <a:pt x="627" y="2751"/>
                        </a:lnTo>
                        <a:lnTo>
                          <a:pt x="591" y="2804"/>
                        </a:lnTo>
                        <a:lnTo>
                          <a:pt x="545" y="2849"/>
                        </a:lnTo>
                        <a:lnTo>
                          <a:pt x="493" y="2885"/>
                        </a:lnTo>
                        <a:lnTo>
                          <a:pt x="433" y="2911"/>
                        </a:lnTo>
                        <a:lnTo>
                          <a:pt x="368" y="2924"/>
                        </a:lnTo>
                        <a:lnTo>
                          <a:pt x="333" y="2925"/>
                        </a:lnTo>
                        <a:lnTo>
                          <a:pt x="300" y="2924"/>
                        </a:lnTo>
                        <a:lnTo>
                          <a:pt x="235" y="2911"/>
                        </a:lnTo>
                        <a:lnTo>
                          <a:pt x="175" y="2885"/>
                        </a:lnTo>
                        <a:lnTo>
                          <a:pt x="121" y="2849"/>
                        </a:lnTo>
                        <a:lnTo>
                          <a:pt x="77" y="2804"/>
                        </a:lnTo>
                        <a:lnTo>
                          <a:pt x="41" y="2751"/>
                        </a:lnTo>
                        <a:lnTo>
                          <a:pt x="15" y="2692"/>
                        </a:lnTo>
                        <a:lnTo>
                          <a:pt x="2" y="2627"/>
                        </a:lnTo>
                        <a:lnTo>
                          <a:pt x="0" y="2593"/>
                        </a:lnTo>
                        <a:lnTo>
                          <a:pt x="0" y="331"/>
                        </a:lnTo>
                        <a:lnTo>
                          <a:pt x="2" y="298"/>
                        </a:lnTo>
                        <a:lnTo>
                          <a:pt x="15" y="233"/>
                        </a:lnTo>
                        <a:lnTo>
                          <a:pt x="41" y="173"/>
                        </a:lnTo>
                        <a:lnTo>
                          <a:pt x="77" y="120"/>
                        </a:lnTo>
                        <a:lnTo>
                          <a:pt x="121" y="75"/>
                        </a:lnTo>
                        <a:lnTo>
                          <a:pt x="175" y="39"/>
                        </a:lnTo>
                        <a:lnTo>
                          <a:pt x="235" y="15"/>
                        </a:lnTo>
                        <a:lnTo>
                          <a:pt x="300" y="0"/>
                        </a:lnTo>
                        <a:lnTo>
                          <a:pt x="333" y="0"/>
                        </a:lnTo>
                        <a:lnTo>
                          <a:pt x="368" y="0"/>
                        </a:lnTo>
                        <a:lnTo>
                          <a:pt x="433" y="15"/>
                        </a:lnTo>
                        <a:lnTo>
                          <a:pt x="493" y="39"/>
                        </a:lnTo>
                        <a:lnTo>
                          <a:pt x="545" y="75"/>
                        </a:lnTo>
                        <a:lnTo>
                          <a:pt x="591" y="120"/>
                        </a:lnTo>
                        <a:lnTo>
                          <a:pt x="627" y="173"/>
                        </a:lnTo>
                        <a:lnTo>
                          <a:pt x="651" y="233"/>
                        </a:lnTo>
                        <a:lnTo>
                          <a:pt x="664" y="298"/>
                        </a:lnTo>
                        <a:lnTo>
                          <a:pt x="666" y="331"/>
                        </a:lnTo>
                        <a:lnTo>
                          <a:pt x="666" y="2593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10" name="Freeform 1002">
                    <a:extLst>
                      <a:ext uri="{FF2B5EF4-FFF2-40B4-BE49-F238E27FC236}">
                        <a16:creationId xmlns:a16="http://schemas.microsoft.com/office/drawing/2014/main" id="{CC6D8705-93B1-4AF5-8F11-9E9D346A7D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53800" y="4637754"/>
                    <a:ext cx="352425" cy="971550"/>
                  </a:xfrm>
                  <a:custGeom>
                    <a:avLst/>
                    <a:gdLst>
                      <a:gd name="T0" fmla="*/ 665 w 665"/>
                      <a:gd name="T1" fmla="*/ 1502 h 1835"/>
                      <a:gd name="T2" fmla="*/ 664 w 665"/>
                      <a:gd name="T3" fmla="*/ 1537 h 1835"/>
                      <a:gd name="T4" fmla="*/ 651 w 665"/>
                      <a:gd name="T5" fmla="*/ 1602 h 1835"/>
                      <a:gd name="T6" fmla="*/ 625 w 665"/>
                      <a:gd name="T7" fmla="*/ 1661 h 1835"/>
                      <a:gd name="T8" fmla="*/ 589 w 665"/>
                      <a:gd name="T9" fmla="*/ 1714 h 1835"/>
                      <a:gd name="T10" fmla="*/ 544 w 665"/>
                      <a:gd name="T11" fmla="*/ 1759 h 1835"/>
                      <a:gd name="T12" fmla="*/ 491 w 665"/>
                      <a:gd name="T13" fmla="*/ 1795 h 1835"/>
                      <a:gd name="T14" fmla="*/ 432 w 665"/>
                      <a:gd name="T15" fmla="*/ 1821 h 1835"/>
                      <a:gd name="T16" fmla="*/ 367 w 665"/>
                      <a:gd name="T17" fmla="*/ 1834 h 1835"/>
                      <a:gd name="T18" fmla="*/ 333 w 665"/>
                      <a:gd name="T19" fmla="*/ 1835 h 1835"/>
                      <a:gd name="T20" fmla="*/ 298 w 665"/>
                      <a:gd name="T21" fmla="*/ 1834 h 1835"/>
                      <a:gd name="T22" fmla="*/ 233 w 665"/>
                      <a:gd name="T23" fmla="*/ 1821 h 1835"/>
                      <a:gd name="T24" fmla="*/ 174 w 665"/>
                      <a:gd name="T25" fmla="*/ 1795 h 1835"/>
                      <a:gd name="T26" fmla="*/ 121 w 665"/>
                      <a:gd name="T27" fmla="*/ 1759 h 1835"/>
                      <a:gd name="T28" fmla="*/ 76 w 665"/>
                      <a:gd name="T29" fmla="*/ 1714 h 1835"/>
                      <a:gd name="T30" fmla="*/ 40 w 665"/>
                      <a:gd name="T31" fmla="*/ 1661 h 1835"/>
                      <a:gd name="T32" fmla="*/ 14 w 665"/>
                      <a:gd name="T33" fmla="*/ 1602 h 1835"/>
                      <a:gd name="T34" fmla="*/ 1 w 665"/>
                      <a:gd name="T35" fmla="*/ 1537 h 1835"/>
                      <a:gd name="T36" fmla="*/ 0 w 665"/>
                      <a:gd name="T37" fmla="*/ 1502 h 1835"/>
                      <a:gd name="T38" fmla="*/ 0 w 665"/>
                      <a:gd name="T39" fmla="*/ 333 h 1835"/>
                      <a:gd name="T40" fmla="*/ 1 w 665"/>
                      <a:gd name="T41" fmla="*/ 298 h 1835"/>
                      <a:gd name="T42" fmla="*/ 14 w 665"/>
                      <a:gd name="T43" fmla="*/ 234 h 1835"/>
                      <a:gd name="T44" fmla="*/ 40 w 665"/>
                      <a:gd name="T45" fmla="*/ 173 h 1835"/>
                      <a:gd name="T46" fmla="*/ 76 w 665"/>
                      <a:gd name="T47" fmla="*/ 121 h 1835"/>
                      <a:gd name="T48" fmla="*/ 121 w 665"/>
                      <a:gd name="T49" fmla="*/ 75 h 1835"/>
                      <a:gd name="T50" fmla="*/ 174 w 665"/>
                      <a:gd name="T51" fmla="*/ 39 h 1835"/>
                      <a:gd name="T52" fmla="*/ 233 w 665"/>
                      <a:gd name="T53" fmla="*/ 15 h 1835"/>
                      <a:gd name="T54" fmla="*/ 298 w 665"/>
                      <a:gd name="T55" fmla="*/ 2 h 1835"/>
                      <a:gd name="T56" fmla="*/ 333 w 665"/>
                      <a:gd name="T57" fmla="*/ 0 h 1835"/>
                      <a:gd name="T58" fmla="*/ 367 w 665"/>
                      <a:gd name="T59" fmla="*/ 2 h 1835"/>
                      <a:gd name="T60" fmla="*/ 432 w 665"/>
                      <a:gd name="T61" fmla="*/ 15 h 1835"/>
                      <a:gd name="T62" fmla="*/ 491 w 665"/>
                      <a:gd name="T63" fmla="*/ 39 h 1835"/>
                      <a:gd name="T64" fmla="*/ 544 w 665"/>
                      <a:gd name="T65" fmla="*/ 75 h 1835"/>
                      <a:gd name="T66" fmla="*/ 589 w 665"/>
                      <a:gd name="T67" fmla="*/ 121 h 1835"/>
                      <a:gd name="T68" fmla="*/ 625 w 665"/>
                      <a:gd name="T69" fmla="*/ 173 h 1835"/>
                      <a:gd name="T70" fmla="*/ 651 w 665"/>
                      <a:gd name="T71" fmla="*/ 234 h 1835"/>
                      <a:gd name="T72" fmla="*/ 664 w 665"/>
                      <a:gd name="T73" fmla="*/ 298 h 1835"/>
                      <a:gd name="T74" fmla="*/ 665 w 665"/>
                      <a:gd name="T75" fmla="*/ 333 h 1835"/>
                      <a:gd name="T76" fmla="*/ 665 w 665"/>
                      <a:gd name="T77" fmla="*/ 1502 h 18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5" h="1835">
                        <a:moveTo>
                          <a:pt x="665" y="1502"/>
                        </a:moveTo>
                        <a:lnTo>
                          <a:pt x="664" y="1537"/>
                        </a:lnTo>
                        <a:lnTo>
                          <a:pt x="651" y="1602"/>
                        </a:lnTo>
                        <a:lnTo>
                          <a:pt x="625" y="1661"/>
                        </a:lnTo>
                        <a:lnTo>
                          <a:pt x="589" y="1714"/>
                        </a:lnTo>
                        <a:lnTo>
                          <a:pt x="544" y="1759"/>
                        </a:lnTo>
                        <a:lnTo>
                          <a:pt x="491" y="1795"/>
                        </a:lnTo>
                        <a:lnTo>
                          <a:pt x="432" y="1821"/>
                        </a:lnTo>
                        <a:lnTo>
                          <a:pt x="367" y="1834"/>
                        </a:lnTo>
                        <a:lnTo>
                          <a:pt x="333" y="1835"/>
                        </a:lnTo>
                        <a:lnTo>
                          <a:pt x="298" y="1834"/>
                        </a:lnTo>
                        <a:lnTo>
                          <a:pt x="233" y="1821"/>
                        </a:lnTo>
                        <a:lnTo>
                          <a:pt x="174" y="1795"/>
                        </a:lnTo>
                        <a:lnTo>
                          <a:pt x="121" y="1759"/>
                        </a:lnTo>
                        <a:lnTo>
                          <a:pt x="76" y="1714"/>
                        </a:lnTo>
                        <a:lnTo>
                          <a:pt x="40" y="1661"/>
                        </a:lnTo>
                        <a:lnTo>
                          <a:pt x="14" y="1602"/>
                        </a:lnTo>
                        <a:lnTo>
                          <a:pt x="1" y="1537"/>
                        </a:lnTo>
                        <a:lnTo>
                          <a:pt x="0" y="1502"/>
                        </a:lnTo>
                        <a:lnTo>
                          <a:pt x="0" y="333"/>
                        </a:lnTo>
                        <a:lnTo>
                          <a:pt x="1" y="298"/>
                        </a:lnTo>
                        <a:lnTo>
                          <a:pt x="14" y="234"/>
                        </a:lnTo>
                        <a:lnTo>
                          <a:pt x="40" y="173"/>
                        </a:lnTo>
                        <a:lnTo>
                          <a:pt x="76" y="121"/>
                        </a:lnTo>
                        <a:lnTo>
                          <a:pt x="121" y="75"/>
                        </a:lnTo>
                        <a:lnTo>
                          <a:pt x="174" y="39"/>
                        </a:lnTo>
                        <a:lnTo>
                          <a:pt x="233" y="15"/>
                        </a:lnTo>
                        <a:lnTo>
                          <a:pt x="298" y="2"/>
                        </a:lnTo>
                        <a:lnTo>
                          <a:pt x="333" y="0"/>
                        </a:lnTo>
                        <a:lnTo>
                          <a:pt x="367" y="2"/>
                        </a:lnTo>
                        <a:lnTo>
                          <a:pt x="432" y="15"/>
                        </a:lnTo>
                        <a:lnTo>
                          <a:pt x="491" y="39"/>
                        </a:lnTo>
                        <a:lnTo>
                          <a:pt x="544" y="75"/>
                        </a:lnTo>
                        <a:lnTo>
                          <a:pt x="589" y="121"/>
                        </a:lnTo>
                        <a:lnTo>
                          <a:pt x="625" y="173"/>
                        </a:lnTo>
                        <a:lnTo>
                          <a:pt x="651" y="234"/>
                        </a:lnTo>
                        <a:lnTo>
                          <a:pt x="664" y="298"/>
                        </a:lnTo>
                        <a:lnTo>
                          <a:pt x="665" y="333"/>
                        </a:lnTo>
                        <a:lnTo>
                          <a:pt x="665" y="1502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sp>
              <p:nvSpPr>
                <p:cNvPr id="203" name="자유형 243">
                  <a:extLst>
                    <a:ext uri="{FF2B5EF4-FFF2-40B4-BE49-F238E27FC236}">
                      <a16:creationId xmlns:a16="http://schemas.microsoft.com/office/drawing/2014/main" id="{D472EFE6-93AE-4707-AA51-74FCAFD8BB5C}"/>
                    </a:ext>
                  </a:extLst>
                </p:cNvPr>
                <p:cNvSpPr/>
                <p:nvPr/>
              </p:nvSpPr>
              <p:spPr>
                <a:xfrm>
                  <a:off x="3768778" y="-3091"/>
                  <a:ext cx="750416" cy="811547"/>
                </a:xfrm>
                <a:custGeom>
                  <a:avLst/>
                  <a:gdLst>
                    <a:gd name="connsiteX0" fmla="*/ 0 w 778627"/>
                    <a:gd name="connsiteY0" fmla="*/ 0 h 808455"/>
                    <a:gd name="connsiteX1" fmla="*/ 554881 w 778627"/>
                    <a:gd name="connsiteY1" fmla="*/ 0 h 808455"/>
                    <a:gd name="connsiteX2" fmla="*/ 580165 w 778627"/>
                    <a:gd name="connsiteY2" fmla="*/ 59531 h 808455"/>
                    <a:gd name="connsiteX3" fmla="*/ 763521 w 778627"/>
                    <a:gd name="connsiteY3" fmla="*/ 573881 h 808455"/>
                    <a:gd name="connsiteX4" fmla="*/ 763521 w 778627"/>
                    <a:gd name="connsiteY4" fmla="*/ 700088 h 808455"/>
                    <a:gd name="connsiteX5" fmla="*/ 725421 w 778627"/>
                    <a:gd name="connsiteY5" fmla="*/ 783431 h 808455"/>
                    <a:gd name="connsiteX6" fmla="*/ 584927 w 778627"/>
                    <a:gd name="connsiteY6" fmla="*/ 785813 h 808455"/>
                    <a:gd name="connsiteX7" fmla="*/ 392046 w 778627"/>
                    <a:gd name="connsiteY7" fmla="*/ 776288 h 808455"/>
                    <a:gd name="connsiteX8" fmla="*/ 213452 w 778627"/>
                    <a:gd name="connsiteY8" fmla="*/ 381000 h 808455"/>
                    <a:gd name="connsiteX9" fmla="*/ 14767 w 778627"/>
                    <a:gd name="connsiteY9" fmla="*/ 26789 h 808455"/>
                    <a:gd name="connsiteX0" fmla="*/ 12929 w 764582"/>
                    <a:gd name="connsiteY0" fmla="*/ 0 h 811547"/>
                    <a:gd name="connsiteX1" fmla="*/ 540836 w 764582"/>
                    <a:gd name="connsiteY1" fmla="*/ 3092 h 811547"/>
                    <a:gd name="connsiteX2" fmla="*/ 566120 w 764582"/>
                    <a:gd name="connsiteY2" fmla="*/ 62623 h 811547"/>
                    <a:gd name="connsiteX3" fmla="*/ 749476 w 764582"/>
                    <a:gd name="connsiteY3" fmla="*/ 576973 h 811547"/>
                    <a:gd name="connsiteX4" fmla="*/ 749476 w 764582"/>
                    <a:gd name="connsiteY4" fmla="*/ 703180 h 811547"/>
                    <a:gd name="connsiteX5" fmla="*/ 711376 w 764582"/>
                    <a:gd name="connsiteY5" fmla="*/ 786523 h 811547"/>
                    <a:gd name="connsiteX6" fmla="*/ 570882 w 764582"/>
                    <a:gd name="connsiteY6" fmla="*/ 788905 h 811547"/>
                    <a:gd name="connsiteX7" fmla="*/ 378001 w 764582"/>
                    <a:gd name="connsiteY7" fmla="*/ 779380 h 811547"/>
                    <a:gd name="connsiteX8" fmla="*/ 199407 w 764582"/>
                    <a:gd name="connsiteY8" fmla="*/ 384092 h 811547"/>
                    <a:gd name="connsiteX9" fmla="*/ 722 w 764582"/>
                    <a:gd name="connsiteY9" fmla="*/ 29881 h 811547"/>
                    <a:gd name="connsiteX10" fmla="*/ 12929 w 764582"/>
                    <a:gd name="connsiteY10" fmla="*/ 0 h 811547"/>
                    <a:gd name="connsiteX0" fmla="*/ 0 w 751653"/>
                    <a:gd name="connsiteY0" fmla="*/ 0 h 811547"/>
                    <a:gd name="connsiteX1" fmla="*/ 527907 w 751653"/>
                    <a:gd name="connsiteY1" fmla="*/ 3092 h 811547"/>
                    <a:gd name="connsiteX2" fmla="*/ 553191 w 751653"/>
                    <a:gd name="connsiteY2" fmla="*/ 62623 h 811547"/>
                    <a:gd name="connsiteX3" fmla="*/ 736547 w 751653"/>
                    <a:gd name="connsiteY3" fmla="*/ 576973 h 811547"/>
                    <a:gd name="connsiteX4" fmla="*/ 736547 w 751653"/>
                    <a:gd name="connsiteY4" fmla="*/ 703180 h 811547"/>
                    <a:gd name="connsiteX5" fmla="*/ 698447 w 751653"/>
                    <a:gd name="connsiteY5" fmla="*/ 786523 h 811547"/>
                    <a:gd name="connsiteX6" fmla="*/ 557953 w 751653"/>
                    <a:gd name="connsiteY6" fmla="*/ 788905 h 811547"/>
                    <a:gd name="connsiteX7" fmla="*/ 365072 w 751653"/>
                    <a:gd name="connsiteY7" fmla="*/ 779380 h 811547"/>
                    <a:gd name="connsiteX8" fmla="*/ 186478 w 751653"/>
                    <a:gd name="connsiteY8" fmla="*/ 384092 h 811547"/>
                    <a:gd name="connsiteX9" fmla="*/ 13514 w 751653"/>
                    <a:gd name="connsiteY9" fmla="*/ 50686 h 811547"/>
                    <a:gd name="connsiteX10" fmla="*/ 0 w 751653"/>
                    <a:gd name="connsiteY10" fmla="*/ 0 h 811547"/>
                    <a:gd name="connsiteX0" fmla="*/ 0 w 751653"/>
                    <a:gd name="connsiteY0" fmla="*/ 0 h 811547"/>
                    <a:gd name="connsiteX1" fmla="*/ 527907 w 751653"/>
                    <a:gd name="connsiteY1" fmla="*/ 3092 h 811547"/>
                    <a:gd name="connsiteX2" fmla="*/ 553191 w 751653"/>
                    <a:gd name="connsiteY2" fmla="*/ 62623 h 811547"/>
                    <a:gd name="connsiteX3" fmla="*/ 736547 w 751653"/>
                    <a:gd name="connsiteY3" fmla="*/ 576973 h 811547"/>
                    <a:gd name="connsiteX4" fmla="*/ 736547 w 751653"/>
                    <a:gd name="connsiteY4" fmla="*/ 703180 h 811547"/>
                    <a:gd name="connsiteX5" fmla="*/ 698447 w 751653"/>
                    <a:gd name="connsiteY5" fmla="*/ 786523 h 811547"/>
                    <a:gd name="connsiteX6" fmla="*/ 557953 w 751653"/>
                    <a:gd name="connsiteY6" fmla="*/ 788905 h 811547"/>
                    <a:gd name="connsiteX7" fmla="*/ 365072 w 751653"/>
                    <a:gd name="connsiteY7" fmla="*/ 779380 h 811547"/>
                    <a:gd name="connsiteX8" fmla="*/ 173834 w 751653"/>
                    <a:gd name="connsiteY8" fmla="*/ 435154 h 811547"/>
                    <a:gd name="connsiteX9" fmla="*/ 13514 w 751653"/>
                    <a:gd name="connsiteY9" fmla="*/ 50686 h 811547"/>
                    <a:gd name="connsiteX10" fmla="*/ 0 w 751653"/>
                    <a:gd name="connsiteY10" fmla="*/ 0 h 811547"/>
                    <a:gd name="connsiteX0" fmla="*/ 0 w 750416"/>
                    <a:gd name="connsiteY0" fmla="*/ 0 h 811547"/>
                    <a:gd name="connsiteX1" fmla="*/ 527907 w 750416"/>
                    <a:gd name="connsiteY1" fmla="*/ 3092 h 811547"/>
                    <a:gd name="connsiteX2" fmla="*/ 570046 w 750416"/>
                    <a:gd name="connsiteY2" fmla="*/ 94115 h 811547"/>
                    <a:gd name="connsiteX3" fmla="*/ 736547 w 750416"/>
                    <a:gd name="connsiteY3" fmla="*/ 576973 h 811547"/>
                    <a:gd name="connsiteX4" fmla="*/ 736547 w 750416"/>
                    <a:gd name="connsiteY4" fmla="*/ 703180 h 811547"/>
                    <a:gd name="connsiteX5" fmla="*/ 698447 w 750416"/>
                    <a:gd name="connsiteY5" fmla="*/ 786523 h 811547"/>
                    <a:gd name="connsiteX6" fmla="*/ 557953 w 750416"/>
                    <a:gd name="connsiteY6" fmla="*/ 788905 h 811547"/>
                    <a:gd name="connsiteX7" fmla="*/ 365072 w 750416"/>
                    <a:gd name="connsiteY7" fmla="*/ 779380 h 811547"/>
                    <a:gd name="connsiteX8" fmla="*/ 173834 w 750416"/>
                    <a:gd name="connsiteY8" fmla="*/ 435154 h 811547"/>
                    <a:gd name="connsiteX9" fmla="*/ 13514 w 750416"/>
                    <a:gd name="connsiteY9" fmla="*/ 50686 h 811547"/>
                    <a:gd name="connsiteX10" fmla="*/ 0 w 750416"/>
                    <a:gd name="connsiteY10" fmla="*/ 0 h 81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0416" h="811547">
                      <a:moveTo>
                        <a:pt x="0" y="0"/>
                      </a:moveTo>
                      <a:lnTo>
                        <a:pt x="527907" y="3092"/>
                      </a:lnTo>
                      <a:lnTo>
                        <a:pt x="570046" y="94115"/>
                      </a:lnTo>
                      <a:cubicBezTo>
                        <a:pt x="612115" y="213574"/>
                        <a:pt x="708797" y="475462"/>
                        <a:pt x="736547" y="576973"/>
                      </a:cubicBezTo>
                      <a:cubicBezTo>
                        <a:pt x="764297" y="678484"/>
                        <a:pt x="742897" y="668255"/>
                        <a:pt x="736547" y="703180"/>
                      </a:cubicBezTo>
                      <a:cubicBezTo>
                        <a:pt x="730197" y="738105"/>
                        <a:pt x="728213" y="772236"/>
                        <a:pt x="698447" y="786523"/>
                      </a:cubicBezTo>
                      <a:cubicBezTo>
                        <a:pt x="668681" y="800810"/>
                        <a:pt x="607165" y="790889"/>
                        <a:pt x="557953" y="788905"/>
                      </a:cubicBezTo>
                      <a:cubicBezTo>
                        <a:pt x="508741" y="786921"/>
                        <a:pt x="426984" y="846849"/>
                        <a:pt x="365072" y="779380"/>
                      </a:cubicBezTo>
                      <a:cubicBezTo>
                        <a:pt x="303160" y="711911"/>
                        <a:pt x="259956" y="610970"/>
                        <a:pt x="173834" y="435154"/>
                      </a:cubicBezTo>
                      <a:cubicBezTo>
                        <a:pt x="130773" y="347246"/>
                        <a:pt x="86390" y="179770"/>
                        <a:pt x="13514" y="50686"/>
                      </a:cubicBezTo>
                      <a:cubicBezTo>
                        <a:pt x="8592" y="41756"/>
                        <a:pt x="4922" y="8930"/>
                        <a:pt x="0" y="0"/>
                      </a:cubicBez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201" name="모서리가 둥근 직사각형 241">
                <a:extLst>
                  <a:ext uri="{FF2B5EF4-FFF2-40B4-BE49-F238E27FC236}">
                    <a16:creationId xmlns:a16="http://schemas.microsoft.com/office/drawing/2014/main" id="{B4E58AA1-E27D-4139-8FBE-AB6DE46A81A9}"/>
                  </a:ext>
                </a:extLst>
              </p:cNvPr>
              <p:cNvSpPr/>
              <p:nvPr/>
            </p:nvSpPr>
            <p:spPr>
              <a:xfrm rot="3600000">
                <a:off x="7134422" y="931076"/>
                <a:ext cx="1238494" cy="500134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65" name="자유형 239">
              <a:extLst>
                <a:ext uri="{FF2B5EF4-FFF2-40B4-BE49-F238E27FC236}">
                  <a16:creationId xmlns:a16="http://schemas.microsoft.com/office/drawing/2014/main" id="{162E7F75-F01F-457A-8CCB-F90AAC3DFE70}"/>
                </a:ext>
              </a:extLst>
            </p:cNvPr>
            <p:cNvSpPr/>
            <p:nvPr/>
          </p:nvSpPr>
          <p:spPr>
            <a:xfrm rot="3600000">
              <a:off x="7859335" y="-208727"/>
              <a:ext cx="1178174" cy="1359620"/>
            </a:xfrm>
            <a:custGeom>
              <a:avLst/>
              <a:gdLst>
                <a:gd name="connsiteX0" fmla="*/ 0 w 927067"/>
                <a:gd name="connsiteY0" fmla="*/ 1008254 h 1008254"/>
                <a:gd name="connsiteX1" fmla="*/ 582116 w 927067"/>
                <a:gd name="connsiteY1" fmla="*/ 0 h 1008254"/>
                <a:gd name="connsiteX2" fmla="*/ 817198 w 927067"/>
                <a:gd name="connsiteY2" fmla="*/ 0 h 1008254"/>
                <a:gd name="connsiteX3" fmla="*/ 927067 w 927067"/>
                <a:gd name="connsiteY3" fmla="*/ 1008254 h 1008254"/>
                <a:gd name="connsiteX0" fmla="*/ 0 w 1332433"/>
                <a:gd name="connsiteY0" fmla="*/ 1008254 h 1008254"/>
                <a:gd name="connsiteX1" fmla="*/ 582116 w 1332433"/>
                <a:gd name="connsiteY1" fmla="*/ 0 h 1008254"/>
                <a:gd name="connsiteX2" fmla="*/ 817198 w 1332433"/>
                <a:gd name="connsiteY2" fmla="*/ 0 h 1008254"/>
                <a:gd name="connsiteX3" fmla="*/ 1332433 w 1332433"/>
                <a:gd name="connsiteY3" fmla="*/ 890339 h 1008254"/>
                <a:gd name="connsiteX4" fmla="*/ 0 w 1332433"/>
                <a:gd name="connsiteY4" fmla="*/ 1008254 h 1008254"/>
                <a:gd name="connsiteX0" fmla="*/ 0 w 1332433"/>
                <a:gd name="connsiteY0" fmla="*/ 1008254 h 1316075"/>
                <a:gd name="connsiteX1" fmla="*/ 582116 w 1332433"/>
                <a:gd name="connsiteY1" fmla="*/ 0 h 1316075"/>
                <a:gd name="connsiteX2" fmla="*/ 817198 w 1332433"/>
                <a:gd name="connsiteY2" fmla="*/ 0 h 1316075"/>
                <a:gd name="connsiteX3" fmla="*/ 1332433 w 1332433"/>
                <a:gd name="connsiteY3" fmla="*/ 890339 h 1316075"/>
                <a:gd name="connsiteX4" fmla="*/ 0 w 1332433"/>
                <a:gd name="connsiteY4" fmla="*/ 1008254 h 1316075"/>
                <a:gd name="connsiteX0" fmla="*/ 0 w 1194435"/>
                <a:gd name="connsiteY0" fmla="*/ 794634 h 1157261"/>
                <a:gd name="connsiteX1" fmla="*/ 444118 w 1194435"/>
                <a:gd name="connsiteY1" fmla="*/ 0 h 1157261"/>
                <a:gd name="connsiteX2" fmla="*/ 679200 w 1194435"/>
                <a:gd name="connsiteY2" fmla="*/ 0 h 1157261"/>
                <a:gd name="connsiteX3" fmla="*/ 1194435 w 1194435"/>
                <a:gd name="connsiteY3" fmla="*/ 890339 h 1157261"/>
                <a:gd name="connsiteX4" fmla="*/ 0 w 1194435"/>
                <a:gd name="connsiteY4" fmla="*/ 794634 h 1157261"/>
                <a:gd name="connsiteX0" fmla="*/ 0 w 1194435"/>
                <a:gd name="connsiteY0" fmla="*/ 794634 h 1276515"/>
                <a:gd name="connsiteX1" fmla="*/ 444118 w 1194435"/>
                <a:gd name="connsiteY1" fmla="*/ 0 h 1276515"/>
                <a:gd name="connsiteX2" fmla="*/ 679200 w 1194435"/>
                <a:gd name="connsiteY2" fmla="*/ 0 h 1276515"/>
                <a:gd name="connsiteX3" fmla="*/ 1194435 w 1194435"/>
                <a:gd name="connsiteY3" fmla="*/ 890339 h 1276515"/>
                <a:gd name="connsiteX4" fmla="*/ 0 w 1194435"/>
                <a:gd name="connsiteY4" fmla="*/ 794634 h 1276515"/>
                <a:gd name="connsiteX0" fmla="*/ 0 w 1194435"/>
                <a:gd name="connsiteY0" fmla="*/ 794634 h 1333920"/>
                <a:gd name="connsiteX1" fmla="*/ 444118 w 1194435"/>
                <a:gd name="connsiteY1" fmla="*/ 0 h 1333920"/>
                <a:gd name="connsiteX2" fmla="*/ 679200 w 1194435"/>
                <a:gd name="connsiteY2" fmla="*/ 0 h 1333920"/>
                <a:gd name="connsiteX3" fmla="*/ 1194435 w 1194435"/>
                <a:gd name="connsiteY3" fmla="*/ 890339 h 1333920"/>
                <a:gd name="connsiteX4" fmla="*/ 0 w 1194435"/>
                <a:gd name="connsiteY4" fmla="*/ 794634 h 1333920"/>
                <a:gd name="connsiteX0" fmla="*/ 0 w 1178174"/>
                <a:gd name="connsiteY0" fmla="*/ 751229 h 1305904"/>
                <a:gd name="connsiteX1" fmla="*/ 427857 w 1178174"/>
                <a:gd name="connsiteY1" fmla="*/ 0 h 1305904"/>
                <a:gd name="connsiteX2" fmla="*/ 662939 w 1178174"/>
                <a:gd name="connsiteY2" fmla="*/ 0 h 1305904"/>
                <a:gd name="connsiteX3" fmla="*/ 1178174 w 1178174"/>
                <a:gd name="connsiteY3" fmla="*/ 890339 h 1305904"/>
                <a:gd name="connsiteX4" fmla="*/ 0 w 1178174"/>
                <a:gd name="connsiteY4" fmla="*/ 751229 h 1305904"/>
                <a:gd name="connsiteX0" fmla="*/ 0 w 1178174"/>
                <a:gd name="connsiteY0" fmla="*/ 751229 h 1359620"/>
                <a:gd name="connsiteX1" fmla="*/ 427857 w 1178174"/>
                <a:gd name="connsiteY1" fmla="*/ 0 h 1359620"/>
                <a:gd name="connsiteX2" fmla="*/ 662939 w 1178174"/>
                <a:gd name="connsiteY2" fmla="*/ 0 h 1359620"/>
                <a:gd name="connsiteX3" fmla="*/ 1178174 w 1178174"/>
                <a:gd name="connsiteY3" fmla="*/ 890339 h 1359620"/>
                <a:gd name="connsiteX4" fmla="*/ 0 w 1178174"/>
                <a:gd name="connsiteY4" fmla="*/ 751229 h 135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174" h="1359620">
                  <a:moveTo>
                    <a:pt x="0" y="751229"/>
                  </a:moveTo>
                  <a:lnTo>
                    <a:pt x="427857" y="0"/>
                  </a:lnTo>
                  <a:lnTo>
                    <a:pt x="662939" y="0"/>
                  </a:lnTo>
                  <a:lnTo>
                    <a:pt x="1178174" y="890339"/>
                  </a:lnTo>
                  <a:cubicBezTo>
                    <a:pt x="890238" y="1107819"/>
                    <a:pt x="812394" y="1901202"/>
                    <a:pt x="0" y="7512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6A430388-E9E9-465C-9EBD-E411C2BF2C4A}"/>
                </a:ext>
              </a:extLst>
            </p:cNvPr>
            <p:cNvGrpSpPr/>
            <p:nvPr/>
          </p:nvGrpSpPr>
          <p:grpSpPr>
            <a:xfrm flipH="1">
              <a:off x="10109034" y="-112001"/>
              <a:ext cx="1766548" cy="3560887"/>
              <a:chOff x="12306105" y="34396"/>
              <a:chExt cx="1766548" cy="3560887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128DE84-5108-4111-A0CA-4695E991774C}"/>
                  </a:ext>
                </a:extLst>
              </p:cNvPr>
              <p:cNvGrpSpPr/>
              <p:nvPr/>
            </p:nvGrpSpPr>
            <p:grpSpPr>
              <a:xfrm>
                <a:off x="12553301" y="254442"/>
                <a:ext cx="1519352" cy="3340841"/>
                <a:chOff x="7380560" y="-454257"/>
                <a:chExt cx="1519352" cy="3340841"/>
              </a:xfrm>
            </p:grpSpPr>
            <p:sp>
              <p:nvSpPr>
                <p:cNvPr id="170" name="자유형 89">
                  <a:extLst>
                    <a:ext uri="{FF2B5EF4-FFF2-40B4-BE49-F238E27FC236}">
                      <a16:creationId xmlns:a16="http://schemas.microsoft.com/office/drawing/2014/main" id="{09E8F256-E835-4F99-9421-274EF3291FDA}"/>
                    </a:ext>
                  </a:extLst>
                </p:cNvPr>
                <p:cNvSpPr/>
                <p:nvPr/>
              </p:nvSpPr>
              <p:spPr>
                <a:xfrm rot="16577085">
                  <a:off x="6894704" y="31599"/>
                  <a:ext cx="1471846" cy="500134"/>
                </a:xfrm>
                <a:custGeom>
                  <a:avLst/>
                  <a:gdLst>
                    <a:gd name="connsiteX0" fmla="*/ 1113588 w 1471846"/>
                    <a:gd name="connsiteY0" fmla="*/ 0 h 500134"/>
                    <a:gd name="connsiteX1" fmla="*/ 1471846 w 1471846"/>
                    <a:gd name="connsiteY1" fmla="*/ 358259 h 500134"/>
                    <a:gd name="connsiteX2" fmla="*/ 1425573 w 1471846"/>
                    <a:gd name="connsiteY2" fmla="*/ 426891 h 500134"/>
                    <a:gd name="connsiteX3" fmla="*/ 1248749 w 1471846"/>
                    <a:gd name="connsiteY3" fmla="*/ 500134 h 500134"/>
                    <a:gd name="connsiteX4" fmla="*/ 250067 w 1471846"/>
                    <a:gd name="connsiteY4" fmla="*/ 500134 h 500134"/>
                    <a:gd name="connsiteX5" fmla="*/ 0 w 1471846"/>
                    <a:gd name="connsiteY5" fmla="*/ 250067 h 500134"/>
                    <a:gd name="connsiteX6" fmla="*/ 250067 w 1471846"/>
                    <a:gd name="connsiteY6" fmla="*/ 0 h 500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1846" h="500134">
                      <a:moveTo>
                        <a:pt x="1113588" y="0"/>
                      </a:moveTo>
                      <a:lnTo>
                        <a:pt x="1471846" y="358259"/>
                      </a:lnTo>
                      <a:lnTo>
                        <a:pt x="1425573" y="426891"/>
                      </a:lnTo>
                      <a:cubicBezTo>
                        <a:pt x="1380320" y="472144"/>
                        <a:pt x="1317803" y="500134"/>
                        <a:pt x="1248749" y="500134"/>
                      </a:cubicBezTo>
                      <a:lnTo>
                        <a:pt x="250067" y="500134"/>
                      </a:lnTo>
                      <a:cubicBezTo>
                        <a:pt x="111959" y="500134"/>
                        <a:pt x="0" y="388175"/>
                        <a:pt x="0" y="250067"/>
                      </a:cubicBezTo>
                      <a:cubicBezTo>
                        <a:pt x="0" y="111959"/>
                        <a:pt x="111959" y="0"/>
                        <a:pt x="250067" y="0"/>
                      </a:cubicBez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34503F13-B0C9-42D4-83DF-BEEFF9B941CF}"/>
                    </a:ext>
                  </a:extLst>
                </p:cNvPr>
                <p:cNvGrpSpPr/>
                <p:nvPr/>
              </p:nvGrpSpPr>
              <p:grpSpPr>
                <a:xfrm rot="21077213">
                  <a:off x="7649459" y="1179910"/>
                  <a:ext cx="1250453" cy="1706674"/>
                  <a:chOff x="3768778" y="-3091"/>
                  <a:chExt cx="1250453" cy="1706674"/>
                </a:xfrm>
              </p:grpSpPr>
              <p:grpSp>
                <p:nvGrpSpPr>
                  <p:cNvPr id="176" name="그룹 175">
                    <a:extLst>
                      <a:ext uri="{FF2B5EF4-FFF2-40B4-BE49-F238E27FC236}">
                        <a16:creationId xmlns:a16="http://schemas.microsoft.com/office/drawing/2014/main" id="{C98D2D2F-B64B-4196-A70B-7FE7B90A4F61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4348640" y="547332"/>
                    <a:ext cx="670591" cy="1156251"/>
                    <a:chOff x="9158375" y="3813841"/>
                    <a:chExt cx="1847851" cy="3186113"/>
                  </a:xfrm>
                </p:grpSpPr>
                <p:sp>
                  <p:nvSpPr>
                    <p:cNvPr id="178" name="Freeform 996">
                      <a:extLst>
                        <a:ext uri="{FF2B5EF4-FFF2-40B4-BE49-F238E27FC236}">
                          <a16:creationId xmlns:a16="http://schemas.microsoft.com/office/drawing/2014/main" id="{736BC943-E1E6-4614-A16F-C7565CDD4E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10813" y="5904579"/>
                      <a:ext cx="1395413" cy="1095375"/>
                    </a:xfrm>
                    <a:custGeom>
                      <a:avLst/>
                      <a:gdLst>
                        <a:gd name="T0" fmla="*/ 2637 w 2637"/>
                        <a:gd name="T1" fmla="*/ 759 h 2069"/>
                        <a:gd name="T2" fmla="*/ 2636 w 2637"/>
                        <a:gd name="T3" fmla="*/ 827 h 2069"/>
                        <a:gd name="T4" fmla="*/ 2624 w 2637"/>
                        <a:gd name="T5" fmla="*/ 1003 h 2069"/>
                        <a:gd name="T6" fmla="*/ 2591 w 2637"/>
                        <a:gd name="T7" fmla="*/ 1320 h 2069"/>
                        <a:gd name="T8" fmla="*/ 2528 w 2637"/>
                        <a:gd name="T9" fmla="*/ 1747 h 2069"/>
                        <a:gd name="T10" fmla="*/ 2480 w 2637"/>
                        <a:gd name="T11" fmla="*/ 1979 h 2069"/>
                        <a:gd name="T12" fmla="*/ 2460 w 2637"/>
                        <a:gd name="T13" fmla="*/ 2045 h 2069"/>
                        <a:gd name="T14" fmla="*/ 2447 w 2637"/>
                        <a:gd name="T15" fmla="*/ 2067 h 2069"/>
                        <a:gd name="T16" fmla="*/ 2443 w 2637"/>
                        <a:gd name="T17" fmla="*/ 2069 h 2069"/>
                        <a:gd name="T18" fmla="*/ 270 w 2637"/>
                        <a:gd name="T19" fmla="*/ 2069 h 2069"/>
                        <a:gd name="T20" fmla="*/ 259 w 2637"/>
                        <a:gd name="T21" fmla="*/ 2067 h 2069"/>
                        <a:gd name="T22" fmla="*/ 241 w 2637"/>
                        <a:gd name="T23" fmla="*/ 2056 h 2069"/>
                        <a:gd name="T24" fmla="*/ 212 w 2637"/>
                        <a:gd name="T25" fmla="*/ 2021 h 2069"/>
                        <a:gd name="T26" fmla="*/ 174 w 2637"/>
                        <a:gd name="T27" fmla="*/ 1943 h 2069"/>
                        <a:gd name="T28" fmla="*/ 137 w 2637"/>
                        <a:gd name="T29" fmla="*/ 1844 h 2069"/>
                        <a:gd name="T30" fmla="*/ 51 w 2637"/>
                        <a:gd name="T31" fmla="*/ 1554 h 2069"/>
                        <a:gd name="T32" fmla="*/ 0 w 2637"/>
                        <a:gd name="T33" fmla="*/ 1392 h 2069"/>
                        <a:gd name="T34" fmla="*/ 0 w 2637"/>
                        <a:gd name="T35" fmla="*/ 777 h 2069"/>
                        <a:gd name="T36" fmla="*/ 0 w 2637"/>
                        <a:gd name="T37" fmla="*/ 713 h 2069"/>
                        <a:gd name="T38" fmla="*/ 12 w 2637"/>
                        <a:gd name="T39" fmla="*/ 581 h 2069"/>
                        <a:gd name="T40" fmla="*/ 36 w 2637"/>
                        <a:gd name="T41" fmla="*/ 448 h 2069"/>
                        <a:gd name="T42" fmla="*/ 74 w 2637"/>
                        <a:gd name="T43" fmla="*/ 322 h 2069"/>
                        <a:gd name="T44" fmla="*/ 125 w 2637"/>
                        <a:gd name="T45" fmla="*/ 208 h 2069"/>
                        <a:gd name="T46" fmla="*/ 176 w 2637"/>
                        <a:gd name="T47" fmla="*/ 134 h 2069"/>
                        <a:gd name="T48" fmla="*/ 215 w 2637"/>
                        <a:gd name="T49" fmla="*/ 93 h 2069"/>
                        <a:gd name="T50" fmla="*/ 258 w 2637"/>
                        <a:gd name="T51" fmla="*/ 58 h 2069"/>
                        <a:gd name="T52" fmla="*/ 306 w 2637"/>
                        <a:gd name="T53" fmla="*/ 29 h 2069"/>
                        <a:gd name="T54" fmla="*/ 359 w 2637"/>
                        <a:gd name="T55" fmla="*/ 10 h 2069"/>
                        <a:gd name="T56" fmla="*/ 415 w 2637"/>
                        <a:gd name="T57" fmla="*/ 0 h 2069"/>
                        <a:gd name="T58" fmla="*/ 447 w 2637"/>
                        <a:gd name="T59" fmla="*/ 0 h 2069"/>
                        <a:gd name="T60" fmla="*/ 2191 w 2637"/>
                        <a:gd name="T61" fmla="*/ 0 h 2069"/>
                        <a:gd name="T62" fmla="*/ 2251 w 2637"/>
                        <a:gd name="T63" fmla="*/ 0 h 2069"/>
                        <a:gd name="T64" fmla="*/ 2357 w 2637"/>
                        <a:gd name="T65" fmla="*/ 12 h 2069"/>
                        <a:gd name="T66" fmla="*/ 2443 w 2637"/>
                        <a:gd name="T67" fmla="*/ 36 h 2069"/>
                        <a:gd name="T68" fmla="*/ 2512 w 2637"/>
                        <a:gd name="T69" fmla="*/ 74 h 2069"/>
                        <a:gd name="T70" fmla="*/ 2564 w 2637"/>
                        <a:gd name="T71" fmla="*/ 126 h 2069"/>
                        <a:gd name="T72" fmla="*/ 2601 w 2637"/>
                        <a:gd name="T73" fmla="*/ 195 h 2069"/>
                        <a:gd name="T74" fmla="*/ 2626 w 2637"/>
                        <a:gd name="T75" fmla="*/ 280 h 2069"/>
                        <a:gd name="T76" fmla="*/ 2636 w 2637"/>
                        <a:gd name="T77" fmla="*/ 385 h 2069"/>
                        <a:gd name="T78" fmla="*/ 2637 w 2637"/>
                        <a:gd name="T79" fmla="*/ 445 h 2069"/>
                        <a:gd name="T80" fmla="*/ 2637 w 2637"/>
                        <a:gd name="T81" fmla="*/ 759 h 20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2637" h="2069">
                          <a:moveTo>
                            <a:pt x="2637" y="759"/>
                          </a:moveTo>
                          <a:lnTo>
                            <a:pt x="2636" y="827"/>
                          </a:lnTo>
                          <a:lnTo>
                            <a:pt x="2624" y="1003"/>
                          </a:lnTo>
                          <a:lnTo>
                            <a:pt x="2591" y="1320"/>
                          </a:lnTo>
                          <a:lnTo>
                            <a:pt x="2528" y="1747"/>
                          </a:lnTo>
                          <a:lnTo>
                            <a:pt x="2480" y="1979"/>
                          </a:lnTo>
                          <a:lnTo>
                            <a:pt x="2460" y="2045"/>
                          </a:lnTo>
                          <a:lnTo>
                            <a:pt x="2447" y="2067"/>
                          </a:lnTo>
                          <a:lnTo>
                            <a:pt x="2443" y="2069"/>
                          </a:lnTo>
                          <a:lnTo>
                            <a:pt x="270" y="2069"/>
                          </a:lnTo>
                          <a:lnTo>
                            <a:pt x="259" y="2067"/>
                          </a:lnTo>
                          <a:lnTo>
                            <a:pt x="241" y="2056"/>
                          </a:lnTo>
                          <a:lnTo>
                            <a:pt x="212" y="2021"/>
                          </a:lnTo>
                          <a:lnTo>
                            <a:pt x="174" y="1943"/>
                          </a:lnTo>
                          <a:lnTo>
                            <a:pt x="137" y="1844"/>
                          </a:lnTo>
                          <a:lnTo>
                            <a:pt x="51" y="1554"/>
                          </a:lnTo>
                          <a:lnTo>
                            <a:pt x="0" y="1392"/>
                          </a:lnTo>
                          <a:lnTo>
                            <a:pt x="0" y="777"/>
                          </a:lnTo>
                          <a:lnTo>
                            <a:pt x="0" y="713"/>
                          </a:lnTo>
                          <a:lnTo>
                            <a:pt x="12" y="581"/>
                          </a:lnTo>
                          <a:lnTo>
                            <a:pt x="36" y="448"/>
                          </a:lnTo>
                          <a:lnTo>
                            <a:pt x="74" y="322"/>
                          </a:lnTo>
                          <a:lnTo>
                            <a:pt x="125" y="208"/>
                          </a:lnTo>
                          <a:lnTo>
                            <a:pt x="176" y="134"/>
                          </a:lnTo>
                          <a:lnTo>
                            <a:pt x="215" y="93"/>
                          </a:lnTo>
                          <a:lnTo>
                            <a:pt x="258" y="58"/>
                          </a:lnTo>
                          <a:lnTo>
                            <a:pt x="306" y="29"/>
                          </a:lnTo>
                          <a:lnTo>
                            <a:pt x="359" y="10"/>
                          </a:lnTo>
                          <a:lnTo>
                            <a:pt x="415" y="0"/>
                          </a:lnTo>
                          <a:lnTo>
                            <a:pt x="447" y="0"/>
                          </a:lnTo>
                          <a:lnTo>
                            <a:pt x="2191" y="0"/>
                          </a:lnTo>
                          <a:lnTo>
                            <a:pt x="2251" y="0"/>
                          </a:lnTo>
                          <a:lnTo>
                            <a:pt x="2357" y="12"/>
                          </a:lnTo>
                          <a:lnTo>
                            <a:pt x="2443" y="36"/>
                          </a:lnTo>
                          <a:lnTo>
                            <a:pt x="2512" y="74"/>
                          </a:lnTo>
                          <a:lnTo>
                            <a:pt x="2564" y="126"/>
                          </a:lnTo>
                          <a:lnTo>
                            <a:pt x="2601" y="195"/>
                          </a:lnTo>
                          <a:lnTo>
                            <a:pt x="2626" y="280"/>
                          </a:lnTo>
                          <a:lnTo>
                            <a:pt x="2636" y="385"/>
                          </a:lnTo>
                          <a:lnTo>
                            <a:pt x="2637" y="445"/>
                          </a:lnTo>
                          <a:lnTo>
                            <a:pt x="2637" y="75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79" name="Freeform 997">
                      <a:extLst>
                        <a:ext uri="{FF2B5EF4-FFF2-40B4-BE49-F238E27FC236}">
                          <a16:creationId xmlns:a16="http://schemas.microsoft.com/office/drawing/2014/main" id="{712C3721-E075-4C31-9715-45CBB52434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158375" y="5164244"/>
                      <a:ext cx="679450" cy="1479550"/>
                    </a:xfrm>
                    <a:custGeom>
                      <a:avLst/>
                      <a:gdLst>
                        <a:gd name="T0" fmla="*/ 852 w 1286"/>
                        <a:gd name="T1" fmla="*/ 2796 h 2796"/>
                        <a:gd name="T2" fmla="*/ 785 w 1286"/>
                        <a:gd name="T3" fmla="*/ 2702 h 2796"/>
                        <a:gd name="T4" fmla="*/ 446 w 1286"/>
                        <a:gd name="T5" fmla="*/ 2211 h 2796"/>
                        <a:gd name="T6" fmla="*/ 280 w 1286"/>
                        <a:gd name="T7" fmla="*/ 1955 h 2796"/>
                        <a:gd name="T8" fmla="*/ 194 w 1286"/>
                        <a:gd name="T9" fmla="*/ 1805 h 2796"/>
                        <a:gd name="T10" fmla="*/ 162 w 1286"/>
                        <a:gd name="T11" fmla="*/ 1744 h 2796"/>
                        <a:gd name="T12" fmla="*/ 148 w 1286"/>
                        <a:gd name="T13" fmla="*/ 1713 h 2796"/>
                        <a:gd name="T14" fmla="*/ 129 w 1286"/>
                        <a:gd name="T15" fmla="*/ 1635 h 2796"/>
                        <a:gd name="T16" fmla="*/ 112 w 1286"/>
                        <a:gd name="T17" fmla="*/ 1487 h 2796"/>
                        <a:gd name="T18" fmla="*/ 100 w 1286"/>
                        <a:gd name="T19" fmla="*/ 1111 h 2796"/>
                        <a:gd name="T20" fmla="*/ 87 w 1286"/>
                        <a:gd name="T21" fmla="*/ 827 h 2796"/>
                        <a:gd name="T22" fmla="*/ 76 w 1286"/>
                        <a:gd name="T23" fmla="*/ 693 h 2796"/>
                        <a:gd name="T24" fmla="*/ 36 w 1286"/>
                        <a:gd name="T25" fmla="*/ 444 h 2796"/>
                        <a:gd name="T26" fmla="*/ 10 w 1286"/>
                        <a:gd name="T27" fmla="*/ 288 h 2796"/>
                        <a:gd name="T28" fmla="*/ 0 w 1286"/>
                        <a:gd name="T29" fmla="*/ 200 h 2796"/>
                        <a:gd name="T30" fmla="*/ 1 w 1286"/>
                        <a:gd name="T31" fmla="*/ 130 h 2796"/>
                        <a:gd name="T32" fmla="*/ 17 w 1286"/>
                        <a:gd name="T33" fmla="*/ 78 h 2796"/>
                        <a:gd name="T34" fmla="*/ 31 w 1286"/>
                        <a:gd name="T35" fmla="*/ 61 h 2796"/>
                        <a:gd name="T36" fmla="*/ 54 w 1286"/>
                        <a:gd name="T37" fmla="*/ 42 h 2796"/>
                        <a:gd name="T38" fmla="*/ 100 w 1286"/>
                        <a:gd name="T39" fmla="*/ 16 h 2796"/>
                        <a:gd name="T40" fmla="*/ 147 w 1286"/>
                        <a:gd name="T41" fmla="*/ 3 h 2796"/>
                        <a:gd name="T42" fmla="*/ 194 w 1286"/>
                        <a:gd name="T43" fmla="*/ 0 h 2796"/>
                        <a:gd name="T44" fmla="*/ 240 w 1286"/>
                        <a:gd name="T45" fmla="*/ 7 h 2796"/>
                        <a:gd name="T46" fmla="*/ 285 w 1286"/>
                        <a:gd name="T47" fmla="*/ 25 h 2796"/>
                        <a:gd name="T48" fmla="*/ 351 w 1286"/>
                        <a:gd name="T49" fmla="*/ 61 h 2796"/>
                        <a:gd name="T50" fmla="*/ 430 w 1286"/>
                        <a:gd name="T51" fmla="*/ 124 h 2796"/>
                        <a:gd name="T52" fmla="*/ 498 w 1286"/>
                        <a:gd name="T53" fmla="*/ 196 h 2796"/>
                        <a:gd name="T54" fmla="*/ 573 w 1286"/>
                        <a:gd name="T55" fmla="*/ 291 h 2796"/>
                        <a:gd name="T56" fmla="*/ 590 w 1286"/>
                        <a:gd name="T57" fmla="*/ 323 h 2796"/>
                        <a:gd name="T58" fmla="*/ 632 w 1286"/>
                        <a:gd name="T59" fmla="*/ 408 h 2796"/>
                        <a:gd name="T60" fmla="*/ 700 w 1286"/>
                        <a:gd name="T61" fmla="*/ 588 h 2796"/>
                        <a:gd name="T62" fmla="*/ 753 w 1286"/>
                        <a:gd name="T63" fmla="*/ 772 h 2796"/>
                        <a:gd name="T64" fmla="*/ 793 w 1286"/>
                        <a:gd name="T65" fmla="*/ 954 h 2796"/>
                        <a:gd name="T66" fmla="*/ 835 w 1286"/>
                        <a:gd name="T67" fmla="*/ 1196 h 2796"/>
                        <a:gd name="T68" fmla="*/ 858 w 1286"/>
                        <a:gd name="T69" fmla="*/ 1400 h 2796"/>
                        <a:gd name="T70" fmla="*/ 859 w 1286"/>
                        <a:gd name="T71" fmla="*/ 1422 h 2796"/>
                        <a:gd name="T72" fmla="*/ 1286 w 1286"/>
                        <a:gd name="T73" fmla="*/ 1953 h 2796"/>
                        <a:gd name="T74" fmla="*/ 852 w 1286"/>
                        <a:gd name="T75" fmla="*/ 2796 h 27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286" h="2796">
                          <a:moveTo>
                            <a:pt x="852" y="2796"/>
                          </a:moveTo>
                          <a:lnTo>
                            <a:pt x="785" y="2702"/>
                          </a:lnTo>
                          <a:lnTo>
                            <a:pt x="446" y="2211"/>
                          </a:lnTo>
                          <a:lnTo>
                            <a:pt x="280" y="1955"/>
                          </a:lnTo>
                          <a:lnTo>
                            <a:pt x="194" y="1805"/>
                          </a:lnTo>
                          <a:lnTo>
                            <a:pt x="162" y="1744"/>
                          </a:lnTo>
                          <a:lnTo>
                            <a:pt x="148" y="1713"/>
                          </a:lnTo>
                          <a:lnTo>
                            <a:pt x="129" y="1635"/>
                          </a:lnTo>
                          <a:lnTo>
                            <a:pt x="112" y="1487"/>
                          </a:lnTo>
                          <a:lnTo>
                            <a:pt x="100" y="1111"/>
                          </a:lnTo>
                          <a:lnTo>
                            <a:pt x="87" y="827"/>
                          </a:lnTo>
                          <a:lnTo>
                            <a:pt x="76" y="693"/>
                          </a:lnTo>
                          <a:lnTo>
                            <a:pt x="36" y="444"/>
                          </a:lnTo>
                          <a:lnTo>
                            <a:pt x="10" y="288"/>
                          </a:lnTo>
                          <a:lnTo>
                            <a:pt x="0" y="200"/>
                          </a:lnTo>
                          <a:lnTo>
                            <a:pt x="1" y="130"/>
                          </a:lnTo>
                          <a:lnTo>
                            <a:pt x="17" y="78"/>
                          </a:lnTo>
                          <a:lnTo>
                            <a:pt x="31" y="61"/>
                          </a:lnTo>
                          <a:lnTo>
                            <a:pt x="54" y="42"/>
                          </a:lnTo>
                          <a:lnTo>
                            <a:pt x="100" y="16"/>
                          </a:lnTo>
                          <a:lnTo>
                            <a:pt x="147" y="3"/>
                          </a:lnTo>
                          <a:lnTo>
                            <a:pt x="194" y="0"/>
                          </a:lnTo>
                          <a:lnTo>
                            <a:pt x="240" y="7"/>
                          </a:lnTo>
                          <a:lnTo>
                            <a:pt x="285" y="25"/>
                          </a:lnTo>
                          <a:lnTo>
                            <a:pt x="351" y="61"/>
                          </a:lnTo>
                          <a:lnTo>
                            <a:pt x="430" y="124"/>
                          </a:lnTo>
                          <a:lnTo>
                            <a:pt x="498" y="196"/>
                          </a:lnTo>
                          <a:lnTo>
                            <a:pt x="573" y="291"/>
                          </a:lnTo>
                          <a:lnTo>
                            <a:pt x="590" y="323"/>
                          </a:lnTo>
                          <a:lnTo>
                            <a:pt x="632" y="408"/>
                          </a:lnTo>
                          <a:lnTo>
                            <a:pt x="700" y="588"/>
                          </a:lnTo>
                          <a:lnTo>
                            <a:pt x="753" y="772"/>
                          </a:lnTo>
                          <a:lnTo>
                            <a:pt x="793" y="954"/>
                          </a:lnTo>
                          <a:lnTo>
                            <a:pt x="835" y="1196"/>
                          </a:lnTo>
                          <a:lnTo>
                            <a:pt x="858" y="1400"/>
                          </a:lnTo>
                          <a:lnTo>
                            <a:pt x="859" y="1422"/>
                          </a:lnTo>
                          <a:lnTo>
                            <a:pt x="1286" y="1953"/>
                          </a:lnTo>
                          <a:lnTo>
                            <a:pt x="852" y="2796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80" name="Freeform 998">
                      <a:extLst>
                        <a:ext uri="{FF2B5EF4-FFF2-40B4-BE49-F238E27FC236}">
                          <a16:creationId xmlns:a16="http://schemas.microsoft.com/office/drawing/2014/main" id="{A8108244-BA7C-400C-B41E-FAACB7BE9A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80650" y="5290216"/>
                      <a:ext cx="1425575" cy="1260475"/>
                    </a:xfrm>
                    <a:custGeom>
                      <a:avLst/>
                      <a:gdLst>
                        <a:gd name="T0" fmla="*/ 2692 w 2692"/>
                        <a:gd name="T1" fmla="*/ 1909 h 2382"/>
                        <a:gd name="T2" fmla="*/ 0 w 2692"/>
                        <a:gd name="T3" fmla="*/ 2382 h 2382"/>
                        <a:gd name="T4" fmla="*/ 0 w 2692"/>
                        <a:gd name="T5" fmla="*/ 0 h 2382"/>
                        <a:gd name="T6" fmla="*/ 2692 w 2692"/>
                        <a:gd name="T7" fmla="*/ 311 h 2382"/>
                        <a:gd name="T8" fmla="*/ 2692 w 2692"/>
                        <a:gd name="T9" fmla="*/ 1909 h 23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92" h="2382">
                          <a:moveTo>
                            <a:pt x="2692" y="1909"/>
                          </a:moveTo>
                          <a:lnTo>
                            <a:pt x="0" y="2382"/>
                          </a:lnTo>
                          <a:lnTo>
                            <a:pt x="0" y="0"/>
                          </a:lnTo>
                          <a:lnTo>
                            <a:pt x="2692" y="311"/>
                          </a:lnTo>
                          <a:lnTo>
                            <a:pt x="2692" y="190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81" name="Freeform 999">
                      <a:extLst>
                        <a:ext uri="{FF2B5EF4-FFF2-40B4-BE49-F238E27FC236}">
                          <a16:creationId xmlns:a16="http://schemas.microsoft.com/office/drawing/2014/main" id="{E7B769A1-1743-49F1-A752-AAFC10EF3C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73273" y="4088479"/>
                      <a:ext cx="352425" cy="1492250"/>
                    </a:xfrm>
                    <a:custGeom>
                      <a:avLst/>
                      <a:gdLst>
                        <a:gd name="T0" fmla="*/ 665 w 665"/>
                        <a:gd name="T1" fmla="*/ 2489 h 2821"/>
                        <a:gd name="T2" fmla="*/ 664 w 665"/>
                        <a:gd name="T3" fmla="*/ 2523 h 2821"/>
                        <a:gd name="T4" fmla="*/ 651 w 665"/>
                        <a:gd name="T5" fmla="*/ 2588 h 2821"/>
                        <a:gd name="T6" fmla="*/ 625 w 665"/>
                        <a:gd name="T7" fmla="*/ 2647 h 2821"/>
                        <a:gd name="T8" fmla="*/ 589 w 665"/>
                        <a:gd name="T9" fmla="*/ 2700 h 2821"/>
                        <a:gd name="T10" fmla="*/ 544 w 665"/>
                        <a:gd name="T11" fmla="*/ 2745 h 2821"/>
                        <a:gd name="T12" fmla="*/ 491 w 665"/>
                        <a:gd name="T13" fmla="*/ 2781 h 2821"/>
                        <a:gd name="T14" fmla="*/ 432 w 665"/>
                        <a:gd name="T15" fmla="*/ 2807 h 2821"/>
                        <a:gd name="T16" fmla="*/ 367 w 665"/>
                        <a:gd name="T17" fmla="*/ 2820 h 2821"/>
                        <a:gd name="T18" fmla="*/ 333 w 665"/>
                        <a:gd name="T19" fmla="*/ 2821 h 2821"/>
                        <a:gd name="T20" fmla="*/ 298 w 665"/>
                        <a:gd name="T21" fmla="*/ 2820 h 2821"/>
                        <a:gd name="T22" fmla="*/ 233 w 665"/>
                        <a:gd name="T23" fmla="*/ 2807 h 2821"/>
                        <a:gd name="T24" fmla="*/ 174 w 665"/>
                        <a:gd name="T25" fmla="*/ 2781 h 2821"/>
                        <a:gd name="T26" fmla="*/ 121 w 665"/>
                        <a:gd name="T27" fmla="*/ 2745 h 2821"/>
                        <a:gd name="T28" fmla="*/ 75 w 665"/>
                        <a:gd name="T29" fmla="*/ 2700 h 2821"/>
                        <a:gd name="T30" fmla="*/ 40 w 665"/>
                        <a:gd name="T31" fmla="*/ 2647 h 2821"/>
                        <a:gd name="T32" fmla="*/ 14 w 665"/>
                        <a:gd name="T33" fmla="*/ 2588 h 2821"/>
                        <a:gd name="T34" fmla="*/ 1 w 665"/>
                        <a:gd name="T35" fmla="*/ 2523 h 2821"/>
                        <a:gd name="T36" fmla="*/ 0 w 665"/>
                        <a:gd name="T37" fmla="*/ 2489 h 2821"/>
                        <a:gd name="T38" fmla="*/ 0 w 665"/>
                        <a:gd name="T39" fmla="*/ 331 h 2821"/>
                        <a:gd name="T40" fmla="*/ 1 w 665"/>
                        <a:gd name="T41" fmla="*/ 298 h 2821"/>
                        <a:gd name="T42" fmla="*/ 14 w 665"/>
                        <a:gd name="T43" fmla="*/ 233 h 2821"/>
                        <a:gd name="T44" fmla="*/ 40 w 665"/>
                        <a:gd name="T45" fmla="*/ 173 h 2821"/>
                        <a:gd name="T46" fmla="*/ 75 w 665"/>
                        <a:gd name="T47" fmla="*/ 119 h 2821"/>
                        <a:gd name="T48" fmla="*/ 121 w 665"/>
                        <a:gd name="T49" fmla="*/ 75 h 2821"/>
                        <a:gd name="T50" fmla="*/ 174 w 665"/>
                        <a:gd name="T51" fmla="*/ 39 h 2821"/>
                        <a:gd name="T52" fmla="*/ 233 w 665"/>
                        <a:gd name="T53" fmla="*/ 14 h 2821"/>
                        <a:gd name="T54" fmla="*/ 298 w 665"/>
                        <a:gd name="T55" fmla="*/ 0 h 2821"/>
                        <a:gd name="T56" fmla="*/ 333 w 665"/>
                        <a:gd name="T57" fmla="*/ 0 h 2821"/>
                        <a:gd name="T58" fmla="*/ 367 w 665"/>
                        <a:gd name="T59" fmla="*/ 0 h 2821"/>
                        <a:gd name="T60" fmla="*/ 432 w 665"/>
                        <a:gd name="T61" fmla="*/ 14 h 2821"/>
                        <a:gd name="T62" fmla="*/ 491 w 665"/>
                        <a:gd name="T63" fmla="*/ 39 h 2821"/>
                        <a:gd name="T64" fmla="*/ 544 w 665"/>
                        <a:gd name="T65" fmla="*/ 75 h 2821"/>
                        <a:gd name="T66" fmla="*/ 589 w 665"/>
                        <a:gd name="T67" fmla="*/ 119 h 2821"/>
                        <a:gd name="T68" fmla="*/ 625 w 665"/>
                        <a:gd name="T69" fmla="*/ 173 h 2821"/>
                        <a:gd name="T70" fmla="*/ 651 w 665"/>
                        <a:gd name="T71" fmla="*/ 233 h 2821"/>
                        <a:gd name="T72" fmla="*/ 664 w 665"/>
                        <a:gd name="T73" fmla="*/ 298 h 2821"/>
                        <a:gd name="T74" fmla="*/ 665 w 665"/>
                        <a:gd name="T75" fmla="*/ 331 h 2821"/>
                        <a:gd name="T76" fmla="*/ 665 w 665"/>
                        <a:gd name="T77" fmla="*/ 2489 h 28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5" h="2821">
                          <a:moveTo>
                            <a:pt x="665" y="2489"/>
                          </a:moveTo>
                          <a:lnTo>
                            <a:pt x="664" y="2523"/>
                          </a:lnTo>
                          <a:lnTo>
                            <a:pt x="651" y="2588"/>
                          </a:lnTo>
                          <a:lnTo>
                            <a:pt x="625" y="2647"/>
                          </a:lnTo>
                          <a:lnTo>
                            <a:pt x="589" y="2700"/>
                          </a:lnTo>
                          <a:lnTo>
                            <a:pt x="544" y="2745"/>
                          </a:lnTo>
                          <a:lnTo>
                            <a:pt x="491" y="2781"/>
                          </a:lnTo>
                          <a:lnTo>
                            <a:pt x="432" y="2807"/>
                          </a:lnTo>
                          <a:lnTo>
                            <a:pt x="367" y="2820"/>
                          </a:lnTo>
                          <a:lnTo>
                            <a:pt x="333" y="2821"/>
                          </a:lnTo>
                          <a:lnTo>
                            <a:pt x="298" y="2820"/>
                          </a:lnTo>
                          <a:lnTo>
                            <a:pt x="233" y="2807"/>
                          </a:lnTo>
                          <a:lnTo>
                            <a:pt x="174" y="2781"/>
                          </a:lnTo>
                          <a:lnTo>
                            <a:pt x="121" y="2745"/>
                          </a:lnTo>
                          <a:lnTo>
                            <a:pt x="75" y="2700"/>
                          </a:lnTo>
                          <a:lnTo>
                            <a:pt x="40" y="2647"/>
                          </a:lnTo>
                          <a:lnTo>
                            <a:pt x="14" y="2588"/>
                          </a:lnTo>
                          <a:lnTo>
                            <a:pt x="1" y="2523"/>
                          </a:lnTo>
                          <a:lnTo>
                            <a:pt x="0" y="2489"/>
                          </a:lnTo>
                          <a:lnTo>
                            <a:pt x="0" y="331"/>
                          </a:lnTo>
                          <a:lnTo>
                            <a:pt x="1" y="298"/>
                          </a:lnTo>
                          <a:lnTo>
                            <a:pt x="14" y="233"/>
                          </a:lnTo>
                          <a:lnTo>
                            <a:pt x="40" y="173"/>
                          </a:lnTo>
                          <a:lnTo>
                            <a:pt x="75" y="119"/>
                          </a:lnTo>
                          <a:lnTo>
                            <a:pt x="121" y="75"/>
                          </a:lnTo>
                          <a:lnTo>
                            <a:pt x="174" y="39"/>
                          </a:lnTo>
                          <a:lnTo>
                            <a:pt x="233" y="14"/>
                          </a:lnTo>
                          <a:lnTo>
                            <a:pt x="298" y="0"/>
                          </a:lnTo>
                          <a:lnTo>
                            <a:pt x="333" y="0"/>
                          </a:lnTo>
                          <a:lnTo>
                            <a:pt x="367" y="0"/>
                          </a:lnTo>
                          <a:lnTo>
                            <a:pt x="432" y="14"/>
                          </a:lnTo>
                          <a:lnTo>
                            <a:pt x="491" y="39"/>
                          </a:lnTo>
                          <a:lnTo>
                            <a:pt x="544" y="75"/>
                          </a:lnTo>
                          <a:lnTo>
                            <a:pt x="589" y="119"/>
                          </a:lnTo>
                          <a:lnTo>
                            <a:pt x="625" y="173"/>
                          </a:lnTo>
                          <a:lnTo>
                            <a:pt x="651" y="233"/>
                          </a:lnTo>
                          <a:lnTo>
                            <a:pt x="664" y="298"/>
                          </a:lnTo>
                          <a:lnTo>
                            <a:pt x="665" y="331"/>
                          </a:lnTo>
                          <a:lnTo>
                            <a:pt x="665" y="248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82" name="Freeform 1000">
                      <a:extLst>
                        <a:ext uri="{FF2B5EF4-FFF2-40B4-BE49-F238E27FC236}">
                          <a16:creationId xmlns:a16="http://schemas.microsoft.com/office/drawing/2014/main" id="{C8420F57-644E-4BA2-BFAB-70A29A62C0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30460" y="3813841"/>
                      <a:ext cx="350838" cy="1766888"/>
                    </a:xfrm>
                    <a:custGeom>
                      <a:avLst/>
                      <a:gdLst>
                        <a:gd name="T0" fmla="*/ 664 w 664"/>
                        <a:gd name="T1" fmla="*/ 3009 h 3341"/>
                        <a:gd name="T2" fmla="*/ 664 w 664"/>
                        <a:gd name="T3" fmla="*/ 3043 h 3341"/>
                        <a:gd name="T4" fmla="*/ 650 w 664"/>
                        <a:gd name="T5" fmla="*/ 3108 h 3341"/>
                        <a:gd name="T6" fmla="*/ 625 w 664"/>
                        <a:gd name="T7" fmla="*/ 3167 h 3341"/>
                        <a:gd name="T8" fmla="*/ 589 w 664"/>
                        <a:gd name="T9" fmla="*/ 3220 h 3341"/>
                        <a:gd name="T10" fmla="*/ 545 w 664"/>
                        <a:gd name="T11" fmla="*/ 3265 h 3341"/>
                        <a:gd name="T12" fmla="*/ 492 w 664"/>
                        <a:gd name="T13" fmla="*/ 3301 h 3341"/>
                        <a:gd name="T14" fmla="*/ 431 w 664"/>
                        <a:gd name="T15" fmla="*/ 3327 h 3341"/>
                        <a:gd name="T16" fmla="*/ 366 w 664"/>
                        <a:gd name="T17" fmla="*/ 3340 h 3341"/>
                        <a:gd name="T18" fmla="*/ 333 w 664"/>
                        <a:gd name="T19" fmla="*/ 3341 h 3341"/>
                        <a:gd name="T20" fmla="*/ 299 w 664"/>
                        <a:gd name="T21" fmla="*/ 3340 h 3341"/>
                        <a:gd name="T22" fmla="*/ 234 w 664"/>
                        <a:gd name="T23" fmla="*/ 3327 h 3341"/>
                        <a:gd name="T24" fmla="*/ 173 w 664"/>
                        <a:gd name="T25" fmla="*/ 3301 h 3341"/>
                        <a:gd name="T26" fmla="*/ 121 w 664"/>
                        <a:gd name="T27" fmla="*/ 3265 h 3341"/>
                        <a:gd name="T28" fmla="*/ 75 w 664"/>
                        <a:gd name="T29" fmla="*/ 3220 h 3341"/>
                        <a:gd name="T30" fmla="*/ 39 w 664"/>
                        <a:gd name="T31" fmla="*/ 3167 h 3341"/>
                        <a:gd name="T32" fmla="*/ 15 w 664"/>
                        <a:gd name="T33" fmla="*/ 3108 h 3341"/>
                        <a:gd name="T34" fmla="*/ 2 w 664"/>
                        <a:gd name="T35" fmla="*/ 3043 h 3341"/>
                        <a:gd name="T36" fmla="*/ 0 w 664"/>
                        <a:gd name="T37" fmla="*/ 3009 h 3341"/>
                        <a:gd name="T38" fmla="*/ 0 w 664"/>
                        <a:gd name="T39" fmla="*/ 333 h 3341"/>
                        <a:gd name="T40" fmla="*/ 2 w 664"/>
                        <a:gd name="T41" fmla="*/ 298 h 3341"/>
                        <a:gd name="T42" fmla="*/ 15 w 664"/>
                        <a:gd name="T43" fmla="*/ 233 h 3341"/>
                        <a:gd name="T44" fmla="*/ 39 w 664"/>
                        <a:gd name="T45" fmla="*/ 174 h 3341"/>
                        <a:gd name="T46" fmla="*/ 75 w 664"/>
                        <a:gd name="T47" fmla="*/ 121 h 3341"/>
                        <a:gd name="T48" fmla="*/ 121 w 664"/>
                        <a:gd name="T49" fmla="*/ 76 h 3341"/>
                        <a:gd name="T50" fmla="*/ 173 w 664"/>
                        <a:gd name="T51" fmla="*/ 40 h 3341"/>
                        <a:gd name="T52" fmla="*/ 234 w 664"/>
                        <a:gd name="T53" fmla="*/ 14 h 3341"/>
                        <a:gd name="T54" fmla="*/ 299 w 664"/>
                        <a:gd name="T55" fmla="*/ 1 h 3341"/>
                        <a:gd name="T56" fmla="*/ 333 w 664"/>
                        <a:gd name="T57" fmla="*/ 0 h 3341"/>
                        <a:gd name="T58" fmla="*/ 366 w 664"/>
                        <a:gd name="T59" fmla="*/ 1 h 3341"/>
                        <a:gd name="T60" fmla="*/ 431 w 664"/>
                        <a:gd name="T61" fmla="*/ 14 h 3341"/>
                        <a:gd name="T62" fmla="*/ 492 w 664"/>
                        <a:gd name="T63" fmla="*/ 40 h 3341"/>
                        <a:gd name="T64" fmla="*/ 545 w 664"/>
                        <a:gd name="T65" fmla="*/ 76 h 3341"/>
                        <a:gd name="T66" fmla="*/ 589 w 664"/>
                        <a:gd name="T67" fmla="*/ 121 h 3341"/>
                        <a:gd name="T68" fmla="*/ 625 w 664"/>
                        <a:gd name="T69" fmla="*/ 174 h 3341"/>
                        <a:gd name="T70" fmla="*/ 650 w 664"/>
                        <a:gd name="T71" fmla="*/ 233 h 3341"/>
                        <a:gd name="T72" fmla="*/ 664 w 664"/>
                        <a:gd name="T73" fmla="*/ 298 h 3341"/>
                        <a:gd name="T74" fmla="*/ 664 w 664"/>
                        <a:gd name="T75" fmla="*/ 333 h 3341"/>
                        <a:gd name="T76" fmla="*/ 664 w 664"/>
                        <a:gd name="T77" fmla="*/ 3009 h 33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4" h="3341">
                          <a:moveTo>
                            <a:pt x="664" y="3009"/>
                          </a:moveTo>
                          <a:lnTo>
                            <a:pt x="664" y="3043"/>
                          </a:lnTo>
                          <a:lnTo>
                            <a:pt x="650" y="3108"/>
                          </a:lnTo>
                          <a:lnTo>
                            <a:pt x="625" y="3167"/>
                          </a:lnTo>
                          <a:lnTo>
                            <a:pt x="589" y="3220"/>
                          </a:lnTo>
                          <a:lnTo>
                            <a:pt x="545" y="3265"/>
                          </a:lnTo>
                          <a:lnTo>
                            <a:pt x="492" y="3301"/>
                          </a:lnTo>
                          <a:lnTo>
                            <a:pt x="431" y="3327"/>
                          </a:lnTo>
                          <a:lnTo>
                            <a:pt x="366" y="3340"/>
                          </a:lnTo>
                          <a:lnTo>
                            <a:pt x="333" y="3341"/>
                          </a:lnTo>
                          <a:lnTo>
                            <a:pt x="299" y="3340"/>
                          </a:lnTo>
                          <a:lnTo>
                            <a:pt x="234" y="3327"/>
                          </a:lnTo>
                          <a:lnTo>
                            <a:pt x="173" y="3301"/>
                          </a:lnTo>
                          <a:lnTo>
                            <a:pt x="121" y="3265"/>
                          </a:lnTo>
                          <a:lnTo>
                            <a:pt x="75" y="3220"/>
                          </a:lnTo>
                          <a:lnTo>
                            <a:pt x="39" y="3167"/>
                          </a:lnTo>
                          <a:lnTo>
                            <a:pt x="15" y="3108"/>
                          </a:lnTo>
                          <a:lnTo>
                            <a:pt x="2" y="3043"/>
                          </a:lnTo>
                          <a:lnTo>
                            <a:pt x="0" y="3009"/>
                          </a:lnTo>
                          <a:lnTo>
                            <a:pt x="0" y="333"/>
                          </a:lnTo>
                          <a:lnTo>
                            <a:pt x="2" y="298"/>
                          </a:lnTo>
                          <a:lnTo>
                            <a:pt x="15" y="233"/>
                          </a:lnTo>
                          <a:lnTo>
                            <a:pt x="39" y="174"/>
                          </a:lnTo>
                          <a:lnTo>
                            <a:pt x="75" y="121"/>
                          </a:lnTo>
                          <a:lnTo>
                            <a:pt x="121" y="76"/>
                          </a:lnTo>
                          <a:lnTo>
                            <a:pt x="173" y="40"/>
                          </a:lnTo>
                          <a:lnTo>
                            <a:pt x="234" y="14"/>
                          </a:lnTo>
                          <a:lnTo>
                            <a:pt x="299" y="1"/>
                          </a:lnTo>
                          <a:lnTo>
                            <a:pt x="333" y="0"/>
                          </a:lnTo>
                          <a:lnTo>
                            <a:pt x="366" y="1"/>
                          </a:lnTo>
                          <a:lnTo>
                            <a:pt x="431" y="14"/>
                          </a:lnTo>
                          <a:lnTo>
                            <a:pt x="492" y="40"/>
                          </a:lnTo>
                          <a:lnTo>
                            <a:pt x="545" y="76"/>
                          </a:lnTo>
                          <a:lnTo>
                            <a:pt x="589" y="121"/>
                          </a:lnTo>
                          <a:lnTo>
                            <a:pt x="625" y="174"/>
                          </a:lnTo>
                          <a:lnTo>
                            <a:pt x="650" y="233"/>
                          </a:lnTo>
                          <a:lnTo>
                            <a:pt x="664" y="298"/>
                          </a:lnTo>
                          <a:lnTo>
                            <a:pt x="664" y="333"/>
                          </a:lnTo>
                          <a:lnTo>
                            <a:pt x="664" y="300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97" name="Freeform 1001">
                      <a:extLst>
                        <a:ext uri="{FF2B5EF4-FFF2-40B4-BE49-F238E27FC236}">
                          <a16:creationId xmlns:a16="http://schemas.microsoft.com/office/drawing/2014/main" id="{B910D5D8-373E-4C63-8DB5-CEAB43952D8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287648" y="4032916"/>
                      <a:ext cx="352425" cy="1547813"/>
                    </a:xfrm>
                    <a:custGeom>
                      <a:avLst/>
                      <a:gdLst>
                        <a:gd name="T0" fmla="*/ 666 w 666"/>
                        <a:gd name="T1" fmla="*/ 2593 h 2925"/>
                        <a:gd name="T2" fmla="*/ 664 w 666"/>
                        <a:gd name="T3" fmla="*/ 2627 h 2925"/>
                        <a:gd name="T4" fmla="*/ 651 w 666"/>
                        <a:gd name="T5" fmla="*/ 2692 h 2925"/>
                        <a:gd name="T6" fmla="*/ 627 w 666"/>
                        <a:gd name="T7" fmla="*/ 2751 h 2925"/>
                        <a:gd name="T8" fmla="*/ 591 w 666"/>
                        <a:gd name="T9" fmla="*/ 2804 h 2925"/>
                        <a:gd name="T10" fmla="*/ 545 w 666"/>
                        <a:gd name="T11" fmla="*/ 2849 h 2925"/>
                        <a:gd name="T12" fmla="*/ 493 w 666"/>
                        <a:gd name="T13" fmla="*/ 2885 h 2925"/>
                        <a:gd name="T14" fmla="*/ 433 w 666"/>
                        <a:gd name="T15" fmla="*/ 2911 h 2925"/>
                        <a:gd name="T16" fmla="*/ 368 w 666"/>
                        <a:gd name="T17" fmla="*/ 2924 h 2925"/>
                        <a:gd name="T18" fmla="*/ 333 w 666"/>
                        <a:gd name="T19" fmla="*/ 2925 h 2925"/>
                        <a:gd name="T20" fmla="*/ 300 w 666"/>
                        <a:gd name="T21" fmla="*/ 2924 h 2925"/>
                        <a:gd name="T22" fmla="*/ 235 w 666"/>
                        <a:gd name="T23" fmla="*/ 2911 h 2925"/>
                        <a:gd name="T24" fmla="*/ 175 w 666"/>
                        <a:gd name="T25" fmla="*/ 2885 h 2925"/>
                        <a:gd name="T26" fmla="*/ 121 w 666"/>
                        <a:gd name="T27" fmla="*/ 2849 h 2925"/>
                        <a:gd name="T28" fmla="*/ 77 w 666"/>
                        <a:gd name="T29" fmla="*/ 2804 h 2925"/>
                        <a:gd name="T30" fmla="*/ 41 w 666"/>
                        <a:gd name="T31" fmla="*/ 2751 h 2925"/>
                        <a:gd name="T32" fmla="*/ 15 w 666"/>
                        <a:gd name="T33" fmla="*/ 2692 h 2925"/>
                        <a:gd name="T34" fmla="*/ 2 w 666"/>
                        <a:gd name="T35" fmla="*/ 2627 h 2925"/>
                        <a:gd name="T36" fmla="*/ 0 w 666"/>
                        <a:gd name="T37" fmla="*/ 2593 h 2925"/>
                        <a:gd name="T38" fmla="*/ 0 w 666"/>
                        <a:gd name="T39" fmla="*/ 331 h 2925"/>
                        <a:gd name="T40" fmla="*/ 2 w 666"/>
                        <a:gd name="T41" fmla="*/ 298 h 2925"/>
                        <a:gd name="T42" fmla="*/ 15 w 666"/>
                        <a:gd name="T43" fmla="*/ 233 h 2925"/>
                        <a:gd name="T44" fmla="*/ 41 w 666"/>
                        <a:gd name="T45" fmla="*/ 173 h 2925"/>
                        <a:gd name="T46" fmla="*/ 77 w 666"/>
                        <a:gd name="T47" fmla="*/ 120 h 2925"/>
                        <a:gd name="T48" fmla="*/ 121 w 666"/>
                        <a:gd name="T49" fmla="*/ 75 h 2925"/>
                        <a:gd name="T50" fmla="*/ 175 w 666"/>
                        <a:gd name="T51" fmla="*/ 39 h 2925"/>
                        <a:gd name="T52" fmla="*/ 235 w 666"/>
                        <a:gd name="T53" fmla="*/ 15 h 2925"/>
                        <a:gd name="T54" fmla="*/ 300 w 666"/>
                        <a:gd name="T55" fmla="*/ 0 h 2925"/>
                        <a:gd name="T56" fmla="*/ 333 w 666"/>
                        <a:gd name="T57" fmla="*/ 0 h 2925"/>
                        <a:gd name="T58" fmla="*/ 368 w 666"/>
                        <a:gd name="T59" fmla="*/ 0 h 2925"/>
                        <a:gd name="T60" fmla="*/ 433 w 666"/>
                        <a:gd name="T61" fmla="*/ 15 h 2925"/>
                        <a:gd name="T62" fmla="*/ 493 w 666"/>
                        <a:gd name="T63" fmla="*/ 39 h 2925"/>
                        <a:gd name="T64" fmla="*/ 545 w 666"/>
                        <a:gd name="T65" fmla="*/ 75 h 2925"/>
                        <a:gd name="T66" fmla="*/ 591 w 666"/>
                        <a:gd name="T67" fmla="*/ 120 h 2925"/>
                        <a:gd name="T68" fmla="*/ 627 w 666"/>
                        <a:gd name="T69" fmla="*/ 173 h 2925"/>
                        <a:gd name="T70" fmla="*/ 651 w 666"/>
                        <a:gd name="T71" fmla="*/ 233 h 2925"/>
                        <a:gd name="T72" fmla="*/ 664 w 666"/>
                        <a:gd name="T73" fmla="*/ 298 h 2925"/>
                        <a:gd name="T74" fmla="*/ 666 w 666"/>
                        <a:gd name="T75" fmla="*/ 331 h 2925"/>
                        <a:gd name="T76" fmla="*/ 666 w 666"/>
                        <a:gd name="T77" fmla="*/ 2593 h 2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6" h="2925">
                          <a:moveTo>
                            <a:pt x="666" y="2593"/>
                          </a:moveTo>
                          <a:lnTo>
                            <a:pt x="664" y="2627"/>
                          </a:lnTo>
                          <a:lnTo>
                            <a:pt x="651" y="2692"/>
                          </a:lnTo>
                          <a:lnTo>
                            <a:pt x="627" y="2751"/>
                          </a:lnTo>
                          <a:lnTo>
                            <a:pt x="591" y="2804"/>
                          </a:lnTo>
                          <a:lnTo>
                            <a:pt x="545" y="2849"/>
                          </a:lnTo>
                          <a:lnTo>
                            <a:pt x="493" y="2885"/>
                          </a:lnTo>
                          <a:lnTo>
                            <a:pt x="433" y="2911"/>
                          </a:lnTo>
                          <a:lnTo>
                            <a:pt x="368" y="2924"/>
                          </a:lnTo>
                          <a:lnTo>
                            <a:pt x="333" y="2925"/>
                          </a:lnTo>
                          <a:lnTo>
                            <a:pt x="300" y="2924"/>
                          </a:lnTo>
                          <a:lnTo>
                            <a:pt x="235" y="2911"/>
                          </a:lnTo>
                          <a:lnTo>
                            <a:pt x="175" y="2885"/>
                          </a:lnTo>
                          <a:lnTo>
                            <a:pt x="121" y="2849"/>
                          </a:lnTo>
                          <a:lnTo>
                            <a:pt x="77" y="2804"/>
                          </a:lnTo>
                          <a:lnTo>
                            <a:pt x="41" y="2751"/>
                          </a:lnTo>
                          <a:lnTo>
                            <a:pt x="15" y="2692"/>
                          </a:lnTo>
                          <a:lnTo>
                            <a:pt x="2" y="2627"/>
                          </a:lnTo>
                          <a:lnTo>
                            <a:pt x="0" y="2593"/>
                          </a:lnTo>
                          <a:lnTo>
                            <a:pt x="0" y="331"/>
                          </a:lnTo>
                          <a:lnTo>
                            <a:pt x="2" y="298"/>
                          </a:lnTo>
                          <a:lnTo>
                            <a:pt x="15" y="233"/>
                          </a:lnTo>
                          <a:lnTo>
                            <a:pt x="41" y="173"/>
                          </a:lnTo>
                          <a:lnTo>
                            <a:pt x="77" y="120"/>
                          </a:lnTo>
                          <a:lnTo>
                            <a:pt x="121" y="75"/>
                          </a:lnTo>
                          <a:lnTo>
                            <a:pt x="175" y="39"/>
                          </a:lnTo>
                          <a:lnTo>
                            <a:pt x="235" y="15"/>
                          </a:lnTo>
                          <a:lnTo>
                            <a:pt x="300" y="0"/>
                          </a:lnTo>
                          <a:lnTo>
                            <a:pt x="333" y="0"/>
                          </a:lnTo>
                          <a:lnTo>
                            <a:pt x="368" y="0"/>
                          </a:lnTo>
                          <a:lnTo>
                            <a:pt x="433" y="15"/>
                          </a:lnTo>
                          <a:lnTo>
                            <a:pt x="493" y="39"/>
                          </a:lnTo>
                          <a:lnTo>
                            <a:pt x="545" y="75"/>
                          </a:lnTo>
                          <a:lnTo>
                            <a:pt x="591" y="120"/>
                          </a:lnTo>
                          <a:lnTo>
                            <a:pt x="627" y="173"/>
                          </a:lnTo>
                          <a:lnTo>
                            <a:pt x="651" y="233"/>
                          </a:lnTo>
                          <a:lnTo>
                            <a:pt x="664" y="298"/>
                          </a:lnTo>
                          <a:lnTo>
                            <a:pt x="666" y="331"/>
                          </a:lnTo>
                          <a:lnTo>
                            <a:pt x="666" y="2593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98" name="Freeform 1002">
                      <a:extLst>
                        <a:ext uri="{FF2B5EF4-FFF2-40B4-BE49-F238E27FC236}">
                          <a16:creationId xmlns:a16="http://schemas.microsoft.com/office/drawing/2014/main" id="{62CF70E3-B916-402F-80C2-F49D851039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53800" y="4637754"/>
                      <a:ext cx="352425" cy="971550"/>
                    </a:xfrm>
                    <a:custGeom>
                      <a:avLst/>
                      <a:gdLst>
                        <a:gd name="T0" fmla="*/ 665 w 665"/>
                        <a:gd name="T1" fmla="*/ 1502 h 1835"/>
                        <a:gd name="T2" fmla="*/ 664 w 665"/>
                        <a:gd name="T3" fmla="*/ 1537 h 1835"/>
                        <a:gd name="T4" fmla="*/ 651 w 665"/>
                        <a:gd name="T5" fmla="*/ 1602 h 1835"/>
                        <a:gd name="T6" fmla="*/ 625 w 665"/>
                        <a:gd name="T7" fmla="*/ 1661 h 1835"/>
                        <a:gd name="T8" fmla="*/ 589 w 665"/>
                        <a:gd name="T9" fmla="*/ 1714 h 1835"/>
                        <a:gd name="T10" fmla="*/ 544 w 665"/>
                        <a:gd name="T11" fmla="*/ 1759 h 1835"/>
                        <a:gd name="T12" fmla="*/ 491 w 665"/>
                        <a:gd name="T13" fmla="*/ 1795 h 1835"/>
                        <a:gd name="T14" fmla="*/ 432 w 665"/>
                        <a:gd name="T15" fmla="*/ 1821 h 1835"/>
                        <a:gd name="T16" fmla="*/ 367 w 665"/>
                        <a:gd name="T17" fmla="*/ 1834 h 1835"/>
                        <a:gd name="T18" fmla="*/ 333 w 665"/>
                        <a:gd name="T19" fmla="*/ 1835 h 1835"/>
                        <a:gd name="T20" fmla="*/ 298 w 665"/>
                        <a:gd name="T21" fmla="*/ 1834 h 1835"/>
                        <a:gd name="T22" fmla="*/ 233 w 665"/>
                        <a:gd name="T23" fmla="*/ 1821 h 1835"/>
                        <a:gd name="T24" fmla="*/ 174 w 665"/>
                        <a:gd name="T25" fmla="*/ 1795 h 1835"/>
                        <a:gd name="T26" fmla="*/ 121 w 665"/>
                        <a:gd name="T27" fmla="*/ 1759 h 1835"/>
                        <a:gd name="T28" fmla="*/ 76 w 665"/>
                        <a:gd name="T29" fmla="*/ 1714 h 1835"/>
                        <a:gd name="T30" fmla="*/ 40 w 665"/>
                        <a:gd name="T31" fmla="*/ 1661 h 1835"/>
                        <a:gd name="T32" fmla="*/ 14 w 665"/>
                        <a:gd name="T33" fmla="*/ 1602 h 1835"/>
                        <a:gd name="T34" fmla="*/ 1 w 665"/>
                        <a:gd name="T35" fmla="*/ 1537 h 1835"/>
                        <a:gd name="T36" fmla="*/ 0 w 665"/>
                        <a:gd name="T37" fmla="*/ 1502 h 1835"/>
                        <a:gd name="T38" fmla="*/ 0 w 665"/>
                        <a:gd name="T39" fmla="*/ 333 h 1835"/>
                        <a:gd name="T40" fmla="*/ 1 w 665"/>
                        <a:gd name="T41" fmla="*/ 298 h 1835"/>
                        <a:gd name="T42" fmla="*/ 14 w 665"/>
                        <a:gd name="T43" fmla="*/ 234 h 1835"/>
                        <a:gd name="T44" fmla="*/ 40 w 665"/>
                        <a:gd name="T45" fmla="*/ 173 h 1835"/>
                        <a:gd name="T46" fmla="*/ 76 w 665"/>
                        <a:gd name="T47" fmla="*/ 121 h 1835"/>
                        <a:gd name="T48" fmla="*/ 121 w 665"/>
                        <a:gd name="T49" fmla="*/ 75 h 1835"/>
                        <a:gd name="T50" fmla="*/ 174 w 665"/>
                        <a:gd name="T51" fmla="*/ 39 h 1835"/>
                        <a:gd name="T52" fmla="*/ 233 w 665"/>
                        <a:gd name="T53" fmla="*/ 15 h 1835"/>
                        <a:gd name="T54" fmla="*/ 298 w 665"/>
                        <a:gd name="T55" fmla="*/ 2 h 1835"/>
                        <a:gd name="T56" fmla="*/ 333 w 665"/>
                        <a:gd name="T57" fmla="*/ 0 h 1835"/>
                        <a:gd name="T58" fmla="*/ 367 w 665"/>
                        <a:gd name="T59" fmla="*/ 2 h 1835"/>
                        <a:gd name="T60" fmla="*/ 432 w 665"/>
                        <a:gd name="T61" fmla="*/ 15 h 1835"/>
                        <a:gd name="T62" fmla="*/ 491 w 665"/>
                        <a:gd name="T63" fmla="*/ 39 h 1835"/>
                        <a:gd name="T64" fmla="*/ 544 w 665"/>
                        <a:gd name="T65" fmla="*/ 75 h 1835"/>
                        <a:gd name="T66" fmla="*/ 589 w 665"/>
                        <a:gd name="T67" fmla="*/ 121 h 1835"/>
                        <a:gd name="T68" fmla="*/ 625 w 665"/>
                        <a:gd name="T69" fmla="*/ 173 h 1835"/>
                        <a:gd name="T70" fmla="*/ 651 w 665"/>
                        <a:gd name="T71" fmla="*/ 234 h 1835"/>
                        <a:gd name="T72" fmla="*/ 664 w 665"/>
                        <a:gd name="T73" fmla="*/ 298 h 1835"/>
                        <a:gd name="T74" fmla="*/ 665 w 665"/>
                        <a:gd name="T75" fmla="*/ 333 h 1835"/>
                        <a:gd name="T76" fmla="*/ 665 w 665"/>
                        <a:gd name="T77" fmla="*/ 1502 h 18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5" h="1835">
                          <a:moveTo>
                            <a:pt x="665" y="1502"/>
                          </a:moveTo>
                          <a:lnTo>
                            <a:pt x="664" y="1537"/>
                          </a:lnTo>
                          <a:lnTo>
                            <a:pt x="651" y="1602"/>
                          </a:lnTo>
                          <a:lnTo>
                            <a:pt x="625" y="1661"/>
                          </a:lnTo>
                          <a:lnTo>
                            <a:pt x="589" y="1714"/>
                          </a:lnTo>
                          <a:lnTo>
                            <a:pt x="544" y="1759"/>
                          </a:lnTo>
                          <a:lnTo>
                            <a:pt x="491" y="1795"/>
                          </a:lnTo>
                          <a:lnTo>
                            <a:pt x="432" y="1821"/>
                          </a:lnTo>
                          <a:lnTo>
                            <a:pt x="367" y="1834"/>
                          </a:lnTo>
                          <a:lnTo>
                            <a:pt x="333" y="1835"/>
                          </a:lnTo>
                          <a:lnTo>
                            <a:pt x="298" y="1834"/>
                          </a:lnTo>
                          <a:lnTo>
                            <a:pt x="233" y="1821"/>
                          </a:lnTo>
                          <a:lnTo>
                            <a:pt x="174" y="1795"/>
                          </a:lnTo>
                          <a:lnTo>
                            <a:pt x="121" y="1759"/>
                          </a:lnTo>
                          <a:lnTo>
                            <a:pt x="76" y="1714"/>
                          </a:lnTo>
                          <a:lnTo>
                            <a:pt x="40" y="1661"/>
                          </a:lnTo>
                          <a:lnTo>
                            <a:pt x="14" y="1602"/>
                          </a:lnTo>
                          <a:lnTo>
                            <a:pt x="1" y="1537"/>
                          </a:lnTo>
                          <a:lnTo>
                            <a:pt x="0" y="1502"/>
                          </a:lnTo>
                          <a:lnTo>
                            <a:pt x="0" y="333"/>
                          </a:lnTo>
                          <a:lnTo>
                            <a:pt x="1" y="298"/>
                          </a:lnTo>
                          <a:lnTo>
                            <a:pt x="14" y="234"/>
                          </a:lnTo>
                          <a:lnTo>
                            <a:pt x="40" y="173"/>
                          </a:lnTo>
                          <a:lnTo>
                            <a:pt x="76" y="121"/>
                          </a:lnTo>
                          <a:lnTo>
                            <a:pt x="121" y="75"/>
                          </a:lnTo>
                          <a:lnTo>
                            <a:pt x="174" y="39"/>
                          </a:lnTo>
                          <a:lnTo>
                            <a:pt x="233" y="15"/>
                          </a:lnTo>
                          <a:lnTo>
                            <a:pt x="298" y="2"/>
                          </a:lnTo>
                          <a:lnTo>
                            <a:pt x="333" y="0"/>
                          </a:lnTo>
                          <a:lnTo>
                            <a:pt x="367" y="2"/>
                          </a:lnTo>
                          <a:lnTo>
                            <a:pt x="432" y="15"/>
                          </a:lnTo>
                          <a:lnTo>
                            <a:pt x="491" y="39"/>
                          </a:lnTo>
                          <a:lnTo>
                            <a:pt x="544" y="75"/>
                          </a:lnTo>
                          <a:lnTo>
                            <a:pt x="589" y="121"/>
                          </a:lnTo>
                          <a:lnTo>
                            <a:pt x="625" y="173"/>
                          </a:lnTo>
                          <a:lnTo>
                            <a:pt x="651" y="234"/>
                          </a:lnTo>
                          <a:lnTo>
                            <a:pt x="664" y="298"/>
                          </a:lnTo>
                          <a:lnTo>
                            <a:pt x="665" y="333"/>
                          </a:lnTo>
                          <a:lnTo>
                            <a:pt x="665" y="1502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  <p:sp>
                <p:nvSpPr>
                  <p:cNvPr id="177" name="자유형 93">
                    <a:extLst>
                      <a:ext uri="{FF2B5EF4-FFF2-40B4-BE49-F238E27FC236}">
                        <a16:creationId xmlns:a16="http://schemas.microsoft.com/office/drawing/2014/main" id="{5E8D71B1-F3CE-4078-8243-814014293ED6}"/>
                      </a:ext>
                    </a:extLst>
                  </p:cNvPr>
                  <p:cNvSpPr/>
                  <p:nvPr/>
                </p:nvSpPr>
                <p:spPr>
                  <a:xfrm>
                    <a:off x="3768778" y="-3091"/>
                    <a:ext cx="750416" cy="811547"/>
                  </a:xfrm>
                  <a:custGeom>
                    <a:avLst/>
                    <a:gdLst>
                      <a:gd name="connsiteX0" fmla="*/ 0 w 778627"/>
                      <a:gd name="connsiteY0" fmla="*/ 0 h 808455"/>
                      <a:gd name="connsiteX1" fmla="*/ 554881 w 778627"/>
                      <a:gd name="connsiteY1" fmla="*/ 0 h 808455"/>
                      <a:gd name="connsiteX2" fmla="*/ 580165 w 778627"/>
                      <a:gd name="connsiteY2" fmla="*/ 59531 h 808455"/>
                      <a:gd name="connsiteX3" fmla="*/ 763521 w 778627"/>
                      <a:gd name="connsiteY3" fmla="*/ 573881 h 808455"/>
                      <a:gd name="connsiteX4" fmla="*/ 763521 w 778627"/>
                      <a:gd name="connsiteY4" fmla="*/ 700088 h 808455"/>
                      <a:gd name="connsiteX5" fmla="*/ 725421 w 778627"/>
                      <a:gd name="connsiteY5" fmla="*/ 783431 h 808455"/>
                      <a:gd name="connsiteX6" fmla="*/ 584927 w 778627"/>
                      <a:gd name="connsiteY6" fmla="*/ 785813 h 808455"/>
                      <a:gd name="connsiteX7" fmla="*/ 392046 w 778627"/>
                      <a:gd name="connsiteY7" fmla="*/ 776288 h 808455"/>
                      <a:gd name="connsiteX8" fmla="*/ 213452 w 778627"/>
                      <a:gd name="connsiteY8" fmla="*/ 381000 h 808455"/>
                      <a:gd name="connsiteX9" fmla="*/ 14767 w 778627"/>
                      <a:gd name="connsiteY9" fmla="*/ 26789 h 808455"/>
                      <a:gd name="connsiteX0" fmla="*/ 12929 w 764582"/>
                      <a:gd name="connsiteY0" fmla="*/ 0 h 811547"/>
                      <a:gd name="connsiteX1" fmla="*/ 540836 w 764582"/>
                      <a:gd name="connsiteY1" fmla="*/ 3092 h 811547"/>
                      <a:gd name="connsiteX2" fmla="*/ 566120 w 764582"/>
                      <a:gd name="connsiteY2" fmla="*/ 62623 h 811547"/>
                      <a:gd name="connsiteX3" fmla="*/ 749476 w 764582"/>
                      <a:gd name="connsiteY3" fmla="*/ 576973 h 811547"/>
                      <a:gd name="connsiteX4" fmla="*/ 749476 w 764582"/>
                      <a:gd name="connsiteY4" fmla="*/ 703180 h 811547"/>
                      <a:gd name="connsiteX5" fmla="*/ 711376 w 764582"/>
                      <a:gd name="connsiteY5" fmla="*/ 786523 h 811547"/>
                      <a:gd name="connsiteX6" fmla="*/ 570882 w 764582"/>
                      <a:gd name="connsiteY6" fmla="*/ 788905 h 811547"/>
                      <a:gd name="connsiteX7" fmla="*/ 378001 w 764582"/>
                      <a:gd name="connsiteY7" fmla="*/ 779380 h 811547"/>
                      <a:gd name="connsiteX8" fmla="*/ 199407 w 764582"/>
                      <a:gd name="connsiteY8" fmla="*/ 384092 h 811547"/>
                      <a:gd name="connsiteX9" fmla="*/ 722 w 764582"/>
                      <a:gd name="connsiteY9" fmla="*/ 29881 h 811547"/>
                      <a:gd name="connsiteX10" fmla="*/ 12929 w 764582"/>
                      <a:gd name="connsiteY10" fmla="*/ 0 h 811547"/>
                      <a:gd name="connsiteX0" fmla="*/ 0 w 751653"/>
                      <a:gd name="connsiteY0" fmla="*/ 0 h 811547"/>
                      <a:gd name="connsiteX1" fmla="*/ 527907 w 751653"/>
                      <a:gd name="connsiteY1" fmla="*/ 3092 h 811547"/>
                      <a:gd name="connsiteX2" fmla="*/ 553191 w 751653"/>
                      <a:gd name="connsiteY2" fmla="*/ 62623 h 811547"/>
                      <a:gd name="connsiteX3" fmla="*/ 736547 w 751653"/>
                      <a:gd name="connsiteY3" fmla="*/ 576973 h 811547"/>
                      <a:gd name="connsiteX4" fmla="*/ 736547 w 751653"/>
                      <a:gd name="connsiteY4" fmla="*/ 703180 h 811547"/>
                      <a:gd name="connsiteX5" fmla="*/ 698447 w 751653"/>
                      <a:gd name="connsiteY5" fmla="*/ 786523 h 811547"/>
                      <a:gd name="connsiteX6" fmla="*/ 557953 w 751653"/>
                      <a:gd name="connsiteY6" fmla="*/ 788905 h 811547"/>
                      <a:gd name="connsiteX7" fmla="*/ 365072 w 751653"/>
                      <a:gd name="connsiteY7" fmla="*/ 779380 h 811547"/>
                      <a:gd name="connsiteX8" fmla="*/ 186478 w 751653"/>
                      <a:gd name="connsiteY8" fmla="*/ 384092 h 811547"/>
                      <a:gd name="connsiteX9" fmla="*/ 13514 w 751653"/>
                      <a:gd name="connsiteY9" fmla="*/ 50686 h 811547"/>
                      <a:gd name="connsiteX10" fmla="*/ 0 w 751653"/>
                      <a:gd name="connsiteY10" fmla="*/ 0 h 811547"/>
                      <a:gd name="connsiteX0" fmla="*/ 0 w 751653"/>
                      <a:gd name="connsiteY0" fmla="*/ 0 h 811547"/>
                      <a:gd name="connsiteX1" fmla="*/ 527907 w 751653"/>
                      <a:gd name="connsiteY1" fmla="*/ 3092 h 811547"/>
                      <a:gd name="connsiteX2" fmla="*/ 553191 w 751653"/>
                      <a:gd name="connsiteY2" fmla="*/ 62623 h 811547"/>
                      <a:gd name="connsiteX3" fmla="*/ 736547 w 751653"/>
                      <a:gd name="connsiteY3" fmla="*/ 576973 h 811547"/>
                      <a:gd name="connsiteX4" fmla="*/ 736547 w 751653"/>
                      <a:gd name="connsiteY4" fmla="*/ 703180 h 811547"/>
                      <a:gd name="connsiteX5" fmla="*/ 698447 w 751653"/>
                      <a:gd name="connsiteY5" fmla="*/ 786523 h 811547"/>
                      <a:gd name="connsiteX6" fmla="*/ 557953 w 751653"/>
                      <a:gd name="connsiteY6" fmla="*/ 788905 h 811547"/>
                      <a:gd name="connsiteX7" fmla="*/ 365072 w 751653"/>
                      <a:gd name="connsiteY7" fmla="*/ 779380 h 811547"/>
                      <a:gd name="connsiteX8" fmla="*/ 173834 w 751653"/>
                      <a:gd name="connsiteY8" fmla="*/ 435154 h 811547"/>
                      <a:gd name="connsiteX9" fmla="*/ 13514 w 751653"/>
                      <a:gd name="connsiteY9" fmla="*/ 50686 h 811547"/>
                      <a:gd name="connsiteX10" fmla="*/ 0 w 751653"/>
                      <a:gd name="connsiteY10" fmla="*/ 0 h 811547"/>
                      <a:gd name="connsiteX0" fmla="*/ 0 w 750416"/>
                      <a:gd name="connsiteY0" fmla="*/ 0 h 811547"/>
                      <a:gd name="connsiteX1" fmla="*/ 527907 w 750416"/>
                      <a:gd name="connsiteY1" fmla="*/ 3092 h 811547"/>
                      <a:gd name="connsiteX2" fmla="*/ 570046 w 750416"/>
                      <a:gd name="connsiteY2" fmla="*/ 94115 h 811547"/>
                      <a:gd name="connsiteX3" fmla="*/ 736547 w 750416"/>
                      <a:gd name="connsiteY3" fmla="*/ 576973 h 811547"/>
                      <a:gd name="connsiteX4" fmla="*/ 736547 w 750416"/>
                      <a:gd name="connsiteY4" fmla="*/ 703180 h 811547"/>
                      <a:gd name="connsiteX5" fmla="*/ 698447 w 750416"/>
                      <a:gd name="connsiteY5" fmla="*/ 786523 h 811547"/>
                      <a:gd name="connsiteX6" fmla="*/ 557953 w 750416"/>
                      <a:gd name="connsiteY6" fmla="*/ 788905 h 811547"/>
                      <a:gd name="connsiteX7" fmla="*/ 365072 w 750416"/>
                      <a:gd name="connsiteY7" fmla="*/ 779380 h 811547"/>
                      <a:gd name="connsiteX8" fmla="*/ 173834 w 750416"/>
                      <a:gd name="connsiteY8" fmla="*/ 435154 h 811547"/>
                      <a:gd name="connsiteX9" fmla="*/ 13514 w 750416"/>
                      <a:gd name="connsiteY9" fmla="*/ 50686 h 811547"/>
                      <a:gd name="connsiteX10" fmla="*/ 0 w 750416"/>
                      <a:gd name="connsiteY10" fmla="*/ 0 h 8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0416" h="811547">
                        <a:moveTo>
                          <a:pt x="0" y="0"/>
                        </a:moveTo>
                        <a:lnTo>
                          <a:pt x="527907" y="3092"/>
                        </a:lnTo>
                        <a:lnTo>
                          <a:pt x="570046" y="94115"/>
                        </a:lnTo>
                        <a:cubicBezTo>
                          <a:pt x="612115" y="213574"/>
                          <a:pt x="708797" y="475462"/>
                          <a:pt x="736547" y="576973"/>
                        </a:cubicBezTo>
                        <a:cubicBezTo>
                          <a:pt x="764297" y="678484"/>
                          <a:pt x="742897" y="668255"/>
                          <a:pt x="736547" y="703180"/>
                        </a:cubicBezTo>
                        <a:cubicBezTo>
                          <a:pt x="730197" y="738105"/>
                          <a:pt x="728213" y="772236"/>
                          <a:pt x="698447" y="786523"/>
                        </a:cubicBezTo>
                        <a:cubicBezTo>
                          <a:pt x="668681" y="800810"/>
                          <a:pt x="607165" y="790889"/>
                          <a:pt x="557953" y="788905"/>
                        </a:cubicBezTo>
                        <a:cubicBezTo>
                          <a:pt x="508741" y="786921"/>
                          <a:pt x="426984" y="846849"/>
                          <a:pt x="365072" y="779380"/>
                        </a:cubicBezTo>
                        <a:cubicBezTo>
                          <a:pt x="303160" y="711911"/>
                          <a:pt x="259956" y="610970"/>
                          <a:pt x="173834" y="435154"/>
                        </a:cubicBezTo>
                        <a:cubicBezTo>
                          <a:pt x="130773" y="347246"/>
                          <a:pt x="86390" y="179770"/>
                          <a:pt x="13514" y="50686"/>
                        </a:cubicBezTo>
                        <a:cubicBezTo>
                          <a:pt x="8592" y="41756"/>
                          <a:pt x="4922" y="89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sp>
              <p:nvSpPr>
                <p:cNvPr id="175" name="모서리가 둥근 직사각형 91">
                  <a:extLst>
                    <a:ext uri="{FF2B5EF4-FFF2-40B4-BE49-F238E27FC236}">
                      <a16:creationId xmlns:a16="http://schemas.microsoft.com/office/drawing/2014/main" id="{A7709712-442E-4004-9FD8-74354C657BE8}"/>
                    </a:ext>
                  </a:extLst>
                </p:cNvPr>
                <p:cNvSpPr/>
                <p:nvPr/>
              </p:nvSpPr>
              <p:spPr>
                <a:xfrm rot="3600000">
                  <a:off x="7134422" y="931076"/>
                  <a:ext cx="1238494" cy="500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169" name="자유형 101">
                <a:extLst>
                  <a:ext uri="{FF2B5EF4-FFF2-40B4-BE49-F238E27FC236}">
                    <a16:creationId xmlns:a16="http://schemas.microsoft.com/office/drawing/2014/main" id="{37B97B4D-FEDF-4A0A-952D-6315AB79D9C9}"/>
                  </a:ext>
                </a:extLst>
              </p:cNvPr>
              <p:cNvSpPr/>
              <p:nvPr/>
            </p:nvSpPr>
            <p:spPr>
              <a:xfrm rot="3600000">
                <a:off x="12396828" y="-56327"/>
                <a:ext cx="1178174" cy="1359620"/>
              </a:xfrm>
              <a:custGeom>
                <a:avLst/>
                <a:gdLst>
                  <a:gd name="connsiteX0" fmla="*/ 0 w 927067"/>
                  <a:gd name="connsiteY0" fmla="*/ 1008254 h 1008254"/>
                  <a:gd name="connsiteX1" fmla="*/ 582116 w 927067"/>
                  <a:gd name="connsiteY1" fmla="*/ 0 h 1008254"/>
                  <a:gd name="connsiteX2" fmla="*/ 817198 w 927067"/>
                  <a:gd name="connsiteY2" fmla="*/ 0 h 1008254"/>
                  <a:gd name="connsiteX3" fmla="*/ 927067 w 927067"/>
                  <a:gd name="connsiteY3" fmla="*/ 1008254 h 1008254"/>
                  <a:gd name="connsiteX0" fmla="*/ 0 w 1332433"/>
                  <a:gd name="connsiteY0" fmla="*/ 1008254 h 1008254"/>
                  <a:gd name="connsiteX1" fmla="*/ 582116 w 1332433"/>
                  <a:gd name="connsiteY1" fmla="*/ 0 h 1008254"/>
                  <a:gd name="connsiteX2" fmla="*/ 817198 w 1332433"/>
                  <a:gd name="connsiteY2" fmla="*/ 0 h 1008254"/>
                  <a:gd name="connsiteX3" fmla="*/ 1332433 w 1332433"/>
                  <a:gd name="connsiteY3" fmla="*/ 890339 h 1008254"/>
                  <a:gd name="connsiteX4" fmla="*/ 0 w 1332433"/>
                  <a:gd name="connsiteY4" fmla="*/ 1008254 h 1008254"/>
                  <a:gd name="connsiteX0" fmla="*/ 0 w 1332433"/>
                  <a:gd name="connsiteY0" fmla="*/ 1008254 h 1316075"/>
                  <a:gd name="connsiteX1" fmla="*/ 582116 w 1332433"/>
                  <a:gd name="connsiteY1" fmla="*/ 0 h 1316075"/>
                  <a:gd name="connsiteX2" fmla="*/ 817198 w 1332433"/>
                  <a:gd name="connsiteY2" fmla="*/ 0 h 1316075"/>
                  <a:gd name="connsiteX3" fmla="*/ 1332433 w 1332433"/>
                  <a:gd name="connsiteY3" fmla="*/ 890339 h 1316075"/>
                  <a:gd name="connsiteX4" fmla="*/ 0 w 1332433"/>
                  <a:gd name="connsiteY4" fmla="*/ 1008254 h 1316075"/>
                  <a:gd name="connsiteX0" fmla="*/ 0 w 1194435"/>
                  <a:gd name="connsiteY0" fmla="*/ 794634 h 1157261"/>
                  <a:gd name="connsiteX1" fmla="*/ 444118 w 1194435"/>
                  <a:gd name="connsiteY1" fmla="*/ 0 h 1157261"/>
                  <a:gd name="connsiteX2" fmla="*/ 679200 w 1194435"/>
                  <a:gd name="connsiteY2" fmla="*/ 0 h 1157261"/>
                  <a:gd name="connsiteX3" fmla="*/ 1194435 w 1194435"/>
                  <a:gd name="connsiteY3" fmla="*/ 890339 h 1157261"/>
                  <a:gd name="connsiteX4" fmla="*/ 0 w 1194435"/>
                  <a:gd name="connsiteY4" fmla="*/ 794634 h 1157261"/>
                  <a:gd name="connsiteX0" fmla="*/ 0 w 1194435"/>
                  <a:gd name="connsiteY0" fmla="*/ 794634 h 1276515"/>
                  <a:gd name="connsiteX1" fmla="*/ 444118 w 1194435"/>
                  <a:gd name="connsiteY1" fmla="*/ 0 h 1276515"/>
                  <a:gd name="connsiteX2" fmla="*/ 679200 w 1194435"/>
                  <a:gd name="connsiteY2" fmla="*/ 0 h 1276515"/>
                  <a:gd name="connsiteX3" fmla="*/ 1194435 w 1194435"/>
                  <a:gd name="connsiteY3" fmla="*/ 890339 h 1276515"/>
                  <a:gd name="connsiteX4" fmla="*/ 0 w 1194435"/>
                  <a:gd name="connsiteY4" fmla="*/ 794634 h 1276515"/>
                  <a:gd name="connsiteX0" fmla="*/ 0 w 1194435"/>
                  <a:gd name="connsiteY0" fmla="*/ 794634 h 1333920"/>
                  <a:gd name="connsiteX1" fmla="*/ 444118 w 1194435"/>
                  <a:gd name="connsiteY1" fmla="*/ 0 h 1333920"/>
                  <a:gd name="connsiteX2" fmla="*/ 679200 w 1194435"/>
                  <a:gd name="connsiteY2" fmla="*/ 0 h 1333920"/>
                  <a:gd name="connsiteX3" fmla="*/ 1194435 w 1194435"/>
                  <a:gd name="connsiteY3" fmla="*/ 890339 h 1333920"/>
                  <a:gd name="connsiteX4" fmla="*/ 0 w 1194435"/>
                  <a:gd name="connsiteY4" fmla="*/ 794634 h 1333920"/>
                  <a:gd name="connsiteX0" fmla="*/ 0 w 1178174"/>
                  <a:gd name="connsiteY0" fmla="*/ 751229 h 1305904"/>
                  <a:gd name="connsiteX1" fmla="*/ 427857 w 1178174"/>
                  <a:gd name="connsiteY1" fmla="*/ 0 h 1305904"/>
                  <a:gd name="connsiteX2" fmla="*/ 662939 w 1178174"/>
                  <a:gd name="connsiteY2" fmla="*/ 0 h 1305904"/>
                  <a:gd name="connsiteX3" fmla="*/ 1178174 w 1178174"/>
                  <a:gd name="connsiteY3" fmla="*/ 890339 h 1305904"/>
                  <a:gd name="connsiteX4" fmla="*/ 0 w 1178174"/>
                  <a:gd name="connsiteY4" fmla="*/ 751229 h 1305904"/>
                  <a:gd name="connsiteX0" fmla="*/ 0 w 1178174"/>
                  <a:gd name="connsiteY0" fmla="*/ 751229 h 1359620"/>
                  <a:gd name="connsiteX1" fmla="*/ 427857 w 1178174"/>
                  <a:gd name="connsiteY1" fmla="*/ 0 h 1359620"/>
                  <a:gd name="connsiteX2" fmla="*/ 662939 w 1178174"/>
                  <a:gd name="connsiteY2" fmla="*/ 0 h 1359620"/>
                  <a:gd name="connsiteX3" fmla="*/ 1178174 w 1178174"/>
                  <a:gd name="connsiteY3" fmla="*/ 890339 h 1359620"/>
                  <a:gd name="connsiteX4" fmla="*/ 0 w 1178174"/>
                  <a:gd name="connsiteY4" fmla="*/ 751229 h 135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8174" h="1359620">
                    <a:moveTo>
                      <a:pt x="0" y="751229"/>
                    </a:moveTo>
                    <a:lnTo>
                      <a:pt x="427857" y="0"/>
                    </a:lnTo>
                    <a:lnTo>
                      <a:pt x="662939" y="0"/>
                    </a:lnTo>
                    <a:lnTo>
                      <a:pt x="1178174" y="890339"/>
                    </a:lnTo>
                    <a:cubicBezTo>
                      <a:pt x="890238" y="1107819"/>
                      <a:pt x="812394" y="1901202"/>
                      <a:pt x="0" y="7512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4445D1CF-CEEC-4CA3-8732-EE674BE1AD3B}"/>
              </a:ext>
            </a:extLst>
          </p:cNvPr>
          <p:cNvSpPr txBox="1"/>
          <p:nvPr/>
        </p:nvSpPr>
        <p:spPr>
          <a:xfrm>
            <a:off x="617769" y="197141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및 한계</a:t>
            </a:r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95CFF1F5-25D0-41EC-80D0-8EA9EEFE46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5" y="95687"/>
            <a:ext cx="527502" cy="527502"/>
          </a:xfrm>
          <a:prstGeom prst="rect">
            <a:avLst/>
          </a:prstGeom>
        </p:spPr>
      </p:pic>
      <p:pic>
        <p:nvPicPr>
          <p:cNvPr id="2050" name="Picture 2" descr="월터의 상상은 현실이 된다">
            <a:extLst>
              <a:ext uri="{FF2B5EF4-FFF2-40B4-BE49-F238E27FC236}">
                <a16:creationId xmlns:a16="http://schemas.microsoft.com/office/drawing/2014/main" id="{C7E5E898-21F9-473A-8D00-5303B718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534">
            <a:off x="9580072" y="3386439"/>
            <a:ext cx="2063115" cy="29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6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>
            <a:off x="944730" y="1338509"/>
            <a:ext cx="2893671" cy="2177923"/>
          </a:xfrm>
          <a:prstGeom prst="round2SameRect">
            <a:avLst/>
          </a:prstGeom>
          <a:solidFill>
            <a:srgbClr val="C00000"/>
          </a:solidFill>
          <a:ln>
            <a:solidFill>
              <a:srgbClr val="726C6C"/>
            </a:solidFill>
          </a:ln>
          <a:effectLst>
            <a:innerShdw blurRad="63500" dist="165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r>
              <a:rPr lang="ko-KR" altLang="en-US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b="1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NO-Show</a:t>
            </a:r>
            <a:endParaRPr lang="en-US" altLang="ko-KR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5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38</a:t>
            </a:r>
            <a:r>
              <a:rPr lang="en-US" altLang="ko-KR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</a:t>
            </a:r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양쪽 모서리가 둥근 사각형 107"/>
          <p:cNvSpPr/>
          <p:nvPr/>
        </p:nvSpPr>
        <p:spPr>
          <a:xfrm>
            <a:off x="945969" y="3486428"/>
            <a:ext cx="2893671" cy="977620"/>
          </a:xfrm>
          <a:prstGeom prst="round2SameRect">
            <a:avLst>
              <a:gd name="adj1" fmla="val 0"/>
              <a:gd name="adj2" fmla="val 13776"/>
            </a:avLst>
          </a:prstGeom>
          <a:solidFill>
            <a:srgbClr val="C00000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725326" y="3815063"/>
            <a:ext cx="3332480" cy="654938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C00000"/>
          </a:solidFill>
          <a:ln>
            <a:solidFill>
              <a:srgbClr val="726C6C"/>
            </a:solidFill>
          </a:ln>
          <a:scene3d>
            <a:camera prst="perspectiveRelaxedModerately">
              <a:rot lat="590637" lon="0" rev="0"/>
            </a:camera>
            <a:lightRig rig="threePt" dir="t"/>
          </a:scene3d>
          <a:sp3d extrusionH="2540000">
            <a:extrusionClr>
              <a:srgbClr val="C0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8170" y="28845"/>
            <a:ext cx="4106970" cy="6975173"/>
            <a:chOff x="7768612" y="-118004"/>
            <a:chExt cx="4106970" cy="6975173"/>
          </a:xfrm>
        </p:grpSpPr>
        <p:sp>
          <p:nvSpPr>
            <p:cNvPr id="183" name="양쪽 모서리가 둥근 사각형 182"/>
            <p:cNvSpPr/>
            <p:nvPr/>
          </p:nvSpPr>
          <p:spPr>
            <a:xfrm>
              <a:off x="8676544" y="2691570"/>
              <a:ext cx="2364465" cy="1009658"/>
            </a:xfrm>
            <a:prstGeom prst="round2SameRect">
              <a:avLst>
                <a:gd name="adj1" fmla="val 0"/>
                <a:gd name="adj2" fmla="val 4505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 flipH="1">
              <a:off x="9921158" y="3134567"/>
              <a:ext cx="796084" cy="3722602"/>
              <a:chOff x="6781474" y="3929062"/>
              <a:chExt cx="796084" cy="3722602"/>
            </a:xfrm>
          </p:grpSpPr>
          <p:sp>
            <p:nvSpPr>
              <p:cNvPr id="185" name="양쪽 모서리가 둥근 사각형 4"/>
              <p:cNvSpPr/>
              <p:nvPr/>
            </p:nvSpPr>
            <p:spPr>
              <a:xfrm>
                <a:off x="7029141" y="6299199"/>
                <a:ext cx="430941" cy="492125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86" name="양쪽 모서리가 둥근 사각형 4"/>
              <p:cNvSpPr/>
              <p:nvPr/>
            </p:nvSpPr>
            <p:spPr>
              <a:xfrm rot="10800000" flipH="1">
                <a:off x="7029141" y="6642099"/>
                <a:ext cx="430941" cy="420688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87" name="양쪽 모서리가 둥근 사각형 4"/>
              <p:cNvSpPr/>
              <p:nvPr/>
            </p:nvSpPr>
            <p:spPr>
              <a:xfrm>
                <a:off x="6866358" y="3929062"/>
                <a:ext cx="711200" cy="2616200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88" name="평행 사변형 9"/>
              <p:cNvSpPr/>
              <p:nvPr/>
            </p:nvSpPr>
            <p:spPr>
              <a:xfrm>
                <a:off x="6781474" y="6852443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89" name="평행 사변형 9"/>
              <p:cNvSpPr/>
              <p:nvPr/>
            </p:nvSpPr>
            <p:spPr>
              <a:xfrm>
                <a:off x="6781475" y="6779572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pattFill prst="zigZ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9007585" y="3134567"/>
              <a:ext cx="796084" cy="3722602"/>
              <a:chOff x="4404566" y="3683000"/>
              <a:chExt cx="796084" cy="3722602"/>
            </a:xfrm>
          </p:grpSpPr>
          <p:sp>
            <p:nvSpPr>
              <p:cNvPr id="191" name="양쪽 모서리가 둥근 사각형 4"/>
              <p:cNvSpPr/>
              <p:nvPr/>
            </p:nvSpPr>
            <p:spPr>
              <a:xfrm>
                <a:off x="4652233" y="6053137"/>
                <a:ext cx="430941" cy="492125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92" name="양쪽 모서리가 둥근 사각형 4"/>
              <p:cNvSpPr/>
              <p:nvPr/>
            </p:nvSpPr>
            <p:spPr>
              <a:xfrm rot="10800000" flipH="1">
                <a:off x="4652233" y="6396037"/>
                <a:ext cx="430941" cy="420688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rgbClr val="FBB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93" name="양쪽 모서리가 둥근 사각형 4"/>
              <p:cNvSpPr/>
              <p:nvPr/>
            </p:nvSpPr>
            <p:spPr>
              <a:xfrm>
                <a:off x="4489450" y="3683000"/>
                <a:ext cx="711200" cy="2616200"/>
              </a:xfrm>
              <a:custGeom>
                <a:avLst/>
                <a:gdLst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0 w 711200"/>
                  <a:gd name="connsiteY6" fmla="*/ 2616200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0 w 711200"/>
                  <a:gd name="connsiteY5" fmla="*/ 2616200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  <a:gd name="connsiteX0" fmla="*/ 355600 w 711200"/>
                  <a:gd name="connsiteY0" fmla="*/ 0 h 2616200"/>
                  <a:gd name="connsiteX1" fmla="*/ 355600 w 711200"/>
                  <a:gd name="connsiteY1" fmla="*/ 0 h 2616200"/>
                  <a:gd name="connsiteX2" fmla="*/ 711200 w 711200"/>
                  <a:gd name="connsiteY2" fmla="*/ 355600 h 2616200"/>
                  <a:gd name="connsiteX3" fmla="*/ 711200 w 711200"/>
                  <a:gd name="connsiteY3" fmla="*/ 2616200 h 2616200"/>
                  <a:gd name="connsiteX4" fmla="*/ 711200 w 711200"/>
                  <a:gd name="connsiteY4" fmla="*/ 2616200 h 2616200"/>
                  <a:gd name="connsiteX5" fmla="*/ 104775 w 711200"/>
                  <a:gd name="connsiteY5" fmla="*/ 2613025 h 2616200"/>
                  <a:gd name="connsiteX6" fmla="*/ 107092 w 711200"/>
                  <a:gd name="connsiteY6" fmla="*/ 2607962 h 2616200"/>
                  <a:gd name="connsiteX7" fmla="*/ 0 w 711200"/>
                  <a:gd name="connsiteY7" fmla="*/ 355600 h 2616200"/>
                  <a:gd name="connsiteX8" fmla="*/ 355600 w 711200"/>
                  <a:gd name="connsiteY8" fmla="*/ 0 h 261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1200" h="2616200">
                    <a:moveTo>
                      <a:pt x="355600" y="0"/>
                    </a:moveTo>
                    <a:lnTo>
                      <a:pt x="355600" y="0"/>
                    </a:lnTo>
                    <a:cubicBezTo>
                      <a:pt x="551992" y="0"/>
                      <a:pt x="711200" y="159208"/>
                      <a:pt x="711200" y="355600"/>
                    </a:cubicBezTo>
                    <a:lnTo>
                      <a:pt x="711200" y="2616200"/>
                    </a:lnTo>
                    <a:lnTo>
                      <a:pt x="711200" y="2616200"/>
                    </a:lnTo>
                    <a:lnTo>
                      <a:pt x="104775" y="2613025"/>
                    </a:lnTo>
                    <a:lnTo>
                      <a:pt x="107092" y="2607962"/>
                    </a:lnTo>
                    <a:cubicBezTo>
                      <a:pt x="65903" y="1854429"/>
                      <a:pt x="0" y="1109133"/>
                      <a:pt x="0" y="355600"/>
                    </a:cubicBezTo>
                    <a:cubicBezTo>
                      <a:pt x="0" y="159208"/>
                      <a:pt x="159208" y="0"/>
                      <a:pt x="3556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94" name="평행 사변형 9"/>
              <p:cNvSpPr/>
              <p:nvPr/>
            </p:nvSpPr>
            <p:spPr>
              <a:xfrm>
                <a:off x="4404566" y="6606381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95" name="평행 사변형 9"/>
              <p:cNvSpPr/>
              <p:nvPr/>
            </p:nvSpPr>
            <p:spPr>
              <a:xfrm>
                <a:off x="4404567" y="6533510"/>
                <a:ext cx="777033" cy="799221"/>
              </a:xfrm>
              <a:custGeom>
                <a:avLst/>
                <a:gdLst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45728 w 936625"/>
                  <a:gd name="connsiteY3" fmla="*/ 763587 h 763587"/>
                  <a:gd name="connsiteX4" fmla="*/ 0 w 936625"/>
                  <a:gd name="connsiteY4" fmla="*/ 763587 h 763587"/>
                  <a:gd name="connsiteX0" fmla="*/ 0 w 936625"/>
                  <a:gd name="connsiteY0" fmla="*/ 763587 h 763587"/>
                  <a:gd name="connsiteX1" fmla="*/ 190897 w 936625"/>
                  <a:gd name="connsiteY1" fmla="*/ 0 h 763587"/>
                  <a:gd name="connsiteX2" fmla="*/ 936625 w 936625"/>
                  <a:gd name="connsiteY2" fmla="*/ 0 h 763587"/>
                  <a:gd name="connsiteX3" fmla="*/ 777478 w 936625"/>
                  <a:gd name="connsiteY3" fmla="*/ 554037 h 763587"/>
                  <a:gd name="connsiteX4" fmla="*/ 0 w 936625"/>
                  <a:gd name="connsiteY4" fmla="*/ 763587 h 763587"/>
                  <a:gd name="connsiteX0" fmla="*/ 0 w 936625"/>
                  <a:gd name="connsiteY0" fmla="*/ 763587 h 775783"/>
                  <a:gd name="connsiteX1" fmla="*/ 190897 w 936625"/>
                  <a:gd name="connsiteY1" fmla="*/ 0 h 775783"/>
                  <a:gd name="connsiteX2" fmla="*/ 936625 w 936625"/>
                  <a:gd name="connsiteY2" fmla="*/ 0 h 775783"/>
                  <a:gd name="connsiteX3" fmla="*/ 777478 w 936625"/>
                  <a:gd name="connsiteY3" fmla="*/ 554037 h 775783"/>
                  <a:gd name="connsiteX4" fmla="*/ 0 w 936625"/>
                  <a:gd name="connsiteY4" fmla="*/ 763587 h 775783"/>
                  <a:gd name="connsiteX0" fmla="*/ 0 w 892175"/>
                  <a:gd name="connsiteY0" fmla="*/ 509587 h 699631"/>
                  <a:gd name="connsiteX1" fmla="*/ 146447 w 892175"/>
                  <a:gd name="connsiteY1" fmla="*/ 0 h 699631"/>
                  <a:gd name="connsiteX2" fmla="*/ 892175 w 892175"/>
                  <a:gd name="connsiteY2" fmla="*/ 0 h 699631"/>
                  <a:gd name="connsiteX3" fmla="*/ 733028 w 892175"/>
                  <a:gd name="connsiteY3" fmla="*/ 554037 h 699631"/>
                  <a:gd name="connsiteX4" fmla="*/ 0 w 892175"/>
                  <a:gd name="connsiteY4" fmla="*/ 509587 h 699631"/>
                  <a:gd name="connsiteX0" fmla="*/ 6518 w 898693"/>
                  <a:gd name="connsiteY0" fmla="*/ 509587 h 776554"/>
                  <a:gd name="connsiteX1" fmla="*/ 152965 w 898693"/>
                  <a:gd name="connsiteY1" fmla="*/ 0 h 776554"/>
                  <a:gd name="connsiteX2" fmla="*/ 898693 w 898693"/>
                  <a:gd name="connsiteY2" fmla="*/ 0 h 776554"/>
                  <a:gd name="connsiteX3" fmla="*/ 739546 w 898693"/>
                  <a:gd name="connsiteY3" fmla="*/ 554037 h 776554"/>
                  <a:gd name="connsiteX4" fmla="*/ 6518 w 898693"/>
                  <a:gd name="connsiteY4" fmla="*/ 509587 h 776554"/>
                  <a:gd name="connsiteX0" fmla="*/ 6518 w 898693"/>
                  <a:gd name="connsiteY0" fmla="*/ 602720 h 869687"/>
                  <a:gd name="connsiteX1" fmla="*/ 152965 w 898693"/>
                  <a:gd name="connsiteY1" fmla="*/ 93133 h 869687"/>
                  <a:gd name="connsiteX2" fmla="*/ 898693 w 898693"/>
                  <a:gd name="connsiteY2" fmla="*/ 93133 h 869687"/>
                  <a:gd name="connsiteX3" fmla="*/ 739546 w 898693"/>
                  <a:gd name="connsiteY3" fmla="*/ 647170 h 869687"/>
                  <a:gd name="connsiteX4" fmla="*/ 6518 w 898693"/>
                  <a:gd name="connsiteY4" fmla="*/ 602720 h 869687"/>
                  <a:gd name="connsiteX0" fmla="*/ 6518 w 860593"/>
                  <a:gd name="connsiteY0" fmla="*/ 576544 h 843511"/>
                  <a:gd name="connsiteX1" fmla="*/ 152965 w 860593"/>
                  <a:gd name="connsiteY1" fmla="*/ 66957 h 843511"/>
                  <a:gd name="connsiteX2" fmla="*/ 860593 w 860593"/>
                  <a:gd name="connsiteY2" fmla="*/ 206657 h 843511"/>
                  <a:gd name="connsiteX3" fmla="*/ 739546 w 860593"/>
                  <a:gd name="connsiteY3" fmla="*/ 620994 h 843511"/>
                  <a:gd name="connsiteX4" fmla="*/ 6518 w 860593"/>
                  <a:gd name="connsiteY4" fmla="*/ 576544 h 843511"/>
                  <a:gd name="connsiteX0" fmla="*/ 6518 w 860593"/>
                  <a:gd name="connsiteY0" fmla="*/ 614767 h 881734"/>
                  <a:gd name="connsiteX1" fmla="*/ 152965 w 860593"/>
                  <a:gd name="connsiteY1" fmla="*/ 105180 h 881734"/>
                  <a:gd name="connsiteX2" fmla="*/ 860593 w 860593"/>
                  <a:gd name="connsiteY2" fmla="*/ 244880 h 881734"/>
                  <a:gd name="connsiteX3" fmla="*/ 739546 w 860593"/>
                  <a:gd name="connsiteY3" fmla="*/ 659217 h 881734"/>
                  <a:gd name="connsiteX4" fmla="*/ 6518 w 860593"/>
                  <a:gd name="connsiteY4" fmla="*/ 614767 h 881734"/>
                  <a:gd name="connsiteX0" fmla="*/ 6518 w 841543"/>
                  <a:gd name="connsiteY0" fmla="*/ 601748 h 868715"/>
                  <a:gd name="connsiteX1" fmla="*/ 152965 w 841543"/>
                  <a:gd name="connsiteY1" fmla="*/ 92161 h 868715"/>
                  <a:gd name="connsiteX2" fmla="*/ 841543 w 841543"/>
                  <a:gd name="connsiteY2" fmla="*/ 282661 h 868715"/>
                  <a:gd name="connsiteX3" fmla="*/ 739546 w 841543"/>
                  <a:gd name="connsiteY3" fmla="*/ 646198 h 868715"/>
                  <a:gd name="connsiteX4" fmla="*/ 6518 w 841543"/>
                  <a:gd name="connsiteY4" fmla="*/ 601748 h 868715"/>
                  <a:gd name="connsiteX0" fmla="*/ 6518 w 841543"/>
                  <a:gd name="connsiteY0" fmla="*/ 652548 h 919515"/>
                  <a:gd name="connsiteX1" fmla="*/ 152965 w 841543"/>
                  <a:gd name="connsiteY1" fmla="*/ 142961 h 919515"/>
                  <a:gd name="connsiteX2" fmla="*/ 841543 w 841543"/>
                  <a:gd name="connsiteY2" fmla="*/ 333461 h 919515"/>
                  <a:gd name="connsiteX3" fmla="*/ 739546 w 841543"/>
                  <a:gd name="connsiteY3" fmla="*/ 696998 h 919515"/>
                  <a:gd name="connsiteX4" fmla="*/ 6518 w 841543"/>
                  <a:gd name="connsiteY4" fmla="*/ 652548 h 919515"/>
                  <a:gd name="connsiteX0" fmla="*/ 6518 w 841543"/>
                  <a:gd name="connsiteY0" fmla="*/ 603647 h 870614"/>
                  <a:gd name="connsiteX1" fmla="*/ 231546 w 841543"/>
                  <a:gd name="connsiteY1" fmla="*/ 182167 h 870614"/>
                  <a:gd name="connsiteX2" fmla="*/ 841543 w 841543"/>
                  <a:gd name="connsiteY2" fmla="*/ 284560 h 870614"/>
                  <a:gd name="connsiteX3" fmla="*/ 739546 w 841543"/>
                  <a:gd name="connsiteY3" fmla="*/ 648097 h 870614"/>
                  <a:gd name="connsiteX4" fmla="*/ 6518 w 841543"/>
                  <a:gd name="connsiteY4" fmla="*/ 603647 h 870614"/>
                  <a:gd name="connsiteX0" fmla="*/ 6518 w 777249"/>
                  <a:gd name="connsiteY0" fmla="*/ 618393 h 885360"/>
                  <a:gd name="connsiteX1" fmla="*/ 231546 w 777249"/>
                  <a:gd name="connsiteY1" fmla="*/ 196913 h 885360"/>
                  <a:gd name="connsiteX2" fmla="*/ 777249 w 777249"/>
                  <a:gd name="connsiteY2" fmla="*/ 270731 h 885360"/>
                  <a:gd name="connsiteX3" fmla="*/ 739546 w 777249"/>
                  <a:gd name="connsiteY3" fmla="*/ 662843 h 885360"/>
                  <a:gd name="connsiteX4" fmla="*/ 6518 w 777249"/>
                  <a:gd name="connsiteY4" fmla="*/ 618393 h 885360"/>
                  <a:gd name="connsiteX0" fmla="*/ 6302 w 777033"/>
                  <a:gd name="connsiteY0" fmla="*/ 618393 h 898859"/>
                  <a:gd name="connsiteX1" fmla="*/ 231330 w 777033"/>
                  <a:gd name="connsiteY1" fmla="*/ 196913 h 898859"/>
                  <a:gd name="connsiteX2" fmla="*/ 777033 w 777033"/>
                  <a:gd name="connsiteY2" fmla="*/ 270731 h 898859"/>
                  <a:gd name="connsiteX3" fmla="*/ 763142 w 777033"/>
                  <a:gd name="connsiteY3" fmla="*/ 684274 h 898859"/>
                  <a:gd name="connsiteX4" fmla="*/ 6302 w 777033"/>
                  <a:gd name="connsiteY4" fmla="*/ 618393 h 898859"/>
                  <a:gd name="connsiteX0" fmla="*/ 6302 w 777033"/>
                  <a:gd name="connsiteY0" fmla="*/ 554893 h 835359"/>
                  <a:gd name="connsiteX1" fmla="*/ 231330 w 777033"/>
                  <a:gd name="connsiteY1" fmla="*/ 133413 h 835359"/>
                  <a:gd name="connsiteX2" fmla="*/ 777033 w 777033"/>
                  <a:gd name="connsiteY2" fmla="*/ 207231 h 835359"/>
                  <a:gd name="connsiteX3" fmla="*/ 763142 w 777033"/>
                  <a:gd name="connsiteY3" fmla="*/ 620774 h 835359"/>
                  <a:gd name="connsiteX4" fmla="*/ 6302 w 777033"/>
                  <a:gd name="connsiteY4" fmla="*/ 554893 h 835359"/>
                  <a:gd name="connsiteX0" fmla="*/ 6302 w 777033"/>
                  <a:gd name="connsiteY0" fmla="*/ 553469 h 833935"/>
                  <a:gd name="connsiteX1" fmla="*/ 224186 w 777033"/>
                  <a:gd name="connsiteY1" fmla="*/ 134370 h 833935"/>
                  <a:gd name="connsiteX2" fmla="*/ 777033 w 777033"/>
                  <a:gd name="connsiteY2" fmla="*/ 205807 h 833935"/>
                  <a:gd name="connsiteX3" fmla="*/ 763142 w 777033"/>
                  <a:gd name="connsiteY3" fmla="*/ 619350 h 833935"/>
                  <a:gd name="connsiteX4" fmla="*/ 6302 w 777033"/>
                  <a:gd name="connsiteY4" fmla="*/ 553469 h 833935"/>
                  <a:gd name="connsiteX0" fmla="*/ 6302 w 777033"/>
                  <a:gd name="connsiteY0" fmla="*/ 518755 h 799221"/>
                  <a:gd name="connsiteX1" fmla="*/ 224186 w 777033"/>
                  <a:gd name="connsiteY1" fmla="*/ 99656 h 799221"/>
                  <a:gd name="connsiteX2" fmla="*/ 777033 w 777033"/>
                  <a:gd name="connsiteY2" fmla="*/ 171093 h 799221"/>
                  <a:gd name="connsiteX3" fmla="*/ 763142 w 777033"/>
                  <a:gd name="connsiteY3" fmla="*/ 584636 h 799221"/>
                  <a:gd name="connsiteX4" fmla="*/ 6302 w 777033"/>
                  <a:gd name="connsiteY4" fmla="*/ 518755 h 79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033" h="799221">
                    <a:moveTo>
                      <a:pt x="6302" y="518755"/>
                    </a:moveTo>
                    <a:lnTo>
                      <a:pt x="224186" y="99656"/>
                    </a:lnTo>
                    <a:cubicBezTo>
                      <a:pt x="465618" y="-24169"/>
                      <a:pt x="578463" y="-65444"/>
                      <a:pt x="777033" y="171093"/>
                    </a:cubicBezTo>
                    <a:lnTo>
                      <a:pt x="763142" y="584636"/>
                    </a:lnTo>
                    <a:cubicBezTo>
                      <a:pt x="586533" y="965636"/>
                      <a:pt x="-71089" y="772755"/>
                      <a:pt x="6302" y="518755"/>
                    </a:cubicBezTo>
                    <a:close/>
                  </a:path>
                </a:pathLst>
              </a:custGeom>
              <a:pattFill prst="zigZ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196" name="사다리꼴 1045"/>
            <p:cNvSpPr/>
            <p:nvPr/>
          </p:nvSpPr>
          <p:spPr>
            <a:xfrm>
              <a:off x="8663927" y="-831"/>
              <a:ext cx="2377082" cy="3044487"/>
            </a:xfrm>
            <a:custGeom>
              <a:avLst/>
              <a:gdLst>
                <a:gd name="connsiteX0" fmla="*/ 0 w 2377082"/>
                <a:gd name="connsiteY0" fmla="*/ 2980800 h 2980800"/>
                <a:gd name="connsiteX1" fmla="*/ 66748 w 2377082"/>
                <a:gd name="connsiteY1" fmla="*/ 0 h 2980800"/>
                <a:gd name="connsiteX2" fmla="*/ 2310334 w 2377082"/>
                <a:gd name="connsiteY2" fmla="*/ 0 h 2980800"/>
                <a:gd name="connsiteX3" fmla="*/ 2377082 w 2377082"/>
                <a:gd name="connsiteY3" fmla="*/ 2980800 h 2980800"/>
                <a:gd name="connsiteX4" fmla="*/ 0 w 2377082"/>
                <a:gd name="connsiteY4" fmla="*/ 2980800 h 2980800"/>
                <a:gd name="connsiteX0" fmla="*/ 0 w 2377082"/>
                <a:gd name="connsiteY0" fmla="*/ 2980800 h 2980800"/>
                <a:gd name="connsiteX1" fmla="*/ 66748 w 2377082"/>
                <a:gd name="connsiteY1" fmla="*/ 0 h 2980800"/>
                <a:gd name="connsiteX2" fmla="*/ 2310334 w 2377082"/>
                <a:gd name="connsiteY2" fmla="*/ 0 h 2980800"/>
                <a:gd name="connsiteX3" fmla="*/ 2377082 w 2377082"/>
                <a:gd name="connsiteY3" fmla="*/ 2980800 h 2980800"/>
                <a:gd name="connsiteX4" fmla="*/ 0 w 2377082"/>
                <a:gd name="connsiteY4" fmla="*/ 2980800 h 2980800"/>
                <a:gd name="connsiteX0" fmla="*/ 0 w 2377082"/>
                <a:gd name="connsiteY0" fmla="*/ 2980800 h 3044487"/>
                <a:gd name="connsiteX1" fmla="*/ 66748 w 2377082"/>
                <a:gd name="connsiteY1" fmla="*/ 0 h 3044487"/>
                <a:gd name="connsiteX2" fmla="*/ 2310334 w 2377082"/>
                <a:gd name="connsiteY2" fmla="*/ 0 h 3044487"/>
                <a:gd name="connsiteX3" fmla="*/ 2377082 w 2377082"/>
                <a:gd name="connsiteY3" fmla="*/ 2980800 h 3044487"/>
                <a:gd name="connsiteX4" fmla="*/ 0 w 2377082"/>
                <a:gd name="connsiteY4" fmla="*/ 2980800 h 304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082" h="3044487">
                  <a:moveTo>
                    <a:pt x="0" y="2980800"/>
                  </a:moveTo>
                  <a:lnTo>
                    <a:pt x="66748" y="0"/>
                  </a:lnTo>
                  <a:lnTo>
                    <a:pt x="2310334" y="0"/>
                  </a:lnTo>
                  <a:lnTo>
                    <a:pt x="2377082" y="2980800"/>
                  </a:lnTo>
                  <a:cubicBezTo>
                    <a:pt x="1843801" y="3186540"/>
                    <a:pt x="929521" y="2813160"/>
                    <a:pt x="0" y="298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15808" y="102042"/>
              <a:ext cx="1519352" cy="3340841"/>
              <a:chOff x="7380560" y="-454257"/>
              <a:chExt cx="1519352" cy="3340841"/>
            </a:xfrm>
          </p:grpSpPr>
          <p:sp>
            <p:nvSpPr>
              <p:cNvPr id="239" name="자유형 238"/>
              <p:cNvSpPr/>
              <p:nvPr/>
            </p:nvSpPr>
            <p:spPr>
              <a:xfrm rot="16577085">
                <a:off x="6894704" y="31599"/>
                <a:ext cx="1471846" cy="500134"/>
              </a:xfrm>
              <a:custGeom>
                <a:avLst/>
                <a:gdLst>
                  <a:gd name="connsiteX0" fmla="*/ 1113588 w 1471846"/>
                  <a:gd name="connsiteY0" fmla="*/ 0 h 500134"/>
                  <a:gd name="connsiteX1" fmla="*/ 1471846 w 1471846"/>
                  <a:gd name="connsiteY1" fmla="*/ 358259 h 500134"/>
                  <a:gd name="connsiteX2" fmla="*/ 1425573 w 1471846"/>
                  <a:gd name="connsiteY2" fmla="*/ 426891 h 500134"/>
                  <a:gd name="connsiteX3" fmla="*/ 1248749 w 1471846"/>
                  <a:gd name="connsiteY3" fmla="*/ 500134 h 500134"/>
                  <a:gd name="connsiteX4" fmla="*/ 250067 w 1471846"/>
                  <a:gd name="connsiteY4" fmla="*/ 500134 h 500134"/>
                  <a:gd name="connsiteX5" fmla="*/ 0 w 1471846"/>
                  <a:gd name="connsiteY5" fmla="*/ 250067 h 500134"/>
                  <a:gd name="connsiteX6" fmla="*/ 250067 w 1471846"/>
                  <a:gd name="connsiteY6" fmla="*/ 0 h 50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1846" h="500134">
                    <a:moveTo>
                      <a:pt x="1113588" y="0"/>
                    </a:moveTo>
                    <a:lnTo>
                      <a:pt x="1471846" y="358259"/>
                    </a:lnTo>
                    <a:lnTo>
                      <a:pt x="1425573" y="426891"/>
                    </a:lnTo>
                    <a:cubicBezTo>
                      <a:pt x="1380320" y="472144"/>
                      <a:pt x="1317803" y="500134"/>
                      <a:pt x="1248749" y="500134"/>
                    </a:cubicBezTo>
                    <a:lnTo>
                      <a:pt x="250067" y="500134"/>
                    </a:lnTo>
                    <a:cubicBezTo>
                      <a:pt x="111959" y="500134"/>
                      <a:pt x="0" y="388175"/>
                      <a:pt x="0" y="250067"/>
                    </a:cubicBezTo>
                    <a:cubicBezTo>
                      <a:pt x="0" y="111959"/>
                      <a:pt x="111959" y="0"/>
                      <a:pt x="250067" y="0"/>
                    </a:cubicBez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241" name="그룹 240"/>
              <p:cNvGrpSpPr/>
              <p:nvPr/>
            </p:nvGrpSpPr>
            <p:grpSpPr>
              <a:xfrm rot="21077213">
                <a:off x="7649459" y="1179910"/>
                <a:ext cx="1250453" cy="1706674"/>
                <a:chOff x="3768778" y="-3091"/>
                <a:chExt cx="1250453" cy="1706674"/>
              </a:xfrm>
            </p:grpSpPr>
            <p:grpSp>
              <p:nvGrpSpPr>
                <p:cNvPr id="243" name="그룹 242"/>
                <p:cNvGrpSpPr/>
                <p:nvPr/>
              </p:nvGrpSpPr>
              <p:grpSpPr>
                <a:xfrm rot="9000000">
                  <a:off x="4348640" y="547332"/>
                  <a:ext cx="670591" cy="1156251"/>
                  <a:chOff x="9158375" y="3813841"/>
                  <a:chExt cx="1847851" cy="3186113"/>
                </a:xfrm>
              </p:grpSpPr>
              <p:sp>
                <p:nvSpPr>
                  <p:cNvPr id="245" name="Freeform 996"/>
                  <p:cNvSpPr>
                    <a:spLocks/>
                  </p:cNvSpPr>
                  <p:nvPr/>
                </p:nvSpPr>
                <p:spPr bwMode="auto">
                  <a:xfrm>
                    <a:off x="9610813" y="5904579"/>
                    <a:ext cx="1395413" cy="1095375"/>
                  </a:xfrm>
                  <a:custGeom>
                    <a:avLst/>
                    <a:gdLst>
                      <a:gd name="T0" fmla="*/ 2637 w 2637"/>
                      <a:gd name="T1" fmla="*/ 759 h 2069"/>
                      <a:gd name="T2" fmla="*/ 2636 w 2637"/>
                      <a:gd name="T3" fmla="*/ 827 h 2069"/>
                      <a:gd name="T4" fmla="*/ 2624 w 2637"/>
                      <a:gd name="T5" fmla="*/ 1003 h 2069"/>
                      <a:gd name="T6" fmla="*/ 2591 w 2637"/>
                      <a:gd name="T7" fmla="*/ 1320 h 2069"/>
                      <a:gd name="T8" fmla="*/ 2528 w 2637"/>
                      <a:gd name="T9" fmla="*/ 1747 h 2069"/>
                      <a:gd name="T10" fmla="*/ 2480 w 2637"/>
                      <a:gd name="T11" fmla="*/ 1979 h 2069"/>
                      <a:gd name="T12" fmla="*/ 2460 w 2637"/>
                      <a:gd name="T13" fmla="*/ 2045 h 2069"/>
                      <a:gd name="T14" fmla="*/ 2447 w 2637"/>
                      <a:gd name="T15" fmla="*/ 2067 h 2069"/>
                      <a:gd name="T16" fmla="*/ 2443 w 2637"/>
                      <a:gd name="T17" fmla="*/ 2069 h 2069"/>
                      <a:gd name="T18" fmla="*/ 270 w 2637"/>
                      <a:gd name="T19" fmla="*/ 2069 h 2069"/>
                      <a:gd name="T20" fmla="*/ 259 w 2637"/>
                      <a:gd name="T21" fmla="*/ 2067 h 2069"/>
                      <a:gd name="T22" fmla="*/ 241 w 2637"/>
                      <a:gd name="T23" fmla="*/ 2056 h 2069"/>
                      <a:gd name="T24" fmla="*/ 212 w 2637"/>
                      <a:gd name="T25" fmla="*/ 2021 h 2069"/>
                      <a:gd name="T26" fmla="*/ 174 w 2637"/>
                      <a:gd name="T27" fmla="*/ 1943 h 2069"/>
                      <a:gd name="T28" fmla="*/ 137 w 2637"/>
                      <a:gd name="T29" fmla="*/ 1844 h 2069"/>
                      <a:gd name="T30" fmla="*/ 51 w 2637"/>
                      <a:gd name="T31" fmla="*/ 1554 h 2069"/>
                      <a:gd name="T32" fmla="*/ 0 w 2637"/>
                      <a:gd name="T33" fmla="*/ 1392 h 2069"/>
                      <a:gd name="T34" fmla="*/ 0 w 2637"/>
                      <a:gd name="T35" fmla="*/ 777 h 2069"/>
                      <a:gd name="T36" fmla="*/ 0 w 2637"/>
                      <a:gd name="T37" fmla="*/ 713 h 2069"/>
                      <a:gd name="T38" fmla="*/ 12 w 2637"/>
                      <a:gd name="T39" fmla="*/ 581 h 2069"/>
                      <a:gd name="T40" fmla="*/ 36 w 2637"/>
                      <a:gd name="T41" fmla="*/ 448 h 2069"/>
                      <a:gd name="T42" fmla="*/ 74 w 2637"/>
                      <a:gd name="T43" fmla="*/ 322 h 2069"/>
                      <a:gd name="T44" fmla="*/ 125 w 2637"/>
                      <a:gd name="T45" fmla="*/ 208 h 2069"/>
                      <a:gd name="T46" fmla="*/ 176 w 2637"/>
                      <a:gd name="T47" fmla="*/ 134 h 2069"/>
                      <a:gd name="T48" fmla="*/ 215 w 2637"/>
                      <a:gd name="T49" fmla="*/ 93 h 2069"/>
                      <a:gd name="T50" fmla="*/ 258 w 2637"/>
                      <a:gd name="T51" fmla="*/ 58 h 2069"/>
                      <a:gd name="T52" fmla="*/ 306 w 2637"/>
                      <a:gd name="T53" fmla="*/ 29 h 2069"/>
                      <a:gd name="T54" fmla="*/ 359 w 2637"/>
                      <a:gd name="T55" fmla="*/ 10 h 2069"/>
                      <a:gd name="T56" fmla="*/ 415 w 2637"/>
                      <a:gd name="T57" fmla="*/ 0 h 2069"/>
                      <a:gd name="T58" fmla="*/ 447 w 2637"/>
                      <a:gd name="T59" fmla="*/ 0 h 2069"/>
                      <a:gd name="T60" fmla="*/ 2191 w 2637"/>
                      <a:gd name="T61" fmla="*/ 0 h 2069"/>
                      <a:gd name="T62" fmla="*/ 2251 w 2637"/>
                      <a:gd name="T63" fmla="*/ 0 h 2069"/>
                      <a:gd name="T64" fmla="*/ 2357 w 2637"/>
                      <a:gd name="T65" fmla="*/ 12 h 2069"/>
                      <a:gd name="T66" fmla="*/ 2443 w 2637"/>
                      <a:gd name="T67" fmla="*/ 36 h 2069"/>
                      <a:gd name="T68" fmla="*/ 2512 w 2637"/>
                      <a:gd name="T69" fmla="*/ 74 h 2069"/>
                      <a:gd name="T70" fmla="*/ 2564 w 2637"/>
                      <a:gd name="T71" fmla="*/ 126 h 2069"/>
                      <a:gd name="T72" fmla="*/ 2601 w 2637"/>
                      <a:gd name="T73" fmla="*/ 195 h 2069"/>
                      <a:gd name="T74" fmla="*/ 2626 w 2637"/>
                      <a:gd name="T75" fmla="*/ 280 h 2069"/>
                      <a:gd name="T76" fmla="*/ 2636 w 2637"/>
                      <a:gd name="T77" fmla="*/ 385 h 2069"/>
                      <a:gd name="T78" fmla="*/ 2637 w 2637"/>
                      <a:gd name="T79" fmla="*/ 445 h 2069"/>
                      <a:gd name="T80" fmla="*/ 2637 w 2637"/>
                      <a:gd name="T81" fmla="*/ 759 h 20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637" h="2069">
                        <a:moveTo>
                          <a:pt x="2637" y="759"/>
                        </a:moveTo>
                        <a:lnTo>
                          <a:pt x="2636" y="827"/>
                        </a:lnTo>
                        <a:lnTo>
                          <a:pt x="2624" y="1003"/>
                        </a:lnTo>
                        <a:lnTo>
                          <a:pt x="2591" y="1320"/>
                        </a:lnTo>
                        <a:lnTo>
                          <a:pt x="2528" y="1747"/>
                        </a:lnTo>
                        <a:lnTo>
                          <a:pt x="2480" y="1979"/>
                        </a:lnTo>
                        <a:lnTo>
                          <a:pt x="2460" y="2045"/>
                        </a:lnTo>
                        <a:lnTo>
                          <a:pt x="2447" y="2067"/>
                        </a:lnTo>
                        <a:lnTo>
                          <a:pt x="2443" y="2069"/>
                        </a:lnTo>
                        <a:lnTo>
                          <a:pt x="270" y="2069"/>
                        </a:lnTo>
                        <a:lnTo>
                          <a:pt x="259" y="2067"/>
                        </a:lnTo>
                        <a:lnTo>
                          <a:pt x="241" y="2056"/>
                        </a:lnTo>
                        <a:lnTo>
                          <a:pt x="212" y="2021"/>
                        </a:lnTo>
                        <a:lnTo>
                          <a:pt x="174" y="1943"/>
                        </a:lnTo>
                        <a:lnTo>
                          <a:pt x="137" y="1844"/>
                        </a:lnTo>
                        <a:lnTo>
                          <a:pt x="51" y="1554"/>
                        </a:lnTo>
                        <a:lnTo>
                          <a:pt x="0" y="1392"/>
                        </a:lnTo>
                        <a:lnTo>
                          <a:pt x="0" y="777"/>
                        </a:lnTo>
                        <a:lnTo>
                          <a:pt x="0" y="713"/>
                        </a:lnTo>
                        <a:lnTo>
                          <a:pt x="12" y="581"/>
                        </a:lnTo>
                        <a:lnTo>
                          <a:pt x="36" y="448"/>
                        </a:lnTo>
                        <a:lnTo>
                          <a:pt x="74" y="322"/>
                        </a:lnTo>
                        <a:lnTo>
                          <a:pt x="125" y="208"/>
                        </a:lnTo>
                        <a:lnTo>
                          <a:pt x="176" y="134"/>
                        </a:lnTo>
                        <a:lnTo>
                          <a:pt x="215" y="93"/>
                        </a:lnTo>
                        <a:lnTo>
                          <a:pt x="258" y="58"/>
                        </a:lnTo>
                        <a:lnTo>
                          <a:pt x="306" y="29"/>
                        </a:lnTo>
                        <a:lnTo>
                          <a:pt x="359" y="10"/>
                        </a:lnTo>
                        <a:lnTo>
                          <a:pt x="415" y="0"/>
                        </a:lnTo>
                        <a:lnTo>
                          <a:pt x="447" y="0"/>
                        </a:lnTo>
                        <a:lnTo>
                          <a:pt x="2191" y="0"/>
                        </a:lnTo>
                        <a:lnTo>
                          <a:pt x="2251" y="0"/>
                        </a:lnTo>
                        <a:lnTo>
                          <a:pt x="2357" y="12"/>
                        </a:lnTo>
                        <a:lnTo>
                          <a:pt x="2443" y="36"/>
                        </a:lnTo>
                        <a:lnTo>
                          <a:pt x="2512" y="74"/>
                        </a:lnTo>
                        <a:lnTo>
                          <a:pt x="2564" y="126"/>
                        </a:lnTo>
                        <a:lnTo>
                          <a:pt x="2601" y="195"/>
                        </a:lnTo>
                        <a:lnTo>
                          <a:pt x="2626" y="280"/>
                        </a:lnTo>
                        <a:lnTo>
                          <a:pt x="2636" y="385"/>
                        </a:lnTo>
                        <a:lnTo>
                          <a:pt x="2637" y="445"/>
                        </a:lnTo>
                        <a:lnTo>
                          <a:pt x="2637" y="75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46" name="Freeform 997"/>
                  <p:cNvSpPr>
                    <a:spLocks/>
                  </p:cNvSpPr>
                  <p:nvPr/>
                </p:nvSpPr>
                <p:spPr bwMode="auto">
                  <a:xfrm>
                    <a:off x="9158375" y="5164244"/>
                    <a:ext cx="679450" cy="1479550"/>
                  </a:xfrm>
                  <a:custGeom>
                    <a:avLst/>
                    <a:gdLst>
                      <a:gd name="T0" fmla="*/ 852 w 1286"/>
                      <a:gd name="T1" fmla="*/ 2796 h 2796"/>
                      <a:gd name="T2" fmla="*/ 785 w 1286"/>
                      <a:gd name="T3" fmla="*/ 2702 h 2796"/>
                      <a:gd name="T4" fmla="*/ 446 w 1286"/>
                      <a:gd name="T5" fmla="*/ 2211 h 2796"/>
                      <a:gd name="T6" fmla="*/ 280 w 1286"/>
                      <a:gd name="T7" fmla="*/ 1955 h 2796"/>
                      <a:gd name="T8" fmla="*/ 194 w 1286"/>
                      <a:gd name="T9" fmla="*/ 1805 h 2796"/>
                      <a:gd name="T10" fmla="*/ 162 w 1286"/>
                      <a:gd name="T11" fmla="*/ 1744 h 2796"/>
                      <a:gd name="T12" fmla="*/ 148 w 1286"/>
                      <a:gd name="T13" fmla="*/ 1713 h 2796"/>
                      <a:gd name="T14" fmla="*/ 129 w 1286"/>
                      <a:gd name="T15" fmla="*/ 1635 h 2796"/>
                      <a:gd name="T16" fmla="*/ 112 w 1286"/>
                      <a:gd name="T17" fmla="*/ 1487 h 2796"/>
                      <a:gd name="T18" fmla="*/ 100 w 1286"/>
                      <a:gd name="T19" fmla="*/ 1111 h 2796"/>
                      <a:gd name="T20" fmla="*/ 87 w 1286"/>
                      <a:gd name="T21" fmla="*/ 827 h 2796"/>
                      <a:gd name="T22" fmla="*/ 76 w 1286"/>
                      <a:gd name="T23" fmla="*/ 693 h 2796"/>
                      <a:gd name="T24" fmla="*/ 36 w 1286"/>
                      <a:gd name="T25" fmla="*/ 444 h 2796"/>
                      <a:gd name="T26" fmla="*/ 10 w 1286"/>
                      <a:gd name="T27" fmla="*/ 288 h 2796"/>
                      <a:gd name="T28" fmla="*/ 0 w 1286"/>
                      <a:gd name="T29" fmla="*/ 200 h 2796"/>
                      <a:gd name="T30" fmla="*/ 1 w 1286"/>
                      <a:gd name="T31" fmla="*/ 130 h 2796"/>
                      <a:gd name="T32" fmla="*/ 17 w 1286"/>
                      <a:gd name="T33" fmla="*/ 78 h 2796"/>
                      <a:gd name="T34" fmla="*/ 31 w 1286"/>
                      <a:gd name="T35" fmla="*/ 61 h 2796"/>
                      <a:gd name="T36" fmla="*/ 54 w 1286"/>
                      <a:gd name="T37" fmla="*/ 42 h 2796"/>
                      <a:gd name="T38" fmla="*/ 100 w 1286"/>
                      <a:gd name="T39" fmla="*/ 16 h 2796"/>
                      <a:gd name="T40" fmla="*/ 147 w 1286"/>
                      <a:gd name="T41" fmla="*/ 3 h 2796"/>
                      <a:gd name="T42" fmla="*/ 194 w 1286"/>
                      <a:gd name="T43" fmla="*/ 0 h 2796"/>
                      <a:gd name="T44" fmla="*/ 240 w 1286"/>
                      <a:gd name="T45" fmla="*/ 7 h 2796"/>
                      <a:gd name="T46" fmla="*/ 285 w 1286"/>
                      <a:gd name="T47" fmla="*/ 25 h 2796"/>
                      <a:gd name="T48" fmla="*/ 351 w 1286"/>
                      <a:gd name="T49" fmla="*/ 61 h 2796"/>
                      <a:gd name="T50" fmla="*/ 430 w 1286"/>
                      <a:gd name="T51" fmla="*/ 124 h 2796"/>
                      <a:gd name="T52" fmla="*/ 498 w 1286"/>
                      <a:gd name="T53" fmla="*/ 196 h 2796"/>
                      <a:gd name="T54" fmla="*/ 573 w 1286"/>
                      <a:gd name="T55" fmla="*/ 291 h 2796"/>
                      <a:gd name="T56" fmla="*/ 590 w 1286"/>
                      <a:gd name="T57" fmla="*/ 323 h 2796"/>
                      <a:gd name="T58" fmla="*/ 632 w 1286"/>
                      <a:gd name="T59" fmla="*/ 408 h 2796"/>
                      <a:gd name="T60" fmla="*/ 700 w 1286"/>
                      <a:gd name="T61" fmla="*/ 588 h 2796"/>
                      <a:gd name="T62" fmla="*/ 753 w 1286"/>
                      <a:gd name="T63" fmla="*/ 772 h 2796"/>
                      <a:gd name="T64" fmla="*/ 793 w 1286"/>
                      <a:gd name="T65" fmla="*/ 954 h 2796"/>
                      <a:gd name="T66" fmla="*/ 835 w 1286"/>
                      <a:gd name="T67" fmla="*/ 1196 h 2796"/>
                      <a:gd name="T68" fmla="*/ 858 w 1286"/>
                      <a:gd name="T69" fmla="*/ 1400 h 2796"/>
                      <a:gd name="T70" fmla="*/ 859 w 1286"/>
                      <a:gd name="T71" fmla="*/ 1422 h 2796"/>
                      <a:gd name="T72" fmla="*/ 1286 w 1286"/>
                      <a:gd name="T73" fmla="*/ 1953 h 2796"/>
                      <a:gd name="T74" fmla="*/ 852 w 1286"/>
                      <a:gd name="T75" fmla="*/ 2796 h 27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286" h="2796">
                        <a:moveTo>
                          <a:pt x="852" y="2796"/>
                        </a:moveTo>
                        <a:lnTo>
                          <a:pt x="785" y="2702"/>
                        </a:lnTo>
                        <a:lnTo>
                          <a:pt x="446" y="2211"/>
                        </a:lnTo>
                        <a:lnTo>
                          <a:pt x="280" y="1955"/>
                        </a:lnTo>
                        <a:lnTo>
                          <a:pt x="194" y="1805"/>
                        </a:lnTo>
                        <a:lnTo>
                          <a:pt x="162" y="1744"/>
                        </a:lnTo>
                        <a:lnTo>
                          <a:pt x="148" y="1713"/>
                        </a:lnTo>
                        <a:lnTo>
                          <a:pt x="129" y="1635"/>
                        </a:lnTo>
                        <a:lnTo>
                          <a:pt x="112" y="1487"/>
                        </a:lnTo>
                        <a:lnTo>
                          <a:pt x="100" y="1111"/>
                        </a:lnTo>
                        <a:lnTo>
                          <a:pt x="87" y="827"/>
                        </a:lnTo>
                        <a:lnTo>
                          <a:pt x="76" y="693"/>
                        </a:lnTo>
                        <a:lnTo>
                          <a:pt x="36" y="444"/>
                        </a:lnTo>
                        <a:lnTo>
                          <a:pt x="10" y="288"/>
                        </a:lnTo>
                        <a:lnTo>
                          <a:pt x="0" y="200"/>
                        </a:lnTo>
                        <a:lnTo>
                          <a:pt x="1" y="130"/>
                        </a:lnTo>
                        <a:lnTo>
                          <a:pt x="17" y="78"/>
                        </a:lnTo>
                        <a:lnTo>
                          <a:pt x="31" y="61"/>
                        </a:lnTo>
                        <a:lnTo>
                          <a:pt x="54" y="42"/>
                        </a:lnTo>
                        <a:lnTo>
                          <a:pt x="100" y="16"/>
                        </a:lnTo>
                        <a:lnTo>
                          <a:pt x="147" y="3"/>
                        </a:lnTo>
                        <a:lnTo>
                          <a:pt x="194" y="0"/>
                        </a:lnTo>
                        <a:lnTo>
                          <a:pt x="240" y="7"/>
                        </a:lnTo>
                        <a:lnTo>
                          <a:pt x="285" y="25"/>
                        </a:lnTo>
                        <a:lnTo>
                          <a:pt x="351" y="61"/>
                        </a:lnTo>
                        <a:lnTo>
                          <a:pt x="430" y="124"/>
                        </a:lnTo>
                        <a:lnTo>
                          <a:pt x="498" y="196"/>
                        </a:lnTo>
                        <a:lnTo>
                          <a:pt x="573" y="291"/>
                        </a:lnTo>
                        <a:lnTo>
                          <a:pt x="590" y="323"/>
                        </a:lnTo>
                        <a:lnTo>
                          <a:pt x="632" y="408"/>
                        </a:lnTo>
                        <a:lnTo>
                          <a:pt x="700" y="588"/>
                        </a:lnTo>
                        <a:lnTo>
                          <a:pt x="753" y="772"/>
                        </a:lnTo>
                        <a:lnTo>
                          <a:pt x="793" y="954"/>
                        </a:lnTo>
                        <a:lnTo>
                          <a:pt x="835" y="1196"/>
                        </a:lnTo>
                        <a:lnTo>
                          <a:pt x="858" y="1400"/>
                        </a:lnTo>
                        <a:lnTo>
                          <a:pt x="859" y="1422"/>
                        </a:lnTo>
                        <a:lnTo>
                          <a:pt x="1286" y="1953"/>
                        </a:lnTo>
                        <a:lnTo>
                          <a:pt x="852" y="2796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47" name="Freeform 998"/>
                  <p:cNvSpPr>
                    <a:spLocks/>
                  </p:cNvSpPr>
                  <p:nvPr/>
                </p:nvSpPr>
                <p:spPr bwMode="auto">
                  <a:xfrm>
                    <a:off x="9580650" y="5290216"/>
                    <a:ext cx="1425575" cy="1260475"/>
                  </a:xfrm>
                  <a:custGeom>
                    <a:avLst/>
                    <a:gdLst>
                      <a:gd name="T0" fmla="*/ 2692 w 2692"/>
                      <a:gd name="T1" fmla="*/ 1909 h 2382"/>
                      <a:gd name="T2" fmla="*/ 0 w 2692"/>
                      <a:gd name="T3" fmla="*/ 2382 h 2382"/>
                      <a:gd name="T4" fmla="*/ 0 w 2692"/>
                      <a:gd name="T5" fmla="*/ 0 h 2382"/>
                      <a:gd name="T6" fmla="*/ 2692 w 2692"/>
                      <a:gd name="T7" fmla="*/ 311 h 2382"/>
                      <a:gd name="T8" fmla="*/ 2692 w 2692"/>
                      <a:gd name="T9" fmla="*/ 1909 h 23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92" h="2382">
                        <a:moveTo>
                          <a:pt x="2692" y="1909"/>
                        </a:moveTo>
                        <a:lnTo>
                          <a:pt x="0" y="2382"/>
                        </a:lnTo>
                        <a:lnTo>
                          <a:pt x="0" y="0"/>
                        </a:lnTo>
                        <a:lnTo>
                          <a:pt x="2692" y="311"/>
                        </a:lnTo>
                        <a:lnTo>
                          <a:pt x="2692" y="190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48" name="Freeform 999"/>
                  <p:cNvSpPr>
                    <a:spLocks/>
                  </p:cNvSpPr>
                  <p:nvPr/>
                </p:nvSpPr>
                <p:spPr bwMode="auto">
                  <a:xfrm>
                    <a:off x="9573273" y="4088479"/>
                    <a:ext cx="352425" cy="1492250"/>
                  </a:xfrm>
                  <a:custGeom>
                    <a:avLst/>
                    <a:gdLst>
                      <a:gd name="T0" fmla="*/ 665 w 665"/>
                      <a:gd name="T1" fmla="*/ 2489 h 2821"/>
                      <a:gd name="T2" fmla="*/ 664 w 665"/>
                      <a:gd name="T3" fmla="*/ 2523 h 2821"/>
                      <a:gd name="T4" fmla="*/ 651 w 665"/>
                      <a:gd name="T5" fmla="*/ 2588 h 2821"/>
                      <a:gd name="T6" fmla="*/ 625 w 665"/>
                      <a:gd name="T7" fmla="*/ 2647 h 2821"/>
                      <a:gd name="T8" fmla="*/ 589 w 665"/>
                      <a:gd name="T9" fmla="*/ 2700 h 2821"/>
                      <a:gd name="T10" fmla="*/ 544 w 665"/>
                      <a:gd name="T11" fmla="*/ 2745 h 2821"/>
                      <a:gd name="T12" fmla="*/ 491 w 665"/>
                      <a:gd name="T13" fmla="*/ 2781 h 2821"/>
                      <a:gd name="T14" fmla="*/ 432 w 665"/>
                      <a:gd name="T15" fmla="*/ 2807 h 2821"/>
                      <a:gd name="T16" fmla="*/ 367 w 665"/>
                      <a:gd name="T17" fmla="*/ 2820 h 2821"/>
                      <a:gd name="T18" fmla="*/ 333 w 665"/>
                      <a:gd name="T19" fmla="*/ 2821 h 2821"/>
                      <a:gd name="T20" fmla="*/ 298 w 665"/>
                      <a:gd name="T21" fmla="*/ 2820 h 2821"/>
                      <a:gd name="T22" fmla="*/ 233 w 665"/>
                      <a:gd name="T23" fmla="*/ 2807 h 2821"/>
                      <a:gd name="T24" fmla="*/ 174 w 665"/>
                      <a:gd name="T25" fmla="*/ 2781 h 2821"/>
                      <a:gd name="T26" fmla="*/ 121 w 665"/>
                      <a:gd name="T27" fmla="*/ 2745 h 2821"/>
                      <a:gd name="T28" fmla="*/ 75 w 665"/>
                      <a:gd name="T29" fmla="*/ 2700 h 2821"/>
                      <a:gd name="T30" fmla="*/ 40 w 665"/>
                      <a:gd name="T31" fmla="*/ 2647 h 2821"/>
                      <a:gd name="T32" fmla="*/ 14 w 665"/>
                      <a:gd name="T33" fmla="*/ 2588 h 2821"/>
                      <a:gd name="T34" fmla="*/ 1 w 665"/>
                      <a:gd name="T35" fmla="*/ 2523 h 2821"/>
                      <a:gd name="T36" fmla="*/ 0 w 665"/>
                      <a:gd name="T37" fmla="*/ 2489 h 2821"/>
                      <a:gd name="T38" fmla="*/ 0 w 665"/>
                      <a:gd name="T39" fmla="*/ 331 h 2821"/>
                      <a:gd name="T40" fmla="*/ 1 w 665"/>
                      <a:gd name="T41" fmla="*/ 298 h 2821"/>
                      <a:gd name="T42" fmla="*/ 14 w 665"/>
                      <a:gd name="T43" fmla="*/ 233 h 2821"/>
                      <a:gd name="T44" fmla="*/ 40 w 665"/>
                      <a:gd name="T45" fmla="*/ 173 h 2821"/>
                      <a:gd name="T46" fmla="*/ 75 w 665"/>
                      <a:gd name="T47" fmla="*/ 119 h 2821"/>
                      <a:gd name="T48" fmla="*/ 121 w 665"/>
                      <a:gd name="T49" fmla="*/ 75 h 2821"/>
                      <a:gd name="T50" fmla="*/ 174 w 665"/>
                      <a:gd name="T51" fmla="*/ 39 h 2821"/>
                      <a:gd name="T52" fmla="*/ 233 w 665"/>
                      <a:gd name="T53" fmla="*/ 14 h 2821"/>
                      <a:gd name="T54" fmla="*/ 298 w 665"/>
                      <a:gd name="T55" fmla="*/ 0 h 2821"/>
                      <a:gd name="T56" fmla="*/ 333 w 665"/>
                      <a:gd name="T57" fmla="*/ 0 h 2821"/>
                      <a:gd name="T58" fmla="*/ 367 w 665"/>
                      <a:gd name="T59" fmla="*/ 0 h 2821"/>
                      <a:gd name="T60" fmla="*/ 432 w 665"/>
                      <a:gd name="T61" fmla="*/ 14 h 2821"/>
                      <a:gd name="T62" fmla="*/ 491 w 665"/>
                      <a:gd name="T63" fmla="*/ 39 h 2821"/>
                      <a:gd name="T64" fmla="*/ 544 w 665"/>
                      <a:gd name="T65" fmla="*/ 75 h 2821"/>
                      <a:gd name="T66" fmla="*/ 589 w 665"/>
                      <a:gd name="T67" fmla="*/ 119 h 2821"/>
                      <a:gd name="T68" fmla="*/ 625 w 665"/>
                      <a:gd name="T69" fmla="*/ 173 h 2821"/>
                      <a:gd name="T70" fmla="*/ 651 w 665"/>
                      <a:gd name="T71" fmla="*/ 233 h 2821"/>
                      <a:gd name="T72" fmla="*/ 664 w 665"/>
                      <a:gd name="T73" fmla="*/ 298 h 2821"/>
                      <a:gd name="T74" fmla="*/ 665 w 665"/>
                      <a:gd name="T75" fmla="*/ 331 h 2821"/>
                      <a:gd name="T76" fmla="*/ 665 w 665"/>
                      <a:gd name="T77" fmla="*/ 2489 h 28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5" h="2821">
                        <a:moveTo>
                          <a:pt x="665" y="2489"/>
                        </a:moveTo>
                        <a:lnTo>
                          <a:pt x="664" y="2523"/>
                        </a:lnTo>
                        <a:lnTo>
                          <a:pt x="651" y="2588"/>
                        </a:lnTo>
                        <a:lnTo>
                          <a:pt x="625" y="2647"/>
                        </a:lnTo>
                        <a:lnTo>
                          <a:pt x="589" y="2700"/>
                        </a:lnTo>
                        <a:lnTo>
                          <a:pt x="544" y="2745"/>
                        </a:lnTo>
                        <a:lnTo>
                          <a:pt x="491" y="2781"/>
                        </a:lnTo>
                        <a:lnTo>
                          <a:pt x="432" y="2807"/>
                        </a:lnTo>
                        <a:lnTo>
                          <a:pt x="367" y="2820"/>
                        </a:lnTo>
                        <a:lnTo>
                          <a:pt x="333" y="2821"/>
                        </a:lnTo>
                        <a:lnTo>
                          <a:pt x="298" y="2820"/>
                        </a:lnTo>
                        <a:lnTo>
                          <a:pt x="233" y="2807"/>
                        </a:lnTo>
                        <a:lnTo>
                          <a:pt x="174" y="2781"/>
                        </a:lnTo>
                        <a:lnTo>
                          <a:pt x="121" y="2745"/>
                        </a:lnTo>
                        <a:lnTo>
                          <a:pt x="75" y="2700"/>
                        </a:lnTo>
                        <a:lnTo>
                          <a:pt x="40" y="2647"/>
                        </a:lnTo>
                        <a:lnTo>
                          <a:pt x="14" y="2588"/>
                        </a:lnTo>
                        <a:lnTo>
                          <a:pt x="1" y="2523"/>
                        </a:lnTo>
                        <a:lnTo>
                          <a:pt x="0" y="2489"/>
                        </a:lnTo>
                        <a:lnTo>
                          <a:pt x="0" y="331"/>
                        </a:lnTo>
                        <a:lnTo>
                          <a:pt x="1" y="298"/>
                        </a:lnTo>
                        <a:lnTo>
                          <a:pt x="14" y="233"/>
                        </a:lnTo>
                        <a:lnTo>
                          <a:pt x="40" y="173"/>
                        </a:lnTo>
                        <a:lnTo>
                          <a:pt x="75" y="119"/>
                        </a:lnTo>
                        <a:lnTo>
                          <a:pt x="121" y="75"/>
                        </a:lnTo>
                        <a:lnTo>
                          <a:pt x="174" y="39"/>
                        </a:lnTo>
                        <a:lnTo>
                          <a:pt x="233" y="14"/>
                        </a:lnTo>
                        <a:lnTo>
                          <a:pt x="298" y="0"/>
                        </a:lnTo>
                        <a:lnTo>
                          <a:pt x="333" y="0"/>
                        </a:lnTo>
                        <a:lnTo>
                          <a:pt x="367" y="0"/>
                        </a:lnTo>
                        <a:lnTo>
                          <a:pt x="432" y="14"/>
                        </a:lnTo>
                        <a:lnTo>
                          <a:pt x="491" y="39"/>
                        </a:lnTo>
                        <a:lnTo>
                          <a:pt x="544" y="75"/>
                        </a:lnTo>
                        <a:lnTo>
                          <a:pt x="589" y="119"/>
                        </a:lnTo>
                        <a:lnTo>
                          <a:pt x="625" y="173"/>
                        </a:lnTo>
                        <a:lnTo>
                          <a:pt x="651" y="233"/>
                        </a:lnTo>
                        <a:lnTo>
                          <a:pt x="664" y="298"/>
                        </a:lnTo>
                        <a:lnTo>
                          <a:pt x="665" y="331"/>
                        </a:lnTo>
                        <a:lnTo>
                          <a:pt x="665" y="248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49" name="Freeform 1000"/>
                  <p:cNvSpPr>
                    <a:spLocks/>
                  </p:cNvSpPr>
                  <p:nvPr/>
                </p:nvSpPr>
                <p:spPr bwMode="auto">
                  <a:xfrm>
                    <a:off x="9930460" y="3813841"/>
                    <a:ext cx="350838" cy="1766888"/>
                  </a:xfrm>
                  <a:custGeom>
                    <a:avLst/>
                    <a:gdLst>
                      <a:gd name="T0" fmla="*/ 664 w 664"/>
                      <a:gd name="T1" fmla="*/ 3009 h 3341"/>
                      <a:gd name="T2" fmla="*/ 664 w 664"/>
                      <a:gd name="T3" fmla="*/ 3043 h 3341"/>
                      <a:gd name="T4" fmla="*/ 650 w 664"/>
                      <a:gd name="T5" fmla="*/ 3108 h 3341"/>
                      <a:gd name="T6" fmla="*/ 625 w 664"/>
                      <a:gd name="T7" fmla="*/ 3167 h 3341"/>
                      <a:gd name="T8" fmla="*/ 589 w 664"/>
                      <a:gd name="T9" fmla="*/ 3220 h 3341"/>
                      <a:gd name="T10" fmla="*/ 545 w 664"/>
                      <a:gd name="T11" fmla="*/ 3265 h 3341"/>
                      <a:gd name="T12" fmla="*/ 492 w 664"/>
                      <a:gd name="T13" fmla="*/ 3301 h 3341"/>
                      <a:gd name="T14" fmla="*/ 431 w 664"/>
                      <a:gd name="T15" fmla="*/ 3327 h 3341"/>
                      <a:gd name="T16" fmla="*/ 366 w 664"/>
                      <a:gd name="T17" fmla="*/ 3340 h 3341"/>
                      <a:gd name="T18" fmla="*/ 333 w 664"/>
                      <a:gd name="T19" fmla="*/ 3341 h 3341"/>
                      <a:gd name="T20" fmla="*/ 299 w 664"/>
                      <a:gd name="T21" fmla="*/ 3340 h 3341"/>
                      <a:gd name="T22" fmla="*/ 234 w 664"/>
                      <a:gd name="T23" fmla="*/ 3327 h 3341"/>
                      <a:gd name="T24" fmla="*/ 173 w 664"/>
                      <a:gd name="T25" fmla="*/ 3301 h 3341"/>
                      <a:gd name="T26" fmla="*/ 121 w 664"/>
                      <a:gd name="T27" fmla="*/ 3265 h 3341"/>
                      <a:gd name="T28" fmla="*/ 75 w 664"/>
                      <a:gd name="T29" fmla="*/ 3220 h 3341"/>
                      <a:gd name="T30" fmla="*/ 39 w 664"/>
                      <a:gd name="T31" fmla="*/ 3167 h 3341"/>
                      <a:gd name="T32" fmla="*/ 15 w 664"/>
                      <a:gd name="T33" fmla="*/ 3108 h 3341"/>
                      <a:gd name="T34" fmla="*/ 2 w 664"/>
                      <a:gd name="T35" fmla="*/ 3043 h 3341"/>
                      <a:gd name="T36" fmla="*/ 0 w 664"/>
                      <a:gd name="T37" fmla="*/ 3009 h 3341"/>
                      <a:gd name="T38" fmla="*/ 0 w 664"/>
                      <a:gd name="T39" fmla="*/ 333 h 3341"/>
                      <a:gd name="T40" fmla="*/ 2 w 664"/>
                      <a:gd name="T41" fmla="*/ 298 h 3341"/>
                      <a:gd name="T42" fmla="*/ 15 w 664"/>
                      <a:gd name="T43" fmla="*/ 233 h 3341"/>
                      <a:gd name="T44" fmla="*/ 39 w 664"/>
                      <a:gd name="T45" fmla="*/ 174 h 3341"/>
                      <a:gd name="T46" fmla="*/ 75 w 664"/>
                      <a:gd name="T47" fmla="*/ 121 h 3341"/>
                      <a:gd name="T48" fmla="*/ 121 w 664"/>
                      <a:gd name="T49" fmla="*/ 76 h 3341"/>
                      <a:gd name="T50" fmla="*/ 173 w 664"/>
                      <a:gd name="T51" fmla="*/ 40 h 3341"/>
                      <a:gd name="T52" fmla="*/ 234 w 664"/>
                      <a:gd name="T53" fmla="*/ 14 h 3341"/>
                      <a:gd name="T54" fmla="*/ 299 w 664"/>
                      <a:gd name="T55" fmla="*/ 1 h 3341"/>
                      <a:gd name="T56" fmla="*/ 333 w 664"/>
                      <a:gd name="T57" fmla="*/ 0 h 3341"/>
                      <a:gd name="T58" fmla="*/ 366 w 664"/>
                      <a:gd name="T59" fmla="*/ 1 h 3341"/>
                      <a:gd name="T60" fmla="*/ 431 w 664"/>
                      <a:gd name="T61" fmla="*/ 14 h 3341"/>
                      <a:gd name="T62" fmla="*/ 492 w 664"/>
                      <a:gd name="T63" fmla="*/ 40 h 3341"/>
                      <a:gd name="T64" fmla="*/ 545 w 664"/>
                      <a:gd name="T65" fmla="*/ 76 h 3341"/>
                      <a:gd name="T66" fmla="*/ 589 w 664"/>
                      <a:gd name="T67" fmla="*/ 121 h 3341"/>
                      <a:gd name="T68" fmla="*/ 625 w 664"/>
                      <a:gd name="T69" fmla="*/ 174 h 3341"/>
                      <a:gd name="T70" fmla="*/ 650 w 664"/>
                      <a:gd name="T71" fmla="*/ 233 h 3341"/>
                      <a:gd name="T72" fmla="*/ 664 w 664"/>
                      <a:gd name="T73" fmla="*/ 298 h 3341"/>
                      <a:gd name="T74" fmla="*/ 664 w 664"/>
                      <a:gd name="T75" fmla="*/ 333 h 3341"/>
                      <a:gd name="T76" fmla="*/ 664 w 664"/>
                      <a:gd name="T77" fmla="*/ 3009 h 3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4" h="3341">
                        <a:moveTo>
                          <a:pt x="664" y="3009"/>
                        </a:moveTo>
                        <a:lnTo>
                          <a:pt x="664" y="3043"/>
                        </a:lnTo>
                        <a:lnTo>
                          <a:pt x="650" y="3108"/>
                        </a:lnTo>
                        <a:lnTo>
                          <a:pt x="625" y="3167"/>
                        </a:lnTo>
                        <a:lnTo>
                          <a:pt x="589" y="3220"/>
                        </a:lnTo>
                        <a:lnTo>
                          <a:pt x="545" y="3265"/>
                        </a:lnTo>
                        <a:lnTo>
                          <a:pt x="492" y="3301"/>
                        </a:lnTo>
                        <a:lnTo>
                          <a:pt x="431" y="3327"/>
                        </a:lnTo>
                        <a:lnTo>
                          <a:pt x="366" y="3340"/>
                        </a:lnTo>
                        <a:lnTo>
                          <a:pt x="333" y="3341"/>
                        </a:lnTo>
                        <a:lnTo>
                          <a:pt x="299" y="3340"/>
                        </a:lnTo>
                        <a:lnTo>
                          <a:pt x="234" y="3327"/>
                        </a:lnTo>
                        <a:lnTo>
                          <a:pt x="173" y="3301"/>
                        </a:lnTo>
                        <a:lnTo>
                          <a:pt x="121" y="3265"/>
                        </a:lnTo>
                        <a:lnTo>
                          <a:pt x="75" y="3220"/>
                        </a:lnTo>
                        <a:lnTo>
                          <a:pt x="39" y="3167"/>
                        </a:lnTo>
                        <a:lnTo>
                          <a:pt x="15" y="3108"/>
                        </a:lnTo>
                        <a:lnTo>
                          <a:pt x="2" y="3043"/>
                        </a:lnTo>
                        <a:lnTo>
                          <a:pt x="0" y="3009"/>
                        </a:lnTo>
                        <a:lnTo>
                          <a:pt x="0" y="333"/>
                        </a:lnTo>
                        <a:lnTo>
                          <a:pt x="2" y="298"/>
                        </a:lnTo>
                        <a:lnTo>
                          <a:pt x="15" y="233"/>
                        </a:lnTo>
                        <a:lnTo>
                          <a:pt x="39" y="174"/>
                        </a:lnTo>
                        <a:lnTo>
                          <a:pt x="75" y="121"/>
                        </a:lnTo>
                        <a:lnTo>
                          <a:pt x="121" y="76"/>
                        </a:lnTo>
                        <a:lnTo>
                          <a:pt x="173" y="40"/>
                        </a:lnTo>
                        <a:lnTo>
                          <a:pt x="234" y="14"/>
                        </a:lnTo>
                        <a:lnTo>
                          <a:pt x="299" y="1"/>
                        </a:lnTo>
                        <a:lnTo>
                          <a:pt x="333" y="0"/>
                        </a:lnTo>
                        <a:lnTo>
                          <a:pt x="366" y="1"/>
                        </a:lnTo>
                        <a:lnTo>
                          <a:pt x="431" y="14"/>
                        </a:lnTo>
                        <a:lnTo>
                          <a:pt x="492" y="40"/>
                        </a:lnTo>
                        <a:lnTo>
                          <a:pt x="545" y="76"/>
                        </a:lnTo>
                        <a:lnTo>
                          <a:pt x="589" y="121"/>
                        </a:lnTo>
                        <a:lnTo>
                          <a:pt x="625" y="174"/>
                        </a:lnTo>
                        <a:lnTo>
                          <a:pt x="650" y="233"/>
                        </a:lnTo>
                        <a:lnTo>
                          <a:pt x="664" y="298"/>
                        </a:lnTo>
                        <a:lnTo>
                          <a:pt x="664" y="333"/>
                        </a:lnTo>
                        <a:lnTo>
                          <a:pt x="664" y="3009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50" name="Freeform 1001"/>
                  <p:cNvSpPr>
                    <a:spLocks/>
                  </p:cNvSpPr>
                  <p:nvPr/>
                </p:nvSpPr>
                <p:spPr bwMode="auto">
                  <a:xfrm>
                    <a:off x="10287648" y="4032916"/>
                    <a:ext cx="352425" cy="1547813"/>
                  </a:xfrm>
                  <a:custGeom>
                    <a:avLst/>
                    <a:gdLst>
                      <a:gd name="T0" fmla="*/ 666 w 666"/>
                      <a:gd name="T1" fmla="*/ 2593 h 2925"/>
                      <a:gd name="T2" fmla="*/ 664 w 666"/>
                      <a:gd name="T3" fmla="*/ 2627 h 2925"/>
                      <a:gd name="T4" fmla="*/ 651 w 666"/>
                      <a:gd name="T5" fmla="*/ 2692 h 2925"/>
                      <a:gd name="T6" fmla="*/ 627 w 666"/>
                      <a:gd name="T7" fmla="*/ 2751 h 2925"/>
                      <a:gd name="T8" fmla="*/ 591 w 666"/>
                      <a:gd name="T9" fmla="*/ 2804 h 2925"/>
                      <a:gd name="T10" fmla="*/ 545 w 666"/>
                      <a:gd name="T11" fmla="*/ 2849 h 2925"/>
                      <a:gd name="T12" fmla="*/ 493 w 666"/>
                      <a:gd name="T13" fmla="*/ 2885 h 2925"/>
                      <a:gd name="T14" fmla="*/ 433 w 666"/>
                      <a:gd name="T15" fmla="*/ 2911 h 2925"/>
                      <a:gd name="T16" fmla="*/ 368 w 666"/>
                      <a:gd name="T17" fmla="*/ 2924 h 2925"/>
                      <a:gd name="T18" fmla="*/ 333 w 666"/>
                      <a:gd name="T19" fmla="*/ 2925 h 2925"/>
                      <a:gd name="T20" fmla="*/ 300 w 666"/>
                      <a:gd name="T21" fmla="*/ 2924 h 2925"/>
                      <a:gd name="T22" fmla="*/ 235 w 666"/>
                      <a:gd name="T23" fmla="*/ 2911 h 2925"/>
                      <a:gd name="T24" fmla="*/ 175 w 666"/>
                      <a:gd name="T25" fmla="*/ 2885 h 2925"/>
                      <a:gd name="T26" fmla="*/ 121 w 666"/>
                      <a:gd name="T27" fmla="*/ 2849 h 2925"/>
                      <a:gd name="T28" fmla="*/ 77 w 666"/>
                      <a:gd name="T29" fmla="*/ 2804 h 2925"/>
                      <a:gd name="T30" fmla="*/ 41 w 666"/>
                      <a:gd name="T31" fmla="*/ 2751 h 2925"/>
                      <a:gd name="T32" fmla="*/ 15 w 666"/>
                      <a:gd name="T33" fmla="*/ 2692 h 2925"/>
                      <a:gd name="T34" fmla="*/ 2 w 666"/>
                      <a:gd name="T35" fmla="*/ 2627 h 2925"/>
                      <a:gd name="T36" fmla="*/ 0 w 666"/>
                      <a:gd name="T37" fmla="*/ 2593 h 2925"/>
                      <a:gd name="T38" fmla="*/ 0 w 666"/>
                      <a:gd name="T39" fmla="*/ 331 h 2925"/>
                      <a:gd name="T40" fmla="*/ 2 w 666"/>
                      <a:gd name="T41" fmla="*/ 298 h 2925"/>
                      <a:gd name="T42" fmla="*/ 15 w 666"/>
                      <a:gd name="T43" fmla="*/ 233 h 2925"/>
                      <a:gd name="T44" fmla="*/ 41 w 666"/>
                      <a:gd name="T45" fmla="*/ 173 h 2925"/>
                      <a:gd name="T46" fmla="*/ 77 w 666"/>
                      <a:gd name="T47" fmla="*/ 120 h 2925"/>
                      <a:gd name="T48" fmla="*/ 121 w 666"/>
                      <a:gd name="T49" fmla="*/ 75 h 2925"/>
                      <a:gd name="T50" fmla="*/ 175 w 666"/>
                      <a:gd name="T51" fmla="*/ 39 h 2925"/>
                      <a:gd name="T52" fmla="*/ 235 w 666"/>
                      <a:gd name="T53" fmla="*/ 15 h 2925"/>
                      <a:gd name="T54" fmla="*/ 300 w 666"/>
                      <a:gd name="T55" fmla="*/ 0 h 2925"/>
                      <a:gd name="T56" fmla="*/ 333 w 666"/>
                      <a:gd name="T57" fmla="*/ 0 h 2925"/>
                      <a:gd name="T58" fmla="*/ 368 w 666"/>
                      <a:gd name="T59" fmla="*/ 0 h 2925"/>
                      <a:gd name="T60" fmla="*/ 433 w 666"/>
                      <a:gd name="T61" fmla="*/ 15 h 2925"/>
                      <a:gd name="T62" fmla="*/ 493 w 666"/>
                      <a:gd name="T63" fmla="*/ 39 h 2925"/>
                      <a:gd name="T64" fmla="*/ 545 w 666"/>
                      <a:gd name="T65" fmla="*/ 75 h 2925"/>
                      <a:gd name="T66" fmla="*/ 591 w 666"/>
                      <a:gd name="T67" fmla="*/ 120 h 2925"/>
                      <a:gd name="T68" fmla="*/ 627 w 666"/>
                      <a:gd name="T69" fmla="*/ 173 h 2925"/>
                      <a:gd name="T70" fmla="*/ 651 w 666"/>
                      <a:gd name="T71" fmla="*/ 233 h 2925"/>
                      <a:gd name="T72" fmla="*/ 664 w 666"/>
                      <a:gd name="T73" fmla="*/ 298 h 2925"/>
                      <a:gd name="T74" fmla="*/ 666 w 666"/>
                      <a:gd name="T75" fmla="*/ 331 h 2925"/>
                      <a:gd name="T76" fmla="*/ 666 w 666"/>
                      <a:gd name="T77" fmla="*/ 2593 h 2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6" h="2925">
                        <a:moveTo>
                          <a:pt x="666" y="2593"/>
                        </a:moveTo>
                        <a:lnTo>
                          <a:pt x="664" y="2627"/>
                        </a:lnTo>
                        <a:lnTo>
                          <a:pt x="651" y="2692"/>
                        </a:lnTo>
                        <a:lnTo>
                          <a:pt x="627" y="2751"/>
                        </a:lnTo>
                        <a:lnTo>
                          <a:pt x="591" y="2804"/>
                        </a:lnTo>
                        <a:lnTo>
                          <a:pt x="545" y="2849"/>
                        </a:lnTo>
                        <a:lnTo>
                          <a:pt x="493" y="2885"/>
                        </a:lnTo>
                        <a:lnTo>
                          <a:pt x="433" y="2911"/>
                        </a:lnTo>
                        <a:lnTo>
                          <a:pt x="368" y="2924"/>
                        </a:lnTo>
                        <a:lnTo>
                          <a:pt x="333" y="2925"/>
                        </a:lnTo>
                        <a:lnTo>
                          <a:pt x="300" y="2924"/>
                        </a:lnTo>
                        <a:lnTo>
                          <a:pt x="235" y="2911"/>
                        </a:lnTo>
                        <a:lnTo>
                          <a:pt x="175" y="2885"/>
                        </a:lnTo>
                        <a:lnTo>
                          <a:pt x="121" y="2849"/>
                        </a:lnTo>
                        <a:lnTo>
                          <a:pt x="77" y="2804"/>
                        </a:lnTo>
                        <a:lnTo>
                          <a:pt x="41" y="2751"/>
                        </a:lnTo>
                        <a:lnTo>
                          <a:pt x="15" y="2692"/>
                        </a:lnTo>
                        <a:lnTo>
                          <a:pt x="2" y="2627"/>
                        </a:lnTo>
                        <a:lnTo>
                          <a:pt x="0" y="2593"/>
                        </a:lnTo>
                        <a:lnTo>
                          <a:pt x="0" y="331"/>
                        </a:lnTo>
                        <a:lnTo>
                          <a:pt x="2" y="298"/>
                        </a:lnTo>
                        <a:lnTo>
                          <a:pt x="15" y="233"/>
                        </a:lnTo>
                        <a:lnTo>
                          <a:pt x="41" y="173"/>
                        </a:lnTo>
                        <a:lnTo>
                          <a:pt x="77" y="120"/>
                        </a:lnTo>
                        <a:lnTo>
                          <a:pt x="121" y="75"/>
                        </a:lnTo>
                        <a:lnTo>
                          <a:pt x="175" y="39"/>
                        </a:lnTo>
                        <a:lnTo>
                          <a:pt x="235" y="15"/>
                        </a:lnTo>
                        <a:lnTo>
                          <a:pt x="300" y="0"/>
                        </a:lnTo>
                        <a:lnTo>
                          <a:pt x="333" y="0"/>
                        </a:lnTo>
                        <a:lnTo>
                          <a:pt x="368" y="0"/>
                        </a:lnTo>
                        <a:lnTo>
                          <a:pt x="433" y="15"/>
                        </a:lnTo>
                        <a:lnTo>
                          <a:pt x="493" y="39"/>
                        </a:lnTo>
                        <a:lnTo>
                          <a:pt x="545" y="75"/>
                        </a:lnTo>
                        <a:lnTo>
                          <a:pt x="591" y="120"/>
                        </a:lnTo>
                        <a:lnTo>
                          <a:pt x="627" y="173"/>
                        </a:lnTo>
                        <a:lnTo>
                          <a:pt x="651" y="233"/>
                        </a:lnTo>
                        <a:lnTo>
                          <a:pt x="664" y="298"/>
                        </a:lnTo>
                        <a:lnTo>
                          <a:pt x="666" y="331"/>
                        </a:lnTo>
                        <a:lnTo>
                          <a:pt x="666" y="2593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251" name="Freeform 1002"/>
                  <p:cNvSpPr>
                    <a:spLocks/>
                  </p:cNvSpPr>
                  <p:nvPr/>
                </p:nvSpPr>
                <p:spPr bwMode="auto">
                  <a:xfrm>
                    <a:off x="10653800" y="4637754"/>
                    <a:ext cx="352425" cy="971550"/>
                  </a:xfrm>
                  <a:custGeom>
                    <a:avLst/>
                    <a:gdLst>
                      <a:gd name="T0" fmla="*/ 665 w 665"/>
                      <a:gd name="T1" fmla="*/ 1502 h 1835"/>
                      <a:gd name="T2" fmla="*/ 664 w 665"/>
                      <a:gd name="T3" fmla="*/ 1537 h 1835"/>
                      <a:gd name="T4" fmla="*/ 651 w 665"/>
                      <a:gd name="T5" fmla="*/ 1602 h 1835"/>
                      <a:gd name="T6" fmla="*/ 625 w 665"/>
                      <a:gd name="T7" fmla="*/ 1661 h 1835"/>
                      <a:gd name="T8" fmla="*/ 589 w 665"/>
                      <a:gd name="T9" fmla="*/ 1714 h 1835"/>
                      <a:gd name="T10" fmla="*/ 544 w 665"/>
                      <a:gd name="T11" fmla="*/ 1759 h 1835"/>
                      <a:gd name="T12" fmla="*/ 491 w 665"/>
                      <a:gd name="T13" fmla="*/ 1795 h 1835"/>
                      <a:gd name="T14" fmla="*/ 432 w 665"/>
                      <a:gd name="T15" fmla="*/ 1821 h 1835"/>
                      <a:gd name="T16" fmla="*/ 367 w 665"/>
                      <a:gd name="T17" fmla="*/ 1834 h 1835"/>
                      <a:gd name="T18" fmla="*/ 333 w 665"/>
                      <a:gd name="T19" fmla="*/ 1835 h 1835"/>
                      <a:gd name="T20" fmla="*/ 298 w 665"/>
                      <a:gd name="T21" fmla="*/ 1834 h 1835"/>
                      <a:gd name="T22" fmla="*/ 233 w 665"/>
                      <a:gd name="T23" fmla="*/ 1821 h 1835"/>
                      <a:gd name="T24" fmla="*/ 174 w 665"/>
                      <a:gd name="T25" fmla="*/ 1795 h 1835"/>
                      <a:gd name="T26" fmla="*/ 121 w 665"/>
                      <a:gd name="T27" fmla="*/ 1759 h 1835"/>
                      <a:gd name="T28" fmla="*/ 76 w 665"/>
                      <a:gd name="T29" fmla="*/ 1714 h 1835"/>
                      <a:gd name="T30" fmla="*/ 40 w 665"/>
                      <a:gd name="T31" fmla="*/ 1661 h 1835"/>
                      <a:gd name="T32" fmla="*/ 14 w 665"/>
                      <a:gd name="T33" fmla="*/ 1602 h 1835"/>
                      <a:gd name="T34" fmla="*/ 1 w 665"/>
                      <a:gd name="T35" fmla="*/ 1537 h 1835"/>
                      <a:gd name="T36" fmla="*/ 0 w 665"/>
                      <a:gd name="T37" fmla="*/ 1502 h 1835"/>
                      <a:gd name="T38" fmla="*/ 0 w 665"/>
                      <a:gd name="T39" fmla="*/ 333 h 1835"/>
                      <a:gd name="T40" fmla="*/ 1 w 665"/>
                      <a:gd name="T41" fmla="*/ 298 h 1835"/>
                      <a:gd name="T42" fmla="*/ 14 w 665"/>
                      <a:gd name="T43" fmla="*/ 234 h 1835"/>
                      <a:gd name="T44" fmla="*/ 40 w 665"/>
                      <a:gd name="T45" fmla="*/ 173 h 1835"/>
                      <a:gd name="T46" fmla="*/ 76 w 665"/>
                      <a:gd name="T47" fmla="*/ 121 h 1835"/>
                      <a:gd name="T48" fmla="*/ 121 w 665"/>
                      <a:gd name="T49" fmla="*/ 75 h 1835"/>
                      <a:gd name="T50" fmla="*/ 174 w 665"/>
                      <a:gd name="T51" fmla="*/ 39 h 1835"/>
                      <a:gd name="T52" fmla="*/ 233 w 665"/>
                      <a:gd name="T53" fmla="*/ 15 h 1835"/>
                      <a:gd name="T54" fmla="*/ 298 w 665"/>
                      <a:gd name="T55" fmla="*/ 2 h 1835"/>
                      <a:gd name="T56" fmla="*/ 333 w 665"/>
                      <a:gd name="T57" fmla="*/ 0 h 1835"/>
                      <a:gd name="T58" fmla="*/ 367 w 665"/>
                      <a:gd name="T59" fmla="*/ 2 h 1835"/>
                      <a:gd name="T60" fmla="*/ 432 w 665"/>
                      <a:gd name="T61" fmla="*/ 15 h 1835"/>
                      <a:gd name="T62" fmla="*/ 491 w 665"/>
                      <a:gd name="T63" fmla="*/ 39 h 1835"/>
                      <a:gd name="T64" fmla="*/ 544 w 665"/>
                      <a:gd name="T65" fmla="*/ 75 h 1835"/>
                      <a:gd name="T66" fmla="*/ 589 w 665"/>
                      <a:gd name="T67" fmla="*/ 121 h 1835"/>
                      <a:gd name="T68" fmla="*/ 625 w 665"/>
                      <a:gd name="T69" fmla="*/ 173 h 1835"/>
                      <a:gd name="T70" fmla="*/ 651 w 665"/>
                      <a:gd name="T71" fmla="*/ 234 h 1835"/>
                      <a:gd name="T72" fmla="*/ 664 w 665"/>
                      <a:gd name="T73" fmla="*/ 298 h 1835"/>
                      <a:gd name="T74" fmla="*/ 665 w 665"/>
                      <a:gd name="T75" fmla="*/ 333 h 1835"/>
                      <a:gd name="T76" fmla="*/ 665 w 665"/>
                      <a:gd name="T77" fmla="*/ 1502 h 18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65" h="1835">
                        <a:moveTo>
                          <a:pt x="665" y="1502"/>
                        </a:moveTo>
                        <a:lnTo>
                          <a:pt x="664" y="1537"/>
                        </a:lnTo>
                        <a:lnTo>
                          <a:pt x="651" y="1602"/>
                        </a:lnTo>
                        <a:lnTo>
                          <a:pt x="625" y="1661"/>
                        </a:lnTo>
                        <a:lnTo>
                          <a:pt x="589" y="1714"/>
                        </a:lnTo>
                        <a:lnTo>
                          <a:pt x="544" y="1759"/>
                        </a:lnTo>
                        <a:lnTo>
                          <a:pt x="491" y="1795"/>
                        </a:lnTo>
                        <a:lnTo>
                          <a:pt x="432" y="1821"/>
                        </a:lnTo>
                        <a:lnTo>
                          <a:pt x="367" y="1834"/>
                        </a:lnTo>
                        <a:lnTo>
                          <a:pt x="333" y="1835"/>
                        </a:lnTo>
                        <a:lnTo>
                          <a:pt x="298" y="1834"/>
                        </a:lnTo>
                        <a:lnTo>
                          <a:pt x="233" y="1821"/>
                        </a:lnTo>
                        <a:lnTo>
                          <a:pt x="174" y="1795"/>
                        </a:lnTo>
                        <a:lnTo>
                          <a:pt x="121" y="1759"/>
                        </a:lnTo>
                        <a:lnTo>
                          <a:pt x="76" y="1714"/>
                        </a:lnTo>
                        <a:lnTo>
                          <a:pt x="40" y="1661"/>
                        </a:lnTo>
                        <a:lnTo>
                          <a:pt x="14" y="1602"/>
                        </a:lnTo>
                        <a:lnTo>
                          <a:pt x="1" y="1537"/>
                        </a:lnTo>
                        <a:lnTo>
                          <a:pt x="0" y="1502"/>
                        </a:lnTo>
                        <a:lnTo>
                          <a:pt x="0" y="333"/>
                        </a:lnTo>
                        <a:lnTo>
                          <a:pt x="1" y="298"/>
                        </a:lnTo>
                        <a:lnTo>
                          <a:pt x="14" y="234"/>
                        </a:lnTo>
                        <a:lnTo>
                          <a:pt x="40" y="173"/>
                        </a:lnTo>
                        <a:lnTo>
                          <a:pt x="76" y="121"/>
                        </a:lnTo>
                        <a:lnTo>
                          <a:pt x="121" y="75"/>
                        </a:lnTo>
                        <a:lnTo>
                          <a:pt x="174" y="39"/>
                        </a:lnTo>
                        <a:lnTo>
                          <a:pt x="233" y="15"/>
                        </a:lnTo>
                        <a:lnTo>
                          <a:pt x="298" y="2"/>
                        </a:lnTo>
                        <a:lnTo>
                          <a:pt x="333" y="0"/>
                        </a:lnTo>
                        <a:lnTo>
                          <a:pt x="367" y="2"/>
                        </a:lnTo>
                        <a:lnTo>
                          <a:pt x="432" y="15"/>
                        </a:lnTo>
                        <a:lnTo>
                          <a:pt x="491" y="39"/>
                        </a:lnTo>
                        <a:lnTo>
                          <a:pt x="544" y="75"/>
                        </a:lnTo>
                        <a:lnTo>
                          <a:pt x="589" y="121"/>
                        </a:lnTo>
                        <a:lnTo>
                          <a:pt x="625" y="173"/>
                        </a:lnTo>
                        <a:lnTo>
                          <a:pt x="651" y="234"/>
                        </a:lnTo>
                        <a:lnTo>
                          <a:pt x="664" y="298"/>
                        </a:lnTo>
                        <a:lnTo>
                          <a:pt x="665" y="333"/>
                        </a:lnTo>
                        <a:lnTo>
                          <a:pt x="665" y="1502"/>
                        </a:ln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sp>
              <p:nvSpPr>
                <p:cNvPr id="244" name="자유형 243"/>
                <p:cNvSpPr/>
                <p:nvPr/>
              </p:nvSpPr>
              <p:spPr>
                <a:xfrm>
                  <a:off x="3768778" y="-3091"/>
                  <a:ext cx="750416" cy="811547"/>
                </a:xfrm>
                <a:custGeom>
                  <a:avLst/>
                  <a:gdLst>
                    <a:gd name="connsiteX0" fmla="*/ 0 w 778627"/>
                    <a:gd name="connsiteY0" fmla="*/ 0 h 808455"/>
                    <a:gd name="connsiteX1" fmla="*/ 554881 w 778627"/>
                    <a:gd name="connsiteY1" fmla="*/ 0 h 808455"/>
                    <a:gd name="connsiteX2" fmla="*/ 580165 w 778627"/>
                    <a:gd name="connsiteY2" fmla="*/ 59531 h 808455"/>
                    <a:gd name="connsiteX3" fmla="*/ 763521 w 778627"/>
                    <a:gd name="connsiteY3" fmla="*/ 573881 h 808455"/>
                    <a:gd name="connsiteX4" fmla="*/ 763521 w 778627"/>
                    <a:gd name="connsiteY4" fmla="*/ 700088 h 808455"/>
                    <a:gd name="connsiteX5" fmla="*/ 725421 w 778627"/>
                    <a:gd name="connsiteY5" fmla="*/ 783431 h 808455"/>
                    <a:gd name="connsiteX6" fmla="*/ 584927 w 778627"/>
                    <a:gd name="connsiteY6" fmla="*/ 785813 h 808455"/>
                    <a:gd name="connsiteX7" fmla="*/ 392046 w 778627"/>
                    <a:gd name="connsiteY7" fmla="*/ 776288 h 808455"/>
                    <a:gd name="connsiteX8" fmla="*/ 213452 w 778627"/>
                    <a:gd name="connsiteY8" fmla="*/ 381000 h 808455"/>
                    <a:gd name="connsiteX9" fmla="*/ 14767 w 778627"/>
                    <a:gd name="connsiteY9" fmla="*/ 26789 h 808455"/>
                    <a:gd name="connsiteX0" fmla="*/ 12929 w 764582"/>
                    <a:gd name="connsiteY0" fmla="*/ 0 h 811547"/>
                    <a:gd name="connsiteX1" fmla="*/ 540836 w 764582"/>
                    <a:gd name="connsiteY1" fmla="*/ 3092 h 811547"/>
                    <a:gd name="connsiteX2" fmla="*/ 566120 w 764582"/>
                    <a:gd name="connsiteY2" fmla="*/ 62623 h 811547"/>
                    <a:gd name="connsiteX3" fmla="*/ 749476 w 764582"/>
                    <a:gd name="connsiteY3" fmla="*/ 576973 h 811547"/>
                    <a:gd name="connsiteX4" fmla="*/ 749476 w 764582"/>
                    <a:gd name="connsiteY4" fmla="*/ 703180 h 811547"/>
                    <a:gd name="connsiteX5" fmla="*/ 711376 w 764582"/>
                    <a:gd name="connsiteY5" fmla="*/ 786523 h 811547"/>
                    <a:gd name="connsiteX6" fmla="*/ 570882 w 764582"/>
                    <a:gd name="connsiteY6" fmla="*/ 788905 h 811547"/>
                    <a:gd name="connsiteX7" fmla="*/ 378001 w 764582"/>
                    <a:gd name="connsiteY7" fmla="*/ 779380 h 811547"/>
                    <a:gd name="connsiteX8" fmla="*/ 199407 w 764582"/>
                    <a:gd name="connsiteY8" fmla="*/ 384092 h 811547"/>
                    <a:gd name="connsiteX9" fmla="*/ 722 w 764582"/>
                    <a:gd name="connsiteY9" fmla="*/ 29881 h 811547"/>
                    <a:gd name="connsiteX10" fmla="*/ 12929 w 764582"/>
                    <a:gd name="connsiteY10" fmla="*/ 0 h 811547"/>
                    <a:gd name="connsiteX0" fmla="*/ 0 w 751653"/>
                    <a:gd name="connsiteY0" fmla="*/ 0 h 811547"/>
                    <a:gd name="connsiteX1" fmla="*/ 527907 w 751653"/>
                    <a:gd name="connsiteY1" fmla="*/ 3092 h 811547"/>
                    <a:gd name="connsiteX2" fmla="*/ 553191 w 751653"/>
                    <a:gd name="connsiteY2" fmla="*/ 62623 h 811547"/>
                    <a:gd name="connsiteX3" fmla="*/ 736547 w 751653"/>
                    <a:gd name="connsiteY3" fmla="*/ 576973 h 811547"/>
                    <a:gd name="connsiteX4" fmla="*/ 736547 w 751653"/>
                    <a:gd name="connsiteY4" fmla="*/ 703180 h 811547"/>
                    <a:gd name="connsiteX5" fmla="*/ 698447 w 751653"/>
                    <a:gd name="connsiteY5" fmla="*/ 786523 h 811547"/>
                    <a:gd name="connsiteX6" fmla="*/ 557953 w 751653"/>
                    <a:gd name="connsiteY6" fmla="*/ 788905 h 811547"/>
                    <a:gd name="connsiteX7" fmla="*/ 365072 w 751653"/>
                    <a:gd name="connsiteY7" fmla="*/ 779380 h 811547"/>
                    <a:gd name="connsiteX8" fmla="*/ 186478 w 751653"/>
                    <a:gd name="connsiteY8" fmla="*/ 384092 h 811547"/>
                    <a:gd name="connsiteX9" fmla="*/ 13514 w 751653"/>
                    <a:gd name="connsiteY9" fmla="*/ 50686 h 811547"/>
                    <a:gd name="connsiteX10" fmla="*/ 0 w 751653"/>
                    <a:gd name="connsiteY10" fmla="*/ 0 h 811547"/>
                    <a:gd name="connsiteX0" fmla="*/ 0 w 751653"/>
                    <a:gd name="connsiteY0" fmla="*/ 0 h 811547"/>
                    <a:gd name="connsiteX1" fmla="*/ 527907 w 751653"/>
                    <a:gd name="connsiteY1" fmla="*/ 3092 h 811547"/>
                    <a:gd name="connsiteX2" fmla="*/ 553191 w 751653"/>
                    <a:gd name="connsiteY2" fmla="*/ 62623 h 811547"/>
                    <a:gd name="connsiteX3" fmla="*/ 736547 w 751653"/>
                    <a:gd name="connsiteY3" fmla="*/ 576973 h 811547"/>
                    <a:gd name="connsiteX4" fmla="*/ 736547 w 751653"/>
                    <a:gd name="connsiteY4" fmla="*/ 703180 h 811547"/>
                    <a:gd name="connsiteX5" fmla="*/ 698447 w 751653"/>
                    <a:gd name="connsiteY5" fmla="*/ 786523 h 811547"/>
                    <a:gd name="connsiteX6" fmla="*/ 557953 w 751653"/>
                    <a:gd name="connsiteY6" fmla="*/ 788905 h 811547"/>
                    <a:gd name="connsiteX7" fmla="*/ 365072 w 751653"/>
                    <a:gd name="connsiteY7" fmla="*/ 779380 h 811547"/>
                    <a:gd name="connsiteX8" fmla="*/ 173834 w 751653"/>
                    <a:gd name="connsiteY8" fmla="*/ 435154 h 811547"/>
                    <a:gd name="connsiteX9" fmla="*/ 13514 w 751653"/>
                    <a:gd name="connsiteY9" fmla="*/ 50686 h 811547"/>
                    <a:gd name="connsiteX10" fmla="*/ 0 w 751653"/>
                    <a:gd name="connsiteY10" fmla="*/ 0 h 811547"/>
                    <a:gd name="connsiteX0" fmla="*/ 0 w 750416"/>
                    <a:gd name="connsiteY0" fmla="*/ 0 h 811547"/>
                    <a:gd name="connsiteX1" fmla="*/ 527907 w 750416"/>
                    <a:gd name="connsiteY1" fmla="*/ 3092 h 811547"/>
                    <a:gd name="connsiteX2" fmla="*/ 570046 w 750416"/>
                    <a:gd name="connsiteY2" fmla="*/ 94115 h 811547"/>
                    <a:gd name="connsiteX3" fmla="*/ 736547 w 750416"/>
                    <a:gd name="connsiteY3" fmla="*/ 576973 h 811547"/>
                    <a:gd name="connsiteX4" fmla="*/ 736547 w 750416"/>
                    <a:gd name="connsiteY4" fmla="*/ 703180 h 811547"/>
                    <a:gd name="connsiteX5" fmla="*/ 698447 w 750416"/>
                    <a:gd name="connsiteY5" fmla="*/ 786523 h 811547"/>
                    <a:gd name="connsiteX6" fmla="*/ 557953 w 750416"/>
                    <a:gd name="connsiteY6" fmla="*/ 788905 h 811547"/>
                    <a:gd name="connsiteX7" fmla="*/ 365072 w 750416"/>
                    <a:gd name="connsiteY7" fmla="*/ 779380 h 811547"/>
                    <a:gd name="connsiteX8" fmla="*/ 173834 w 750416"/>
                    <a:gd name="connsiteY8" fmla="*/ 435154 h 811547"/>
                    <a:gd name="connsiteX9" fmla="*/ 13514 w 750416"/>
                    <a:gd name="connsiteY9" fmla="*/ 50686 h 811547"/>
                    <a:gd name="connsiteX10" fmla="*/ 0 w 750416"/>
                    <a:gd name="connsiteY10" fmla="*/ 0 h 811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0416" h="811547">
                      <a:moveTo>
                        <a:pt x="0" y="0"/>
                      </a:moveTo>
                      <a:lnTo>
                        <a:pt x="527907" y="3092"/>
                      </a:lnTo>
                      <a:lnTo>
                        <a:pt x="570046" y="94115"/>
                      </a:lnTo>
                      <a:cubicBezTo>
                        <a:pt x="612115" y="213574"/>
                        <a:pt x="708797" y="475462"/>
                        <a:pt x="736547" y="576973"/>
                      </a:cubicBezTo>
                      <a:cubicBezTo>
                        <a:pt x="764297" y="678484"/>
                        <a:pt x="742897" y="668255"/>
                        <a:pt x="736547" y="703180"/>
                      </a:cubicBezTo>
                      <a:cubicBezTo>
                        <a:pt x="730197" y="738105"/>
                        <a:pt x="728213" y="772236"/>
                        <a:pt x="698447" y="786523"/>
                      </a:cubicBezTo>
                      <a:cubicBezTo>
                        <a:pt x="668681" y="800810"/>
                        <a:pt x="607165" y="790889"/>
                        <a:pt x="557953" y="788905"/>
                      </a:cubicBezTo>
                      <a:cubicBezTo>
                        <a:pt x="508741" y="786921"/>
                        <a:pt x="426984" y="846849"/>
                        <a:pt x="365072" y="779380"/>
                      </a:cubicBezTo>
                      <a:cubicBezTo>
                        <a:pt x="303160" y="711911"/>
                        <a:pt x="259956" y="610970"/>
                        <a:pt x="173834" y="435154"/>
                      </a:cubicBezTo>
                      <a:cubicBezTo>
                        <a:pt x="130773" y="347246"/>
                        <a:pt x="86390" y="179770"/>
                        <a:pt x="13514" y="50686"/>
                      </a:cubicBezTo>
                      <a:cubicBezTo>
                        <a:pt x="8592" y="41756"/>
                        <a:pt x="4922" y="8930"/>
                        <a:pt x="0" y="0"/>
                      </a:cubicBez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242" name="모서리가 둥근 직사각형 241"/>
              <p:cNvSpPr/>
              <p:nvPr/>
            </p:nvSpPr>
            <p:spPr>
              <a:xfrm rot="3600000">
                <a:off x="7134422" y="931076"/>
                <a:ext cx="1238494" cy="500134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40" name="자유형 239"/>
            <p:cNvSpPr/>
            <p:nvPr/>
          </p:nvSpPr>
          <p:spPr>
            <a:xfrm rot="3600000">
              <a:off x="7859335" y="-208727"/>
              <a:ext cx="1178174" cy="1359620"/>
            </a:xfrm>
            <a:custGeom>
              <a:avLst/>
              <a:gdLst>
                <a:gd name="connsiteX0" fmla="*/ 0 w 927067"/>
                <a:gd name="connsiteY0" fmla="*/ 1008254 h 1008254"/>
                <a:gd name="connsiteX1" fmla="*/ 582116 w 927067"/>
                <a:gd name="connsiteY1" fmla="*/ 0 h 1008254"/>
                <a:gd name="connsiteX2" fmla="*/ 817198 w 927067"/>
                <a:gd name="connsiteY2" fmla="*/ 0 h 1008254"/>
                <a:gd name="connsiteX3" fmla="*/ 927067 w 927067"/>
                <a:gd name="connsiteY3" fmla="*/ 1008254 h 1008254"/>
                <a:gd name="connsiteX0" fmla="*/ 0 w 1332433"/>
                <a:gd name="connsiteY0" fmla="*/ 1008254 h 1008254"/>
                <a:gd name="connsiteX1" fmla="*/ 582116 w 1332433"/>
                <a:gd name="connsiteY1" fmla="*/ 0 h 1008254"/>
                <a:gd name="connsiteX2" fmla="*/ 817198 w 1332433"/>
                <a:gd name="connsiteY2" fmla="*/ 0 h 1008254"/>
                <a:gd name="connsiteX3" fmla="*/ 1332433 w 1332433"/>
                <a:gd name="connsiteY3" fmla="*/ 890339 h 1008254"/>
                <a:gd name="connsiteX4" fmla="*/ 0 w 1332433"/>
                <a:gd name="connsiteY4" fmla="*/ 1008254 h 1008254"/>
                <a:gd name="connsiteX0" fmla="*/ 0 w 1332433"/>
                <a:gd name="connsiteY0" fmla="*/ 1008254 h 1316075"/>
                <a:gd name="connsiteX1" fmla="*/ 582116 w 1332433"/>
                <a:gd name="connsiteY1" fmla="*/ 0 h 1316075"/>
                <a:gd name="connsiteX2" fmla="*/ 817198 w 1332433"/>
                <a:gd name="connsiteY2" fmla="*/ 0 h 1316075"/>
                <a:gd name="connsiteX3" fmla="*/ 1332433 w 1332433"/>
                <a:gd name="connsiteY3" fmla="*/ 890339 h 1316075"/>
                <a:gd name="connsiteX4" fmla="*/ 0 w 1332433"/>
                <a:gd name="connsiteY4" fmla="*/ 1008254 h 1316075"/>
                <a:gd name="connsiteX0" fmla="*/ 0 w 1194435"/>
                <a:gd name="connsiteY0" fmla="*/ 794634 h 1157261"/>
                <a:gd name="connsiteX1" fmla="*/ 444118 w 1194435"/>
                <a:gd name="connsiteY1" fmla="*/ 0 h 1157261"/>
                <a:gd name="connsiteX2" fmla="*/ 679200 w 1194435"/>
                <a:gd name="connsiteY2" fmla="*/ 0 h 1157261"/>
                <a:gd name="connsiteX3" fmla="*/ 1194435 w 1194435"/>
                <a:gd name="connsiteY3" fmla="*/ 890339 h 1157261"/>
                <a:gd name="connsiteX4" fmla="*/ 0 w 1194435"/>
                <a:gd name="connsiteY4" fmla="*/ 794634 h 1157261"/>
                <a:gd name="connsiteX0" fmla="*/ 0 w 1194435"/>
                <a:gd name="connsiteY0" fmla="*/ 794634 h 1276515"/>
                <a:gd name="connsiteX1" fmla="*/ 444118 w 1194435"/>
                <a:gd name="connsiteY1" fmla="*/ 0 h 1276515"/>
                <a:gd name="connsiteX2" fmla="*/ 679200 w 1194435"/>
                <a:gd name="connsiteY2" fmla="*/ 0 h 1276515"/>
                <a:gd name="connsiteX3" fmla="*/ 1194435 w 1194435"/>
                <a:gd name="connsiteY3" fmla="*/ 890339 h 1276515"/>
                <a:gd name="connsiteX4" fmla="*/ 0 w 1194435"/>
                <a:gd name="connsiteY4" fmla="*/ 794634 h 1276515"/>
                <a:gd name="connsiteX0" fmla="*/ 0 w 1194435"/>
                <a:gd name="connsiteY0" fmla="*/ 794634 h 1333920"/>
                <a:gd name="connsiteX1" fmla="*/ 444118 w 1194435"/>
                <a:gd name="connsiteY1" fmla="*/ 0 h 1333920"/>
                <a:gd name="connsiteX2" fmla="*/ 679200 w 1194435"/>
                <a:gd name="connsiteY2" fmla="*/ 0 h 1333920"/>
                <a:gd name="connsiteX3" fmla="*/ 1194435 w 1194435"/>
                <a:gd name="connsiteY3" fmla="*/ 890339 h 1333920"/>
                <a:gd name="connsiteX4" fmla="*/ 0 w 1194435"/>
                <a:gd name="connsiteY4" fmla="*/ 794634 h 1333920"/>
                <a:gd name="connsiteX0" fmla="*/ 0 w 1178174"/>
                <a:gd name="connsiteY0" fmla="*/ 751229 h 1305904"/>
                <a:gd name="connsiteX1" fmla="*/ 427857 w 1178174"/>
                <a:gd name="connsiteY1" fmla="*/ 0 h 1305904"/>
                <a:gd name="connsiteX2" fmla="*/ 662939 w 1178174"/>
                <a:gd name="connsiteY2" fmla="*/ 0 h 1305904"/>
                <a:gd name="connsiteX3" fmla="*/ 1178174 w 1178174"/>
                <a:gd name="connsiteY3" fmla="*/ 890339 h 1305904"/>
                <a:gd name="connsiteX4" fmla="*/ 0 w 1178174"/>
                <a:gd name="connsiteY4" fmla="*/ 751229 h 1305904"/>
                <a:gd name="connsiteX0" fmla="*/ 0 w 1178174"/>
                <a:gd name="connsiteY0" fmla="*/ 751229 h 1359620"/>
                <a:gd name="connsiteX1" fmla="*/ 427857 w 1178174"/>
                <a:gd name="connsiteY1" fmla="*/ 0 h 1359620"/>
                <a:gd name="connsiteX2" fmla="*/ 662939 w 1178174"/>
                <a:gd name="connsiteY2" fmla="*/ 0 h 1359620"/>
                <a:gd name="connsiteX3" fmla="*/ 1178174 w 1178174"/>
                <a:gd name="connsiteY3" fmla="*/ 890339 h 1359620"/>
                <a:gd name="connsiteX4" fmla="*/ 0 w 1178174"/>
                <a:gd name="connsiteY4" fmla="*/ 751229 h 135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174" h="1359620">
                  <a:moveTo>
                    <a:pt x="0" y="751229"/>
                  </a:moveTo>
                  <a:lnTo>
                    <a:pt x="427857" y="0"/>
                  </a:lnTo>
                  <a:lnTo>
                    <a:pt x="662939" y="0"/>
                  </a:lnTo>
                  <a:lnTo>
                    <a:pt x="1178174" y="890339"/>
                  </a:lnTo>
                  <a:cubicBezTo>
                    <a:pt x="890238" y="1107819"/>
                    <a:pt x="812394" y="1901202"/>
                    <a:pt x="0" y="7512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10109034" y="-112001"/>
              <a:ext cx="1766548" cy="3560887"/>
              <a:chOff x="12306105" y="34396"/>
              <a:chExt cx="1766548" cy="3560887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2553301" y="254442"/>
                <a:ext cx="1519352" cy="3340841"/>
                <a:chOff x="7380560" y="-454257"/>
                <a:chExt cx="1519352" cy="3340841"/>
              </a:xfrm>
            </p:grpSpPr>
            <p:sp>
              <p:nvSpPr>
                <p:cNvPr id="90" name="자유형 89"/>
                <p:cNvSpPr/>
                <p:nvPr/>
              </p:nvSpPr>
              <p:spPr>
                <a:xfrm rot="16577085">
                  <a:off x="6894704" y="31599"/>
                  <a:ext cx="1471846" cy="500134"/>
                </a:xfrm>
                <a:custGeom>
                  <a:avLst/>
                  <a:gdLst>
                    <a:gd name="connsiteX0" fmla="*/ 1113588 w 1471846"/>
                    <a:gd name="connsiteY0" fmla="*/ 0 h 500134"/>
                    <a:gd name="connsiteX1" fmla="*/ 1471846 w 1471846"/>
                    <a:gd name="connsiteY1" fmla="*/ 358259 h 500134"/>
                    <a:gd name="connsiteX2" fmla="*/ 1425573 w 1471846"/>
                    <a:gd name="connsiteY2" fmla="*/ 426891 h 500134"/>
                    <a:gd name="connsiteX3" fmla="*/ 1248749 w 1471846"/>
                    <a:gd name="connsiteY3" fmla="*/ 500134 h 500134"/>
                    <a:gd name="connsiteX4" fmla="*/ 250067 w 1471846"/>
                    <a:gd name="connsiteY4" fmla="*/ 500134 h 500134"/>
                    <a:gd name="connsiteX5" fmla="*/ 0 w 1471846"/>
                    <a:gd name="connsiteY5" fmla="*/ 250067 h 500134"/>
                    <a:gd name="connsiteX6" fmla="*/ 250067 w 1471846"/>
                    <a:gd name="connsiteY6" fmla="*/ 0 h 500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1846" h="500134">
                      <a:moveTo>
                        <a:pt x="1113588" y="0"/>
                      </a:moveTo>
                      <a:lnTo>
                        <a:pt x="1471846" y="358259"/>
                      </a:lnTo>
                      <a:lnTo>
                        <a:pt x="1425573" y="426891"/>
                      </a:lnTo>
                      <a:cubicBezTo>
                        <a:pt x="1380320" y="472144"/>
                        <a:pt x="1317803" y="500134"/>
                        <a:pt x="1248749" y="500134"/>
                      </a:cubicBezTo>
                      <a:lnTo>
                        <a:pt x="250067" y="500134"/>
                      </a:lnTo>
                      <a:cubicBezTo>
                        <a:pt x="111959" y="500134"/>
                        <a:pt x="0" y="388175"/>
                        <a:pt x="0" y="250067"/>
                      </a:cubicBezTo>
                      <a:cubicBezTo>
                        <a:pt x="0" y="111959"/>
                        <a:pt x="111959" y="0"/>
                        <a:pt x="250067" y="0"/>
                      </a:cubicBezTo>
                      <a:close/>
                    </a:path>
                  </a:pathLst>
                </a:cu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grpSp>
              <p:nvGrpSpPr>
                <p:cNvPr id="91" name="그룹 90"/>
                <p:cNvGrpSpPr/>
                <p:nvPr/>
              </p:nvGrpSpPr>
              <p:grpSpPr>
                <a:xfrm rot="21077213">
                  <a:off x="7649459" y="1179910"/>
                  <a:ext cx="1250453" cy="1706674"/>
                  <a:chOff x="3768778" y="-3091"/>
                  <a:chExt cx="1250453" cy="1706674"/>
                </a:xfrm>
              </p:grpSpPr>
              <p:grpSp>
                <p:nvGrpSpPr>
                  <p:cNvPr id="93" name="그룹 92"/>
                  <p:cNvGrpSpPr/>
                  <p:nvPr/>
                </p:nvGrpSpPr>
                <p:grpSpPr>
                  <a:xfrm rot="9000000">
                    <a:off x="4348640" y="547332"/>
                    <a:ext cx="670591" cy="1156251"/>
                    <a:chOff x="9158375" y="3813841"/>
                    <a:chExt cx="1847851" cy="3186113"/>
                  </a:xfrm>
                </p:grpSpPr>
                <p:sp>
                  <p:nvSpPr>
                    <p:cNvPr id="95" name="Freeform 996"/>
                    <p:cNvSpPr>
                      <a:spLocks/>
                    </p:cNvSpPr>
                    <p:nvPr/>
                  </p:nvSpPr>
                  <p:spPr bwMode="auto">
                    <a:xfrm>
                      <a:off x="9610813" y="5904579"/>
                      <a:ext cx="1395413" cy="1095375"/>
                    </a:xfrm>
                    <a:custGeom>
                      <a:avLst/>
                      <a:gdLst>
                        <a:gd name="T0" fmla="*/ 2637 w 2637"/>
                        <a:gd name="T1" fmla="*/ 759 h 2069"/>
                        <a:gd name="T2" fmla="*/ 2636 w 2637"/>
                        <a:gd name="T3" fmla="*/ 827 h 2069"/>
                        <a:gd name="T4" fmla="*/ 2624 w 2637"/>
                        <a:gd name="T5" fmla="*/ 1003 h 2069"/>
                        <a:gd name="T6" fmla="*/ 2591 w 2637"/>
                        <a:gd name="T7" fmla="*/ 1320 h 2069"/>
                        <a:gd name="T8" fmla="*/ 2528 w 2637"/>
                        <a:gd name="T9" fmla="*/ 1747 h 2069"/>
                        <a:gd name="T10" fmla="*/ 2480 w 2637"/>
                        <a:gd name="T11" fmla="*/ 1979 h 2069"/>
                        <a:gd name="T12" fmla="*/ 2460 w 2637"/>
                        <a:gd name="T13" fmla="*/ 2045 h 2069"/>
                        <a:gd name="T14" fmla="*/ 2447 w 2637"/>
                        <a:gd name="T15" fmla="*/ 2067 h 2069"/>
                        <a:gd name="T16" fmla="*/ 2443 w 2637"/>
                        <a:gd name="T17" fmla="*/ 2069 h 2069"/>
                        <a:gd name="T18" fmla="*/ 270 w 2637"/>
                        <a:gd name="T19" fmla="*/ 2069 h 2069"/>
                        <a:gd name="T20" fmla="*/ 259 w 2637"/>
                        <a:gd name="T21" fmla="*/ 2067 h 2069"/>
                        <a:gd name="T22" fmla="*/ 241 w 2637"/>
                        <a:gd name="T23" fmla="*/ 2056 h 2069"/>
                        <a:gd name="T24" fmla="*/ 212 w 2637"/>
                        <a:gd name="T25" fmla="*/ 2021 h 2069"/>
                        <a:gd name="T26" fmla="*/ 174 w 2637"/>
                        <a:gd name="T27" fmla="*/ 1943 h 2069"/>
                        <a:gd name="T28" fmla="*/ 137 w 2637"/>
                        <a:gd name="T29" fmla="*/ 1844 h 2069"/>
                        <a:gd name="T30" fmla="*/ 51 w 2637"/>
                        <a:gd name="T31" fmla="*/ 1554 h 2069"/>
                        <a:gd name="T32" fmla="*/ 0 w 2637"/>
                        <a:gd name="T33" fmla="*/ 1392 h 2069"/>
                        <a:gd name="T34" fmla="*/ 0 w 2637"/>
                        <a:gd name="T35" fmla="*/ 777 h 2069"/>
                        <a:gd name="T36" fmla="*/ 0 w 2637"/>
                        <a:gd name="T37" fmla="*/ 713 h 2069"/>
                        <a:gd name="T38" fmla="*/ 12 w 2637"/>
                        <a:gd name="T39" fmla="*/ 581 h 2069"/>
                        <a:gd name="T40" fmla="*/ 36 w 2637"/>
                        <a:gd name="T41" fmla="*/ 448 h 2069"/>
                        <a:gd name="T42" fmla="*/ 74 w 2637"/>
                        <a:gd name="T43" fmla="*/ 322 h 2069"/>
                        <a:gd name="T44" fmla="*/ 125 w 2637"/>
                        <a:gd name="T45" fmla="*/ 208 h 2069"/>
                        <a:gd name="T46" fmla="*/ 176 w 2637"/>
                        <a:gd name="T47" fmla="*/ 134 h 2069"/>
                        <a:gd name="T48" fmla="*/ 215 w 2637"/>
                        <a:gd name="T49" fmla="*/ 93 h 2069"/>
                        <a:gd name="T50" fmla="*/ 258 w 2637"/>
                        <a:gd name="T51" fmla="*/ 58 h 2069"/>
                        <a:gd name="T52" fmla="*/ 306 w 2637"/>
                        <a:gd name="T53" fmla="*/ 29 h 2069"/>
                        <a:gd name="T54" fmla="*/ 359 w 2637"/>
                        <a:gd name="T55" fmla="*/ 10 h 2069"/>
                        <a:gd name="T56" fmla="*/ 415 w 2637"/>
                        <a:gd name="T57" fmla="*/ 0 h 2069"/>
                        <a:gd name="T58" fmla="*/ 447 w 2637"/>
                        <a:gd name="T59" fmla="*/ 0 h 2069"/>
                        <a:gd name="T60" fmla="*/ 2191 w 2637"/>
                        <a:gd name="T61" fmla="*/ 0 h 2069"/>
                        <a:gd name="T62" fmla="*/ 2251 w 2637"/>
                        <a:gd name="T63" fmla="*/ 0 h 2069"/>
                        <a:gd name="T64" fmla="*/ 2357 w 2637"/>
                        <a:gd name="T65" fmla="*/ 12 h 2069"/>
                        <a:gd name="T66" fmla="*/ 2443 w 2637"/>
                        <a:gd name="T67" fmla="*/ 36 h 2069"/>
                        <a:gd name="T68" fmla="*/ 2512 w 2637"/>
                        <a:gd name="T69" fmla="*/ 74 h 2069"/>
                        <a:gd name="T70" fmla="*/ 2564 w 2637"/>
                        <a:gd name="T71" fmla="*/ 126 h 2069"/>
                        <a:gd name="T72" fmla="*/ 2601 w 2637"/>
                        <a:gd name="T73" fmla="*/ 195 h 2069"/>
                        <a:gd name="T74" fmla="*/ 2626 w 2637"/>
                        <a:gd name="T75" fmla="*/ 280 h 2069"/>
                        <a:gd name="T76" fmla="*/ 2636 w 2637"/>
                        <a:gd name="T77" fmla="*/ 385 h 2069"/>
                        <a:gd name="T78" fmla="*/ 2637 w 2637"/>
                        <a:gd name="T79" fmla="*/ 445 h 2069"/>
                        <a:gd name="T80" fmla="*/ 2637 w 2637"/>
                        <a:gd name="T81" fmla="*/ 759 h 20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2637" h="2069">
                          <a:moveTo>
                            <a:pt x="2637" y="759"/>
                          </a:moveTo>
                          <a:lnTo>
                            <a:pt x="2636" y="827"/>
                          </a:lnTo>
                          <a:lnTo>
                            <a:pt x="2624" y="1003"/>
                          </a:lnTo>
                          <a:lnTo>
                            <a:pt x="2591" y="1320"/>
                          </a:lnTo>
                          <a:lnTo>
                            <a:pt x="2528" y="1747"/>
                          </a:lnTo>
                          <a:lnTo>
                            <a:pt x="2480" y="1979"/>
                          </a:lnTo>
                          <a:lnTo>
                            <a:pt x="2460" y="2045"/>
                          </a:lnTo>
                          <a:lnTo>
                            <a:pt x="2447" y="2067"/>
                          </a:lnTo>
                          <a:lnTo>
                            <a:pt x="2443" y="2069"/>
                          </a:lnTo>
                          <a:lnTo>
                            <a:pt x="270" y="2069"/>
                          </a:lnTo>
                          <a:lnTo>
                            <a:pt x="259" y="2067"/>
                          </a:lnTo>
                          <a:lnTo>
                            <a:pt x="241" y="2056"/>
                          </a:lnTo>
                          <a:lnTo>
                            <a:pt x="212" y="2021"/>
                          </a:lnTo>
                          <a:lnTo>
                            <a:pt x="174" y="1943"/>
                          </a:lnTo>
                          <a:lnTo>
                            <a:pt x="137" y="1844"/>
                          </a:lnTo>
                          <a:lnTo>
                            <a:pt x="51" y="1554"/>
                          </a:lnTo>
                          <a:lnTo>
                            <a:pt x="0" y="1392"/>
                          </a:lnTo>
                          <a:lnTo>
                            <a:pt x="0" y="777"/>
                          </a:lnTo>
                          <a:lnTo>
                            <a:pt x="0" y="713"/>
                          </a:lnTo>
                          <a:lnTo>
                            <a:pt x="12" y="581"/>
                          </a:lnTo>
                          <a:lnTo>
                            <a:pt x="36" y="448"/>
                          </a:lnTo>
                          <a:lnTo>
                            <a:pt x="74" y="322"/>
                          </a:lnTo>
                          <a:lnTo>
                            <a:pt x="125" y="208"/>
                          </a:lnTo>
                          <a:lnTo>
                            <a:pt x="176" y="134"/>
                          </a:lnTo>
                          <a:lnTo>
                            <a:pt x="215" y="93"/>
                          </a:lnTo>
                          <a:lnTo>
                            <a:pt x="258" y="58"/>
                          </a:lnTo>
                          <a:lnTo>
                            <a:pt x="306" y="29"/>
                          </a:lnTo>
                          <a:lnTo>
                            <a:pt x="359" y="10"/>
                          </a:lnTo>
                          <a:lnTo>
                            <a:pt x="415" y="0"/>
                          </a:lnTo>
                          <a:lnTo>
                            <a:pt x="447" y="0"/>
                          </a:lnTo>
                          <a:lnTo>
                            <a:pt x="2191" y="0"/>
                          </a:lnTo>
                          <a:lnTo>
                            <a:pt x="2251" y="0"/>
                          </a:lnTo>
                          <a:lnTo>
                            <a:pt x="2357" y="12"/>
                          </a:lnTo>
                          <a:lnTo>
                            <a:pt x="2443" y="36"/>
                          </a:lnTo>
                          <a:lnTo>
                            <a:pt x="2512" y="74"/>
                          </a:lnTo>
                          <a:lnTo>
                            <a:pt x="2564" y="126"/>
                          </a:lnTo>
                          <a:lnTo>
                            <a:pt x="2601" y="195"/>
                          </a:lnTo>
                          <a:lnTo>
                            <a:pt x="2626" y="280"/>
                          </a:lnTo>
                          <a:lnTo>
                            <a:pt x="2636" y="385"/>
                          </a:lnTo>
                          <a:lnTo>
                            <a:pt x="2637" y="445"/>
                          </a:lnTo>
                          <a:lnTo>
                            <a:pt x="2637" y="75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96" name="Freeform 997"/>
                    <p:cNvSpPr>
                      <a:spLocks/>
                    </p:cNvSpPr>
                    <p:nvPr/>
                  </p:nvSpPr>
                  <p:spPr bwMode="auto">
                    <a:xfrm>
                      <a:off x="9158375" y="5164244"/>
                      <a:ext cx="679450" cy="1479550"/>
                    </a:xfrm>
                    <a:custGeom>
                      <a:avLst/>
                      <a:gdLst>
                        <a:gd name="T0" fmla="*/ 852 w 1286"/>
                        <a:gd name="T1" fmla="*/ 2796 h 2796"/>
                        <a:gd name="T2" fmla="*/ 785 w 1286"/>
                        <a:gd name="T3" fmla="*/ 2702 h 2796"/>
                        <a:gd name="T4" fmla="*/ 446 w 1286"/>
                        <a:gd name="T5" fmla="*/ 2211 h 2796"/>
                        <a:gd name="T6" fmla="*/ 280 w 1286"/>
                        <a:gd name="T7" fmla="*/ 1955 h 2796"/>
                        <a:gd name="T8" fmla="*/ 194 w 1286"/>
                        <a:gd name="T9" fmla="*/ 1805 h 2796"/>
                        <a:gd name="T10" fmla="*/ 162 w 1286"/>
                        <a:gd name="T11" fmla="*/ 1744 h 2796"/>
                        <a:gd name="T12" fmla="*/ 148 w 1286"/>
                        <a:gd name="T13" fmla="*/ 1713 h 2796"/>
                        <a:gd name="T14" fmla="*/ 129 w 1286"/>
                        <a:gd name="T15" fmla="*/ 1635 h 2796"/>
                        <a:gd name="T16" fmla="*/ 112 w 1286"/>
                        <a:gd name="T17" fmla="*/ 1487 h 2796"/>
                        <a:gd name="T18" fmla="*/ 100 w 1286"/>
                        <a:gd name="T19" fmla="*/ 1111 h 2796"/>
                        <a:gd name="T20" fmla="*/ 87 w 1286"/>
                        <a:gd name="T21" fmla="*/ 827 h 2796"/>
                        <a:gd name="T22" fmla="*/ 76 w 1286"/>
                        <a:gd name="T23" fmla="*/ 693 h 2796"/>
                        <a:gd name="T24" fmla="*/ 36 w 1286"/>
                        <a:gd name="T25" fmla="*/ 444 h 2796"/>
                        <a:gd name="T26" fmla="*/ 10 w 1286"/>
                        <a:gd name="T27" fmla="*/ 288 h 2796"/>
                        <a:gd name="T28" fmla="*/ 0 w 1286"/>
                        <a:gd name="T29" fmla="*/ 200 h 2796"/>
                        <a:gd name="T30" fmla="*/ 1 w 1286"/>
                        <a:gd name="T31" fmla="*/ 130 h 2796"/>
                        <a:gd name="T32" fmla="*/ 17 w 1286"/>
                        <a:gd name="T33" fmla="*/ 78 h 2796"/>
                        <a:gd name="T34" fmla="*/ 31 w 1286"/>
                        <a:gd name="T35" fmla="*/ 61 h 2796"/>
                        <a:gd name="T36" fmla="*/ 54 w 1286"/>
                        <a:gd name="T37" fmla="*/ 42 h 2796"/>
                        <a:gd name="T38" fmla="*/ 100 w 1286"/>
                        <a:gd name="T39" fmla="*/ 16 h 2796"/>
                        <a:gd name="T40" fmla="*/ 147 w 1286"/>
                        <a:gd name="T41" fmla="*/ 3 h 2796"/>
                        <a:gd name="T42" fmla="*/ 194 w 1286"/>
                        <a:gd name="T43" fmla="*/ 0 h 2796"/>
                        <a:gd name="T44" fmla="*/ 240 w 1286"/>
                        <a:gd name="T45" fmla="*/ 7 h 2796"/>
                        <a:gd name="T46" fmla="*/ 285 w 1286"/>
                        <a:gd name="T47" fmla="*/ 25 h 2796"/>
                        <a:gd name="T48" fmla="*/ 351 w 1286"/>
                        <a:gd name="T49" fmla="*/ 61 h 2796"/>
                        <a:gd name="T50" fmla="*/ 430 w 1286"/>
                        <a:gd name="T51" fmla="*/ 124 h 2796"/>
                        <a:gd name="T52" fmla="*/ 498 w 1286"/>
                        <a:gd name="T53" fmla="*/ 196 h 2796"/>
                        <a:gd name="T54" fmla="*/ 573 w 1286"/>
                        <a:gd name="T55" fmla="*/ 291 h 2796"/>
                        <a:gd name="T56" fmla="*/ 590 w 1286"/>
                        <a:gd name="T57" fmla="*/ 323 h 2796"/>
                        <a:gd name="T58" fmla="*/ 632 w 1286"/>
                        <a:gd name="T59" fmla="*/ 408 h 2796"/>
                        <a:gd name="T60" fmla="*/ 700 w 1286"/>
                        <a:gd name="T61" fmla="*/ 588 h 2796"/>
                        <a:gd name="T62" fmla="*/ 753 w 1286"/>
                        <a:gd name="T63" fmla="*/ 772 h 2796"/>
                        <a:gd name="T64" fmla="*/ 793 w 1286"/>
                        <a:gd name="T65" fmla="*/ 954 h 2796"/>
                        <a:gd name="T66" fmla="*/ 835 w 1286"/>
                        <a:gd name="T67" fmla="*/ 1196 h 2796"/>
                        <a:gd name="T68" fmla="*/ 858 w 1286"/>
                        <a:gd name="T69" fmla="*/ 1400 h 2796"/>
                        <a:gd name="T70" fmla="*/ 859 w 1286"/>
                        <a:gd name="T71" fmla="*/ 1422 h 2796"/>
                        <a:gd name="T72" fmla="*/ 1286 w 1286"/>
                        <a:gd name="T73" fmla="*/ 1953 h 2796"/>
                        <a:gd name="T74" fmla="*/ 852 w 1286"/>
                        <a:gd name="T75" fmla="*/ 2796 h 27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1286" h="2796">
                          <a:moveTo>
                            <a:pt x="852" y="2796"/>
                          </a:moveTo>
                          <a:lnTo>
                            <a:pt x="785" y="2702"/>
                          </a:lnTo>
                          <a:lnTo>
                            <a:pt x="446" y="2211"/>
                          </a:lnTo>
                          <a:lnTo>
                            <a:pt x="280" y="1955"/>
                          </a:lnTo>
                          <a:lnTo>
                            <a:pt x="194" y="1805"/>
                          </a:lnTo>
                          <a:lnTo>
                            <a:pt x="162" y="1744"/>
                          </a:lnTo>
                          <a:lnTo>
                            <a:pt x="148" y="1713"/>
                          </a:lnTo>
                          <a:lnTo>
                            <a:pt x="129" y="1635"/>
                          </a:lnTo>
                          <a:lnTo>
                            <a:pt x="112" y="1487"/>
                          </a:lnTo>
                          <a:lnTo>
                            <a:pt x="100" y="1111"/>
                          </a:lnTo>
                          <a:lnTo>
                            <a:pt x="87" y="827"/>
                          </a:lnTo>
                          <a:lnTo>
                            <a:pt x="76" y="693"/>
                          </a:lnTo>
                          <a:lnTo>
                            <a:pt x="36" y="444"/>
                          </a:lnTo>
                          <a:lnTo>
                            <a:pt x="10" y="288"/>
                          </a:lnTo>
                          <a:lnTo>
                            <a:pt x="0" y="200"/>
                          </a:lnTo>
                          <a:lnTo>
                            <a:pt x="1" y="130"/>
                          </a:lnTo>
                          <a:lnTo>
                            <a:pt x="17" y="78"/>
                          </a:lnTo>
                          <a:lnTo>
                            <a:pt x="31" y="61"/>
                          </a:lnTo>
                          <a:lnTo>
                            <a:pt x="54" y="42"/>
                          </a:lnTo>
                          <a:lnTo>
                            <a:pt x="100" y="16"/>
                          </a:lnTo>
                          <a:lnTo>
                            <a:pt x="147" y="3"/>
                          </a:lnTo>
                          <a:lnTo>
                            <a:pt x="194" y="0"/>
                          </a:lnTo>
                          <a:lnTo>
                            <a:pt x="240" y="7"/>
                          </a:lnTo>
                          <a:lnTo>
                            <a:pt x="285" y="25"/>
                          </a:lnTo>
                          <a:lnTo>
                            <a:pt x="351" y="61"/>
                          </a:lnTo>
                          <a:lnTo>
                            <a:pt x="430" y="124"/>
                          </a:lnTo>
                          <a:lnTo>
                            <a:pt x="498" y="196"/>
                          </a:lnTo>
                          <a:lnTo>
                            <a:pt x="573" y="291"/>
                          </a:lnTo>
                          <a:lnTo>
                            <a:pt x="590" y="323"/>
                          </a:lnTo>
                          <a:lnTo>
                            <a:pt x="632" y="408"/>
                          </a:lnTo>
                          <a:lnTo>
                            <a:pt x="700" y="588"/>
                          </a:lnTo>
                          <a:lnTo>
                            <a:pt x="753" y="772"/>
                          </a:lnTo>
                          <a:lnTo>
                            <a:pt x="793" y="954"/>
                          </a:lnTo>
                          <a:lnTo>
                            <a:pt x="835" y="1196"/>
                          </a:lnTo>
                          <a:lnTo>
                            <a:pt x="858" y="1400"/>
                          </a:lnTo>
                          <a:lnTo>
                            <a:pt x="859" y="1422"/>
                          </a:lnTo>
                          <a:lnTo>
                            <a:pt x="1286" y="1953"/>
                          </a:lnTo>
                          <a:lnTo>
                            <a:pt x="852" y="2796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97" name="Freeform 998"/>
                    <p:cNvSpPr>
                      <a:spLocks/>
                    </p:cNvSpPr>
                    <p:nvPr/>
                  </p:nvSpPr>
                  <p:spPr bwMode="auto">
                    <a:xfrm>
                      <a:off x="9580650" y="5290216"/>
                      <a:ext cx="1425575" cy="1260475"/>
                    </a:xfrm>
                    <a:custGeom>
                      <a:avLst/>
                      <a:gdLst>
                        <a:gd name="T0" fmla="*/ 2692 w 2692"/>
                        <a:gd name="T1" fmla="*/ 1909 h 2382"/>
                        <a:gd name="T2" fmla="*/ 0 w 2692"/>
                        <a:gd name="T3" fmla="*/ 2382 h 2382"/>
                        <a:gd name="T4" fmla="*/ 0 w 2692"/>
                        <a:gd name="T5" fmla="*/ 0 h 2382"/>
                        <a:gd name="T6" fmla="*/ 2692 w 2692"/>
                        <a:gd name="T7" fmla="*/ 311 h 2382"/>
                        <a:gd name="T8" fmla="*/ 2692 w 2692"/>
                        <a:gd name="T9" fmla="*/ 1909 h 23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92" h="2382">
                          <a:moveTo>
                            <a:pt x="2692" y="1909"/>
                          </a:moveTo>
                          <a:lnTo>
                            <a:pt x="0" y="2382"/>
                          </a:lnTo>
                          <a:lnTo>
                            <a:pt x="0" y="0"/>
                          </a:lnTo>
                          <a:lnTo>
                            <a:pt x="2692" y="311"/>
                          </a:lnTo>
                          <a:lnTo>
                            <a:pt x="2692" y="190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98" name="Freeform 999"/>
                    <p:cNvSpPr>
                      <a:spLocks/>
                    </p:cNvSpPr>
                    <p:nvPr/>
                  </p:nvSpPr>
                  <p:spPr bwMode="auto">
                    <a:xfrm>
                      <a:off x="9573273" y="4088479"/>
                      <a:ext cx="352425" cy="1492250"/>
                    </a:xfrm>
                    <a:custGeom>
                      <a:avLst/>
                      <a:gdLst>
                        <a:gd name="T0" fmla="*/ 665 w 665"/>
                        <a:gd name="T1" fmla="*/ 2489 h 2821"/>
                        <a:gd name="T2" fmla="*/ 664 w 665"/>
                        <a:gd name="T3" fmla="*/ 2523 h 2821"/>
                        <a:gd name="T4" fmla="*/ 651 w 665"/>
                        <a:gd name="T5" fmla="*/ 2588 h 2821"/>
                        <a:gd name="T6" fmla="*/ 625 w 665"/>
                        <a:gd name="T7" fmla="*/ 2647 h 2821"/>
                        <a:gd name="T8" fmla="*/ 589 w 665"/>
                        <a:gd name="T9" fmla="*/ 2700 h 2821"/>
                        <a:gd name="T10" fmla="*/ 544 w 665"/>
                        <a:gd name="T11" fmla="*/ 2745 h 2821"/>
                        <a:gd name="T12" fmla="*/ 491 w 665"/>
                        <a:gd name="T13" fmla="*/ 2781 h 2821"/>
                        <a:gd name="T14" fmla="*/ 432 w 665"/>
                        <a:gd name="T15" fmla="*/ 2807 h 2821"/>
                        <a:gd name="T16" fmla="*/ 367 w 665"/>
                        <a:gd name="T17" fmla="*/ 2820 h 2821"/>
                        <a:gd name="T18" fmla="*/ 333 w 665"/>
                        <a:gd name="T19" fmla="*/ 2821 h 2821"/>
                        <a:gd name="T20" fmla="*/ 298 w 665"/>
                        <a:gd name="T21" fmla="*/ 2820 h 2821"/>
                        <a:gd name="T22" fmla="*/ 233 w 665"/>
                        <a:gd name="T23" fmla="*/ 2807 h 2821"/>
                        <a:gd name="T24" fmla="*/ 174 w 665"/>
                        <a:gd name="T25" fmla="*/ 2781 h 2821"/>
                        <a:gd name="T26" fmla="*/ 121 w 665"/>
                        <a:gd name="T27" fmla="*/ 2745 h 2821"/>
                        <a:gd name="T28" fmla="*/ 75 w 665"/>
                        <a:gd name="T29" fmla="*/ 2700 h 2821"/>
                        <a:gd name="T30" fmla="*/ 40 w 665"/>
                        <a:gd name="T31" fmla="*/ 2647 h 2821"/>
                        <a:gd name="T32" fmla="*/ 14 w 665"/>
                        <a:gd name="T33" fmla="*/ 2588 h 2821"/>
                        <a:gd name="T34" fmla="*/ 1 w 665"/>
                        <a:gd name="T35" fmla="*/ 2523 h 2821"/>
                        <a:gd name="T36" fmla="*/ 0 w 665"/>
                        <a:gd name="T37" fmla="*/ 2489 h 2821"/>
                        <a:gd name="T38" fmla="*/ 0 w 665"/>
                        <a:gd name="T39" fmla="*/ 331 h 2821"/>
                        <a:gd name="T40" fmla="*/ 1 w 665"/>
                        <a:gd name="T41" fmla="*/ 298 h 2821"/>
                        <a:gd name="T42" fmla="*/ 14 w 665"/>
                        <a:gd name="T43" fmla="*/ 233 h 2821"/>
                        <a:gd name="T44" fmla="*/ 40 w 665"/>
                        <a:gd name="T45" fmla="*/ 173 h 2821"/>
                        <a:gd name="T46" fmla="*/ 75 w 665"/>
                        <a:gd name="T47" fmla="*/ 119 h 2821"/>
                        <a:gd name="T48" fmla="*/ 121 w 665"/>
                        <a:gd name="T49" fmla="*/ 75 h 2821"/>
                        <a:gd name="T50" fmla="*/ 174 w 665"/>
                        <a:gd name="T51" fmla="*/ 39 h 2821"/>
                        <a:gd name="T52" fmla="*/ 233 w 665"/>
                        <a:gd name="T53" fmla="*/ 14 h 2821"/>
                        <a:gd name="T54" fmla="*/ 298 w 665"/>
                        <a:gd name="T55" fmla="*/ 0 h 2821"/>
                        <a:gd name="T56" fmla="*/ 333 w 665"/>
                        <a:gd name="T57" fmla="*/ 0 h 2821"/>
                        <a:gd name="T58" fmla="*/ 367 w 665"/>
                        <a:gd name="T59" fmla="*/ 0 h 2821"/>
                        <a:gd name="T60" fmla="*/ 432 w 665"/>
                        <a:gd name="T61" fmla="*/ 14 h 2821"/>
                        <a:gd name="T62" fmla="*/ 491 w 665"/>
                        <a:gd name="T63" fmla="*/ 39 h 2821"/>
                        <a:gd name="T64" fmla="*/ 544 w 665"/>
                        <a:gd name="T65" fmla="*/ 75 h 2821"/>
                        <a:gd name="T66" fmla="*/ 589 w 665"/>
                        <a:gd name="T67" fmla="*/ 119 h 2821"/>
                        <a:gd name="T68" fmla="*/ 625 w 665"/>
                        <a:gd name="T69" fmla="*/ 173 h 2821"/>
                        <a:gd name="T70" fmla="*/ 651 w 665"/>
                        <a:gd name="T71" fmla="*/ 233 h 2821"/>
                        <a:gd name="T72" fmla="*/ 664 w 665"/>
                        <a:gd name="T73" fmla="*/ 298 h 2821"/>
                        <a:gd name="T74" fmla="*/ 665 w 665"/>
                        <a:gd name="T75" fmla="*/ 331 h 2821"/>
                        <a:gd name="T76" fmla="*/ 665 w 665"/>
                        <a:gd name="T77" fmla="*/ 2489 h 28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5" h="2821">
                          <a:moveTo>
                            <a:pt x="665" y="2489"/>
                          </a:moveTo>
                          <a:lnTo>
                            <a:pt x="664" y="2523"/>
                          </a:lnTo>
                          <a:lnTo>
                            <a:pt x="651" y="2588"/>
                          </a:lnTo>
                          <a:lnTo>
                            <a:pt x="625" y="2647"/>
                          </a:lnTo>
                          <a:lnTo>
                            <a:pt x="589" y="2700"/>
                          </a:lnTo>
                          <a:lnTo>
                            <a:pt x="544" y="2745"/>
                          </a:lnTo>
                          <a:lnTo>
                            <a:pt x="491" y="2781"/>
                          </a:lnTo>
                          <a:lnTo>
                            <a:pt x="432" y="2807"/>
                          </a:lnTo>
                          <a:lnTo>
                            <a:pt x="367" y="2820"/>
                          </a:lnTo>
                          <a:lnTo>
                            <a:pt x="333" y="2821"/>
                          </a:lnTo>
                          <a:lnTo>
                            <a:pt x="298" y="2820"/>
                          </a:lnTo>
                          <a:lnTo>
                            <a:pt x="233" y="2807"/>
                          </a:lnTo>
                          <a:lnTo>
                            <a:pt x="174" y="2781"/>
                          </a:lnTo>
                          <a:lnTo>
                            <a:pt x="121" y="2745"/>
                          </a:lnTo>
                          <a:lnTo>
                            <a:pt x="75" y="2700"/>
                          </a:lnTo>
                          <a:lnTo>
                            <a:pt x="40" y="2647"/>
                          </a:lnTo>
                          <a:lnTo>
                            <a:pt x="14" y="2588"/>
                          </a:lnTo>
                          <a:lnTo>
                            <a:pt x="1" y="2523"/>
                          </a:lnTo>
                          <a:lnTo>
                            <a:pt x="0" y="2489"/>
                          </a:lnTo>
                          <a:lnTo>
                            <a:pt x="0" y="331"/>
                          </a:lnTo>
                          <a:lnTo>
                            <a:pt x="1" y="298"/>
                          </a:lnTo>
                          <a:lnTo>
                            <a:pt x="14" y="233"/>
                          </a:lnTo>
                          <a:lnTo>
                            <a:pt x="40" y="173"/>
                          </a:lnTo>
                          <a:lnTo>
                            <a:pt x="75" y="119"/>
                          </a:lnTo>
                          <a:lnTo>
                            <a:pt x="121" y="75"/>
                          </a:lnTo>
                          <a:lnTo>
                            <a:pt x="174" y="39"/>
                          </a:lnTo>
                          <a:lnTo>
                            <a:pt x="233" y="14"/>
                          </a:lnTo>
                          <a:lnTo>
                            <a:pt x="298" y="0"/>
                          </a:lnTo>
                          <a:lnTo>
                            <a:pt x="333" y="0"/>
                          </a:lnTo>
                          <a:lnTo>
                            <a:pt x="367" y="0"/>
                          </a:lnTo>
                          <a:lnTo>
                            <a:pt x="432" y="14"/>
                          </a:lnTo>
                          <a:lnTo>
                            <a:pt x="491" y="39"/>
                          </a:lnTo>
                          <a:lnTo>
                            <a:pt x="544" y="75"/>
                          </a:lnTo>
                          <a:lnTo>
                            <a:pt x="589" y="119"/>
                          </a:lnTo>
                          <a:lnTo>
                            <a:pt x="625" y="173"/>
                          </a:lnTo>
                          <a:lnTo>
                            <a:pt x="651" y="233"/>
                          </a:lnTo>
                          <a:lnTo>
                            <a:pt x="664" y="298"/>
                          </a:lnTo>
                          <a:lnTo>
                            <a:pt x="665" y="331"/>
                          </a:lnTo>
                          <a:lnTo>
                            <a:pt x="665" y="248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99" name="Freeform 1000"/>
                    <p:cNvSpPr>
                      <a:spLocks/>
                    </p:cNvSpPr>
                    <p:nvPr/>
                  </p:nvSpPr>
                  <p:spPr bwMode="auto">
                    <a:xfrm>
                      <a:off x="9930460" y="3813841"/>
                      <a:ext cx="350838" cy="1766888"/>
                    </a:xfrm>
                    <a:custGeom>
                      <a:avLst/>
                      <a:gdLst>
                        <a:gd name="T0" fmla="*/ 664 w 664"/>
                        <a:gd name="T1" fmla="*/ 3009 h 3341"/>
                        <a:gd name="T2" fmla="*/ 664 w 664"/>
                        <a:gd name="T3" fmla="*/ 3043 h 3341"/>
                        <a:gd name="T4" fmla="*/ 650 w 664"/>
                        <a:gd name="T5" fmla="*/ 3108 h 3341"/>
                        <a:gd name="T6" fmla="*/ 625 w 664"/>
                        <a:gd name="T7" fmla="*/ 3167 h 3341"/>
                        <a:gd name="T8" fmla="*/ 589 w 664"/>
                        <a:gd name="T9" fmla="*/ 3220 h 3341"/>
                        <a:gd name="T10" fmla="*/ 545 w 664"/>
                        <a:gd name="T11" fmla="*/ 3265 h 3341"/>
                        <a:gd name="T12" fmla="*/ 492 w 664"/>
                        <a:gd name="T13" fmla="*/ 3301 h 3341"/>
                        <a:gd name="T14" fmla="*/ 431 w 664"/>
                        <a:gd name="T15" fmla="*/ 3327 h 3341"/>
                        <a:gd name="T16" fmla="*/ 366 w 664"/>
                        <a:gd name="T17" fmla="*/ 3340 h 3341"/>
                        <a:gd name="T18" fmla="*/ 333 w 664"/>
                        <a:gd name="T19" fmla="*/ 3341 h 3341"/>
                        <a:gd name="T20" fmla="*/ 299 w 664"/>
                        <a:gd name="T21" fmla="*/ 3340 h 3341"/>
                        <a:gd name="T22" fmla="*/ 234 w 664"/>
                        <a:gd name="T23" fmla="*/ 3327 h 3341"/>
                        <a:gd name="T24" fmla="*/ 173 w 664"/>
                        <a:gd name="T25" fmla="*/ 3301 h 3341"/>
                        <a:gd name="T26" fmla="*/ 121 w 664"/>
                        <a:gd name="T27" fmla="*/ 3265 h 3341"/>
                        <a:gd name="T28" fmla="*/ 75 w 664"/>
                        <a:gd name="T29" fmla="*/ 3220 h 3341"/>
                        <a:gd name="T30" fmla="*/ 39 w 664"/>
                        <a:gd name="T31" fmla="*/ 3167 h 3341"/>
                        <a:gd name="T32" fmla="*/ 15 w 664"/>
                        <a:gd name="T33" fmla="*/ 3108 h 3341"/>
                        <a:gd name="T34" fmla="*/ 2 w 664"/>
                        <a:gd name="T35" fmla="*/ 3043 h 3341"/>
                        <a:gd name="T36" fmla="*/ 0 w 664"/>
                        <a:gd name="T37" fmla="*/ 3009 h 3341"/>
                        <a:gd name="T38" fmla="*/ 0 w 664"/>
                        <a:gd name="T39" fmla="*/ 333 h 3341"/>
                        <a:gd name="T40" fmla="*/ 2 w 664"/>
                        <a:gd name="T41" fmla="*/ 298 h 3341"/>
                        <a:gd name="T42" fmla="*/ 15 w 664"/>
                        <a:gd name="T43" fmla="*/ 233 h 3341"/>
                        <a:gd name="T44" fmla="*/ 39 w 664"/>
                        <a:gd name="T45" fmla="*/ 174 h 3341"/>
                        <a:gd name="T46" fmla="*/ 75 w 664"/>
                        <a:gd name="T47" fmla="*/ 121 h 3341"/>
                        <a:gd name="T48" fmla="*/ 121 w 664"/>
                        <a:gd name="T49" fmla="*/ 76 h 3341"/>
                        <a:gd name="T50" fmla="*/ 173 w 664"/>
                        <a:gd name="T51" fmla="*/ 40 h 3341"/>
                        <a:gd name="T52" fmla="*/ 234 w 664"/>
                        <a:gd name="T53" fmla="*/ 14 h 3341"/>
                        <a:gd name="T54" fmla="*/ 299 w 664"/>
                        <a:gd name="T55" fmla="*/ 1 h 3341"/>
                        <a:gd name="T56" fmla="*/ 333 w 664"/>
                        <a:gd name="T57" fmla="*/ 0 h 3341"/>
                        <a:gd name="T58" fmla="*/ 366 w 664"/>
                        <a:gd name="T59" fmla="*/ 1 h 3341"/>
                        <a:gd name="T60" fmla="*/ 431 w 664"/>
                        <a:gd name="T61" fmla="*/ 14 h 3341"/>
                        <a:gd name="T62" fmla="*/ 492 w 664"/>
                        <a:gd name="T63" fmla="*/ 40 h 3341"/>
                        <a:gd name="T64" fmla="*/ 545 w 664"/>
                        <a:gd name="T65" fmla="*/ 76 h 3341"/>
                        <a:gd name="T66" fmla="*/ 589 w 664"/>
                        <a:gd name="T67" fmla="*/ 121 h 3341"/>
                        <a:gd name="T68" fmla="*/ 625 w 664"/>
                        <a:gd name="T69" fmla="*/ 174 h 3341"/>
                        <a:gd name="T70" fmla="*/ 650 w 664"/>
                        <a:gd name="T71" fmla="*/ 233 h 3341"/>
                        <a:gd name="T72" fmla="*/ 664 w 664"/>
                        <a:gd name="T73" fmla="*/ 298 h 3341"/>
                        <a:gd name="T74" fmla="*/ 664 w 664"/>
                        <a:gd name="T75" fmla="*/ 333 h 3341"/>
                        <a:gd name="T76" fmla="*/ 664 w 664"/>
                        <a:gd name="T77" fmla="*/ 3009 h 33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4" h="3341">
                          <a:moveTo>
                            <a:pt x="664" y="3009"/>
                          </a:moveTo>
                          <a:lnTo>
                            <a:pt x="664" y="3043"/>
                          </a:lnTo>
                          <a:lnTo>
                            <a:pt x="650" y="3108"/>
                          </a:lnTo>
                          <a:lnTo>
                            <a:pt x="625" y="3167"/>
                          </a:lnTo>
                          <a:lnTo>
                            <a:pt x="589" y="3220"/>
                          </a:lnTo>
                          <a:lnTo>
                            <a:pt x="545" y="3265"/>
                          </a:lnTo>
                          <a:lnTo>
                            <a:pt x="492" y="3301"/>
                          </a:lnTo>
                          <a:lnTo>
                            <a:pt x="431" y="3327"/>
                          </a:lnTo>
                          <a:lnTo>
                            <a:pt x="366" y="3340"/>
                          </a:lnTo>
                          <a:lnTo>
                            <a:pt x="333" y="3341"/>
                          </a:lnTo>
                          <a:lnTo>
                            <a:pt x="299" y="3340"/>
                          </a:lnTo>
                          <a:lnTo>
                            <a:pt x="234" y="3327"/>
                          </a:lnTo>
                          <a:lnTo>
                            <a:pt x="173" y="3301"/>
                          </a:lnTo>
                          <a:lnTo>
                            <a:pt x="121" y="3265"/>
                          </a:lnTo>
                          <a:lnTo>
                            <a:pt x="75" y="3220"/>
                          </a:lnTo>
                          <a:lnTo>
                            <a:pt x="39" y="3167"/>
                          </a:lnTo>
                          <a:lnTo>
                            <a:pt x="15" y="3108"/>
                          </a:lnTo>
                          <a:lnTo>
                            <a:pt x="2" y="3043"/>
                          </a:lnTo>
                          <a:lnTo>
                            <a:pt x="0" y="3009"/>
                          </a:lnTo>
                          <a:lnTo>
                            <a:pt x="0" y="333"/>
                          </a:lnTo>
                          <a:lnTo>
                            <a:pt x="2" y="298"/>
                          </a:lnTo>
                          <a:lnTo>
                            <a:pt x="15" y="233"/>
                          </a:lnTo>
                          <a:lnTo>
                            <a:pt x="39" y="174"/>
                          </a:lnTo>
                          <a:lnTo>
                            <a:pt x="75" y="121"/>
                          </a:lnTo>
                          <a:lnTo>
                            <a:pt x="121" y="76"/>
                          </a:lnTo>
                          <a:lnTo>
                            <a:pt x="173" y="40"/>
                          </a:lnTo>
                          <a:lnTo>
                            <a:pt x="234" y="14"/>
                          </a:lnTo>
                          <a:lnTo>
                            <a:pt x="299" y="1"/>
                          </a:lnTo>
                          <a:lnTo>
                            <a:pt x="333" y="0"/>
                          </a:lnTo>
                          <a:lnTo>
                            <a:pt x="366" y="1"/>
                          </a:lnTo>
                          <a:lnTo>
                            <a:pt x="431" y="14"/>
                          </a:lnTo>
                          <a:lnTo>
                            <a:pt x="492" y="40"/>
                          </a:lnTo>
                          <a:lnTo>
                            <a:pt x="545" y="76"/>
                          </a:lnTo>
                          <a:lnTo>
                            <a:pt x="589" y="121"/>
                          </a:lnTo>
                          <a:lnTo>
                            <a:pt x="625" y="174"/>
                          </a:lnTo>
                          <a:lnTo>
                            <a:pt x="650" y="233"/>
                          </a:lnTo>
                          <a:lnTo>
                            <a:pt x="664" y="298"/>
                          </a:lnTo>
                          <a:lnTo>
                            <a:pt x="664" y="333"/>
                          </a:lnTo>
                          <a:lnTo>
                            <a:pt x="664" y="3009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00" name="Freeform 1001"/>
                    <p:cNvSpPr>
                      <a:spLocks/>
                    </p:cNvSpPr>
                    <p:nvPr/>
                  </p:nvSpPr>
                  <p:spPr bwMode="auto">
                    <a:xfrm>
                      <a:off x="10287648" y="4032916"/>
                      <a:ext cx="352425" cy="1547813"/>
                    </a:xfrm>
                    <a:custGeom>
                      <a:avLst/>
                      <a:gdLst>
                        <a:gd name="T0" fmla="*/ 666 w 666"/>
                        <a:gd name="T1" fmla="*/ 2593 h 2925"/>
                        <a:gd name="T2" fmla="*/ 664 w 666"/>
                        <a:gd name="T3" fmla="*/ 2627 h 2925"/>
                        <a:gd name="T4" fmla="*/ 651 w 666"/>
                        <a:gd name="T5" fmla="*/ 2692 h 2925"/>
                        <a:gd name="T6" fmla="*/ 627 w 666"/>
                        <a:gd name="T7" fmla="*/ 2751 h 2925"/>
                        <a:gd name="T8" fmla="*/ 591 w 666"/>
                        <a:gd name="T9" fmla="*/ 2804 h 2925"/>
                        <a:gd name="T10" fmla="*/ 545 w 666"/>
                        <a:gd name="T11" fmla="*/ 2849 h 2925"/>
                        <a:gd name="T12" fmla="*/ 493 w 666"/>
                        <a:gd name="T13" fmla="*/ 2885 h 2925"/>
                        <a:gd name="T14" fmla="*/ 433 w 666"/>
                        <a:gd name="T15" fmla="*/ 2911 h 2925"/>
                        <a:gd name="T16" fmla="*/ 368 w 666"/>
                        <a:gd name="T17" fmla="*/ 2924 h 2925"/>
                        <a:gd name="T18" fmla="*/ 333 w 666"/>
                        <a:gd name="T19" fmla="*/ 2925 h 2925"/>
                        <a:gd name="T20" fmla="*/ 300 w 666"/>
                        <a:gd name="T21" fmla="*/ 2924 h 2925"/>
                        <a:gd name="T22" fmla="*/ 235 w 666"/>
                        <a:gd name="T23" fmla="*/ 2911 h 2925"/>
                        <a:gd name="T24" fmla="*/ 175 w 666"/>
                        <a:gd name="T25" fmla="*/ 2885 h 2925"/>
                        <a:gd name="T26" fmla="*/ 121 w 666"/>
                        <a:gd name="T27" fmla="*/ 2849 h 2925"/>
                        <a:gd name="T28" fmla="*/ 77 w 666"/>
                        <a:gd name="T29" fmla="*/ 2804 h 2925"/>
                        <a:gd name="T30" fmla="*/ 41 w 666"/>
                        <a:gd name="T31" fmla="*/ 2751 h 2925"/>
                        <a:gd name="T32" fmla="*/ 15 w 666"/>
                        <a:gd name="T33" fmla="*/ 2692 h 2925"/>
                        <a:gd name="T34" fmla="*/ 2 w 666"/>
                        <a:gd name="T35" fmla="*/ 2627 h 2925"/>
                        <a:gd name="T36" fmla="*/ 0 w 666"/>
                        <a:gd name="T37" fmla="*/ 2593 h 2925"/>
                        <a:gd name="T38" fmla="*/ 0 w 666"/>
                        <a:gd name="T39" fmla="*/ 331 h 2925"/>
                        <a:gd name="T40" fmla="*/ 2 w 666"/>
                        <a:gd name="T41" fmla="*/ 298 h 2925"/>
                        <a:gd name="T42" fmla="*/ 15 w 666"/>
                        <a:gd name="T43" fmla="*/ 233 h 2925"/>
                        <a:gd name="T44" fmla="*/ 41 w 666"/>
                        <a:gd name="T45" fmla="*/ 173 h 2925"/>
                        <a:gd name="T46" fmla="*/ 77 w 666"/>
                        <a:gd name="T47" fmla="*/ 120 h 2925"/>
                        <a:gd name="T48" fmla="*/ 121 w 666"/>
                        <a:gd name="T49" fmla="*/ 75 h 2925"/>
                        <a:gd name="T50" fmla="*/ 175 w 666"/>
                        <a:gd name="T51" fmla="*/ 39 h 2925"/>
                        <a:gd name="T52" fmla="*/ 235 w 666"/>
                        <a:gd name="T53" fmla="*/ 15 h 2925"/>
                        <a:gd name="T54" fmla="*/ 300 w 666"/>
                        <a:gd name="T55" fmla="*/ 0 h 2925"/>
                        <a:gd name="T56" fmla="*/ 333 w 666"/>
                        <a:gd name="T57" fmla="*/ 0 h 2925"/>
                        <a:gd name="T58" fmla="*/ 368 w 666"/>
                        <a:gd name="T59" fmla="*/ 0 h 2925"/>
                        <a:gd name="T60" fmla="*/ 433 w 666"/>
                        <a:gd name="T61" fmla="*/ 15 h 2925"/>
                        <a:gd name="T62" fmla="*/ 493 w 666"/>
                        <a:gd name="T63" fmla="*/ 39 h 2925"/>
                        <a:gd name="T64" fmla="*/ 545 w 666"/>
                        <a:gd name="T65" fmla="*/ 75 h 2925"/>
                        <a:gd name="T66" fmla="*/ 591 w 666"/>
                        <a:gd name="T67" fmla="*/ 120 h 2925"/>
                        <a:gd name="T68" fmla="*/ 627 w 666"/>
                        <a:gd name="T69" fmla="*/ 173 h 2925"/>
                        <a:gd name="T70" fmla="*/ 651 w 666"/>
                        <a:gd name="T71" fmla="*/ 233 h 2925"/>
                        <a:gd name="T72" fmla="*/ 664 w 666"/>
                        <a:gd name="T73" fmla="*/ 298 h 2925"/>
                        <a:gd name="T74" fmla="*/ 666 w 666"/>
                        <a:gd name="T75" fmla="*/ 331 h 2925"/>
                        <a:gd name="T76" fmla="*/ 666 w 666"/>
                        <a:gd name="T77" fmla="*/ 2593 h 2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6" h="2925">
                          <a:moveTo>
                            <a:pt x="666" y="2593"/>
                          </a:moveTo>
                          <a:lnTo>
                            <a:pt x="664" y="2627"/>
                          </a:lnTo>
                          <a:lnTo>
                            <a:pt x="651" y="2692"/>
                          </a:lnTo>
                          <a:lnTo>
                            <a:pt x="627" y="2751"/>
                          </a:lnTo>
                          <a:lnTo>
                            <a:pt x="591" y="2804"/>
                          </a:lnTo>
                          <a:lnTo>
                            <a:pt x="545" y="2849"/>
                          </a:lnTo>
                          <a:lnTo>
                            <a:pt x="493" y="2885"/>
                          </a:lnTo>
                          <a:lnTo>
                            <a:pt x="433" y="2911"/>
                          </a:lnTo>
                          <a:lnTo>
                            <a:pt x="368" y="2924"/>
                          </a:lnTo>
                          <a:lnTo>
                            <a:pt x="333" y="2925"/>
                          </a:lnTo>
                          <a:lnTo>
                            <a:pt x="300" y="2924"/>
                          </a:lnTo>
                          <a:lnTo>
                            <a:pt x="235" y="2911"/>
                          </a:lnTo>
                          <a:lnTo>
                            <a:pt x="175" y="2885"/>
                          </a:lnTo>
                          <a:lnTo>
                            <a:pt x="121" y="2849"/>
                          </a:lnTo>
                          <a:lnTo>
                            <a:pt x="77" y="2804"/>
                          </a:lnTo>
                          <a:lnTo>
                            <a:pt x="41" y="2751"/>
                          </a:lnTo>
                          <a:lnTo>
                            <a:pt x="15" y="2692"/>
                          </a:lnTo>
                          <a:lnTo>
                            <a:pt x="2" y="2627"/>
                          </a:lnTo>
                          <a:lnTo>
                            <a:pt x="0" y="2593"/>
                          </a:lnTo>
                          <a:lnTo>
                            <a:pt x="0" y="331"/>
                          </a:lnTo>
                          <a:lnTo>
                            <a:pt x="2" y="298"/>
                          </a:lnTo>
                          <a:lnTo>
                            <a:pt x="15" y="233"/>
                          </a:lnTo>
                          <a:lnTo>
                            <a:pt x="41" y="173"/>
                          </a:lnTo>
                          <a:lnTo>
                            <a:pt x="77" y="120"/>
                          </a:lnTo>
                          <a:lnTo>
                            <a:pt x="121" y="75"/>
                          </a:lnTo>
                          <a:lnTo>
                            <a:pt x="175" y="39"/>
                          </a:lnTo>
                          <a:lnTo>
                            <a:pt x="235" y="15"/>
                          </a:lnTo>
                          <a:lnTo>
                            <a:pt x="300" y="0"/>
                          </a:lnTo>
                          <a:lnTo>
                            <a:pt x="333" y="0"/>
                          </a:lnTo>
                          <a:lnTo>
                            <a:pt x="368" y="0"/>
                          </a:lnTo>
                          <a:lnTo>
                            <a:pt x="433" y="15"/>
                          </a:lnTo>
                          <a:lnTo>
                            <a:pt x="493" y="39"/>
                          </a:lnTo>
                          <a:lnTo>
                            <a:pt x="545" y="75"/>
                          </a:lnTo>
                          <a:lnTo>
                            <a:pt x="591" y="120"/>
                          </a:lnTo>
                          <a:lnTo>
                            <a:pt x="627" y="173"/>
                          </a:lnTo>
                          <a:lnTo>
                            <a:pt x="651" y="233"/>
                          </a:lnTo>
                          <a:lnTo>
                            <a:pt x="664" y="298"/>
                          </a:lnTo>
                          <a:lnTo>
                            <a:pt x="666" y="331"/>
                          </a:lnTo>
                          <a:lnTo>
                            <a:pt x="666" y="2593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01" name="Freeform 1002"/>
                    <p:cNvSpPr>
                      <a:spLocks/>
                    </p:cNvSpPr>
                    <p:nvPr/>
                  </p:nvSpPr>
                  <p:spPr bwMode="auto">
                    <a:xfrm>
                      <a:off x="10653800" y="4637754"/>
                      <a:ext cx="352425" cy="971550"/>
                    </a:xfrm>
                    <a:custGeom>
                      <a:avLst/>
                      <a:gdLst>
                        <a:gd name="T0" fmla="*/ 665 w 665"/>
                        <a:gd name="T1" fmla="*/ 1502 h 1835"/>
                        <a:gd name="T2" fmla="*/ 664 w 665"/>
                        <a:gd name="T3" fmla="*/ 1537 h 1835"/>
                        <a:gd name="T4" fmla="*/ 651 w 665"/>
                        <a:gd name="T5" fmla="*/ 1602 h 1835"/>
                        <a:gd name="T6" fmla="*/ 625 w 665"/>
                        <a:gd name="T7" fmla="*/ 1661 h 1835"/>
                        <a:gd name="T8" fmla="*/ 589 w 665"/>
                        <a:gd name="T9" fmla="*/ 1714 h 1835"/>
                        <a:gd name="T10" fmla="*/ 544 w 665"/>
                        <a:gd name="T11" fmla="*/ 1759 h 1835"/>
                        <a:gd name="T12" fmla="*/ 491 w 665"/>
                        <a:gd name="T13" fmla="*/ 1795 h 1835"/>
                        <a:gd name="T14" fmla="*/ 432 w 665"/>
                        <a:gd name="T15" fmla="*/ 1821 h 1835"/>
                        <a:gd name="T16" fmla="*/ 367 w 665"/>
                        <a:gd name="T17" fmla="*/ 1834 h 1835"/>
                        <a:gd name="T18" fmla="*/ 333 w 665"/>
                        <a:gd name="T19" fmla="*/ 1835 h 1835"/>
                        <a:gd name="T20" fmla="*/ 298 w 665"/>
                        <a:gd name="T21" fmla="*/ 1834 h 1835"/>
                        <a:gd name="T22" fmla="*/ 233 w 665"/>
                        <a:gd name="T23" fmla="*/ 1821 h 1835"/>
                        <a:gd name="T24" fmla="*/ 174 w 665"/>
                        <a:gd name="T25" fmla="*/ 1795 h 1835"/>
                        <a:gd name="T26" fmla="*/ 121 w 665"/>
                        <a:gd name="T27" fmla="*/ 1759 h 1835"/>
                        <a:gd name="T28" fmla="*/ 76 w 665"/>
                        <a:gd name="T29" fmla="*/ 1714 h 1835"/>
                        <a:gd name="T30" fmla="*/ 40 w 665"/>
                        <a:gd name="T31" fmla="*/ 1661 h 1835"/>
                        <a:gd name="T32" fmla="*/ 14 w 665"/>
                        <a:gd name="T33" fmla="*/ 1602 h 1835"/>
                        <a:gd name="T34" fmla="*/ 1 w 665"/>
                        <a:gd name="T35" fmla="*/ 1537 h 1835"/>
                        <a:gd name="T36" fmla="*/ 0 w 665"/>
                        <a:gd name="T37" fmla="*/ 1502 h 1835"/>
                        <a:gd name="T38" fmla="*/ 0 w 665"/>
                        <a:gd name="T39" fmla="*/ 333 h 1835"/>
                        <a:gd name="T40" fmla="*/ 1 w 665"/>
                        <a:gd name="T41" fmla="*/ 298 h 1835"/>
                        <a:gd name="T42" fmla="*/ 14 w 665"/>
                        <a:gd name="T43" fmla="*/ 234 h 1835"/>
                        <a:gd name="T44" fmla="*/ 40 w 665"/>
                        <a:gd name="T45" fmla="*/ 173 h 1835"/>
                        <a:gd name="T46" fmla="*/ 76 w 665"/>
                        <a:gd name="T47" fmla="*/ 121 h 1835"/>
                        <a:gd name="T48" fmla="*/ 121 w 665"/>
                        <a:gd name="T49" fmla="*/ 75 h 1835"/>
                        <a:gd name="T50" fmla="*/ 174 w 665"/>
                        <a:gd name="T51" fmla="*/ 39 h 1835"/>
                        <a:gd name="T52" fmla="*/ 233 w 665"/>
                        <a:gd name="T53" fmla="*/ 15 h 1835"/>
                        <a:gd name="T54" fmla="*/ 298 w 665"/>
                        <a:gd name="T55" fmla="*/ 2 h 1835"/>
                        <a:gd name="T56" fmla="*/ 333 w 665"/>
                        <a:gd name="T57" fmla="*/ 0 h 1835"/>
                        <a:gd name="T58" fmla="*/ 367 w 665"/>
                        <a:gd name="T59" fmla="*/ 2 h 1835"/>
                        <a:gd name="T60" fmla="*/ 432 w 665"/>
                        <a:gd name="T61" fmla="*/ 15 h 1835"/>
                        <a:gd name="T62" fmla="*/ 491 w 665"/>
                        <a:gd name="T63" fmla="*/ 39 h 1835"/>
                        <a:gd name="T64" fmla="*/ 544 w 665"/>
                        <a:gd name="T65" fmla="*/ 75 h 1835"/>
                        <a:gd name="T66" fmla="*/ 589 w 665"/>
                        <a:gd name="T67" fmla="*/ 121 h 1835"/>
                        <a:gd name="T68" fmla="*/ 625 w 665"/>
                        <a:gd name="T69" fmla="*/ 173 h 1835"/>
                        <a:gd name="T70" fmla="*/ 651 w 665"/>
                        <a:gd name="T71" fmla="*/ 234 h 1835"/>
                        <a:gd name="T72" fmla="*/ 664 w 665"/>
                        <a:gd name="T73" fmla="*/ 298 h 1835"/>
                        <a:gd name="T74" fmla="*/ 665 w 665"/>
                        <a:gd name="T75" fmla="*/ 333 h 1835"/>
                        <a:gd name="T76" fmla="*/ 665 w 665"/>
                        <a:gd name="T77" fmla="*/ 1502 h 18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65" h="1835">
                          <a:moveTo>
                            <a:pt x="665" y="1502"/>
                          </a:moveTo>
                          <a:lnTo>
                            <a:pt x="664" y="1537"/>
                          </a:lnTo>
                          <a:lnTo>
                            <a:pt x="651" y="1602"/>
                          </a:lnTo>
                          <a:lnTo>
                            <a:pt x="625" y="1661"/>
                          </a:lnTo>
                          <a:lnTo>
                            <a:pt x="589" y="1714"/>
                          </a:lnTo>
                          <a:lnTo>
                            <a:pt x="544" y="1759"/>
                          </a:lnTo>
                          <a:lnTo>
                            <a:pt x="491" y="1795"/>
                          </a:lnTo>
                          <a:lnTo>
                            <a:pt x="432" y="1821"/>
                          </a:lnTo>
                          <a:lnTo>
                            <a:pt x="367" y="1834"/>
                          </a:lnTo>
                          <a:lnTo>
                            <a:pt x="333" y="1835"/>
                          </a:lnTo>
                          <a:lnTo>
                            <a:pt x="298" y="1834"/>
                          </a:lnTo>
                          <a:lnTo>
                            <a:pt x="233" y="1821"/>
                          </a:lnTo>
                          <a:lnTo>
                            <a:pt x="174" y="1795"/>
                          </a:lnTo>
                          <a:lnTo>
                            <a:pt x="121" y="1759"/>
                          </a:lnTo>
                          <a:lnTo>
                            <a:pt x="76" y="1714"/>
                          </a:lnTo>
                          <a:lnTo>
                            <a:pt x="40" y="1661"/>
                          </a:lnTo>
                          <a:lnTo>
                            <a:pt x="14" y="1602"/>
                          </a:lnTo>
                          <a:lnTo>
                            <a:pt x="1" y="1537"/>
                          </a:lnTo>
                          <a:lnTo>
                            <a:pt x="0" y="1502"/>
                          </a:lnTo>
                          <a:lnTo>
                            <a:pt x="0" y="333"/>
                          </a:lnTo>
                          <a:lnTo>
                            <a:pt x="1" y="298"/>
                          </a:lnTo>
                          <a:lnTo>
                            <a:pt x="14" y="234"/>
                          </a:lnTo>
                          <a:lnTo>
                            <a:pt x="40" y="173"/>
                          </a:lnTo>
                          <a:lnTo>
                            <a:pt x="76" y="121"/>
                          </a:lnTo>
                          <a:lnTo>
                            <a:pt x="121" y="75"/>
                          </a:lnTo>
                          <a:lnTo>
                            <a:pt x="174" y="39"/>
                          </a:lnTo>
                          <a:lnTo>
                            <a:pt x="233" y="15"/>
                          </a:lnTo>
                          <a:lnTo>
                            <a:pt x="298" y="2"/>
                          </a:lnTo>
                          <a:lnTo>
                            <a:pt x="333" y="0"/>
                          </a:lnTo>
                          <a:lnTo>
                            <a:pt x="367" y="2"/>
                          </a:lnTo>
                          <a:lnTo>
                            <a:pt x="432" y="15"/>
                          </a:lnTo>
                          <a:lnTo>
                            <a:pt x="491" y="39"/>
                          </a:lnTo>
                          <a:lnTo>
                            <a:pt x="544" y="75"/>
                          </a:lnTo>
                          <a:lnTo>
                            <a:pt x="589" y="121"/>
                          </a:lnTo>
                          <a:lnTo>
                            <a:pt x="625" y="173"/>
                          </a:lnTo>
                          <a:lnTo>
                            <a:pt x="651" y="234"/>
                          </a:lnTo>
                          <a:lnTo>
                            <a:pt x="664" y="298"/>
                          </a:lnTo>
                          <a:lnTo>
                            <a:pt x="665" y="333"/>
                          </a:lnTo>
                          <a:lnTo>
                            <a:pt x="665" y="1502"/>
                          </a:lnTo>
                          <a:close/>
                        </a:path>
                      </a:pathLst>
                    </a:custGeom>
                    <a:solidFill>
                      <a:srgbClr val="F3C9A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  <p:sp>
                <p:nvSpPr>
                  <p:cNvPr id="94" name="자유형 93"/>
                  <p:cNvSpPr/>
                  <p:nvPr/>
                </p:nvSpPr>
                <p:spPr>
                  <a:xfrm>
                    <a:off x="3768778" y="-3091"/>
                    <a:ext cx="750416" cy="811547"/>
                  </a:xfrm>
                  <a:custGeom>
                    <a:avLst/>
                    <a:gdLst>
                      <a:gd name="connsiteX0" fmla="*/ 0 w 778627"/>
                      <a:gd name="connsiteY0" fmla="*/ 0 h 808455"/>
                      <a:gd name="connsiteX1" fmla="*/ 554881 w 778627"/>
                      <a:gd name="connsiteY1" fmla="*/ 0 h 808455"/>
                      <a:gd name="connsiteX2" fmla="*/ 580165 w 778627"/>
                      <a:gd name="connsiteY2" fmla="*/ 59531 h 808455"/>
                      <a:gd name="connsiteX3" fmla="*/ 763521 w 778627"/>
                      <a:gd name="connsiteY3" fmla="*/ 573881 h 808455"/>
                      <a:gd name="connsiteX4" fmla="*/ 763521 w 778627"/>
                      <a:gd name="connsiteY4" fmla="*/ 700088 h 808455"/>
                      <a:gd name="connsiteX5" fmla="*/ 725421 w 778627"/>
                      <a:gd name="connsiteY5" fmla="*/ 783431 h 808455"/>
                      <a:gd name="connsiteX6" fmla="*/ 584927 w 778627"/>
                      <a:gd name="connsiteY6" fmla="*/ 785813 h 808455"/>
                      <a:gd name="connsiteX7" fmla="*/ 392046 w 778627"/>
                      <a:gd name="connsiteY7" fmla="*/ 776288 h 808455"/>
                      <a:gd name="connsiteX8" fmla="*/ 213452 w 778627"/>
                      <a:gd name="connsiteY8" fmla="*/ 381000 h 808455"/>
                      <a:gd name="connsiteX9" fmla="*/ 14767 w 778627"/>
                      <a:gd name="connsiteY9" fmla="*/ 26789 h 808455"/>
                      <a:gd name="connsiteX0" fmla="*/ 12929 w 764582"/>
                      <a:gd name="connsiteY0" fmla="*/ 0 h 811547"/>
                      <a:gd name="connsiteX1" fmla="*/ 540836 w 764582"/>
                      <a:gd name="connsiteY1" fmla="*/ 3092 h 811547"/>
                      <a:gd name="connsiteX2" fmla="*/ 566120 w 764582"/>
                      <a:gd name="connsiteY2" fmla="*/ 62623 h 811547"/>
                      <a:gd name="connsiteX3" fmla="*/ 749476 w 764582"/>
                      <a:gd name="connsiteY3" fmla="*/ 576973 h 811547"/>
                      <a:gd name="connsiteX4" fmla="*/ 749476 w 764582"/>
                      <a:gd name="connsiteY4" fmla="*/ 703180 h 811547"/>
                      <a:gd name="connsiteX5" fmla="*/ 711376 w 764582"/>
                      <a:gd name="connsiteY5" fmla="*/ 786523 h 811547"/>
                      <a:gd name="connsiteX6" fmla="*/ 570882 w 764582"/>
                      <a:gd name="connsiteY6" fmla="*/ 788905 h 811547"/>
                      <a:gd name="connsiteX7" fmla="*/ 378001 w 764582"/>
                      <a:gd name="connsiteY7" fmla="*/ 779380 h 811547"/>
                      <a:gd name="connsiteX8" fmla="*/ 199407 w 764582"/>
                      <a:gd name="connsiteY8" fmla="*/ 384092 h 811547"/>
                      <a:gd name="connsiteX9" fmla="*/ 722 w 764582"/>
                      <a:gd name="connsiteY9" fmla="*/ 29881 h 811547"/>
                      <a:gd name="connsiteX10" fmla="*/ 12929 w 764582"/>
                      <a:gd name="connsiteY10" fmla="*/ 0 h 811547"/>
                      <a:gd name="connsiteX0" fmla="*/ 0 w 751653"/>
                      <a:gd name="connsiteY0" fmla="*/ 0 h 811547"/>
                      <a:gd name="connsiteX1" fmla="*/ 527907 w 751653"/>
                      <a:gd name="connsiteY1" fmla="*/ 3092 h 811547"/>
                      <a:gd name="connsiteX2" fmla="*/ 553191 w 751653"/>
                      <a:gd name="connsiteY2" fmla="*/ 62623 h 811547"/>
                      <a:gd name="connsiteX3" fmla="*/ 736547 w 751653"/>
                      <a:gd name="connsiteY3" fmla="*/ 576973 h 811547"/>
                      <a:gd name="connsiteX4" fmla="*/ 736547 w 751653"/>
                      <a:gd name="connsiteY4" fmla="*/ 703180 h 811547"/>
                      <a:gd name="connsiteX5" fmla="*/ 698447 w 751653"/>
                      <a:gd name="connsiteY5" fmla="*/ 786523 h 811547"/>
                      <a:gd name="connsiteX6" fmla="*/ 557953 w 751653"/>
                      <a:gd name="connsiteY6" fmla="*/ 788905 h 811547"/>
                      <a:gd name="connsiteX7" fmla="*/ 365072 w 751653"/>
                      <a:gd name="connsiteY7" fmla="*/ 779380 h 811547"/>
                      <a:gd name="connsiteX8" fmla="*/ 186478 w 751653"/>
                      <a:gd name="connsiteY8" fmla="*/ 384092 h 811547"/>
                      <a:gd name="connsiteX9" fmla="*/ 13514 w 751653"/>
                      <a:gd name="connsiteY9" fmla="*/ 50686 h 811547"/>
                      <a:gd name="connsiteX10" fmla="*/ 0 w 751653"/>
                      <a:gd name="connsiteY10" fmla="*/ 0 h 811547"/>
                      <a:gd name="connsiteX0" fmla="*/ 0 w 751653"/>
                      <a:gd name="connsiteY0" fmla="*/ 0 h 811547"/>
                      <a:gd name="connsiteX1" fmla="*/ 527907 w 751653"/>
                      <a:gd name="connsiteY1" fmla="*/ 3092 h 811547"/>
                      <a:gd name="connsiteX2" fmla="*/ 553191 w 751653"/>
                      <a:gd name="connsiteY2" fmla="*/ 62623 h 811547"/>
                      <a:gd name="connsiteX3" fmla="*/ 736547 w 751653"/>
                      <a:gd name="connsiteY3" fmla="*/ 576973 h 811547"/>
                      <a:gd name="connsiteX4" fmla="*/ 736547 w 751653"/>
                      <a:gd name="connsiteY4" fmla="*/ 703180 h 811547"/>
                      <a:gd name="connsiteX5" fmla="*/ 698447 w 751653"/>
                      <a:gd name="connsiteY5" fmla="*/ 786523 h 811547"/>
                      <a:gd name="connsiteX6" fmla="*/ 557953 w 751653"/>
                      <a:gd name="connsiteY6" fmla="*/ 788905 h 811547"/>
                      <a:gd name="connsiteX7" fmla="*/ 365072 w 751653"/>
                      <a:gd name="connsiteY7" fmla="*/ 779380 h 811547"/>
                      <a:gd name="connsiteX8" fmla="*/ 173834 w 751653"/>
                      <a:gd name="connsiteY8" fmla="*/ 435154 h 811547"/>
                      <a:gd name="connsiteX9" fmla="*/ 13514 w 751653"/>
                      <a:gd name="connsiteY9" fmla="*/ 50686 h 811547"/>
                      <a:gd name="connsiteX10" fmla="*/ 0 w 751653"/>
                      <a:gd name="connsiteY10" fmla="*/ 0 h 811547"/>
                      <a:gd name="connsiteX0" fmla="*/ 0 w 750416"/>
                      <a:gd name="connsiteY0" fmla="*/ 0 h 811547"/>
                      <a:gd name="connsiteX1" fmla="*/ 527907 w 750416"/>
                      <a:gd name="connsiteY1" fmla="*/ 3092 h 811547"/>
                      <a:gd name="connsiteX2" fmla="*/ 570046 w 750416"/>
                      <a:gd name="connsiteY2" fmla="*/ 94115 h 811547"/>
                      <a:gd name="connsiteX3" fmla="*/ 736547 w 750416"/>
                      <a:gd name="connsiteY3" fmla="*/ 576973 h 811547"/>
                      <a:gd name="connsiteX4" fmla="*/ 736547 w 750416"/>
                      <a:gd name="connsiteY4" fmla="*/ 703180 h 811547"/>
                      <a:gd name="connsiteX5" fmla="*/ 698447 w 750416"/>
                      <a:gd name="connsiteY5" fmla="*/ 786523 h 811547"/>
                      <a:gd name="connsiteX6" fmla="*/ 557953 w 750416"/>
                      <a:gd name="connsiteY6" fmla="*/ 788905 h 811547"/>
                      <a:gd name="connsiteX7" fmla="*/ 365072 w 750416"/>
                      <a:gd name="connsiteY7" fmla="*/ 779380 h 811547"/>
                      <a:gd name="connsiteX8" fmla="*/ 173834 w 750416"/>
                      <a:gd name="connsiteY8" fmla="*/ 435154 h 811547"/>
                      <a:gd name="connsiteX9" fmla="*/ 13514 w 750416"/>
                      <a:gd name="connsiteY9" fmla="*/ 50686 h 811547"/>
                      <a:gd name="connsiteX10" fmla="*/ 0 w 750416"/>
                      <a:gd name="connsiteY10" fmla="*/ 0 h 8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0416" h="811547">
                        <a:moveTo>
                          <a:pt x="0" y="0"/>
                        </a:moveTo>
                        <a:lnTo>
                          <a:pt x="527907" y="3092"/>
                        </a:lnTo>
                        <a:lnTo>
                          <a:pt x="570046" y="94115"/>
                        </a:lnTo>
                        <a:cubicBezTo>
                          <a:pt x="612115" y="213574"/>
                          <a:pt x="708797" y="475462"/>
                          <a:pt x="736547" y="576973"/>
                        </a:cubicBezTo>
                        <a:cubicBezTo>
                          <a:pt x="764297" y="678484"/>
                          <a:pt x="742897" y="668255"/>
                          <a:pt x="736547" y="703180"/>
                        </a:cubicBezTo>
                        <a:cubicBezTo>
                          <a:pt x="730197" y="738105"/>
                          <a:pt x="728213" y="772236"/>
                          <a:pt x="698447" y="786523"/>
                        </a:cubicBezTo>
                        <a:cubicBezTo>
                          <a:pt x="668681" y="800810"/>
                          <a:pt x="607165" y="790889"/>
                          <a:pt x="557953" y="788905"/>
                        </a:cubicBezTo>
                        <a:cubicBezTo>
                          <a:pt x="508741" y="786921"/>
                          <a:pt x="426984" y="846849"/>
                          <a:pt x="365072" y="779380"/>
                        </a:cubicBezTo>
                        <a:cubicBezTo>
                          <a:pt x="303160" y="711911"/>
                          <a:pt x="259956" y="610970"/>
                          <a:pt x="173834" y="435154"/>
                        </a:cubicBezTo>
                        <a:cubicBezTo>
                          <a:pt x="130773" y="347246"/>
                          <a:pt x="86390" y="179770"/>
                          <a:pt x="13514" y="50686"/>
                        </a:cubicBezTo>
                        <a:cubicBezTo>
                          <a:pt x="8592" y="41756"/>
                          <a:pt x="4922" y="89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3C9A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sp>
              <p:nvSpPr>
                <p:cNvPr id="92" name="모서리가 둥근 직사각형 91"/>
                <p:cNvSpPr/>
                <p:nvPr/>
              </p:nvSpPr>
              <p:spPr>
                <a:xfrm rot="3600000">
                  <a:off x="7134422" y="931076"/>
                  <a:ext cx="1238494" cy="500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3C9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102" name="자유형 101"/>
              <p:cNvSpPr/>
              <p:nvPr/>
            </p:nvSpPr>
            <p:spPr>
              <a:xfrm rot="3600000">
                <a:off x="12396828" y="-56327"/>
                <a:ext cx="1178174" cy="1359620"/>
              </a:xfrm>
              <a:custGeom>
                <a:avLst/>
                <a:gdLst>
                  <a:gd name="connsiteX0" fmla="*/ 0 w 927067"/>
                  <a:gd name="connsiteY0" fmla="*/ 1008254 h 1008254"/>
                  <a:gd name="connsiteX1" fmla="*/ 582116 w 927067"/>
                  <a:gd name="connsiteY1" fmla="*/ 0 h 1008254"/>
                  <a:gd name="connsiteX2" fmla="*/ 817198 w 927067"/>
                  <a:gd name="connsiteY2" fmla="*/ 0 h 1008254"/>
                  <a:gd name="connsiteX3" fmla="*/ 927067 w 927067"/>
                  <a:gd name="connsiteY3" fmla="*/ 1008254 h 1008254"/>
                  <a:gd name="connsiteX0" fmla="*/ 0 w 1332433"/>
                  <a:gd name="connsiteY0" fmla="*/ 1008254 h 1008254"/>
                  <a:gd name="connsiteX1" fmla="*/ 582116 w 1332433"/>
                  <a:gd name="connsiteY1" fmla="*/ 0 h 1008254"/>
                  <a:gd name="connsiteX2" fmla="*/ 817198 w 1332433"/>
                  <a:gd name="connsiteY2" fmla="*/ 0 h 1008254"/>
                  <a:gd name="connsiteX3" fmla="*/ 1332433 w 1332433"/>
                  <a:gd name="connsiteY3" fmla="*/ 890339 h 1008254"/>
                  <a:gd name="connsiteX4" fmla="*/ 0 w 1332433"/>
                  <a:gd name="connsiteY4" fmla="*/ 1008254 h 1008254"/>
                  <a:gd name="connsiteX0" fmla="*/ 0 w 1332433"/>
                  <a:gd name="connsiteY0" fmla="*/ 1008254 h 1316075"/>
                  <a:gd name="connsiteX1" fmla="*/ 582116 w 1332433"/>
                  <a:gd name="connsiteY1" fmla="*/ 0 h 1316075"/>
                  <a:gd name="connsiteX2" fmla="*/ 817198 w 1332433"/>
                  <a:gd name="connsiteY2" fmla="*/ 0 h 1316075"/>
                  <a:gd name="connsiteX3" fmla="*/ 1332433 w 1332433"/>
                  <a:gd name="connsiteY3" fmla="*/ 890339 h 1316075"/>
                  <a:gd name="connsiteX4" fmla="*/ 0 w 1332433"/>
                  <a:gd name="connsiteY4" fmla="*/ 1008254 h 1316075"/>
                  <a:gd name="connsiteX0" fmla="*/ 0 w 1194435"/>
                  <a:gd name="connsiteY0" fmla="*/ 794634 h 1157261"/>
                  <a:gd name="connsiteX1" fmla="*/ 444118 w 1194435"/>
                  <a:gd name="connsiteY1" fmla="*/ 0 h 1157261"/>
                  <a:gd name="connsiteX2" fmla="*/ 679200 w 1194435"/>
                  <a:gd name="connsiteY2" fmla="*/ 0 h 1157261"/>
                  <a:gd name="connsiteX3" fmla="*/ 1194435 w 1194435"/>
                  <a:gd name="connsiteY3" fmla="*/ 890339 h 1157261"/>
                  <a:gd name="connsiteX4" fmla="*/ 0 w 1194435"/>
                  <a:gd name="connsiteY4" fmla="*/ 794634 h 1157261"/>
                  <a:gd name="connsiteX0" fmla="*/ 0 w 1194435"/>
                  <a:gd name="connsiteY0" fmla="*/ 794634 h 1276515"/>
                  <a:gd name="connsiteX1" fmla="*/ 444118 w 1194435"/>
                  <a:gd name="connsiteY1" fmla="*/ 0 h 1276515"/>
                  <a:gd name="connsiteX2" fmla="*/ 679200 w 1194435"/>
                  <a:gd name="connsiteY2" fmla="*/ 0 h 1276515"/>
                  <a:gd name="connsiteX3" fmla="*/ 1194435 w 1194435"/>
                  <a:gd name="connsiteY3" fmla="*/ 890339 h 1276515"/>
                  <a:gd name="connsiteX4" fmla="*/ 0 w 1194435"/>
                  <a:gd name="connsiteY4" fmla="*/ 794634 h 1276515"/>
                  <a:gd name="connsiteX0" fmla="*/ 0 w 1194435"/>
                  <a:gd name="connsiteY0" fmla="*/ 794634 h 1333920"/>
                  <a:gd name="connsiteX1" fmla="*/ 444118 w 1194435"/>
                  <a:gd name="connsiteY1" fmla="*/ 0 h 1333920"/>
                  <a:gd name="connsiteX2" fmla="*/ 679200 w 1194435"/>
                  <a:gd name="connsiteY2" fmla="*/ 0 h 1333920"/>
                  <a:gd name="connsiteX3" fmla="*/ 1194435 w 1194435"/>
                  <a:gd name="connsiteY3" fmla="*/ 890339 h 1333920"/>
                  <a:gd name="connsiteX4" fmla="*/ 0 w 1194435"/>
                  <a:gd name="connsiteY4" fmla="*/ 794634 h 1333920"/>
                  <a:gd name="connsiteX0" fmla="*/ 0 w 1178174"/>
                  <a:gd name="connsiteY0" fmla="*/ 751229 h 1305904"/>
                  <a:gd name="connsiteX1" fmla="*/ 427857 w 1178174"/>
                  <a:gd name="connsiteY1" fmla="*/ 0 h 1305904"/>
                  <a:gd name="connsiteX2" fmla="*/ 662939 w 1178174"/>
                  <a:gd name="connsiteY2" fmla="*/ 0 h 1305904"/>
                  <a:gd name="connsiteX3" fmla="*/ 1178174 w 1178174"/>
                  <a:gd name="connsiteY3" fmla="*/ 890339 h 1305904"/>
                  <a:gd name="connsiteX4" fmla="*/ 0 w 1178174"/>
                  <a:gd name="connsiteY4" fmla="*/ 751229 h 1305904"/>
                  <a:gd name="connsiteX0" fmla="*/ 0 w 1178174"/>
                  <a:gd name="connsiteY0" fmla="*/ 751229 h 1359620"/>
                  <a:gd name="connsiteX1" fmla="*/ 427857 w 1178174"/>
                  <a:gd name="connsiteY1" fmla="*/ 0 h 1359620"/>
                  <a:gd name="connsiteX2" fmla="*/ 662939 w 1178174"/>
                  <a:gd name="connsiteY2" fmla="*/ 0 h 1359620"/>
                  <a:gd name="connsiteX3" fmla="*/ 1178174 w 1178174"/>
                  <a:gd name="connsiteY3" fmla="*/ 890339 h 1359620"/>
                  <a:gd name="connsiteX4" fmla="*/ 0 w 1178174"/>
                  <a:gd name="connsiteY4" fmla="*/ 751229 h 135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8174" h="1359620">
                    <a:moveTo>
                      <a:pt x="0" y="751229"/>
                    </a:moveTo>
                    <a:lnTo>
                      <a:pt x="427857" y="0"/>
                    </a:lnTo>
                    <a:lnTo>
                      <a:pt x="662939" y="0"/>
                    </a:lnTo>
                    <a:lnTo>
                      <a:pt x="1178174" y="890339"/>
                    </a:lnTo>
                    <a:cubicBezTo>
                      <a:pt x="890238" y="1107819"/>
                      <a:pt x="812394" y="1901202"/>
                      <a:pt x="0" y="7512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569254" y="4966604"/>
            <a:ext cx="697435" cy="1092175"/>
            <a:chOff x="3077" y="965"/>
            <a:chExt cx="1523" cy="238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309" y="1516"/>
              <a:ext cx="202" cy="203"/>
            </a:xfrm>
            <a:custGeom>
              <a:avLst/>
              <a:gdLst>
                <a:gd name="T0" fmla="*/ 0 w 606"/>
                <a:gd name="T1" fmla="*/ 303 h 607"/>
                <a:gd name="T2" fmla="*/ 1 w 606"/>
                <a:gd name="T3" fmla="*/ 273 h 607"/>
                <a:gd name="T4" fmla="*/ 13 w 606"/>
                <a:gd name="T5" fmla="*/ 214 h 607"/>
                <a:gd name="T6" fmla="*/ 36 w 606"/>
                <a:gd name="T7" fmla="*/ 159 h 607"/>
                <a:gd name="T8" fmla="*/ 69 w 606"/>
                <a:gd name="T9" fmla="*/ 110 h 607"/>
                <a:gd name="T10" fmla="*/ 110 w 606"/>
                <a:gd name="T11" fmla="*/ 70 h 607"/>
                <a:gd name="T12" fmla="*/ 158 w 606"/>
                <a:gd name="T13" fmla="*/ 36 h 607"/>
                <a:gd name="T14" fmla="*/ 213 w 606"/>
                <a:gd name="T15" fmla="*/ 13 h 607"/>
                <a:gd name="T16" fmla="*/ 272 w 606"/>
                <a:gd name="T17" fmla="*/ 2 h 607"/>
                <a:gd name="T18" fmla="*/ 303 w 606"/>
                <a:gd name="T19" fmla="*/ 0 h 607"/>
                <a:gd name="T20" fmla="*/ 334 w 606"/>
                <a:gd name="T21" fmla="*/ 2 h 607"/>
                <a:gd name="T22" fmla="*/ 393 w 606"/>
                <a:gd name="T23" fmla="*/ 13 h 607"/>
                <a:gd name="T24" fmla="*/ 448 w 606"/>
                <a:gd name="T25" fmla="*/ 36 h 607"/>
                <a:gd name="T26" fmla="*/ 496 w 606"/>
                <a:gd name="T27" fmla="*/ 70 h 607"/>
                <a:gd name="T28" fmla="*/ 537 w 606"/>
                <a:gd name="T29" fmla="*/ 110 h 607"/>
                <a:gd name="T30" fmla="*/ 570 w 606"/>
                <a:gd name="T31" fmla="*/ 159 h 607"/>
                <a:gd name="T32" fmla="*/ 593 w 606"/>
                <a:gd name="T33" fmla="*/ 214 h 607"/>
                <a:gd name="T34" fmla="*/ 605 w 606"/>
                <a:gd name="T35" fmla="*/ 273 h 607"/>
                <a:gd name="T36" fmla="*/ 606 w 606"/>
                <a:gd name="T37" fmla="*/ 303 h 607"/>
                <a:gd name="T38" fmla="*/ 605 w 606"/>
                <a:gd name="T39" fmla="*/ 335 h 607"/>
                <a:gd name="T40" fmla="*/ 593 w 606"/>
                <a:gd name="T41" fmla="*/ 394 h 607"/>
                <a:gd name="T42" fmla="*/ 570 w 606"/>
                <a:gd name="T43" fmla="*/ 448 h 607"/>
                <a:gd name="T44" fmla="*/ 537 w 606"/>
                <a:gd name="T45" fmla="*/ 496 h 607"/>
                <a:gd name="T46" fmla="*/ 496 w 606"/>
                <a:gd name="T47" fmla="*/ 538 h 607"/>
                <a:gd name="T48" fmla="*/ 448 w 606"/>
                <a:gd name="T49" fmla="*/ 571 h 607"/>
                <a:gd name="T50" fmla="*/ 393 w 606"/>
                <a:gd name="T51" fmla="*/ 594 h 607"/>
                <a:gd name="T52" fmla="*/ 334 w 606"/>
                <a:gd name="T53" fmla="*/ 605 h 607"/>
                <a:gd name="T54" fmla="*/ 303 w 606"/>
                <a:gd name="T55" fmla="*/ 607 h 607"/>
                <a:gd name="T56" fmla="*/ 272 w 606"/>
                <a:gd name="T57" fmla="*/ 605 h 607"/>
                <a:gd name="T58" fmla="*/ 213 w 606"/>
                <a:gd name="T59" fmla="*/ 594 h 607"/>
                <a:gd name="T60" fmla="*/ 158 w 606"/>
                <a:gd name="T61" fmla="*/ 571 h 607"/>
                <a:gd name="T62" fmla="*/ 110 w 606"/>
                <a:gd name="T63" fmla="*/ 538 h 607"/>
                <a:gd name="T64" fmla="*/ 69 w 606"/>
                <a:gd name="T65" fmla="*/ 496 h 607"/>
                <a:gd name="T66" fmla="*/ 36 w 606"/>
                <a:gd name="T67" fmla="*/ 448 h 607"/>
                <a:gd name="T68" fmla="*/ 13 w 606"/>
                <a:gd name="T69" fmla="*/ 394 h 607"/>
                <a:gd name="T70" fmla="*/ 1 w 606"/>
                <a:gd name="T71" fmla="*/ 335 h 607"/>
                <a:gd name="T72" fmla="*/ 0 w 606"/>
                <a:gd name="T73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7">
                  <a:moveTo>
                    <a:pt x="0" y="303"/>
                  </a:moveTo>
                  <a:lnTo>
                    <a:pt x="1" y="273"/>
                  </a:lnTo>
                  <a:lnTo>
                    <a:pt x="13" y="214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0" y="70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3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6" y="70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4"/>
                  </a:lnTo>
                  <a:lnTo>
                    <a:pt x="605" y="273"/>
                  </a:lnTo>
                  <a:lnTo>
                    <a:pt x="606" y="303"/>
                  </a:lnTo>
                  <a:lnTo>
                    <a:pt x="605" y="335"/>
                  </a:lnTo>
                  <a:lnTo>
                    <a:pt x="593" y="394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6" y="538"/>
                  </a:lnTo>
                  <a:lnTo>
                    <a:pt x="448" y="571"/>
                  </a:lnTo>
                  <a:lnTo>
                    <a:pt x="393" y="594"/>
                  </a:lnTo>
                  <a:lnTo>
                    <a:pt x="334" y="605"/>
                  </a:lnTo>
                  <a:lnTo>
                    <a:pt x="303" y="607"/>
                  </a:lnTo>
                  <a:lnTo>
                    <a:pt x="272" y="605"/>
                  </a:lnTo>
                  <a:lnTo>
                    <a:pt x="213" y="594"/>
                  </a:lnTo>
                  <a:lnTo>
                    <a:pt x="158" y="571"/>
                  </a:lnTo>
                  <a:lnTo>
                    <a:pt x="110" y="538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4"/>
                  </a:lnTo>
                  <a:lnTo>
                    <a:pt x="1" y="335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76" y="1508"/>
              <a:ext cx="202" cy="202"/>
            </a:xfrm>
            <a:custGeom>
              <a:avLst/>
              <a:gdLst>
                <a:gd name="T0" fmla="*/ 0 w 606"/>
                <a:gd name="T1" fmla="*/ 302 h 606"/>
                <a:gd name="T2" fmla="*/ 1 w 606"/>
                <a:gd name="T3" fmla="*/ 272 h 606"/>
                <a:gd name="T4" fmla="*/ 13 w 606"/>
                <a:gd name="T5" fmla="*/ 213 h 606"/>
                <a:gd name="T6" fmla="*/ 36 w 606"/>
                <a:gd name="T7" fmla="*/ 158 h 606"/>
                <a:gd name="T8" fmla="*/ 69 w 606"/>
                <a:gd name="T9" fmla="*/ 109 h 606"/>
                <a:gd name="T10" fmla="*/ 109 w 606"/>
                <a:gd name="T11" fmla="*/ 69 h 606"/>
                <a:gd name="T12" fmla="*/ 158 w 606"/>
                <a:gd name="T13" fmla="*/ 36 h 606"/>
                <a:gd name="T14" fmla="*/ 213 w 606"/>
                <a:gd name="T15" fmla="*/ 13 h 606"/>
                <a:gd name="T16" fmla="*/ 272 w 606"/>
                <a:gd name="T17" fmla="*/ 1 h 606"/>
                <a:gd name="T18" fmla="*/ 302 w 606"/>
                <a:gd name="T19" fmla="*/ 0 h 606"/>
                <a:gd name="T20" fmla="*/ 334 w 606"/>
                <a:gd name="T21" fmla="*/ 1 h 606"/>
                <a:gd name="T22" fmla="*/ 393 w 606"/>
                <a:gd name="T23" fmla="*/ 13 h 606"/>
                <a:gd name="T24" fmla="*/ 448 w 606"/>
                <a:gd name="T25" fmla="*/ 36 h 606"/>
                <a:gd name="T26" fmla="*/ 495 w 606"/>
                <a:gd name="T27" fmla="*/ 69 h 606"/>
                <a:gd name="T28" fmla="*/ 537 w 606"/>
                <a:gd name="T29" fmla="*/ 109 h 606"/>
                <a:gd name="T30" fmla="*/ 569 w 606"/>
                <a:gd name="T31" fmla="*/ 158 h 606"/>
                <a:gd name="T32" fmla="*/ 592 w 606"/>
                <a:gd name="T33" fmla="*/ 213 h 606"/>
                <a:gd name="T34" fmla="*/ 605 w 606"/>
                <a:gd name="T35" fmla="*/ 272 h 606"/>
                <a:gd name="T36" fmla="*/ 606 w 606"/>
                <a:gd name="T37" fmla="*/ 302 h 606"/>
                <a:gd name="T38" fmla="*/ 605 w 606"/>
                <a:gd name="T39" fmla="*/ 334 h 606"/>
                <a:gd name="T40" fmla="*/ 592 w 606"/>
                <a:gd name="T41" fmla="*/ 393 h 606"/>
                <a:gd name="T42" fmla="*/ 569 w 606"/>
                <a:gd name="T43" fmla="*/ 448 h 606"/>
                <a:gd name="T44" fmla="*/ 537 w 606"/>
                <a:gd name="T45" fmla="*/ 495 h 606"/>
                <a:gd name="T46" fmla="*/ 495 w 606"/>
                <a:gd name="T47" fmla="*/ 537 h 606"/>
                <a:gd name="T48" fmla="*/ 448 w 606"/>
                <a:gd name="T49" fmla="*/ 570 h 606"/>
                <a:gd name="T50" fmla="*/ 393 w 606"/>
                <a:gd name="T51" fmla="*/ 593 h 606"/>
                <a:gd name="T52" fmla="*/ 334 w 606"/>
                <a:gd name="T53" fmla="*/ 605 h 606"/>
                <a:gd name="T54" fmla="*/ 302 w 606"/>
                <a:gd name="T55" fmla="*/ 606 h 606"/>
                <a:gd name="T56" fmla="*/ 272 w 606"/>
                <a:gd name="T57" fmla="*/ 605 h 606"/>
                <a:gd name="T58" fmla="*/ 213 w 606"/>
                <a:gd name="T59" fmla="*/ 593 h 606"/>
                <a:gd name="T60" fmla="*/ 158 w 606"/>
                <a:gd name="T61" fmla="*/ 570 h 606"/>
                <a:gd name="T62" fmla="*/ 109 w 606"/>
                <a:gd name="T63" fmla="*/ 537 h 606"/>
                <a:gd name="T64" fmla="*/ 69 w 606"/>
                <a:gd name="T65" fmla="*/ 495 h 606"/>
                <a:gd name="T66" fmla="*/ 36 w 606"/>
                <a:gd name="T67" fmla="*/ 448 h 606"/>
                <a:gd name="T68" fmla="*/ 13 w 606"/>
                <a:gd name="T69" fmla="*/ 393 h 606"/>
                <a:gd name="T70" fmla="*/ 1 w 606"/>
                <a:gd name="T71" fmla="*/ 334 h 606"/>
                <a:gd name="T72" fmla="*/ 0 w 606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0" y="302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1"/>
                  </a:lnTo>
                  <a:lnTo>
                    <a:pt x="302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09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6" y="302"/>
                  </a:ln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7" y="495"/>
                  </a:lnTo>
                  <a:lnTo>
                    <a:pt x="495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2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09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664" y="1522"/>
              <a:ext cx="202" cy="202"/>
            </a:xfrm>
            <a:custGeom>
              <a:avLst/>
              <a:gdLst>
                <a:gd name="T0" fmla="*/ 607 w 607"/>
                <a:gd name="T1" fmla="*/ 304 h 607"/>
                <a:gd name="T2" fmla="*/ 605 w 607"/>
                <a:gd name="T3" fmla="*/ 334 h 607"/>
                <a:gd name="T4" fmla="*/ 594 w 607"/>
                <a:gd name="T5" fmla="*/ 393 h 607"/>
                <a:gd name="T6" fmla="*/ 571 w 607"/>
                <a:gd name="T7" fmla="*/ 448 h 607"/>
                <a:gd name="T8" fmla="*/ 538 w 607"/>
                <a:gd name="T9" fmla="*/ 497 h 607"/>
                <a:gd name="T10" fmla="*/ 497 w 607"/>
                <a:gd name="T11" fmla="*/ 537 h 607"/>
                <a:gd name="T12" fmla="*/ 448 w 607"/>
                <a:gd name="T13" fmla="*/ 571 h 607"/>
                <a:gd name="T14" fmla="*/ 394 w 607"/>
                <a:gd name="T15" fmla="*/ 594 h 607"/>
                <a:gd name="T16" fmla="*/ 335 w 607"/>
                <a:gd name="T17" fmla="*/ 605 h 607"/>
                <a:gd name="T18" fmla="*/ 303 w 607"/>
                <a:gd name="T19" fmla="*/ 607 h 607"/>
                <a:gd name="T20" fmla="*/ 273 w 607"/>
                <a:gd name="T21" fmla="*/ 605 h 607"/>
                <a:gd name="T22" fmla="*/ 214 w 607"/>
                <a:gd name="T23" fmla="*/ 594 h 607"/>
                <a:gd name="T24" fmla="*/ 159 w 607"/>
                <a:gd name="T25" fmla="*/ 571 h 607"/>
                <a:gd name="T26" fmla="*/ 110 w 607"/>
                <a:gd name="T27" fmla="*/ 537 h 607"/>
                <a:gd name="T28" fmla="*/ 70 w 607"/>
                <a:gd name="T29" fmla="*/ 497 h 607"/>
                <a:gd name="T30" fmla="*/ 36 w 607"/>
                <a:gd name="T31" fmla="*/ 448 h 607"/>
                <a:gd name="T32" fmla="*/ 13 w 607"/>
                <a:gd name="T33" fmla="*/ 393 h 607"/>
                <a:gd name="T34" fmla="*/ 2 w 607"/>
                <a:gd name="T35" fmla="*/ 334 h 607"/>
                <a:gd name="T36" fmla="*/ 0 w 607"/>
                <a:gd name="T37" fmla="*/ 304 h 607"/>
                <a:gd name="T38" fmla="*/ 2 w 607"/>
                <a:gd name="T39" fmla="*/ 272 h 607"/>
                <a:gd name="T40" fmla="*/ 13 w 607"/>
                <a:gd name="T41" fmla="*/ 213 h 607"/>
                <a:gd name="T42" fmla="*/ 36 w 607"/>
                <a:gd name="T43" fmla="*/ 159 h 607"/>
                <a:gd name="T44" fmla="*/ 70 w 607"/>
                <a:gd name="T45" fmla="*/ 111 h 607"/>
                <a:gd name="T46" fmla="*/ 110 w 607"/>
                <a:gd name="T47" fmla="*/ 69 h 607"/>
                <a:gd name="T48" fmla="*/ 159 w 607"/>
                <a:gd name="T49" fmla="*/ 38 h 607"/>
                <a:gd name="T50" fmla="*/ 214 w 607"/>
                <a:gd name="T51" fmla="*/ 15 h 607"/>
                <a:gd name="T52" fmla="*/ 273 w 607"/>
                <a:gd name="T53" fmla="*/ 2 h 607"/>
                <a:gd name="T54" fmla="*/ 303 w 607"/>
                <a:gd name="T55" fmla="*/ 0 h 607"/>
                <a:gd name="T56" fmla="*/ 335 w 607"/>
                <a:gd name="T57" fmla="*/ 2 h 607"/>
                <a:gd name="T58" fmla="*/ 394 w 607"/>
                <a:gd name="T59" fmla="*/ 15 h 607"/>
                <a:gd name="T60" fmla="*/ 448 w 607"/>
                <a:gd name="T61" fmla="*/ 38 h 607"/>
                <a:gd name="T62" fmla="*/ 497 w 607"/>
                <a:gd name="T63" fmla="*/ 69 h 607"/>
                <a:gd name="T64" fmla="*/ 538 w 607"/>
                <a:gd name="T65" fmla="*/ 111 h 607"/>
                <a:gd name="T66" fmla="*/ 571 w 607"/>
                <a:gd name="T67" fmla="*/ 159 h 607"/>
                <a:gd name="T68" fmla="*/ 594 w 607"/>
                <a:gd name="T69" fmla="*/ 213 h 607"/>
                <a:gd name="T70" fmla="*/ 605 w 607"/>
                <a:gd name="T71" fmla="*/ 272 h 607"/>
                <a:gd name="T72" fmla="*/ 607 w 607"/>
                <a:gd name="T73" fmla="*/ 30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7">
                  <a:moveTo>
                    <a:pt x="607" y="304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8"/>
                  </a:lnTo>
                  <a:lnTo>
                    <a:pt x="538" y="497"/>
                  </a:lnTo>
                  <a:lnTo>
                    <a:pt x="497" y="537"/>
                  </a:lnTo>
                  <a:lnTo>
                    <a:pt x="448" y="571"/>
                  </a:lnTo>
                  <a:lnTo>
                    <a:pt x="394" y="594"/>
                  </a:lnTo>
                  <a:lnTo>
                    <a:pt x="335" y="605"/>
                  </a:lnTo>
                  <a:lnTo>
                    <a:pt x="303" y="607"/>
                  </a:lnTo>
                  <a:lnTo>
                    <a:pt x="273" y="605"/>
                  </a:lnTo>
                  <a:lnTo>
                    <a:pt x="214" y="594"/>
                  </a:lnTo>
                  <a:lnTo>
                    <a:pt x="159" y="571"/>
                  </a:lnTo>
                  <a:lnTo>
                    <a:pt x="110" y="537"/>
                  </a:lnTo>
                  <a:lnTo>
                    <a:pt x="70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4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70" y="111"/>
                  </a:lnTo>
                  <a:lnTo>
                    <a:pt x="110" y="69"/>
                  </a:lnTo>
                  <a:lnTo>
                    <a:pt x="159" y="38"/>
                  </a:lnTo>
                  <a:lnTo>
                    <a:pt x="214" y="15"/>
                  </a:lnTo>
                  <a:lnTo>
                    <a:pt x="273" y="2"/>
                  </a:lnTo>
                  <a:lnTo>
                    <a:pt x="303" y="0"/>
                  </a:lnTo>
                  <a:lnTo>
                    <a:pt x="335" y="2"/>
                  </a:lnTo>
                  <a:lnTo>
                    <a:pt x="394" y="15"/>
                  </a:lnTo>
                  <a:lnTo>
                    <a:pt x="448" y="38"/>
                  </a:lnTo>
                  <a:lnTo>
                    <a:pt x="497" y="69"/>
                  </a:lnTo>
                  <a:lnTo>
                    <a:pt x="538" y="111"/>
                  </a:lnTo>
                  <a:lnTo>
                    <a:pt x="571" y="159"/>
                  </a:lnTo>
                  <a:lnTo>
                    <a:pt x="594" y="213"/>
                  </a:lnTo>
                  <a:lnTo>
                    <a:pt x="605" y="272"/>
                  </a:lnTo>
                  <a:lnTo>
                    <a:pt x="607" y="304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623" y="1418"/>
              <a:ext cx="202" cy="202"/>
            </a:xfrm>
            <a:custGeom>
              <a:avLst/>
              <a:gdLst>
                <a:gd name="T0" fmla="*/ 606 w 606"/>
                <a:gd name="T1" fmla="*/ 304 h 606"/>
                <a:gd name="T2" fmla="*/ 605 w 606"/>
                <a:gd name="T3" fmla="*/ 334 h 606"/>
                <a:gd name="T4" fmla="*/ 592 w 606"/>
                <a:gd name="T5" fmla="*/ 393 h 606"/>
                <a:gd name="T6" fmla="*/ 569 w 606"/>
                <a:gd name="T7" fmla="*/ 448 h 606"/>
                <a:gd name="T8" fmla="*/ 537 w 606"/>
                <a:gd name="T9" fmla="*/ 497 h 606"/>
                <a:gd name="T10" fmla="*/ 495 w 606"/>
                <a:gd name="T11" fmla="*/ 537 h 606"/>
                <a:gd name="T12" fmla="*/ 448 w 606"/>
                <a:gd name="T13" fmla="*/ 570 h 606"/>
                <a:gd name="T14" fmla="*/ 393 w 606"/>
                <a:gd name="T15" fmla="*/ 594 h 606"/>
                <a:gd name="T16" fmla="*/ 334 w 606"/>
                <a:gd name="T17" fmla="*/ 605 h 606"/>
                <a:gd name="T18" fmla="*/ 302 w 606"/>
                <a:gd name="T19" fmla="*/ 606 h 606"/>
                <a:gd name="T20" fmla="*/ 272 w 606"/>
                <a:gd name="T21" fmla="*/ 605 h 606"/>
                <a:gd name="T22" fmla="*/ 213 w 606"/>
                <a:gd name="T23" fmla="*/ 594 h 606"/>
                <a:gd name="T24" fmla="*/ 158 w 606"/>
                <a:gd name="T25" fmla="*/ 570 h 606"/>
                <a:gd name="T26" fmla="*/ 109 w 606"/>
                <a:gd name="T27" fmla="*/ 537 h 606"/>
                <a:gd name="T28" fmla="*/ 69 w 606"/>
                <a:gd name="T29" fmla="*/ 497 h 606"/>
                <a:gd name="T30" fmla="*/ 36 w 606"/>
                <a:gd name="T31" fmla="*/ 448 h 606"/>
                <a:gd name="T32" fmla="*/ 13 w 606"/>
                <a:gd name="T33" fmla="*/ 393 h 606"/>
                <a:gd name="T34" fmla="*/ 1 w 606"/>
                <a:gd name="T35" fmla="*/ 334 h 606"/>
                <a:gd name="T36" fmla="*/ 0 w 606"/>
                <a:gd name="T37" fmla="*/ 304 h 606"/>
                <a:gd name="T38" fmla="*/ 1 w 606"/>
                <a:gd name="T39" fmla="*/ 272 h 606"/>
                <a:gd name="T40" fmla="*/ 13 w 606"/>
                <a:gd name="T41" fmla="*/ 213 h 606"/>
                <a:gd name="T42" fmla="*/ 36 w 606"/>
                <a:gd name="T43" fmla="*/ 159 h 606"/>
                <a:gd name="T44" fmla="*/ 69 w 606"/>
                <a:gd name="T45" fmla="*/ 111 h 606"/>
                <a:gd name="T46" fmla="*/ 109 w 606"/>
                <a:gd name="T47" fmla="*/ 69 h 606"/>
                <a:gd name="T48" fmla="*/ 158 w 606"/>
                <a:gd name="T49" fmla="*/ 36 h 606"/>
                <a:gd name="T50" fmla="*/ 213 w 606"/>
                <a:gd name="T51" fmla="*/ 15 h 606"/>
                <a:gd name="T52" fmla="*/ 272 w 606"/>
                <a:gd name="T53" fmla="*/ 2 h 606"/>
                <a:gd name="T54" fmla="*/ 302 w 606"/>
                <a:gd name="T55" fmla="*/ 0 h 606"/>
                <a:gd name="T56" fmla="*/ 334 w 606"/>
                <a:gd name="T57" fmla="*/ 2 h 606"/>
                <a:gd name="T58" fmla="*/ 393 w 606"/>
                <a:gd name="T59" fmla="*/ 15 h 606"/>
                <a:gd name="T60" fmla="*/ 448 w 606"/>
                <a:gd name="T61" fmla="*/ 36 h 606"/>
                <a:gd name="T62" fmla="*/ 495 w 606"/>
                <a:gd name="T63" fmla="*/ 69 h 606"/>
                <a:gd name="T64" fmla="*/ 537 w 606"/>
                <a:gd name="T65" fmla="*/ 111 h 606"/>
                <a:gd name="T66" fmla="*/ 569 w 606"/>
                <a:gd name="T67" fmla="*/ 159 h 606"/>
                <a:gd name="T68" fmla="*/ 592 w 606"/>
                <a:gd name="T69" fmla="*/ 213 h 606"/>
                <a:gd name="T70" fmla="*/ 605 w 606"/>
                <a:gd name="T71" fmla="*/ 272 h 606"/>
                <a:gd name="T72" fmla="*/ 606 w 606"/>
                <a:gd name="T73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606" y="304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7" y="497"/>
                  </a:lnTo>
                  <a:lnTo>
                    <a:pt x="495" y="537"/>
                  </a:lnTo>
                  <a:lnTo>
                    <a:pt x="448" y="570"/>
                  </a:lnTo>
                  <a:lnTo>
                    <a:pt x="393" y="594"/>
                  </a:lnTo>
                  <a:lnTo>
                    <a:pt x="334" y="605"/>
                  </a:lnTo>
                  <a:lnTo>
                    <a:pt x="302" y="606"/>
                  </a:lnTo>
                  <a:lnTo>
                    <a:pt x="272" y="605"/>
                  </a:lnTo>
                  <a:lnTo>
                    <a:pt x="213" y="594"/>
                  </a:lnTo>
                  <a:lnTo>
                    <a:pt x="158" y="570"/>
                  </a:lnTo>
                  <a:lnTo>
                    <a:pt x="109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69" y="111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5"/>
                  </a:lnTo>
                  <a:lnTo>
                    <a:pt x="272" y="2"/>
                  </a:lnTo>
                  <a:lnTo>
                    <a:pt x="302" y="0"/>
                  </a:lnTo>
                  <a:lnTo>
                    <a:pt x="334" y="2"/>
                  </a:lnTo>
                  <a:lnTo>
                    <a:pt x="393" y="15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11"/>
                  </a:lnTo>
                  <a:lnTo>
                    <a:pt x="569" y="159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6" y="304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462" y="1366"/>
              <a:ext cx="202" cy="202"/>
            </a:xfrm>
            <a:custGeom>
              <a:avLst/>
              <a:gdLst>
                <a:gd name="T0" fmla="*/ 606 w 606"/>
                <a:gd name="T1" fmla="*/ 303 h 606"/>
                <a:gd name="T2" fmla="*/ 605 w 606"/>
                <a:gd name="T3" fmla="*/ 334 h 606"/>
                <a:gd name="T4" fmla="*/ 593 w 606"/>
                <a:gd name="T5" fmla="*/ 393 h 606"/>
                <a:gd name="T6" fmla="*/ 570 w 606"/>
                <a:gd name="T7" fmla="*/ 448 h 606"/>
                <a:gd name="T8" fmla="*/ 537 w 606"/>
                <a:gd name="T9" fmla="*/ 496 h 606"/>
                <a:gd name="T10" fmla="*/ 497 w 606"/>
                <a:gd name="T11" fmla="*/ 537 h 606"/>
                <a:gd name="T12" fmla="*/ 448 w 606"/>
                <a:gd name="T13" fmla="*/ 570 h 606"/>
                <a:gd name="T14" fmla="*/ 393 w 606"/>
                <a:gd name="T15" fmla="*/ 593 h 606"/>
                <a:gd name="T16" fmla="*/ 334 w 606"/>
                <a:gd name="T17" fmla="*/ 605 h 606"/>
                <a:gd name="T18" fmla="*/ 304 w 606"/>
                <a:gd name="T19" fmla="*/ 606 h 606"/>
                <a:gd name="T20" fmla="*/ 272 w 606"/>
                <a:gd name="T21" fmla="*/ 605 h 606"/>
                <a:gd name="T22" fmla="*/ 213 w 606"/>
                <a:gd name="T23" fmla="*/ 593 h 606"/>
                <a:gd name="T24" fmla="*/ 158 w 606"/>
                <a:gd name="T25" fmla="*/ 570 h 606"/>
                <a:gd name="T26" fmla="*/ 111 w 606"/>
                <a:gd name="T27" fmla="*/ 537 h 606"/>
                <a:gd name="T28" fmla="*/ 69 w 606"/>
                <a:gd name="T29" fmla="*/ 496 h 606"/>
                <a:gd name="T30" fmla="*/ 38 w 606"/>
                <a:gd name="T31" fmla="*/ 448 h 606"/>
                <a:gd name="T32" fmla="*/ 14 w 606"/>
                <a:gd name="T33" fmla="*/ 393 h 606"/>
                <a:gd name="T34" fmla="*/ 1 w 606"/>
                <a:gd name="T35" fmla="*/ 334 h 606"/>
                <a:gd name="T36" fmla="*/ 0 w 606"/>
                <a:gd name="T37" fmla="*/ 303 h 606"/>
                <a:gd name="T38" fmla="*/ 1 w 606"/>
                <a:gd name="T39" fmla="*/ 272 h 606"/>
                <a:gd name="T40" fmla="*/ 14 w 606"/>
                <a:gd name="T41" fmla="*/ 213 h 606"/>
                <a:gd name="T42" fmla="*/ 38 w 606"/>
                <a:gd name="T43" fmla="*/ 158 h 606"/>
                <a:gd name="T44" fmla="*/ 69 w 606"/>
                <a:gd name="T45" fmla="*/ 111 h 606"/>
                <a:gd name="T46" fmla="*/ 111 w 606"/>
                <a:gd name="T47" fmla="*/ 69 h 606"/>
                <a:gd name="T48" fmla="*/ 158 w 606"/>
                <a:gd name="T49" fmla="*/ 36 h 606"/>
                <a:gd name="T50" fmla="*/ 213 w 606"/>
                <a:gd name="T51" fmla="*/ 14 h 606"/>
                <a:gd name="T52" fmla="*/ 272 w 606"/>
                <a:gd name="T53" fmla="*/ 1 h 606"/>
                <a:gd name="T54" fmla="*/ 304 w 606"/>
                <a:gd name="T55" fmla="*/ 0 h 606"/>
                <a:gd name="T56" fmla="*/ 334 w 606"/>
                <a:gd name="T57" fmla="*/ 1 h 606"/>
                <a:gd name="T58" fmla="*/ 393 w 606"/>
                <a:gd name="T59" fmla="*/ 14 h 606"/>
                <a:gd name="T60" fmla="*/ 448 w 606"/>
                <a:gd name="T61" fmla="*/ 36 h 606"/>
                <a:gd name="T62" fmla="*/ 497 w 606"/>
                <a:gd name="T63" fmla="*/ 69 h 606"/>
                <a:gd name="T64" fmla="*/ 537 w 606"/>
                <a:gd name="T65" fmla="*/ 111 h 606"/>
                <a:gd name="T66" fmla="*/ 570 w 606"/>
                <a:gd name="T67" fmla="*/ 158 h 606"/>
                <a:gd name="T68" fmla="*/ 593 w 606"/>
                <a:gd name="T69" fmla="*/ 213 h 606"/>
                <a:gd name="T70" fmla="*/ 605 w 606"/>
                <a:gd name="T71" fmla="*/ 272 h 606"/>
                <a:gd name="T72" fmla="*/ 606 w 606"/>
                <a:gd name="T73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7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4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1" y="537"/>
                  </a:lnTo>
                  <a:lnTo>
                    <a:pt x="69" y="496"/>
                  </a:lnTo>
                  <a:lnTo>
                    <a:pt x="38" y="448"/>
                  </a:lnTo>
                  <a:lnTo>
                    <a:pt x="14" y="393"/>
                  </a:lnTo>
                  <a:lnTo>
                    <a:pt x="1" y="334"/>
                  </a:lnTo>
                  <a:lnTo>
                    <a:pt x="0" y="303"/>
                  </a:lnTo>
                  <a:lnTo>
                    <a:pt x="1" y="272"/>
                  </a:lnTo>
                  <a:lnTo>
                    <a:pt x="14" y="213"/>
                  </a:lnTo>
                  <a:lnTo>
                    <a:pt x="38" y="158"/>
                  </a:lnTo>
                  <a:lnTo>
                    <a:pt x="69" y="111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4"/>
                  </a:lnTo>
                  <a:lnTo>
                    <a:pt x="272" y="1"/>
                  </a:lnTo>
                  <a:lnTo>
                    <a:pt x="304" y="0"/>
                  </a:lnTo>
                  <a:lnTo>
                    <a:pt x="334" y="1"/>
                  </a:lnTo>
                  <a:lnTo>
                    <a:pt x="393" y="14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11"/>
                  </a:lnTo>
                  <a:lnTo>
                    <a:pt x="570" y="158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361" y="1372"/>
              <a:ext cx="202" cy="202"/>
            </a:xfrm>
            <a:custGeom>
              <a:avLst/>
              <a:gdLst>
                <a:gd name="T0" fmla="*/ 606 w 606"/>
                <a:gd name="T1" fmla="*/ 302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5 h 605"/>
                <a:gd name="T10" fmla="*/ 495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2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09 w 606"/>
                <a:gd name="T27" fmla="*/ 537 h 605"/>
                <a:gd name="T28" fmla="*/ 69 w 606"/>
                <a:gd name="T29" fmla="*/ 495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8 h 605"/>
                <a:gd name="T44" fmla="*/ 69 w 606"/>
                <a:gd name="T45" fmla="*/ 109 h 605"/>
                <a:gd name="T46" fmla="*/ 109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2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8 w 606"/>
                <a:gd name="T61" fmla="*/ 36 h 605"/>
                <a:gd name="T62" fmla="*/ 495 w 606"/>
                <a:gd name="T63" fmla="*/ 69 h 605"/>
                <a:gd name="T64" fmla="*/ 537 w 606"/>
                <a:gd name="T65" fmla="*/ 109 h 605"/>
                <a:gd name="T66" fmla="*/ 570 w 606"/>
                <a:gd name="T67" fmla="*/ 158 h 605"/>
                <a:gd name="T68" fmla="*/ 593 w 606"/>
                <a:gd name="T69" fmla="*/ 212 h 605"/>
                <a:gd name="T70" fmla="*/ 605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5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2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2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2"/>
                  </a:lnTo>
                  <a:lnTo>
                    <a:pt x="605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205" y="1476"/>
              <a:ext cx="202" cy="201"/>
            </a:xfrm>
            <a:custGeom>
              <a:avLst/>
              <a:gdLst>
                <a:gd name="T0" fmla="*/ 606 w 606"/>
                <a:gd name="T1" fmla="*/ 302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5 h 605"/>
                <a:gd name="T10" fmla="*/ 495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2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09 w 606"/>
                <a:gd name="T27" fmla="*/ 537 h 605"/>
                <a:gd name="T28" fmla="*/ 69 w 606"/>
                <a:gd name="T29" fmla="*/ 495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8 h 605"/>
                <a:gd name="T44" fmla="*/ 69 w 606"/>
                <a:gd name="T45" fmla="*/ 109 h 605"/>
                <a:gd name="T46" fmla="*/ 109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2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8 w 606"/>
                <a:gd name="T61" fmla="*/ 36 h 605"/>
                <a:gd name="T62" fmla="*/ 495 w 606"/>
                <a:gd name="T63" fmla="*/ 69 h 605"/>
                <a:gd name="T64" fmla="*/ 537 w 606"/>
                <a:gd name="T65" fmla="*/ 109 h 605"/>
                <a:gd name="T66" fmla="*/ 570 w 606"/>
                <a:gd name="T67" fmla="*/ 158 h 605"/>
                <a:gd name="T68" fmla="*/ 593 w 606"/>
                <a:gd name="T69" fmla="*/ 212 h 605"/>
                <a:gd name="T70" fmla="*/ 605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5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2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2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2"/>
                  </a:lnTo>
                  <a:lnTo>
                    <a:pt x="605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257" y="1301"/>
              <a:ext cx="202" cy="202"/>
            </a:xfrm>
            <a:custGeom>
              <a:avLst/>
              <a:gdLst>
                <a:gd name="T0" fmla="*/ 0 w 607"/>
                <a:gd name="T1" fmla="*/ 302 h 606"/>
                <a:gd name="T2" fmla="*/ 2 w 607"/>
                <a:gd name="T3" fmla="*/ 272 h 606"/>
                <a:gd name="T4" fmla="*/ 13 w 607"/>
                <a:gd name="T5" fmla="*/ 213 h 606"/>
                <a:gd name="T6" fmla="*/ 37 w 607"/>
                <a:gd name="T7" fmla="*/ 158 h 606"/>
                <a:gd name="T8" fmla="*/ 70 w 607"/>
                <a:gd name="T9" fmla="*/ 109 h 606"/>
                <a:gd name="T10" fmla="*/ 110 w 607"/>
                <a:gd name="T11" fmla="*/ 69 h 606"/>
                <a:gd name="T12" fmla="*/ 159 w 607"/>
                <a:gd name="T13" fmla="*/ 36 h 606"/>
                <a:gd name="T14" fmla="*/ 214 w 607"/>
                <a:gd name="T15" fmla="*/ 13 h 606"/>
                <a:gd name="T16" fmla="*/ 273 w 607"/>
                <a:gd name="T17" fmla="*/ 1 h 606"/>
                <a:gd name="T18" fmla="*/ 303 w 607"/>
                <a:gd name="T19" fmla="*/ 0 h 606"/>
                <a:gd name="T20" fmla="*/ 335 w 607"/>
                <a:gd name="T21" fmla="*/ 1 h 606"/>
                <a:gd name="T22" fmla="*/ 394 w 607"/>
                <a:gd name="T23" fmla="*/ 13 h 606"/>
                <a:gd name="T24" fmla="*/ 448 w 607"/>
                <a:gd name="T25" fmla="*/ 36 h 606"/>
                <a:gd name="T26" fmla="*/ 496 w 607"/>
                <a:gd name="T27" fmla="*/ 69 h 606"/>
                <a:gd name="T28" fmla="*/ 538 w 607"/>
                <a:gd name="T29" fmla="*/ 109 h 606"/>
                <a:gd name="T30" fmla="*/ 571 w 607"/>
                <a:gd name="T31" fmla="*/ 158 h 606"/>
                <a:gd name="T32" fmla="*/ 594 w 607"/>
                <a:gd name="T33" fmla="*/ 213 h 606"/>
                <a:gd name="T34" fmla="*/ 605 w 607"/>
                <a:gd name="T35" fmla="*/ 272 h 606"/>
                <a:gd name="T36" fmla="*/ 607 w 607"/>
                <a:gd name="T37" fmla="*/ 302 h 606"/>
                <a:gd name="T38" fmla="*/ 605 w 607"/>
                <a:gd name="T39" fmla="*/ 334 h 606"/>
                <a:gd name="T40" fmla="*/ 594 w 607"/>
                <a:gd name="T41" fmla="*/ 393 h 606"/>
                <a:gd name="T42" fmla="*/ 571 w 607"/>
                <a:gd name="T43" fmla="*/ 448 h 606"/>
                <a:gd name="T44" fmla="*/ 538 w 607"/>
                <a:gd name="T45" fmla="*/ 495 h 606"/>
                <a:gd name="T46" fmla="*/ 496 w 607"/>
                <a:gd name="T47" fmla="*/ 537 h 606"/>
                <a:gd name="T48" fmla="*/ 448 w 607"/>
                <a:gd name="T49" fmla="*/ 570 h 606"/>
                <a:gd name="T50" fmla="*/ 394 w 607"/>
                <a:gd name="T51" fmla="*/ 592 h 606"/>
                <a:gd name="T52" fmla="*/ 335 w 607"/>
                <a:gd name="T53" fmla="*/ 605 h 606"/>
                <a:gd name="T54" fmla="*/ 303 w 607"/>
                <a:gd name="T55" fmla="*/ 606 h 606"/>
                <a:gd name="T56" fmla="*/ 273 w 607"/>
                <a:gd name="T57" fmla="*/ 605 h 606"/>
                <a:gd name="T58" fmla="*/ 214 w 607"/>
                <a:gd name="T59" fmla="*/ 592 h 606"/>
                <a:gd name="T60" fmla="*/ 159 w 607"/>
                <a:gd name="T61" fmla="*/ 570 h 606"/>
                <a:gd name="T62" fmla="*/ 110 w 607"/>
                <a:gd name="T63" fmla="*/ 537 h 606"/>
                <a:gd name="T64" fmla="*/ 70 w 607"/>
                <a:gd name="T65" fmla="*/ 495 h 606"/>
                <a:gd name="T66" fmla="*/ 37 w 607"/>
                <a:gd name="T67" fmla="*/ 448 h 606"/>
                <a:gd name="T68" fmla="*/ 13 w 607"/>
                <a:gd name="T69" fmla="*/ 393 h 606"/>
                <a:gd name="T70" fmla="*/ 2 w 607"/>
                <a:gd name="T71" fmla="*/ 334 h 606"/>
                <a:gd name="T72" fmla="*/ 0 w 607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6">
                  <a:moveTo>
                    <a:pt x="0" y="302"/>
                  </a:moveTo>
                  <a:lnTo>
                    <a:pt x="2" y="272"/>
                  </a:lnTo>
                  <a:lnTo>
                    <a:pt x="13" y="213"/>
                  </a:lnTo>
                  <a:lnTo>
                    <a:pt x="37" y="158"/>
                  </a:lnTo>
                  <a:lnTo>
                    <a:pt x="70" y="109"/>
                  </a:lnTo>
                  <a:lnTo>
                    <a:pt x="110" y="69"/>
                  </a:lnTo>
                  <a:lnTo>
                    <a:pt x="159" y="36"/>
                  </a:lnTo>
                  <a:lnTo>
                    <a:pt x="214" y="13"/>
                  </a:lnTo>
                  <a:lnTo>
                    <a:pt x="273" y="1"/>
                  </a:lnTo>
                  <a:lnTo>
                    <a:pt x="303" y="0"/>
                  </a:lnTo>
                  <a:lnTo>
                    <a:pt x="335" y="1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8" y="109"/>
                  </a:lnTo>
                  <a:lnTo>
                    <a:pt x="571" y="158"/>
                  </a:lnTo>
                  <a:lnTo>
                    <a:pt x="594" y="213"/>
                  </a:lnTo>
                  <a:lnTo>
                    <a:pt x="605" y="272"/>
                  </a:lnTo>
                  <a:lnTo>
                    <a:pt x="607" y="302"/>
                  </a:lnTo>
                  <a:lnTo>
                    <a:pt x="605" y="334"/>
                  </a:lnTo>
                  <a:lnTo>
                    <a:pt x="594" y="393"/>
                  </a:lnTo>
                  <a:lnTo>
                    <a:pt x="571" y="448"/>
                  </a:lnTo>
                  <a:lnTo>
                    <a:pt x="538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4" y="592"/>
                  </a:lnTo>
                  <a:lnTo>
                    <a:pt x="335" y="605"/>
                  </a:lnTo>
                  <a:lnTo>
                    <a:pt x="303" y="606"/>
                  </a:lnTo>
                  <a:lnTo>
                    <a:pt x="273" y="605"/>
                  </a:lnTo>
                  <a:lnTo>
                    <a:pt x="214" y="592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70" y="495"/>
                  </a:lnTo>
                  <a:lnTo>
                    <a:pt x="37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407" y="1244"/>
              <a:ext cx="202" cy="201"/>
            </a:xfrm>
            <a:custGeom>
              <a:avLst/>
              <a:gdLst>
                <a:gd name="T0" fmla="*/ 0 w 605"/>
                <a:gd name="T1" fmla="*/ 303 h 605"/>
                <a:gd name="T2" fmla="*/ 2 w 605"/>
                <a:gd name="T3" fmla="*/ 271 h 605"/>
                <a:gd name="T4" fmla="*/ 13 w 605"/>
                <a:gd name="T5" fmla="*/ 212 h 605"/>
                <a:gd name="T6" fmla="*/ 36 w 605"/>
                <a:gd name="T7" fmla="*/ 157 h 605"/>
                <a:gd name="T8" fmla="*/ 69 w 605"/>
                <a:gd name="T9" fmla="*/ 110 h 605"/>
                <a:gd name="T10" fmla="*/ 110 w 605"/>
                <a:gd name="T11" fmla="*/ 68 h 605"/>
                <a:gd name="T12" fmla="*/ 159 w 605"/>
                <a:gd name="T13" fmla="*/ 36 h 605"/>
                <a:gd name="T14" fmla="*/ 212 w 605"/>
                <a:gd name="T15" fmla="*/ 13 h 605"/>
                <a:gd name="T16" fmla="*/ 271 w 605"/>
                <a:gd name="T17" fmla="*/ 0 h 605"/>
                <a:gd name="T18" fmla="*/ 303 w 605"/>
                <a:gd name="T19" fmla="*/ 0 h 605"/>
                <a:gd name="T20" fmla="*/ 334 w 605"/>
                <a:gd name="T21" fmla="*/ 0 h 605"/>
                <a:gd name="T22" fmla="*/ 394 w 605"/>
                <a:gd name="T23" fmla="*/ 13 h 605"/>
                <a:gd name="T24" fmla="*/ 448 w 605"/>
                <a:gd name="T25" fmla="*/ 36 h 605"/>
                <a:gd name="T26" fmla="*/ 496 w 605"/>
                <a:gd name="T27" fmla="*/ 68 h 605"/>
                <a:gd name="T28" fmla="*/ 538 w 605"/>
                <a:gd name="T29" fmla="*/ 110 h 605"/>
                <a:gd name="T30" fmla="*/ 569 w 605"/>
                <a:gd name="T31" fmla="*/ 157 h 605"/>
                <a:gd name="T32" fmla="*/ 592 w 605"/>
                <a:gd name="T33" fmla="*/ 212 h 605"/>
                <a:gd name="T34" fmla="*/ 605 w 605"/>
                <a:gd name="T35" fmla="*/ 271 h 605"/>
                <a:gd name="T36" fmla="*/ 605 w 605"/>
                <a:gd name="T37" fmla="*/ 303 h 605"/>
                <a:gd name="T38" fmla="*/ 605 w 605"/>
                <a:gd name="T39" fmla="*/ 333 h 605"/>
                <a:gd name="T40" fmla="*/ 592 w 605"/>
                <a:gd name="T41" fmla="*/ 394 h 605"/>
                <a:gd name="T42" fmla="*/ 569 w 605"/>
                <a:gd name="T43" fmla="*/ 447 h 605"/>
                <a:gd name="T44" fmla="*/ 538 w 605"/>
                <a:gd name="T45" fmla="*/ 496 h 605"/>
                <a:gd name="T46" fmla="*/ 496 w 605"/>
                <a:gd name="T47" fmla="*/ 536 h 605"/>
                <a:gd name="T48" fmla="*/ 448 w 605"/>
                <a:gd name="T49" fmla="*/ 569 h 605"/>
                <a:gd name="T50" fmla="*/ 394 w 605"/>
                <a:gd name="T51" fmla="*/ 592 h 605"/>
                <a:gd name="T52" fmla="*/ 334 w 605"/>
                <a:gd name="T53" fmla="*/ 604 h 605"/>
                <a:gd name="T54" fmla="*/ 303 w 605"/>
                <a:gd name="T55" fmla="*/ 605 h 605"/>
                <a:gd name="T56" fmla="*/ 271 w 605"/>
                <a:gd name="T57" fmla="*/ 604 h 605"/>
                <a:gd name="T58" fmla="*/ 212 w 605"/>
                <a:gd name="T59" fmla="*/ 592 h 605"/>
                <a:gd name="T60" fmla="*/ 159 w 605"/>
                <a:gd name="T61" fmla="*/ 569 h 605"/>
                <a:gd name="T62" fmla="*/ 110 w 605"/>
                <a:gd name="T63" fmla="*/ 536 h 605"/>
                <a:gd name="T64" fmla="*/ 69 w 605"/>
                <a:gd name="T65" fmla="*/ 496 h 605"/>
                <a:gd name="T66" fmla="*/ 36 w 605"/>
                <a:gd name="T67" fmla="*/ 447 h 605"/>
                <a:gd name="T68" fmla="*/ 13 w 605"/>
                <a:gd name="T69" fmla="*/ 394 h 605"/>
                <a:gd name="T70" fmla="*/ 2 w 605"/>
                <a:gd name="T71" fmla="*/ 333 h 605"/>
                <a:gd name="T72" fmla="*/ 0 w 605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0" y="303"/>
                  </a:moveTo>
                  <a:lnTo>
                    <a:pt x="2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9" y="110"/>
                  </a:lnTo>
                  <a:lnTo>
                    <a:pt x="110" y="68"/>
                  </a:lnTo>
                  <a:lnTo>
                    <a:pt x="159" y="36"/>
                  </a:lnTo>
                  <a:lnTo>
                    <a:pt x="212" y="13"/>
                  </a:lnTo>
                  <a:lnTo>
                    <a:pt x="271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6" y="68"/>
                  </a:lnTo>
                  <a:lnTo>
                    <a:pt x="538" y="110"/>
                  </a:lnTo>
                  <a:lnTo>
                    <a:pt x="569" y="157"/>
                  </a:lnTo>
                  <a:lnTo>
                    <a:pt x="592" y="212"/>
                  </a:lnTo>
                  <a:lnTo>
                    <a:pt x="605" y="271"/>
                  </a:lnTo>
                  <a:lnTo>
                    <a:pt x="605" y="303"/>
                  </a:lnTo>
                  <a:lnTo>
                    <a:pt x="605" y="333"/>
                  </a:lnTo>
                  <a:lnTo>
                    <a:pt x="592" y="394"/>
                  </a:lnTo>
                  <a:lnTo>
                    <a:pt x="569" y="447"/>
                  </a:lnTo>
                  <a:lnTo>
                    <a:pt x="538" y="496"/>
                  </a:lnTo>
                  <a:lnTo>
                    <a:pt x="496" y="536"/>
                  </a:lnTo>
                  <a:lnTo>
                    <a:pt x="448" y="569"/>
                  </a:lnTo>
                  <a:lnTo>
                    <a:pt x="394" y="592"/>
                  </a:lnTo>
                  <a:lnTo>
                    <a:pt x="334" y="604"/>
                  </a:lnTo>
                  <a:lnTo>
                    <a:pt x="303" y="605"/>
                  </a:lnTo>
                  <a:lnTo>
                    <a:pt x="271" y="604"/>
                  </a:lnTo>
                  <a:lnTo>
                    <a:pt x="212" y="592"/>
                  </a:lnTo>
                  <a:lnTo>
                    <a:pt x="159" y="569"/>
                  </a:lnTo>
                  <a:lnTo>
                    <a:pt x="110" y="536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3" y="394"/>
                  </a:lnTo>
                  <a:lnTo>
                    <a:pt x="2" y="333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565" y="1268"/>
              <a:ext cx="203" cy="202"/>
            </a:xfrm>
            <a:custGeom>
              <a:avLst/>
              <a:gdLst>
                <a:gd name="T0" fmla="*/ 607 w 607"/>
                <a:gd name="T1" fmla="*/ 302 h 605"/>
                <a:gd name="T2" fmla="*/ 605 w 607"/>
                <a:gd name="T3" fmla="*/ 334 h 605"/>
                <a:gd name="T4" fmla="*/ 594 w 607"/>
                <a:gd name="T5" fmla="*/ 393 h 605"/>
                <a:gd name="T6" fmla="*/ 571 w 607"/>
                <a:gd name="T7" fmla="*/ 446 h 605"/>
                <a:gd name="T8" fmla="*/ 537 w 607"/>
                <a:gd name="T9" fmla="*/ 495 h 605"/>
                <a:gd name="T10" fmla="*/ 497 w 607"/>
                <a:gd name="T11" fmla="*/ 537 h 605"/>
                <a:gd name="T12" fmla="*/ 448 w 607"/>
                <a:gd name="T13" fmla="*/ 569 h 605"/>
                <a:gd name="T14" fmla="*/ 395 w 607"/>
                <a:gd name="T15" fmla="*/ 592 h 605"/>
                <a:gd name="T16" fmla="*/ 334 w 607"/>
                <a:gd name="T17" fmla="*/ 605 h 605"/>
                <a:gd name="T18" fmla="*/ 304 w 607"/>
                <a:gd name="T19" fmla="*/ 605 h 605"/>
                <a:gd name="T20" fmla="*/ 272 w 607"/>
                <a:gd name="T21" fmla="*/ 605 h 605"/>
                <a:gd name="T22" fmla="*/ 213 w 607"/>
                <a:gd name="T23" fmla="*/ 592 h 605"/>
                <a:gd name="T24" fmla="*/ 159 w 607"/>
                <a:gd name="T25" fmla="*/ 569 h 605"/>
                <a:gd name="T26" fmla="*/ 111 w 607"/>
                <a:gd name="T27" fmla="*/ 537 h 605"/>
                <a:gd name="T28" fmla="*/ 69 w 607"/>
                <a:gd name="T29" fmla="*/ 495 h 605"/>
                <a:gd name="T30" fmla="*/ 38 w 607"/>
                <a:gd name="T31" fmla="*/ 446 h 605"/>
                <a:gd name="T32" fmla="*/ 15 w 607"/>
                <a:gd name="T33" fmla="*/ 393 h 605"/>
                <a:gd name="T34" fmla="*/ 2 w 607"/>
                <a:gd name="T35" fmla="*/ 334 h 605"/>
                <a:gd name="T36" fmla="*/ 0 w 607"/>
                <a:gd name="T37" fmla="*/ 302 h 605"/>
                <a:gd name="T38" fmla="*/ 2 w 607"/>
                <a:gd name="T39" fmla="*/ 271 h 605"/>
                <a:gd name="T40" fmla="*/ 15 w 607"/>
                <a:gd name="T41" fmla="*/ 212 h 605"/>
                <a:gd name="T42" fmla="*/ 38 w 607"/>
                <a:gd name="T43" fmla="*/ 158 h 605"/>
                <a:gd name="T44" fmla="*/ 69 w 607"/>
                <a:gd name="T45" fmla="*/ 109 h 605"/>
                <a:gd name="T46" fmla="*/ 111 w 607"/>
                <a:gd name="T47" fmla="*/ 67 h 605"/>
                <a:gd name="T48" fmla="*/ 159 w 607"/>
                <a:gd name="T49" fmla="*/ 36 h 605"/>
                <a:gd name="T50" fmla="*/ 213 w 607"/>
                <a:gd name="T51" fmla="*/ 13 h 605"/>
                <a:gd name="T52" fmla="*/ 272 w 607"/>
                <a:gd name="T53" fmla="*/ 0 h 605"/>
                <a:gd name="T54" fmla="*/ 304 w 607"/>
                <a:gd name="T55" fmla="*/ 0 h 605"/>
                <a:gd name="T56" fmla="*/ 334 w 607"/>
                <a:gd name="T57" fmla="*/ 0 h 605"/>
                <a:gd name="T58" fmla="*/ 395 w 607"/>
                <a:gd name="T59" fmla="*/ 13 h 605"/>
                <a:gd name="T60" fmla="*/ 448 w 607"/>
                <a:gd name="T61" fmla="*/ 36 h 605"/>
                <a:gd name="T62" fmla="*/ 497 w 607"/>
                <a:gd name="T63" fmla="*/ 67 h 605"/>
                <a:gd name="T64" fmla="*/ 537 w 607"/>
                <a:gd name="T65" fmla="*/ 109 h 605"/>
                <a:gd name="T66" fmla="*/ 571 w 607"/>
                <a:gd name="T67" fmla="*/ 158 h 605"/>
                <a:gd name="T68" fmla="*/ 594 w 607"/>
                <a:gd name="T69" fmla="*/ 212 h 605"/>
                <a:gd name="T70" fmla="*/ 605 w 607"/>
                <a:gd name="T71" fmla="*/ 271 h 605"/>
                <a:gd name="T72" fmla="*/ 607 w 607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5">
                  <a:moveTo>
                    <a:pt x="607" y="302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6"/>
                  </a:lnTo>
                  <a:lnTo>
                    <a:pt x="537" y="495"/>
                  </a:lnTo>
                  <a:lnTo>
                    <a:pt x="497" y="537"/>
                  </a:lnTo>
                  <a:lnTo>
                    <a:pt x="448" y="569"/>
                  </a:lnTo>
                  <a:lnTo>
                    <a:pt x="395" y="592"/>
                  </a:lnTo>
                  <a:lnTo>
                    <a:pt x="334" y="605"/>
                  </a:lnTo>
                  <a:lnTo>
                    <a:pt x="304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9" y="569"/>
                  </a:lnTo>
                  <a:lnTo>
                    <a:pt x="111" y="537"/>
                  </a:lnTo>
                  <a:lnTo>
                    <a:pt x="69" y="495"/>
                  </a:lnTo>
                  <a:lnTo>
                    <a:pt x="38" y="446"/>
                  </a:lnTo>
                  <a:lnTo>
                    <a:pt x="15" y="393"/>
                  </a:lnTo>
                  <a:lnTo>
                    <a:pt x="2" y="334"/>
                  </a:lnTo>
                  <a:lnTo>
                    <a:pt x="0" y="302"/>
                  </a:lnTo>
                  <a:lnTo>
                    <a:pt x="2" y="271"/>
                  </a:lnTo>
                  <a:lnTo>
                    <a:pt x="15" y="212"/>
                  </a:lnTo>
                  <a:lnTo>
                    <a:pt x="38" y="158"/>
                  </a:lnTo>
                  <a:lnTo>
                    <a:pt x="69" y="109"/>
                  </a:lnTo>
                  <a:lnTo>
                    <a:pt x="111" y="67"/>
                  </a:lnTo>
                  <a:lnTo>
                    <a:pt x="159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4" y="0"/>
                  </a:lnTo>
                  <a:lnTo>
                    <a:pt x="334" y="0"/>
                  </a:lnTo>
                  <a:lnTo>
                    <a:pt x="395" y="13"/>
                  </a:lnTo>
                  <a:lnTo>
                    <a:pt x="448" y="36"/>
                  </a:lnTo>
                  <a:lnTo>
                    <a:pt x="497" y="67"/>
                  </a:lnTo>
                  <a:lnTo>
                    <a:pt x="537" y="109"/>
                  </a:lnTo>
                  <a:lnTo>
                    <a:pt x="571" y="158"/>
                  </a:lnTo>
                  <a:lnTo>
                    <a:pt x="594" y="212"/>
                  </a:lnTo>
                  <a:lnTo>
                    <a:pt x="605" y="271"/>
                  </a:lnTo>
                  <a:lnTo>
                    <a:pt x="607" y="302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10" y="1339"/>
              <a:ext cx="202" cy="202"/>
            </a:xfrm>
            <a:custGeom>
              <a:avLst/>
              <a:gdLst>
                <a:gd name="T0" fmla="*/ 605 w 605"/>
                <a:gd name="T1" fmla="*/ 303 h 606"/>
                <a:gd name="T2" fmla="*/ 605 w 605"/>
                <a:gd name="T3" fmla="*/ 334 h 606"/>
                <a:gd name="T4" fmla="*/ 592 w 605"/>
                <a:gd name="T5" fmla="*/ 394 h 606"/>
                <a:gd name="T6" fmla="*/ 569 w 605"/>
                <a:gd name="T7" fmla="*/ 447 h 606"/>
                <a:gd name="T8" fmla="*/ 537 w 605"/>
                <a:gd name="T9" fmla="*/ 496 h 606"/>
                <a:gd name="T10" fmla="*/ 496 w 605"/>
                <a:gd name="T11" fmla="*/ 537 h 606"/>
                <a:gd name="T12" fmla="*/ 448 w 605"/>
                <a:gd name="T13" fmla="*/ 570 h 606"/>
                <a:gd name="T14" fmla="*/ 393 w 605"/>
                <a:gd name="T15" fmla="*/ 593 h 606"/>
                <a:gd name="T16" fmla="*/ 334 w 605"/>
                <a:gd name="T17" fmla="*/ 604 h 606"/>
                <a:gd name="T18" fmla="*/ 303 w 605"/>
                <a:gd name="T19" fmla="*/ 606 h 606"/>
                <a:gd name="T20" fmla="*/ 272 w 605"/>
                <a:gd name="T21" fmla="*/ 604 h 606"/>
                <a:gd name="T22" fmla="*/ 212 w 605"/>
                <a:gd name="T23" fmla="*/ 593 h 606"/>
                <a:gd name="T24" fmla="*/ 159 w 605"/>
                <a:gd name="T25" fmla="*/ 570 h 606"/>
                <a:gd name="T26" fmla="*/ 110 w 605"/>
                <a:gd name="T27" fmla="*/ 537 h 606"/>
                <a:gd name="T28" fmla="*/ 69 w 605"/>
                <a:gd name="T29" fmla="*/ 496 h 606"/>
                <a:gd name="T30" fmla="*/ 36 w 605"/>
                <a:gd name="T31" fmla="*/ 447 h 606"/>
                <a:gd name="T32" fmla="*/ 13 w 605"/>
                <a:gd name="T33" fmla="*/ 394 h 606"/>
                <a:gd name="T34" fmla="*/ 2 w 605"/>
                <a:gd name="T35" fmla="*/ 334 h 606"/>
                <a:gd name="T36" fmla="*/ 0 w 605"/>
                <a:gd name="T37" fmla="*/ 303 h 606"/>
                <a:gd name="T38" fmla="*/ 2 w 605"/>
                <a:gd name="T39" fmla="*/ 272 h 606"/>
                <a:gd name="T40" fmla="*/ 13 w 605"/>
                <a:gd name="T41" fmla="*/ 213 h 606"/>
                <a:gd name="T42" fmla="*/ 36 w 605"/>
                <a:gd name="T43" fmla="*/ 158 h 606"/>
                <a:gd name="T44" fmla="*/ 69 w 605"/>
                <a:gd name="T45" fmla="*/ 110 h 606"/>
                <a:gd name="T46" fmla="*/ 110 w 605"/>
                <a:gd name="T47" fmla="*/ 69 h 606"/>
                <a:gd name="T48" fmla="*/ 159 w 605"/>
                <a:gd name="T49" fmla="*/ 37 h 606"/>
                <a:gd name="T50" fmla="*/ 212 w 605"/>
                <a:gd name="T51" fmla="*/ 14 h 606"/>
                <a:gd name="T52" fmla="*/ 272 w 605"/>
                <a:gd name="T53" fmla="*/ 1 h 606"/>
                <a:gd name="T54" fmla="*/ 303 w 605"/>
                <a:gd name="T55" fmla="*/ 0 h 606"/>
                <a:gd name="T56" fmla="*/ 334 w 605"/>
                <a:gd name="T57" fmla="*/ 1 h 606"/>
                <a:gd name="T58" fmla="*/ 393 w 605"/>
                <a:gd name="T59" fmla="*/ 14 h 606"/>
                <a:gd name="T60" fmla="*/ 448 w 605"/>
                <a:gd name="T61" fmla="*/ 37 h 606"/>
                <a:gd name="T62" fmla="*/ 496 w 605"/>
                <a:gd name="T63" fmla="*/ 69 h 606"/>
                <a:gd name="T64" fmla="*/ 537 w 605"/>
                <a:gd name="T65" fmla="*/ 110 h 606"/>
                <a:gd name="T66" fmla="*/ 569 w 605"/>
                <a:gd name="T67" fmla="*/ 158 h 606"/>
                <a:gd name="T68" fmla="*/ 592 w 605"/>
                <a:gd name="T69" fmla="*/ 213 h 606"/>
                <a:gd name="T70" fmla="*/ 605 w 605"/>
                <a:gd name="T71" fmla="*/ 272 h 606"/>
                <a:gd name="T72" fmla="*/ 605 w 605"/>
                <a:gd name="T73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6">
                  <a:moveTo>
                    <a:pt x="605" y="303"/>
                  </a:moveTo>
                  <a:lnTo>
                    <a:pt x="605" y="334"/>
                  </a:lnTo>
                  <a:lnTo>
                    <a:pt x="592" y="394"/>
                  </a:lnTo>
                  <a:lnTo>
                    <a:pt x="569" y="447"/>
                  </a:lnTo>
                  <a:lnTo>
                    <a:pt x="537" y="496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4"/>
                  </a:lnTo>
                  <a:lnTo>
                    <a:pt x="303" y="606"/>
                  </a:lnTo>
                  <a:lnTo>
                    <a:pt x="272" y="604"/>
                  </a:lnTo>
                  <a:lnTo>
                    <a:pt x="212" y="593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3" y="394"/>
                  </a:lnTo>
                  <a:lnTo>
                    <a:pt x="2" y="334"/>
                  </a:lnTo>
                  <a:lnTo>
                    <a:pt x="0" y="303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10"/>
                  </a:lnTo>
                  <a:lnTo>
                    <a:pt x="110" y="69"/>
                  </a:lnTo>
                  <a:lnTo>
                    <a:pt x="159" y="37"/>
                  </a:lnTo>
                  <a:lnTo>
                    <a:pt x="212" y="14"/>
                  </a:lnTo>
                  <a:lnTo>
                    <a:pt x="272" y="1"/>
                  </a:lnTo>
                  <a:lnTo>
                    <a:pt x="303" y="0"/>
                  </a:lnTo>
                  <a:lnTo>
                    <a:pt x="334" y="1"/>
                  </a:lnTo>
                  <a:lnTo>
                    <a:pt x="393" y="14"/>
                  </a:lnTo>
                  <a:lnTo>
                    <a:pt x="448" y="37"/>
                  </a:lnTo>
                  <a:lnTo>
                    <a:pt x="496" y="69"/>
                  </a:lnTo>
                  <a:lnTo>
                    <a:pt x="537" y="110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5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844" y="1467"/>
              <a:ext cx="202" cy="202"/>
            </a:xfrm>
            <a:custGeom>
              <a:avLst/>
              <a:gdLst>
                <a:gd name="T0" fmla="*/ 0 w 606"/>
                <a:gd name="T1" fmla="*/ 303 h 605"/>
                <a:gd name="T2" fmla="*/ 1 w 606"/>
                <a:gd name="T3" fmla="*/ 271 h 605"/>
                <a:gd name="T4" fmla="*/ 12 w 606"/>
                <a:gd name="T5" fmla="*/ 212 h 605"/>
                <a:gd name="T6" fmla="*/ 36 w 606"/>
                <a:gd name="T7" fmla="*/ 159 h 605"/>
                <a:gd name="T8" fmla="*/ 69 w 606"/>
                <a:gd name="T9" fmla="*/ 110 h 605"/>
                <a:gd name="T10" fmla="*/ 110 w 606"/>
                <a:gd name="T11" fmla="*/ 70 h 605"/>
                <a:gd name="T12" fmla="*/ 158 w 606"/>
                <a:gd name="T13" fmla="*/ 37 h 605"/>
                <a:gd name="T14" fmla="*/ 213 w 606"/>
                <a:gd name="T15" fmla="*/ 13 h 605"/>
                <a:gd name="T16" fmla="*/ 272 w 606"/>
                <a:gd name="T17" fmla="*/ 0 h 605"/>
                <a:gd name="T18" fmla="*/ 303 w 606"/>
                <a:gd name="T19" fmla="*/ 0 h 605"/>
                <a:gd name="T20" fmla="*/ 334 w 606"/>
                <a:gd name="T21" fmla="*/ 0 h 605"/>
                <a:gd name="T22" fmla="*/ 393 w 606"/>
                <a:gd name="T23" fmla="*/ 13 h 605"/>
                <a:gd name="T24" fmla="*/ 447 w 606"/>
                <a:gd name="T25" fmla="*/ 37 h 605"/>
                <a:gd name="T26" fmla="*/ 496 w 606"/>
                <a:gd name="T27" fmla="*/ 70 h 605"/>
                <a:gd name="T28" fmla="*/ 537 w 606"/>
                <a:gd name="T29" fmla="*/ 110 h 605"/>
                <a:gd name="T30" fmla="*/ 570 w 606"/>
                <a:gd name="T31" fmla="*/ 159 h 605"/>
                <a:gd name="T32" fmla="*/ 593 w 606"/>
                <a:gd name="T33" fmla="*/ 212 h 605"/>
                <a:gd name="T34" fmla="*/ 604 w 606"/>
                <a:gd name="T35" fmla="*/ 271 h 605"/>
                <a:gd name="T36" fmla="*/ 606 w 606"/>
                <a:gd name="T37" fmla="*/ 303 h 605"/>
                <a:gd name="T38" fmla="*/ 604 w 606"/>
                <a:gd name="T39" fmla="*/ 335 h 605"/>
                <a:gd name="T40" fmla="*/ 593 w 606"/>
                <a:gd name="T41" fmla="*/ 394 h 605"/>
                <a:gd name="T42" fmla="*/ 570 w 606"/>
                <a:gd name="T43" fmla="*/ 447 h 605"/>
                <a:gd name="T44" fmla="*/ 537 w 606"/>
                <a:gd name="T45" fmla="*/ 496 h 605"/>
                <a:gd name="T46" fmla="*/ 496 w 606"/>
                <a:gd name="T47" fmla="*/ 538 h 605"/>
                <a:gd name="T48" fmla="*/ 447 w 606"/>
                <a:gd name="T49" fmla="*/ 569 h 605"/>
                <a:gd name="T50" fmla="*/ 393 w 606"/>
                <a:gd name="T51" fmla="*/ 592 h 605"/>
                <a:gd name="T52" fmla="*/ 334 w 606"/>
                <a:gd name="T53" fmla="*/ 605 h 605"/>
                <a:gd name="T54" fmla="*/ 303 w 606"/>
                <a:gd name="T55" fmla="*/ 605 h 605"/>
                <a:gd name="T56" fmla="*/ 272 w 606"/>
                <a:gd name="T57" fmla="*/ 605 h 605"/>
                <a:gd name="T58" fmla="*/ 213 w 606"/>
                <a:gd name="T59" fmla="*/ 592 h 605"/>
                <a:gd name="T60" fmla="*/ 158 w 606"/>
                <a:gd name="T61" fmla="*/ 569 h 605"/>
                <a:gd name="T62" fmla="*/ 110 w 606"/>
                <a:gd name="T63" fmla="*/ 538 h 605"/>
                <a:gd name="T64" fmla="*/ 69 w 606"/>
                <a:gd name="T65" fmla="*/ 496 h 605"/>
                <a:gd name="T66" fmla="*/ 36 w 606"/>
                <a:gd name="T67" fmla="*/ 447 h 605"/>
                <a:gd name="T68" fmla="*/ 12 w 606"/>
                <a:gd name="T69" fmla="*/ 394 h 605"/>
                <a:gd name="T70" fmla="*/ 1 w 606"/>
                <a:gd name="T71" fmla="*/ 335 h 605"/>
                <a:gd name="T72" fmla="*/ 0 w 606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0" y="303"/>
                  </a:moveTo>
                  <a:lnTo>
                    <a:pt x="1" y="271"/>
                  </a:lnTo>
                  <a:lnTo>
                    <a:pt x="12" y="212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0" y="70"/>
                  </a:lnTo>
                  <a:lnTo>
                    <a:pt x="158" y="37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7" y="37"/>
                  </a:lnTo>
                  <a:lnTo>
                    <a:pt x="496" y="70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2"/>
                  </a:lnTo>
                  <a:lnTo>
                    <a:pt x="604" y="271"/>
                  </a:lnTo>
                  <a:lnTo>
                    <a:pt x="606" y="303"/>
                  </a:lnTo>
                  <a:lnTo>
                    <a:pt x="604" y="335"/>
                  </a:lnTo>
                  <a:lnTo>
                    <a:pt x="593" y="394"/>
                  </a:lnTo>
                  <a:lnTo>
                    <a:pt x="570" y="447"/>
                  </a:lnTo>
                  <a:lnTo>
                    <a:pt x="537" y="496"/>
                  </a:lnTo>
                  <a:lnTo>
                    <a:pt x="496" y="538"/>
                  </a:lnTo>
                  <a:lnTo>
                    <a:pt x="447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3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10" y="538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2" y="394"/>
                  </a:lnTo>
                  <a:lnTo>
                    <a:pt x="1" y="335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784" y="1429"/>
              <a:ext cx="202" cy="202"/>
            </a:xfrm>
            <a:custGeom>
              <a:avLst/>
              <a:gdLst>
                <a:gd name="T0" fmla="*/ 607 w 607"/>
                <a:gd name="T1" fmla="*/ 303 h 607"/>
                <a:gd name="T2" fmla="*/ 605 w 607"/>
                <a:gd name="T3" fmla="*/ 334 h 607"/>
                <a:gd name="T4" fmla="*/ 594 w 607"/>
                <a:gd name="T5" fmla="*/ 393 h 607"/>
                <a:gd name="T6" fmla="*/ 571 w 607"/>
                <a:gd name="T7" fmla="*/ 448 h 607"/>
                <a:gd name="T8" fmla="*/ 538 w 607"/>
                <a:gd name="T9" fmla="*/ 496 h 607"/>
                <a:gd name="T10" fmla="*/ 497 w 607"/>
                <a:gd name="T11" fmla="*/ 537 h 607"/>
                <a:gd name="T12" fmla="*/ 448 w 607"/>
                <a:gd name="T13" fmla="*/ 571 h 607"/>
                <a:gd name="T14" fmla="*/ 394 w 607"/>
                <a:gd name="T15" fmla="*/ 594 h 607"/>
                <a:gd name="T16" fmla="*/ 335 w 607"/>
                <a:gd name="T17" fmla="*/ 605 h 607"/>
                <a:gd name="T18" fmla="*/ 304 w 607"/>
                <a:gd name="T19" fmla="*/ 607 h 607"/>
                <a:gd name="T20" fmla="*/ 273 w 607"/>
                <a:gd name="T21" fmla="*/ 605 h 607"/>
                <a:gd name="T22" fmla="*/ 214 w 607"/>
                <a:gd name="T23" fmla="*/ 594 h 607"/>
                <a:gd name="T24" fmla="*/ 159 w 607"/>
                <a:gd name="T25" fmla="*/ 571 h 607"/>
                <a:gd name="T26" fmla="*/ 111 w 607"/>
                <a:gd name="T27" fmla="*/ 537 h 607"/>
                <a:gd name="T28" fmla="*/ 70 w 607"/>
                <a:gd name="T29" fmla="*/ 496 h 607"/>
                <a:gd name="T30" fmla="*/ 36 w 607"/>
                <a:gd name="T31" fmla="*/ 448 h 607"/>
                <a:gd name="T32" fmla="*/ 13 w 607"/>
                <a:gd name="T33" fmla="*/ 393 h 607"/>
                <a:gd name="T34" fmla="*/ 2 w 607"/>
                <a:gd name="T35" fmla="*/ 334 h 607"/>
                <a:gd name="T36" fmla="*/ 0 w 607"/>
                <a:gd name="T37" fmla="*/ 303 h 607"/>
                <a:gd name="T38" fmla="*/ 2 w 607"/>
                <a:gd name="T39" fmla="*/ 272 h 607"/>
                <a:gd name="T40" fmla="*/ 13 w 607"/>
                <a:gd name="T41" fmla="*/ 213 h 607"/>
                <a:gd name="T42" fmla="*/ 36 w 607"/>
                <a:gd name="T43" fmla="*/ 159 h 607"/>
                <a:gd name="T44" fmla="*/ 70 w 607"/>
                <a:gd name="T45" fmla="*/ 110 h 607"/>
                <a:gd name="T46" fmla="*/ 111 w 607"/>
                <a:gd name="T47" fmla="*/ 69 h 607"/>
                <a:gd name="T48" fmla="*/ 159 w 607"/>
                <a:gd name="T49" fmla="*/ 36 h 607"/>
                <a:gd name="T50" fmla="*/ 214 w 607"/>
                <a:gd name="T51" fmla="*/ 13 h 607"/>
                <a:gd name="T52" fmla="*/ 273 w 607"/>
                <a:gd name="T53" fmla="*/ 2 h 607"/>
                <a:gd name="T54" fmla="*/ 304 w 607"/>
                <a:gd name="T55" fmla="*/ 0 h 607"/>
                <a:gd name="T56" fmla="*/ 335 w 607"/>
                <a:gd name="T57" fmla="*/ 2 h 607"/>
                <a:gd name="T58" fmla="*/ 394 w 607"/>
                <a:gd name="T59" fmla="*/ 13 h 607"/>
                <a:gd name="T60" fmla="*/ 448 w 607"/>
                <a:gd name="T61" fmla="*/ 36 h 607"/>
                <a:gd name="T62" fmla="*/ 497 w 607"/>
                <a:gd name="T63" fmla="*/ 69 h 607"/>
                <a:gd name="T64" fmla="*/ 538 w 607"/>
                <a:gd name="T65" fmla="*/ 110 h 607"/>
                <a:gd name="T66" fmla="*/ 571 w 607"/>
                <a:gd name="T67" fmla="*/ 159 h 607"/>
                <a:gd name="T68" fmla="*/ 594 w 607"/>
                <a:gd name="T69" fmla="*/ 213 h 607"/>
                <a:gd name="T70" fmla="*/ 605 w 607"/>
                <a:gd name="T71" fmla="*/ 272 h 607"/>
                <a:gd name="T72" fmla="*/ 607 w 607"/>
                <a:gd name="T73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7">
                  <a:moveTo>
                    <a:pt x="607" y="303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8"/>
                  </a:lnTo>
                  <a:lnTo>
                    <a:pt x="538" y="496"/>
                  </a:lnTo>
                  <a:lnTo>
                    <a:pt x="497" y="537"/>
                  </a:lnTo>
                  <a:lnTo>
                    <a:pt x="448" y="571"/>
                  </a:lnTo>
                  <a:lnTo>
                    <a:pt x="394" y="594"/>
                  </a:lnTo>
                  <a:lnTo>
                    <a:pt x="335" y="605"/>
                  </a:lnTo>
                  <a:lnTo>
                    <a:pt x="304" y="607"/>
                  </a:lnTo>
                  <a:lnTo>
                    <a:pt x="273" y="605"/>
                  </a:lnTo>
                  <a:lnTo>
                    <a:pt x="214" y="594"/>
                  </a:lnTo>
                  <a:lnTo>
                    <a:pt x="159" y="571"/>
                  </a:lnTo>
                  <a:lnTo>
                    <a:pt x="111" y="537"/>
                  </a:lnTo>
                  <a:lnTo>
                    <a:pt x="70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3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70" y="110"/>
                  </a:lnTo>
                  <a:lnTo>
                    <a:pt x="111" y="69"/>
                  </a:lnTo>
                  <a:lnTo>
                    <a:pt x="159" y="36"/>
                  </a:lnTo>
                  <a:lnTo>
                    <a:pt x="214" y="13"/>
                  </a:lnTo>
                  <a:lnTo>
                    <a:pt x="273" y="2"/>
                  </a:lnTo>
                  <a:lnTo>
                    <a:pt x="304" y="0"/>
                  </a:lnTo>
                  <a:lnTo>
                    <a:pt x="335" y="2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8" y="110"/>
                  </a:lnTo>
                  <a:lnTo>
                    <a:pt x="571" y="159"/>
                  </a:lnTo>
                  <a:lnTo>
                    <a:pt x="594" y="213"/>
                  </a:lnTo>
                  <a:lnTo>
                    <a:pt x="605" y="272"/>
                  </a:lnTo>
                  <a:lnTo>
                    <a:pt x="607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869" y="1347"/>
              <a:ext cx="201" cy="202"/>
            </a:xfrm>
            <a:custGeom>
              <a:avLst/>
              <a:gdLst>
                <a:gd name="T0" fmla="*/ 605 w 605"/>
                <a:gd name="T1" fmla="*/ 303 h 605"/>
                <a:gd name="T2" fmla="*/ 604 w 605"/>
                <a:gd name="T3" fmla="*/ 335 h 605"/>
                <a:gd name="T4" fmla="*/ 592 w 605"/>
                <a:gd name="T5" fmla="*/ 394 h 605"/>
                <a:gd name="T6" fmla="*/ 569 w 605"/>
                <a:gd name="T7" fmla="*/ 447 h 605"/>
                <a:gd name="T8" fmla="*/ 536 w 605"/>
                <a:gd name="T9" fmla="*/ 496 h 605"/>
                <a:gd name="T10" fmla="*/ 496 w 605"/>
                <a:gd name="T11" fmla="*/ 536 h 605"/>
                <a:gd name="T12" fmla="*/ 447 w 605"/>
                <a:gd name="T13" fmla="*/ 569 h 605"/>
                <a:gd name="T14" fmla="*/ 394 w 605"/>
                <a:gd name="T15" fmla="*/ 592 h 605"/>
                <a:gd name="T16" fmla="*/ 333 w 605"/>
                <a:gd name="T17" fmla="*/ 604 h 605"/>
                <a:gd name="T18" fmla="*/ 303 w 605"/>
                <a:gd name="T19" fmla="*/ 605 h 605"/>
                <a:gd name="T20" fmla="*/ 271 w 605"/>
                <a:gd name="T21" fmla="*/ 604 h 605"/>
                <a:gd name="T22" fmla="*/ 212 w 605"/>
                <a:gd name="T23" fmla="*/ 592 h 605"/>
                <a:gd name="T24" fmla="*/ 157 w 605"/>
                <a:gd name="T25" fmla="*/ 569 h 605"/>
                <a:gd name="T26" fmla="*/ 110 w 605"/>
                <a:gd name="T27" fmla="*/ 536 h 605"/>
                <a:gd name="T28" fmla="*/ 68 w 605"/>
                <a:gd name="T29" fmla="*/ 496 h 605"/>
                <a:gd name="T30" fmla="*/ 36 w 605"/>
                <a:gd name="T31" fmla="*/ 447 h 605"/>
                <a:gd name="T32" fmla="*/ 13 w 605"/>
                <a:gd name="T33" fmla="*/ 394 h 605"/>
                <a:gd name="T34" fmla="*/ 0 w 605"/>
                <a:gd name="T35" fmla="*/ 335 h 605"/>
                <a:gd name="T36" fmla="*/ 0 w 605"/>
                <a:gd name="T37" fmla="*/ 303 h 605"/>
                <a:gd name="T38" fmla="*/ 0 w 605"/>
                <a:gd name="T39" fmla="*/ 271 h 605"/>
                <a:gd name="T40" fmla="*/ 13 w 605"/>
                <a:gd name="T41" fmla="*/ 212 h 605"/>
                <a:gd name="T42" fmla="*/ 36 w 605"/>
                <a:gd name="T43" fmla="*/ 157 h 605"/>
                <a:gd name="T44" fmla="*/ 68 w 605"/>
                <a:gd name="T45" fmla="*/ 110 h 605"/>
                <a:gd name="T46" fmla="*/ 110 w 605"/>
                <a:gd name="T47" fmla="*/ 68 h 605"/>
                <a:gd name="T48" fmla="*/ 157 w 605"/>
                <a:gd name="T49" fmla="*/ 36 h 605"/>
                <a:gd name="T50" fmla="*/ 212 w 605"/>
                <a:gd name="T51" fmla="*/ 13 h 605"/>
                <a:gd name="T52" fmla="*/ 271 w 605"/>
                <a:gd name="T53" fmla="*/ 0 h 605"/>
                <a:gd name="T54" fmla="*/ 303 w 605"/>
                <a:gd name="T55" fmla="*/ 0 h 605"/>
                <a:gd name="T56" fmla="*/ 333 w 605"/>
                <a:gd name="T57" fmla="*/ 0 h 605"/>
                <a:gd name="T58" fmla="*/ 394 w 605"/>
                <a:gd name="T59" fmla="*/ 13 h 605"/>
                <a:gd name="T60" fmla="*/ 447 w 605"/>
                <a:gd name="T61" fmla="*/ 36 h 605"/>
                <a:gd name="T62" fmla="*/ 496 w 605"/>
                <a:gd name="T63" fmla="*/ 68 h 605"/>
                <a:gd name="T64" fmla="*/ 536 w 605"/>
                <a:gd name="T65" fmla="*/ 110 h 605"/>
                <a:gd name="T66" fmla="*/ 569 w 605"/>
                <a:gd name="T67" fmla="*/ 157 h 605"/>
                <a:gd name="T68" fmla="*/ 592 w 605"/>
                <a:gd name="T69" fmla="*/ 212 h 605"/>
                <a:gd name="T70" fmla="*/ 604 w 605"/>
                <a:gd name="T71" fmla="*/ 271 h 605"/>
                <a:gd name="T72" fmla="*/ 605 w 605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605" y="303"/>
                  </a:moveTo>
                  <a:lnTo>
                    <a:pt x="604" y="335"/>
                  </a:lnTo>
                  <a:lnTo>
                    <a:pt x="592" y="394"/>
                  </a:lnTo>
                  <a:lnTo>
                    <a:pt x="569" y="447"/>
                  </a:lnTo>
                  <a:lnTo>
                    <a:pt x="536" y="496"/>
                  </a:lnTo>
                  <a:lnTo>
                    <a:pt x="496" y="536"/>
                  </a:lnTo>
                  <a:lnTo>
                    <a:pt x="447" y="569"/>
                  </a:lnTo>
                  <a:lnTo>
                    <a:pt x="394" y="592"/>
                  </a:lnTo>
                  <a:lnTo>
                    <a:pt x="333" y="604"/>
                  </a:lnTo>
                  <a:lnTo>
                    <a:pt x="303" y="605"/>
                  </a:lnTo>
                  <a:lnTo>
                    <a:pt x="271" y="604"/>
                  </a:lnTo>
                  <a:lnTo>
                    <a:pt x="212" y="592"/>
                  </a:lnTo>
                  <a:lnTo>
                    <a:pt x="157" y="569"/>
                  </a:lnTo>
                  <a:lnTo>
                    <a:pt x="110" y="536"/>
                  </a:lnTo>
                  <a:lnTo>
                    <a:pt x="68" y="496"/>
                  </a:lnTo>
                  <a:lnTo>
                    <a:pt x="36" y="447"/>
                  </a:lnTo>
                  <a:lnTo>
                    <a:pt x="13" y="394"/>
                  </a:lnTo>
                  <a:lnTo>
                    <a:pt x="0" y="335"/>
                  </a:lnTo>
                  <a:lnTo>
                    <a:pt x="0" y="303"/>
                  </a:lnTo>
                  <a:lnTo>
                    <a:pt x="0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8" y="110"/>
                  </a:lnTo>
                  <a:lnTo>
                    <a:pt x="110" y="68"/>
                  </a:lnTo>
                  <a:lnTo>
                    <a:pt x="157" y="36"/>
                  </a:lnTo>
                  <a:lnTo>
                    <a:pt x="212" y="13"/>
                  </a:lnTo>
                  <a:lnTo>
                    <a:pt x="271" y="0"/>
                  </a:lnTo>
                  <a:lnTo>
                    <a:pt x="303" y="0"/>
                  </a:lnTo>
                  <a:lnTo>
                    <a:pt x="333" y="0"/>
                  </a:lnTo>
                  <a:lnTo>
                    <a:pt x="394" y="13"/>
                  </a:lnTo>
                  <a:lnTo>
                    <a:pt x="447" y="36"/>
                  </a:lnTo>
                  <a:lnTo>
                    <a:pt x="496" y="68"/>
                  </a:lnTo>
                  <a:lnTo>
                    <a:pt x="536" y="110"/>
                  </a:lnTo>
                  <a:lnTo>
                    <a:pt x="569" y="157"/>
                  </a:lnTo>
                  <a:lnTo>
                    <a:pt x="592" y="212"/>
                  </a:lnTo>
                  <a:lnTo>
                    <a:pt x="604" y="271"/>
                  </a:lnTo>
                  <a:lnTo>
                    <a:pt x="605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961" y="1465"/>
              <a:ext cx="203" cy="202"/>
            </a:xfrm>
            <a:custGeom>
              <a:avLst/>
              <a:gdLst>
                <a:gd name="T0" fmla="*/ 607 w 607"/>
                <a:gd name="T1" fmla="*/ 302 h 606"/>
                <a:gd name="T2" fmla="*/ 605 w 607"/>
                <a:gd name="T3" fmla="*/ 334 h 606"/>
                <a:gd name="T4" fmla="*/ 592 w 607"/>
                <a:gd name="T5" fmla="*/ 393 h 606"/>
                <a:gd name="T6" fmla="*/ 569 w 607"/>
                <a:gd name="T7" fmla="*/ 448 h 606"/>
                <a:gd name="T8" fmla="*/ 538 w 607"/>
                <a:gd name="T9" fmla="*/ 495 h 606"/>
                <a:gd name="T10" fmla="*/ 496 w 607"/>
                <a:gd name="T11" fmla="*/ 537 h 606"/>
                <a:gd name="T12" fmla="*/ 448 w 607"/>
                <a:gd name="T13" fmla="*/ 570 h 606"/>
                <a:gd name="T14" fmla="*/ 394 w 607"/>
                <a:gd name="T15" fmla="*/ 593 h 606"/>
                <a:gd name="T16" fmla="*/ 335 w 607"/>
                <a:gd name="T17" fmla="*/ 605 h 606"/>
                <a:gd name="T18" fmla="*/ 303 w 607"/>
                <a:gd name="T19" fmla="*/ 606 h 606"/>
                <a:gd name="T20" fmla="*/ 273 w 607"/>
                <a:gd name="T21" fmla="*/ 605 h 606"/>
                <a:gd name="T22" fmla="*/ 212 w 607"/>
                <a:gd name="T23" fmla="*/ 593 h 606"/>
                <a:gd name="T24" fmla="*/ 159 w 607"/>
                <a:gd name="T25" fmla="*/ 570 h 606"/>
                <a:gd name="T26" fmla="*/ 110 w 607"/>
                <a:gd name="T27" fmla="*/ 537 h 606"/>
                <a:gd name="T28" fmla="*/ 70 w 607"/>
                <a:gd name="T29" fmla="*/ 495 h 606"/>
                <a:gd name="T30" fmla="*/ 36 w 607"/>
                <a:gd name="T31" fmla="*/ 448 h 606"/>
                <a:gd name="T32" fmla="*/ 13 w 607"/>
                <a:gd name="T33" fmla="*/ 393 h 606"/>
                <a:gd name="T34" fmla="*/ 2 w 607"/>
                <a:gd name="T35" fmla="*/ 334 h 606"/>
                <a:gd name="T36" fmla="*/ 0 w 607"/>
                <a:gd name="T37" fmla="*/ 302 h 606"/>
                <a:gd name="T38" fmla="*/ 2 w 607"/>
                <a:gd name="T39" fmla="*/ 272 h 606"/>
                <a:gd name="T40" fmla="*/ 13 w 607"/>
                <a:gd name="T41" fmla="*/ 213 h 606"/>
                <a:gd name="T42" fmla="*/ 36 w 607"/>
                <a:gd name="T43" fmla="*/ 158 h 606"/>
                <a:gd name="T44" fmla="*/ 70 w 607"/>
                <a:gd name="T45" fmla="*/ 109 h 606"/>
                <a:gd name="T46" fmla="*/ 110 w 607"/>
                <a:gd name="T47" fmla="*/ 69 h 606"/>
                <a:gd name="T48" fmla="*/ 159 w 607"/>
                <a:gd name="T49" fmla="*/ 36 h 606"/>
                <a:gd name="T50" fmla="*/ 212 w 607"/>
                <a:gd name="T51" fmla="*/ 13 h 606"/>
                <a:gd name="T52" fmla="*/ 273 w 607"/>
                <a:gd name="T53" fmla="*/ 1 h 606"/>
                <a:gd name="T54" fmla="*/ 303 w 607"/>
                <a:gd name="T55" fmla="*/ 0 h 606"/>
                <a:gd name="T56" fmla="*/ 335 w 607"/>
                <a:gd name="T57" fmla="*/ 1 h 606"/>
                <a:gd name="T58" fmla="*/ 394 w 607"/>
                <a:gd name="T59" fmla="*/ 13 h 606"/>
                <a:gd name="T60" fmla="*/ 448 w 607"/>
                <a:gd name="T61" fmla="*/ 36 h 606"/>
                <a:gd name="T62" fmla="*/ 496 w 607"/>
                <a:gd name="T63" fmla="*/ 69 h 606"/>
                <a:gd name="T64" fmla="*/ 538 w 607"/>
                <a:gd name="T65" fmla="*/ 109 h 606"/>
                <a:gd name="T66" fmla="*/ 569 w 607"/>
                <a:gd name="T67" fmla="*/ 158 h 606"/>
                <a:gd name="T68" fmla="*/ 592 w 607"/>
                <a:gd name="T69" fmla="*/ 213 h 606"/>
                <a:gd name="T70" fmla="*/ 605 w 607"/>
                <a:gd name="T71" fmla="*/ 272 h 606"/>
                <a:gd name="T72" fmla="*/ 607 w 607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6">
                  <a:moveTo>
                    <a:pt x="607" y="302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8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4" y="593"/>
                  </a:lnTo>
                  <a:lnTo>
                    <a:pt x="335" y="605"/>
                  </a:lnTo>
                  <a:lnTo>
                    <a:pt x="303" y="606"/>
                  </a:lnTo>
                  <a:lnTo>
                    <a:pt x="273" y="605"/>
                  </a:lnTo>
                  <a:lnTo>
                    <a:pt x="212" y="593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70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2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70" y="109"/>
                  </a:lnTo>
                  <a:lnTo>
                    <a:pt x="110" y="69"/>
                  </a:lnTo>
                  <a:lnTo>
                    <a:pt x="159" y="36"/>
                  </a:lnTo>
                  <a:lnTo>
                    <a:pt x="212" y="13"/>
                  </a:lnTo>
                  <a:lnTo>
                    <a:pt x="273" y="1"/>
                  </a:lnTo>
                  <a:lnTo>
                    <a:pt x="303" y="0"/>
                  </a:lnTo>
                  <a:lnTo>
                    <a:pt x="335" y="1"/>
                  </a:lnTo>
                  <a:lnTo>
                    <a:pt x="394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8" y="109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7" y="302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166" y="1462"/>
              <a:ext cx="202" cy="202"/>
            </a:xfrm>
            <a:custGeom>
              <a:avLst/>
              <a:gdLst>
                <a:gd name="T0" fmla="*/ 606 w 606"/>
                <a:gd name="T1" fmla="*/ 304 h 607"/>
                <a:gd name="T2" fmla="*/ 605 w 606"/>
                <a:gd name="T3" fmla="*/ 334 h 607"/>
                <a:gd name="T4" fmla="*/ 593 w 606"/>
                <a:gd name="T5" fmla="*/ 393 h 607"/>
                <a:gd name="T6" fmla="*/ 570 w 606"/>
                <a:gd name="T7" fmla="*/ 448 h 607"/>
                <a:gd name="T8" fmla="*/ 537 w 606"/>
                <a:gd name="T9" fmla="*/ 497 h 607"/>
                <a:gd name="T10" fmla="*/ 497 w 606"/>
                <a:gd name="T11" fmla="*/ 537 h 607"/>
                <a:gd name="T12" fmla="*/ 448 w 606"/>
                <a:gd name="T13" fmla="*/ 571 h 607"/>
                <a:gd name="T14" fmla="*/ 393 w 606"/>
                <a:gd name="T15" fmla="*/ 594 h 607"/>
                <a:gd name="T16" fmla="*/ 334 w 606"/>
                <a:gd name="T17" fmla="*/ 605 h 607"/>
                <a:gd name="T18" fmla="*/ 304 w 606"/>
                <a:gd name="T19" fmla="*/ 607 h 607"/>
                <a:gd name="T20" fmla="*/ 272 w 606"/>
                <a:gd name="T21" fmla="*/ 605 h 607"/>
                <a:gd name="T22" fmla="*/ 213 w 606"/>
                <a:gd name="T23" fmla="*/ 594 h 607"/>
                <a:gd name="T24" fmla="*/ 158 w 606"/>
                <a:gd name="T25" fmla="*/ 571 h 607"/>
                <a:gd name="T26" fmla="*/ 111 w 606"/>
                <a:gd name="T27" fmla="*/ 537 h 607"/>
                <a:gd name="T28" fmla="*/ 69 w 606"/>
                <a:gd name="T29" fmla="*/ 497 h 607"/>
                <a:gd name="T30" fmla="*/ 36 w 606"/>
                <a:gd name="T31" fmla="*/ 448 h 607"/>
                <a:gd name="T32" fmla="*/ 13 w 606"/>
                <a:gd name="T33" fmla="*/ 393 h 607"/>
                <a:gd name="T34" fmla="*/ 1 w 606"/>
                <a:gd name="T35" fmla="*/ 334 h 607"/>
                <a:gd name="T36" fmla="*/ 0 w 606"/>
                <a:gd name="T37" fmla="*/ 304 h 607"/>
                <a:gd name="T38" fmla="*/ 1 w 606"/>
                <a:gd name="T39" fmla="*/ 272 h 607"/>
                <a:gd name="T40" fmla="*/ 13 w 606"/>
                <a:gd name="T41" fmla="*/ 213 h 607"/>
                <a:gd name="T42" fmla="*/ 36 w 606"/>
                <a:gd name="T43" fmla="*/ 159 h 607"/>
                <a:gd name="T44" fmla="*/ 69 w 606"/>
                <a:gd name="T45" fmla="*/ 111 h 607"/>
                <a:gd name="T46" fmla="*/ 111 w 606"/>
                <a:gd name="T47" fmla="*/ 69 h 607"/>
                <a:gd name="T48" fmla="*/ 158 w 606"/>
                <a:gd name="T49" fmla="*/ 36 h 607"/>
                <a:gd name="T50" fmla="*/ 213 w 606"/>
                <a:gd name="T51" fmla="*/ 13 h 607"/>
                <a:gd name="T52" fmla="*/ 272 w 606"/>
                <a:gd name="T53" fmla="*/ 2 h 607"/>
                <a:gd name="T54" fmla="*/ 304 w 606"/>
                <a:gd name="T55" fmla="*/ 0 h 607"/>
                <a:gd name="T56" fmla="*/ 334 w 606"/>
                <a:gd name="T57" fmla="*/ 2 h 607"/>
                <a:gd name="T58" fmla="*/ 393 w 606"/>
                <a:gd name="T59" fmla="*/ 13 h 607"/>
                <a:gd name="T60" fmla="*/ 448 w 606"/>
                <a:gd name="T61" fmla="*/ 36 h 607"/>
                <a:gd name="T62" fmla="*/ 497 w 606"/>
                <a:gd name="T63" fmla="*/ 69 h 607"/>
                <a:gd name="T64" fmla="*/ 537 w 606"/>
                <a:gd name="T65" fmla="*/ 111 h 607"/>
                <a:gd name="T66" fmla="*/ 570 w 606"/>
                <a:gd name="T67" fmla="*/ 159 h 607"/>
                <a:gd name="T68" fmla="*/ 593 w 606"/>
                <a:gd name="T69" fmla="*/ 213 h 607"/>
                <a:gd name="T70" fmla="*/ 605 w 606"/>
                <a:gd name="T71" fmla="*/ 272 h 607"/>
                <a:gd name="T72" fmla="*/ 606 w 606"/>
                <a:gd name="T73" fmla="*/ 30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7">
                  <a:moveTo>
                    <a:pt x="606" y="304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7"/>
                  </a:lnTo>
                  <a:lnTo>
                    <a:pt x="497" y="537"/>
                  </a:lnTo>
                  <a:lnTo>
                    <a:pt x="448" y="571"/>
                  </a:lnTo>
                  <a:lnTo>
                    <a:pt x="393" y="594"/>
                  </a:lnTo>
                  <a:lnTo>
                    <a:pt x="334" y="605"/>
                  </a:lnTo>
                  <a:lnTo>
                    <a:pt x="304" y="607"/>
                  </a:lnTo>
                  <a:lnTo>
                    <a:pt x="272" y="605"/>
                  </a:lnTo>
                  <a:lnTo>
                    <a:pt x="213" y="594"/>
                  </a:lnTo>
                  <a:lnTo>
                    <a:pt x="158" y="571"/>
                  </a:lnTo>
                  <a:lnTo>
                    <a:pt x="111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lnTo>
                    <a:pt x="1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69" y="111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4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11"/>
                  </a:lnTo>
                  <a:lnTo>
                    <a:pt x="570" y="159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4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278" y="1495"/>
              <a:ext cx="202" cy="201"/>
            </a:xfrm>
            <a:custGeom>
              <a:avLst/>
              <a:gdLst>
                <a:gd name="T0" fmla="*/ 0 w 606"/>
                <a:gd name="T1" fmla="*/ 302 h 604"/>
                <a:gd name="T2" fmla="*/ 1 w 606"/>
                <a:gd name="T3" fmla="*/ 270 h 604"/>
                <a:gd name="T4" fmla="*/ 12 w 606"/>
                <a:gd name="T5" fmla="*/ 211 h 604"/>
                <a:gd name="T6" fmla="*/ 36 w 606"/>
                <a:gd name="T7" fmla="*/ 157 h 604"/>
                <a:gd name="T8" fmla="*/ 69 w 606"/>
                <a:gd name="T9" fmla="*/ 109 h 604"/>
                <a:gd name="T10" fmla="*/ 110 w 606"/>
                <a:gd name="T11" fmla="*/ 67 h 604"/>
                <a:gd name="T12" fmla="*/ 158 w 606"/>
                <a:gd name="T13" fmla="*/ 36 h 604"/>
                <a:gd name="T14" fmla="*/ 213 w 606"/>
                <a:gd name="T15" fmla="*/ 13 h 604"/>
                <a:gd name="T16" fmla="*/ 272 w 606"/>
                <a:gd name="T17" fmla="*/ 0 h 604"/>
                <a:gd name="T18" fmla="*/ 303 w 606"/>
                <a:gd name="T19" fmla="*/ 0 h 604"/>
                <a:gd name="T20" fmla="*/ 334 w 606"/>
                <a:gd name="T21" fmla="*/ 0 h 604"/>
                <a:gd name="T22" fmla="*/ 393 w 606"/>
                <a:gd name="T23" fmla="*/ 13 h 604"/>
                <a:gd name="T24" fmla="*/ 447 w 606"/>
                <a:gd name="T25" fmla="*/ 36 h 604"/>
                <a:gd name="T26" fmla="*/ 496 w 606"/>
                <a:gd name="T27" fmla="*/ 67 h 604"/>
                <a:gd name="T28" fmla="*/ 537 w 606"/>
                <a:gd name="T29" fmla="*/ 109 h 604"/>
                <a:gd name="T30" fmla="*/ 570 w 606"/>
                <a:gd name="T31" fmla="*/ 157 h 604"/>
                <a:gd name="T32" fmla="*/ 593 w 606"/>
                <a:gd name="T33" fmla="*/ 211 h 604"/>
                <a:gd name="T34" fmla="*/ 604 w 606"/>
                <a:gd name="T35" fmla="*/ 270 h 604"/>
                <a:gd name="T36" fmla="*/ 606 w 606"/>
                <a:gd name="T37" fmla="*/ 302 h 604"/>
                <a:gd name="T38" fmla="*/ 604 w 606"/>
                <a:gd name="T39" fmla="*/ 334 h 604"/>
                <a:gd name="T40" fmla="*/ 593 w 606"/>
                <a:gd name="T41" fmla="*/ 393 h 604"/>
                <a:gd name="T42" fmla="*/ 570 w 606"/>
                <a:gd name="T43" fmla="*/ 446 h 604"/>
                <a:gd name="T44" fmla="*/ 537 w 606"/>
                <a:gd name="T45" fmla="*/ 495 h 604"/>
                <a:gd name="T46" fmla="*/ 496 w 606"/>
                <a:gd name="T47" fmla="*/ 535 h 604"/>
                <a:gd name="T48" fmla="*/ 447 w 606"/>
                <a:gd name="T49" fmla="*/ 568 h 604"/>
                <a:gd name="T50" fmla="*/ 393 w 606"/>
                <a:gd name="T51" fmla="*/ 592 h 604"/>
                <a:gd name="T52" fmla="*/ 334 w 606"/>
                <a:gd name="T53" fmla="*/ 603 h 604"/>
                <a:gd name="T54" fmla="*/ 303 w 606"/>
                <a:gd name="T55" fmla="*/ 604 h 604"/>
                <a:gd name="T56" fmla="*/ 272 w 606"/>
                <a:gd name="T57" fmla="*/ 603 h 604"/>
                <a:gd name="T58" fmla="*/ 213 w 606"/>
                <a:gd name="T59" fmla="*/ 592 h 604"/>
                <a:gd name="T60" fmla="*/ 158 w 606"/>
                <a:gd name="T61" fmla="*/ 568 h 604"/>
                <a:gd name="T62" fmla="*/ 110 w 606"/>
                <a:gd name="T63" fmla="*/ 535 h 604"/>
                <a:gd name="T64" fmla="*/ 69 w 606"/>
                <a:gd name="T65" fmla="*/ 495 h 604"/>
                <a:gd name="T66" fmla="*/ 36 w 606"/>
                <a:gd name="T67" fmla="*/ 446 h 604"/>
                <a:gd name="T68" fmla="*/ 12 w 606"/>
                <a:gd name="T69" fmla="*/ 393 h 604"/>
                <a:gd name="T70" fmla="*/ 1 w 606"/>
                <a:gd name="T71" fmla="*/ 334 h 604"/>
                <a:gd name="T72" fmla="*/ 0 w 606"/>
                <a:gd name="T73" fmla="*/ 30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4">
                  <a:moveTo>
                    <a:pt x="0" y="302"/>
                  </a:moveTo>
                  <a:lnTo>
                    <a:pt x="1" y="270"/>
                  </a:lnTo>
                  <a:lnTo>
                    <a:pt x="12" y="211"/>
                  </a:lnTo>
                  <a:lnTo>
                    <a:pt x="36" y="157"/>
                  </a:lnTo>
                  <a:lnTo>
                    <a:pt x="69" y="109"/>
                  </a:lnTo>
                  <a:lnTo>
                    <a:pt x="110" y="67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7" y="36"/>
                  </a:lnTo>
                  <a:lnTo>
                    <a:pt x="496" y="67"/>
                  </a:lnTo>
                  <a:lnTo>
                    <a:pt x="537" y="109"/>
                  </a:lnTo>
                  <a:lnTo>
                    <a:pt x="570" y="157"/>
                  </a:lnTo>
                  <a:lnTo>
                    <a:pt x="593" y="211"/>
                  </a:lnTo>
                  <a:lnTo>
                    <a:pt x="604" y="270"/>
                  </a:lnTo>
                  <a:lnTo>
                    <a:pt x="606" y="302"/>
                  </a:lnTo>
                  <a:lnTo>
                    <a:pt x="604" y="334"/>
                  </a:lnTo>
                  <a:lnTo>
                    <a:pt x="593" y="393"/>
                  </a:lnTo>
                  <a:lnTo>
                    <a:pt x="570" y="446"/>
                  </a:lnTo>
                  <a:lnTo>
                    <a:pt x="537" y="495"/>
                  </a:lnTo>
                  <a:lnTo>
                    <a:pt x="496" y="535"/>
                  </a:lnTo>
                  <a:lnTo>
                    <a:pt x="447" y="568"/>
                  </a:lnTo>
                  <a:lnTo>
                    <a:pt x="393" y="592"/>
                  </a:lnTo>
                  <a:lnTo>
                    <a:pt x="334" y="603"/>
                  </a:lnTo>
                  <a:lnTo>
                    <a:pt x="303" y="604"/>
                  </a:lnTo>
                  <a:lnTo>
                    <a:pt x="272" y="603"/>
                  </a:lnTo>
                  <a:lnTo>
                    <a:pt x="213" y="592"/>
                  </a:lnTo>
                  <a:lnTo>
                    <a:pt x="158" y="568"/>
                  </a:lnTo>
                  <a:lnTo>
                    <a:pt x="110" y="535"/>
                  </a:lnTo>
                  <a:lnTo>
                    <a:pt x="69" y="495"/>
                  </a:lnTo>
                  <a:lnTo>
                    <a:pt x="36" y="446"/>
                  </a:lnTo>
                  <a:lnTo>
                    <a:pt x="12" y="393"/>
                  </a:lnTo>
                  <a:lnTo>
                    <a:pt x="1" y="33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322" y="1410"/>
              <a:ext cx="202" cy="202"/>
            </a:xfrm>
            <a:custGeom>
              <a:avLst/>
              <a:gdLst>
                <a:gd name="T0" fmla="*/ 0 w 606"/>
                <a:gd name="T1" fmla="*/ 304 h 606"/>
                <a:gd name="T2" fmla="*/ 1 w 606"/>
                <a:gd name="T3" fmla="*/ 272 h 606"/>
                <a:gd name="T4" fmla="*/ 13 w 606"/>
                <a:gd name="T5" fmla="*/ 213 h 606"/>
                <a:gd name="T6" fmla="*/ 36 w 606"/>
                <a:gd name="T7" fmla="*/ 158 h 606"/>
                <a:gd name="T8" fmla="*/ 69 w 606"/>
                <a:gd name="T9" fmla="*/ 111 h 606"/>
                <a:gd name="T10" fmla="*/ 111 w 606"/>
                <a:gd name="T11" fmla="*/ 69 h 606"/>
                <a:gd name="T12" fmla="*/ 158 w 606"/>
                <a:gd name="T13" fmla="*/ 36 h 606"/>
                <a:gd name="T14" fmla="*/ 213 w 606"/>
                <a:gd name="T15" fmla="*/ 13 h 606"/>
                <a:gd name="T16" fmla="*/ 272 w 606"/>
                <a:gd name="T17" fmla="*/ 1 h 606"/>
                <a:gd name="T18" fmla="*/ 304 w 606"/>
                <a:gd name="T19" fmla="*/ 0 h 606"/>
                <a:gd name="T20" fmla="*/ 334 w 606"/>
                <a:gd name="T21" fmla="*/ 1 h 606"/>
                <a:gd name="T22" fmla="*/ 393 w 606"/>
                <a:gd name="T23" fmla="*/ 13 h 606"/>
                <a:gd name="T24" fmla="*/ 448 w 606"/>
                <a:gd name="T25" fmla="*/ 36 h 606"/>
                <a:gd name="T26" fmla="*/ 496 w 606"/>
                <a:gd name="T27" fmla="*/ 69 h 606"/>
                <a:gd name="T28" fmla="*/ 537 w 606"/>
                <a:gd name="T29" fmla="*/ 111 h 606"/>
                <a:gd name="T30" fmla="*/ 570 w 606"/>
                <a:gd name="T31" fmla="*/ 158 h 606"/>
                <a:gd name="T32" fmla="*/ 593 w 606"/>
                <a:gd name="T33" fmla="*/ 213 h 606"/>
                <a:gd name="T34" fmla="*/ 605 w 606"/>
                <a:gd name="T35" fmla="*/ 272 h 606"/>
                <a:gd name="T36" fmla="*/ 606 w 606"/>
                <a:gd name="T37" fmla="*/ 304 h 606"/>
                <a:gd name="T38" fmla="*/ 605 w 606"/>
                <a:gd name="T39" fmla="*/ 334 h 606"/>
                <a:gd name="T40" fmla="*/ 593 w 606"/>
                <a:gd name="T41" fmla="*/ 393 h 606"/>
                <a:gd name="T42" fmla="*/ 570 w 606"/>
                <a:gd name="T43" fmla="*/ 448 h 606"/>
                <a:gd name="T44" fmla="*/ 537 w 606"/>
                <a:gd name="T45" fmla="*/ 497 h 606"/>
                <a:gd name="T46" fmla="*/ 496 w 606"/>
                <a:gd name="T47" fmla="*/ 537 h 606"/>
                <a:gd name="T48" fmla="*/ 448 w 606"/>
                <a:gd name="T49" fmla="*/ 570 h 606"/>
                <a:gd name="T50" fmla="*/ 393 w 606"/>
                <a:gd name="T51" fmla="*/ 593 h 606"/>
                <a:gd name="T52" fmla="*/ 334 w 606"/>
                <a:gd name="T53" fmla="*/ 605 h 606"/>
                <a:gd name="T54" fmla="*/ 304 w 606"/>
                <a:gd name="T55" fmla="*/ 606 h 606"/>
                <a:gd name="T56" fmla="*/ 272 w 606"/>
                <a:gd name="T57" fmla="*/ 605 h 606"/>
                <a:gd name="T58" fmla="*/ 213 w 606"/>
                <a:gd name="T59" fmla="*/ 593 h 606"/>
                <a:gd name="T60" fmla="*/ 158 w 606"/>
                <a:gd name="T61" fmla="*/ 570 h 606"/>
                <a:gd name="T62" fmla="*/ 111 w 606"/>
                <a:gd name="T63" fmla="*/ 537 h 606"/>
                <a:gd name="T64" fmla="*/ 69 w 606"/>
                <a:gd name="T65" fmla="*/ 497 h 606"/>
                <a:gd name="T66" fmla="*/ 36 w 606"/>
                <a:gd name="T67" fmla="*/ 448 h 606"/>
                <a:gd name="T68" fmla="*/ 13 w 606"/>
                <a:gd name="T69" fmla="*/ 393 h 606"/>
                <a:gd name="T70" fmla="*/ 1 w 606"/>
                <a:gd name="T71" fmla="*/ 334 h 606"/>
                <a:gd name="T72" fmla="*/ 0 w 606"/>
                <a:gd name="T73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0" y="304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11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1"/>
                  </a:lnTo>
                  <a:lnTo>
                    <a:pt x="304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7" y="111"/>
                  </a:lnTo>
                  <a:lnTo>
                    <a:pt x="570" y="158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4"/>
                  </a:ln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7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4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1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333" y="1336"/>
              <a:ext cx="202" cy="203"/>
            </a:xfrm>
            <a:custGeom>
              <a:avLst/>
              <a:gdLst>
                <a:gd name="T0" fmla="*/ 606 w 606"/>
                <a:gd name="T1" fmla="*/ 303 h 607"/>
                <a:gd name="T2" fmla="*/ 605 w 606"/>
                <a:gd name="T3" fmla="*/ 334 h 607"/>
                <a:gd name="T4" fmla="*/ 592 w 606"/>
                <a:gd name="T5" fmla="*/ 393 h 607"/>
                <a:gd name="T6" fmla="*/ 570 w 606"/>
                <a:gd name="T7" fmla="*/ 448 h 607"/>
                <a:gd name="T8" fmla="*/ 537 w 606"/>
                <a:gd name="T9" fmla="*/ 496 h 607"/>
                <a:gd name="T10" fmla="*/ 495 w 606"/>
                <a:gd name="T11" fmla="*/ 538 h 607"/>
                <a:gd name="T12" fmla="*/ 448 w 606"/>
                <a:gd name="T13" fmla="*/ 569 h 607"/>
                <a:gd name="T14" fmla="*/ 393 w 606"/>
                <a:gd name="T15" fmla="*/ 592 h 607"/>
                <a:gd name="T16" fmla="*/ 334 w 606"/>
                <a:gd name="T17" fmla="*/ 605 h 607"/>
                <a:gd name="T18" fmla="*/ 302 w 606"/>
                <a:gd name="T19" fmla="*/ 607 h 607"/>
                <a:gd name="T20" fmla="*/ 272 w 606"/>
                <a:gd name="T21" fmla="*/ 605 h 607"/>
                <a:gd name="T22" fmla="*/ 213 w 606"/>
                <a:gd name="T23" fmla="*/ 592 h 607"/>
                <a:gd name="T24" fmla="*/ 158 w 606"/>
                <a:gd name="T25" fmla="*/ 569 h 607"/>
                <a:gd name="T26" fmla="*/ 109 w 606"/>
                <a:gd name="T27" fmla="*/ 538 h 607"/>
                <a:gd name="T28" fmla="*/ 69 w 606"/>
                <a:gd name="T29" fmla="*/ 496 h 607"/>
                <a:gd name="T30" fmla="*/ 36 w 606"/>
                <a:gd name="T31" fmla="*/ 448 h 607"/>
                <a:gd name="T32" fmla="*/ 13 w 606"/>
                <a:gd name="T33" fmla="*/ 393 h 607"/>
                <a:gd name="T34" fmla="*/ 1 w 606"/>
                <a:gd name="T35" fmla="*/ 334 h 607"/>
                <a:gd name="T36" fmla="*/ 0 w 606"/>
                <a:gd name="T37" fmla="*/ 303 h 607"/>
                <a:gd name="T38" fmla="*/ 1 w 606"/>
                <a:gd name="T39" fmla="*/ 273 h 607"/>
                <a:gd name="T40" fmla="*/ 13 w 606"/>
                <a:gd name="T41" fmla="*/ 212 h 607"/>
                <a:gd name="T42" fmla="*/ 36 w 606"/>
                <a:gd name="T43" fmla="*/ 159 h 607"/>
                <a:gd name="T44" fmla="*/ 69 w 606"/>
                <a:gd name="T45" fmla="*/ 110 h 607"/>
                <a:gd name="T46" fmla="*/ 109 w 606"/>
                <a:gd name="T47" fmla="*/ 69 h 607"/>
                <a:gd name="T48" fmla="*/ 158 w 606"/>
                <a:gd name="T49" fmla="*/ 36 h 607"/>
                <a:gd name="T50" fmla="*/ 213 w 606"/>
                <a:gd name="T51" fmla="*/ 13 h 607"/>
                <a:gd name="T52" fmla="*/ 272 w 606"/>
                <a:gd name="T53" fmla="*/ 2 h 607"/>
                <a:gd name="T54" fmla="*/ 302 w 606"/>
                <a:gd name="T55" fmla="*/ 0 h 607"/>
                <a:gd name="T56" fmla="*/ 334 w 606"/>
                <a:gd name="T57" fmla="*/ 2 h 607"/>
                <a:gd name="T58" fmla="*/ 393 w 606"/>
                <a:gd name="T59" fmla="*/ 13 h 607"/>
                <a:gd name="T60" fmla="*/ 448 w 606"/>
                <a:gd name="T61" fmla="*/ 36 h 607"/>
                <a:gd name="T62" fmla="*/ 495 w 606"/>
                <a:gd name="T63" fmla="*/ 69 h 607"/>
                <a:gd name="T64" fmla="*/ 537 w 606"/>
                <a:gd name="T65" fmla="*/ 110 h 607"/>
                <a:gd name="T66" fmla="*/ 570 w 606"/>
                <a:gd name="T67" fmla="*/ 159 h 607"/>
                <a:gd name="T68" fmla="*/ 592 w 606"/>
                <a:gd name="T69" fmla="*/ 212 h 607"/>
                <a:gd name="T70" fmla="*/ 605 w 606"/>
                <a:gd name="T71" fmla="*/ 273 h 607"/>
                <a:gd name="T72" fmla="*/ 606 w 606"/>
                <a:gd name="T73" fmla="*/ 30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7">
                  <a:moveTo>
                    <a:pt x="606" y="303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5" y="538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2" y="607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8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3"/>
                  </a:lnTo>
                  <a:lnTo>
                    <a:pt x="1" y="273"/>
                  </a:lnTo>
                  <a:lnTo>
                    <a:pt x="13" y="212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2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2" y="212"/>
                  </a:lnTo>
                  <a:lnTo>
                    <a:pt x="605" y="273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226" y="1233"/>
              <a:ext cx="202" cy="201"/>
            </a:xfrm>
            <a:custGeom>
              <a:avLst/>
              <a:gdLst>
                <a:gd name="T0" fmla="*/ 606 w 606"/>
                <a:gd name="T1" fmla="*/ 303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6 h 605"/>
                <a:gd name="T10" fmla="*/ 497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4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11 w 606"/>
                <a:gd name="T27" fmla="*/ 537 h 605"/>
                <a:gd name="T28" fmla="*/ 69 w 606"/>
                <a:gd name="T29" fmla="*/ 496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3 h 605"/>
                <a:gd name="T38" fmla="*/ 1 w 606"/>
                <a:gd name="T39" fmla="*/ 272 h 605"/>
                <a:gd name="T40" fmla="*/ 13 w 606"/>
                <a:gd name="T41" fmla="*/ 212 h 605"/>
                <a:gd name="T42" fmla="*/ 36 w 606"/>
                <a:gd name="T43" fmla="*/ 159 h 605"/>
                <a:gd name="T44" fmla="*/ 69 w 606"/>
                <a:gd name="T45" fmla="*/ 110 h 605"/>
                <a:gd name="T46" fmla="*/ 111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2 h 605"/>
                <a:gd name="T54" fmla="*/ 304 w 606"/>
                <a:gd name="T55" fmla="*/ 0 h 605"/>
                <a:gd name="T56" fmla="*/ 334 w 606"/>
                <a:gd name="T57" fmla="*/ 2 h 605"/>
                <a:gd name="T58" fmla="*/ 393 w 606"/>
                <a:gd name="T59" fmla="*/ 13 h 605"/>
                <a:gd name="T60" fmla="*/ 448 w 606"/>
                <a:gd name="T61" fmla="*/ 36 h 605"/>
                <a:gd name="T62" fmla="*/ 497 w 606"/>
                <a:gd name="T63" fmla="*/ 69 h 605"/>
                <a:gd name="T64" fmla="*/ 537 w 606"/>
                <a:gd name="T65" fmla="*/ 110 h 605"/>
                <a:gd name="T66" fmla="*/ 570 w 606"/>
                <a:gd name="T67" fmla="*/ 159 h 605"/>
                <a:gd name="T68" fmla="*/ 593 w 606"/>
                <a:gd name="T69" fmla="*/ 212 h 605"/>
                <a:gd name="T70" fmla="*/ 605 w 606"/>
                <a:gd name="T71" fmla="*/ 272 h 605"/>
                <a:gd name="T72" fmla="*/ 606 w 606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3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7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4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11" y="537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3"/>
                  </a:lnTo>
                  <a:lnTo>
                    <a:pt x="1" y="272"/>
                  </a:lnTo>
                  <a:lnTo>
                    <a:pt x="13" y="212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4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2"/>
                  </a:lnTo>
                  <a:lnTo>
                    <a:pt x="605" y="272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EFE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166" y="1372"/>
              <a:ext cx="202" cy="202"/>
            </a:xfrm>
            <a:custGeom>
              <a:avLst/>
              <a:gdLst>
                <a:gd name="T0" fmla="*/ 606 w 606"/>
                <a:gd name="T1" fmla="*/ 302 h 605"/>
                <a:gd name="T2" fmla="*/ 605 w 606"/>
                <a:gd name="T3" fmla="*/ 334 h 605"/>
                <a:gd name="T4" fmla="*/ 593 w 606"/>
                <a:gd name="T5" fmla="*/ 393 h 605"/>
                <a:gd name="T6" fmla="*/ 570 w 606"/>
                <a:gd name="T7" fmla="*/ 448 h 605"/>
                <a:gd name="T8" fmla="*/ 537 w 606"/>
                <a:gd name="T9" fmla="*/ 495 h 605"/>
                <a:gd name="T10" fmla="*/ 497 w 606"/>
                <a:gd name="T11" fmla="*/ 537 h 605"/>
                <a:gd name="T12" fmla="*/ 448 w 606"/>
                <a:gd name="T13" fmla="*/ 569 h 605"/>
                <a:gd name="T14" fmla="*/ 393 w 606"/>
                <a:gd name="T15" fmla="*/ 592 h 605"/>
                <a:gd name="T16" fmla="*/ 334 w 606"/>
                <a:gd name="T17" fmla="*/ 605 h 605"/>
                <a:gd name="T18" fmla="*/ 304 w 606"/>
                <a:gd name="T19" fmla="*/ 605 h 605"/>
                <a:gd name="T20" fmla="*/ 272 w 606"/>
                <a:gd name="T21" fmla="*/ 605 h 605"/>
                <a:gd name="T22" fmla="*/ 213 w 606"/>
                <a:gd name="T23" fmla="*/ 592 h 605"/>
                <a:gd name="T24" fmla="*/ 158 w 606"/>
                <a:gd name="T25" fmla="*/ 569 h 605"/>
                <a:gd name="T26" fmla="*/ 111 w 606"/>
                <a:gd name="T27" fmla="*/ 537 h 605"/>
                <a:gd name="T28" fmla="*/ 69 w 606"/>
                <a:gd name="T29" fmla="*/ 495 h 605"/>
                <a:gd name="T30" fmla="*/ 36 w 606"/>
                <a:gd name="T31" fmla="*/ 448 h 605"/>
                <a:gd name="T32" fmla="*/ 13 w 606"/>
                <a:gd name="T33" fmla="*/ 393 h 605"/>
                <a:gd name="T34" fmla="*/ 1 w 606"/>
                <a:gd name="T35" fmla="*/ 334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8 h 605"/>
                <a:gd name="T44" fmla="*/ 69 w 606"/>
                <a:gd name="T45" fmla="*/ 109 h 605"/>
                <a:gd name="T46" fmla="*/ 111 w 606"/>
                <a:gd name="T47" fmla="*/ 69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4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8 w 606"/>
                <a:gd name="T61" fmla="*/ 36 h 605"/>
                <a:gd name="T62" fmla="*/ 497 w 606"/>
                <a:gd name="T63" fmla="*/ 69 h 605"/>
                <a:gd name="T64" fmla="*/ 537 w 606"/>
                <a:gd name="T65" fmla="*/ 109 h 605"/>
                <a:gd name="T66" fmla="*/ 570 w 606"/>
                <a:gd name="T67" fmla="*/ 158 h 605"/>
                <a:gd name="T68" fmla="*/ 593 w 606"/>
                <a:gd name="T69" fmla="*/ 212 h 605"/>
                <a:gd name="T70" fmla="*/ 605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7" y="537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5"/>
                  </a:lnTo>
                  <a:lnTo>
                    <a:pt x="304" y="605"/>
                  </a:lnTo>
                  <a:lnTo>
                    <a:pt x="272" y="605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11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11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4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2"/>
                  </a:lnTo>
                  <a:lnTo>
                    <a:pt x="605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016" y="1339"/>
              <a:ext cx="202" cy="202"/>
            </a:xfrm>
            <a:custGeom>
              <a:avLst/>
              <a:gdLst>
                <a:gd name="T0" fmla="*/ 605 w 605"/>
                <a:gd name="T1" fmla="*/ 302 h 605"/>
                <a:gd name="T2" fmla="*/ 603 w 605"/>
                <a:gd name="T3" fmla="*/ 333 h 605"/>
                <a:gd name="T4" fmla="*/ 592 w 605"/>
                <a:gd name="T5" fmla="*/ 393 h 605"/>
                <a:gd name="T6" fmla="*/ 568 w 605"/>
                <a:gd name="T7" fmla="*/ 446 h 605"/>
                <a:gd name="T8" fmla="*/ 535 w 605"/>
                <a:gd name="T9" fmla="*/ 495 h 605"/>
                <a:gd name="T10" fmla="*/ 495 w 605"/>
                <a:gd name="T11" fmla="*/ 536 h 605"/>
                <a:gd name="T12" fmla="*/ 446 w 605"/>
                <a:gd name="T13" fmla="*/ 569 h 605"/>
                <a:gd name="T14" fmla="*/ 393 w 605"/>
                <a:gd name="T15" fmla="*/ 592 h 605"/>
                <a:gd name="T16" fmla="*/ 332 w 605"/>
                <a:gd name="T17" fmla="*/ 603 h 605"/>
                <a:gd name="T18" fmla="*/ 302 w 605"/>
                <a:gd name="T19" fmla="*/ 605 h 605"/>
                <a:gd name="T20" fmla="*/ 270 w 605"/>
                <a:gd name="T21" fmla="*/ 603 h 605"/>
                <a:gd name="T22" fmla="*/ 211 w 605"/>
                <a:gd name="T23" fmla="*/ 592 h 605"/>
                <a:gd name="T24" fmla="*/ 157 w 605"/>
                <a:gd name="T25" fmla="*/ 569 h 605"/>
                <a:gd name="T26" fmla="*/ 109 w 605"/>
                <a:gd name="T27" fmla="*/ 536 h 605"/>
                <a:gd name="T28" fmla="*/ 67 w 605"/>
                <a:gd name="T29" fmla="*/ 495 h 605"/>
                <a:gd name="T30" fmla="*/ 36 w 605"/>
                <a:gd name="T31" fmla="*/ 446 h 605"/>
                <a:gd name="T32" fmla="*/ 13 w 605"/>
                <a:gd name="T33" fmla="*/ 393 h 605"/>
                <a:gd name="T34" fmla="*/ 0 w 605"/>
                <a:gd name="T35" fmla="*/ 333 h 605"/>
                <a:gd name="T36" fmla="*/ 0 w 605"/>
                <a:gd name="T37" fmla="*/ 302 h 605"/>
                <a:gd name="T38" fmla="*/ 0 w 605"/>
                <a:gd name="T39" fmla="*/ 271 h 605"/>
                <a:gd name="T40" fmla="*/ 13 w 605"/>
                <a:gd name="T41" fmla="*/ 212 h 605"/>
                <a:gd name="T42" fmla="*/ 36 w 605"/>
                <a:gd name="T43" fmla="*/ 157 h 605"/>
                <a:gd name="T44" fmla="*/ 67 w 605"/>
                <a:gd name="T45" fmla="*/ 109 h 605"/>
                <a:gd name="T46" fmla="*/ 109 w 605"/>
                <a:gd name="T47" fmla="*/ 68 h 605"/>
                <a:gd name="T48" fmla="*/ 157 w 605"/>
                <a:gd name="T49" fmla="*/ 36 h 605"/>
                <a:gd name="T50" fmla="*/ 211 w 605"/>
                <a:gd name="T51" fmla="*/ 13 h 605"/>
                <a:gd name="T52" fmla="*/ 270 w 605"/>
                <a:gd name="T53" fmla="*/ 0 h 605"/>
                <a:gd name="T54" fmla="*/ 302 w 605"/>
                <a:gd name="T55" fmla="*/ 0 h 605"/>
                <a:gd name="T56" fmla="*/ 332 w 605"/>
                <a:gd name="T57" fmla="*/ 0 h 605"/>
                <a:gd name="T58" fmla="*/ 393 w 605"/>
                <a:gd name="T59" fmla="*/ 13 h 605"/>
                <a:gd name="T60" fmla="*/ 446 w 605"/>
                <a:gd name="T61" fmla="*/ 36 h 605"/>
                <a:gd name="T62" fmla="*/ 495 w 605"/>
                <a:gd name="T63" fmla="*/ 68 h 605"/>
                <a:gd name="T64" fmla="*/ 535 w 605"/>
                <a:gd name="T65" fmla="*/ 109 h 605"/>
                <a:gd name="T66" fmla="*/ 568 w 605"/>
                <a:gd name="T67" fmla="*/ 157 h 605"/>
                <a:gd name="T68" fmla="*/ 592 w 605"/>
                <a:gd name="T69" fmla="*/ 212 h 605"/>
                <a:gd name="T70" fmla="*/ 603 w 605"/>
                <a:gd name="T71" fmla="*/ 271 h 605"/>
                <a:gd name="T72" fmla="*/ 605 w 605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605" y="302"/>
                  </a:moveTo>
                  <a:lnTo>
                    <a:pt x="603" y="333"/>
                  </a:lnTo>
                  <a:lnTo>
                    <a:pt x="592" y="393"/>
                  </a:lnTo>
                  <a:lnTo>
                    <a:pt x="568" y="446"/>
                  </a:lnTo>
                  <a:lnTo>
                    <a:pt x="535" y="495"/>
                  </a:lnTo>
                  <a:lnTo>
                    <a:pt x="495" y="536"/>
                  </a:lnTo>
                  <a:lnTo>
                    <a:pt x="446" y="569"/>
                  </a:lnTo>
                  <a:lnTo>
                    <a:pt x="393" y="592"/>
                  </a:lnTo>
                  <a:lnTo>
                    <a:pt x="332" y="603"/>
                  </a:lnTo>
                  <a:lnTo>
                    <a:pt x="302" y="605"/>
                  </a:lnTo>
                  <a:lnTo>
                    <a:pt x="270" y="603"/>
                  </a:lnTo>
                  <a:lnTo>
                    <a:pt x="211" y="592"/>
                  </a:lnTo>
                  <a:lnTo>
                    <a:pt x="157" y="569"/>
                  </a:lnTo>
                  <a:lnTo>
                    <a:pt x="109" y="536"/>
                  </a:lnTo>
                  <a:lnTo>
                    <a:pt x="67" y="495"/>
                  </a:lnTo>
                  <a:lnTo>
                    <a:pt x="36" y="446"/>
                  </a:lnTo>
                  <a:lnTo>
                    <a:pt x="13" y="393"/>
                  </a:lnTo>
                  <a:lnTo>
                    <a:pt x="0" y="333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7" y="109"/>
                  </a:lnTo>
                  <a:lnTo>
                    <a:pt x="109" y="68"/>
                  </a:lnTo>
                  <a:lnTo>
                    <a:pt x="157" y="36"/>
                  </a:lnTo>
                  <a:lnTo>
                    <a:pt x="211" y="13"/>
                  </a:lnTo>
                  <a:lnTo>
                    <a:pt x="270" y="0"/>
                  </a:lnTo>
                  <a:lnTo>
                    <a:pt x="302" y="0"/>
                  </a:lnTo>
                  <a:lnTo>
                    <a:pt x="332" y="0"/>
                  </a:lnTo>
                  <a:lnTo>
                    <a:pt x="393" y="13"/>
                  </a:lnTo>
                  <a:lnTo>
                    <a:pt x="446" y="36"/>
                  </a:lnTo>
                  <a:lnTo>
                    <a:pt x="495" y="68"/>
                  </a:lnTo>
                  <a:lnTo>
                    <a:pt x="535" y="109"/>
                  </a:lnTo>
                  <a:lnTo>
                    <a:pt x="568" y="157"/>
                  </a:lnTo>
                  <a:lnTo>
                    <a:pt x="592" y="212"/>
                  </a:lnTo>
                  <a:lnTo>
                    <a:pt x="603" y="271"/>
                  </a:lnTo>
                  <a:lnTo>
                    <a:pt x="605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967" y="1200"/>
              <a:ext cx="202" cy="202"/>
            </a:xfrm>
            <a:custGeom>
              <a:avLst/>
              <a:gdLst>
                <a:gd name="T0" fmla="*/ 607 w 607"/>
                <a:gd name="T1" fmla="*/ 303 h 605"/>
                <a:gd name="T2" fmla="*/ 605 w 607"/>
                <a:gd name="T3" fmla="*/ 334 h 605"/>
                <a:gd name="T4" fmla="*/ 594 w 607"/>
                <a:gd name="T5" fmla="*/ 393 h 605"/>
                <a:gd name="T6" fmla="*/ 571 w 607"/>
                <a:gd name="T7" fmla="*/ 447 h 605"/>
                <a:gd name="T8" fmla="*/ 537 w 607"/>
                <a:gd name="T9" fmla="*/ 496 h 605"/>
                <a:gd name="T10" fmla="*/ 497 w 607"/>
                <a:gd name="T11" fmla="*/ 536 h 605"/>
                <a:gd name="T12" fmla="*/ 448 w 607"/>
                <a:gd name="T13" fmla="*/ 569 h 605"/>
                <a:gd name="T14" fmla="*/ 393 w 607"/>
                <a:gd name="T15" fmla="*/ 592 h 605"/>
                <a:gd name="T16" fmla="*/ 334 w 607"/>
                <a:gd name="T17" fmla="*/ 604 h 605"/>
                <a:gd name="T18" fmla="*/ 303 w 607"/>
                <a:gd name="T19" fmla="*/ 605 h 605"/>
                <a:gd name="T20" fmla="*/ 272 w 607"/>
                <a:gd name="T21" fmla="*/ 604 h 605"/>
                <a:gd name="T22" fmla="*/ 213 w 607"/>
                <a:gd name="T23" fmla="*/ 592 h 605"/>
                <a:gd name="T24" fmla="*/ 159 w 607"/>
                <a:gd name="T25" fmla="*/ 569 h 605"/>
                <a:gd name="T26" fmla="*/ 111 w 607"/>
                <a:gd name="T27" fmla="*/ 536 h 605"/>
                <a:gd name="T28" fmla="*/ 69 w 607"/>
                <a:gd name="T29" fmla="*/ 496 h 605"/>
                <a:gd name="T30" fmla="*/ 36 w 607"/>
                <a:gd name="T31" fmla="*/ 447 h 605"/>
                <a:gd name="T32" fmla="*/ 13 w 607"/>
                <a:gd name="T33" fmla="*/ 393 h 605"/>
                <a:gd name="T34" fmla="*/ 2 w 607"/>
                <a:gd name="T35" fmla="*/ 334 h 605"/>
                <a:gd name="T36" fmla="*/ 0 w 607"/>
                <a:gd name="T37" fmla="*/ 303 h 605"/>
                <a:gd name="T38" fmla="*/ 2 w 607"/>
                <a:gd name="T39" fmla="*/ 271 h 605"/>
                <a:gd name="T40" fmla="*/ 13 w 607"/>
                <a:gd name="T41" fmla="*/ 212 h 605"/>
                <a:gd name="T42" fmla="*/ 36 w 607"/>
                <a:gd name="T43" fmla="*/ 157 h 605"/>
                <a:gd name="T44" fmla="*/ 69 w 607"/>
                <a:gd name="T45" fmla="*/ 110 h 605"/>
                <a:gd name="T46" fmla="*/ 111 w 607"/>
                <a:gd name="T47" fmla="*/ 68 h 605"/>
                <a:gd name="T48" fmla="*/ 159 w 607"/>
                <a:gd name="T49" fmla="*/ 36 h 605"/>
                <a:gd name="T50" fmla="*/ 213 w 607"/>
                <a:gd name="T51" fmla="*/ 13 h 605"/>
                <a:gd name="T52" fmla="*/ 272 w 607"/>
                <a:gd name="T53" fmla="*/ 0 h 605"/>
                <a:gd name="T54" fmla="*/ 303 w 607"/>
                <a:gd name="T55" fmla="*/ 0 h 605"/>
                <a:gd name="T56" fmla="*/ 334 w 607"/>
                <a:gd name="T57" fmla="*/ 0 h 605"/>
                <a:gd name="T58" fmla="*/ 393 w 607"/>
                <a:gd name="T59" fmla="*/ 13 h 605"/>
                <a:gd name="T60" fmla="*/ 448 w 607"/>
                <a:gd name="T61" fmla="*/ 36 h 605"/>
                <a:gd name="T62" fmla="*/ 497 w 607"/>
                <a:gd name="T63" fmla="*/ 68 h 605"/>
                <a:gd name="T64" fmla="*/ 537 w 607"/>
                <a:gd name="T65" fmla="*/ 110 h 605"/>
                <a:gd name="T66" fmla="*/ 571 w 607"/>
                <a:gd name="T67" fmla="*/ 157 h 605"/>
                <a:gd name="T68" fmla="*/ 594 w 607"/>
                <a:gd name="T69" fmla="*/ 212 h 605"/>
                <a:gd name="T70" fmla="*/ 605 w 607"/>
                <a:gd name="T71" fmla="*/ 271 h 605"/>
                <a:gd name="T72" fmla="*/ 607 w 607"/>
                <a:gd name="T73" fmla="*/ 303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7" h="605">
                  <a:moveTo>
                    <a:pt x="607" y="303"/>
                  </a:moveTo>
                  <a:lnTo>
                    <a:pt x="605" y="334"/>
                  </a:lnTo>
                  <a:lnTo>
                    <a:pt x="594" y="393"/>
                  </a:lnTo>
                  <a:lnTo>
                    <a:pt x="571" y="447"/>
                  </a:lnTo>
                  <a:lnTo>
                    <a:pt x="537" y="496"/>
                  </a:lnTo>
                  <a:lnTo>
                    <a:pt x="497" y="536"/>
                  </a:lnTo>
                  <a:lnTo>
                    <a:pt x="448" y="569"/>
                  </a:lnTo>
                  <a:lnTo>
                    <a:pt x="393" y="592"/>
                  </a:lnTo>
                  <a:lnTo>
                    <a:pt x="334" y="604"/>
                  </a:lnTo>
                  <a:lnTo>
                    <a:pt x="303" y="605"/>
                  </a:lnTo>
                  <a:lnTo>
                    <a:pt x="272" y="604"/>
                  </a:lnTo>
                  <a:lnTo>
                    <a:pt x="213" y="592"/>
                  </a:lnTo>
                  <a:lnTo>
                    <a:pt x="159" y="569"/>
                  </a:lnTo>
                  <a:lnTo>
                    <a:pt x="111" y="536"/>
                  </a:lnTo>
                  <a:lnTo>
                    <a:pt x="69" y="496"/>
                  </a:lnTo>
                  <a:lnTo>
                    <a:pt x="36" y="447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3"/>
                  </a:lnTo>
                  <a:lnTo>
                    <a:pt x="2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9" y="110"/>
                  </a:lnTo>
                  <a:lnTo>
                    <a:pt x="111" y="68"/>
                  </a:lnTo>
                  <a:lnTo>
                    <a:pt x="159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7" y="68"/>
                  </a:lnTo>
                  <a:lnTo>
                    <a:pt x="537" y="110"/>
                  </a:lnTo>
                  <a:lnTo>
                    <a:pt x="571" y="157"/>
                  </a:lnTo>
                  <a:lnTo>
                    <a:pt x="594" y="212"/>
                  </a:lnTo>
                  <a:lnTo>
                    <a:pt x="605" y="271"/>
                  </a:lnTo>
                  <a:lnTo>
                    <a:pt x="607" y="303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828" y="1222"/>
              <a:ext cx="202" cy="202"/>
            </a:xfrm>
            <a:custGeom>
              <a:avLst/>
              <a:gdLst>
                <a:gd name="T0" fmla="*/ 0 w 606"/>
                <a:gd name="T1" fmla="*/ 303 h 606"/>
                <a:gd name="T2" fmla="*/ 1 w 606"/>
                <a:gd name="T3" fmla="*/ 272 h 606"/>
                <a:gd name="T4" fmla="*/ 13 w 606"/>
                <a:gd name="T5" fmla="*/ 213 h 606"/>
                <a:gd name="T6" fmla="*/ 36 w 606"/>
                <a:gd name="T7" fmla="*/ 159 h 606"/>
                <a:gd name="T8" fmla="*/ 69 w 606"/>
                <a:gd name="T9" fmla="*/ 110 h 606"/>
                <a:gd name="T10" fmla="*/ 110 w 606"/>
                <a:gd name="T11" fmla="*/ 69 h 606"/>
                <a:gd name="T12" fmla="*/ 158 w 606"/>
                <a:gd name="T13" fmla="*/ 36 h 606"/>
                <a:gd name="T14" fmla="*/ 213 w 606"/>
                <a:gd name="T15" fmla="*/ 13 h 606"/>
                <a:gd name="T16" fmla="*/ 272 w 606"/>
                <a:gd name="T17" fmla="*/ 2 h 606"/>
                <a:gd name="T18" fmla="*/ 303 w 606"/>
                <a:gd name="T19" fmla="*/ 0 h 606"/>
                <a:gd name="T20" fmla="*/ 334 w 606"/>
                <a:gd name="T21" fmla="*/ 2 h 606"/>
                <a:gd name="T22" fmla="*/ 393 w 606"/>
                <a:gd name="T23" fmla="*/ 13 h 606"/>
                <a:gd name="T24" fmla="*/ 447 w 606"/>
                <a:gd name="T25" fmla="*/ 36 h 606"/>
                <a:gd name="T26" fmla="*/ 496 w 606"/>
                <a:gd name="T27" fmla="*/ 69 h 606"/>
                <a:gd name="T28" fmla="*/ 537 w 606"/>
                <a:gd name="T29" fmla="*/ 110 h 606"/>
                <a:gd name="T30" fmla="*/ 570 w 606"/>
                <a:gd name="T31" fmla="*/ 159 h 606"/>
                <a:gd name="T32" fmla="*/ 593 w 606"/>
                <a:gd name="T33" fmla="*/ 213 h 606"/>
                <a:gd name="T34" fmla="*/ 604 w 606"/>
                <a:gd name="T35" fmla="*/ 272 h 606"/>
                <a:gd name="T36" fmla="*/ 606 w 606"/>
                <a:gd name="T37" fmla="*/ 303 h 606"/>
                <a:gd name="T38" fmla="*/ 604 w 606"/>
                <a:gd name="T39" fmla="*/ 334 h 606"/>
                <a:gd name="T40" fmla="*/ 593 w 606"/>
                <a:gd name="T41" fmla="*/ 393 h 606"/>
                <a:gd name="T42" fmla="*/ 570 w 606"/>
                <a:gd name="T43" fmla="*/ 448 h 606"/>
                <a:gd name="T44" fmla="*/ 537 w 606"/>
                <a:gd name="T45" fmla="*/ 496 h 606"/>
                <a:gd name="T46" fmla="*/ 496 w 606"/>
                <a:gd name="T47" fmla="*/ 537 h 606"/>
                <a:gd name="T48" fmla="*/ 447 w 606"/>
                <a:gd name="T49" fmla="*/ 570 h 606"/>
                <a:gd name="T50" fmla="*/ 393 w 606"/>
                <a:gd name="T51" fmla="*/ 593 h 606"/>
                <a:gd name="T52" fmla="*/ 334 w 606"/>
                <a:gd name="T53" fmla="*/ 605 h 606"/>
                <a:gd name="T54" fmla="*/ 303 w 606"/>
                <a:gd name="T55" fmla="*/ 606 h 606"/>
                <a:gd name="T56" fmla="*/ 272 w 606"/>
                <a:gd name="T57" fmla="*/ 605 h 606"/>
                <a:gd name="T58" fmla="*/ 213 w 606"/>
                <a:gd name="T59" fmla="*/ 593 h 606"/>
                <a:gd name="T60" fmla="*/ 158 w 606"/>
                <a:gd name="T61" fmla="*/ 570 h 606"/>
                <a:gd name="T62" fmla="*/ 110 w 606"/>
                <a:gd name="T63" fmla="*/ 537 h 606"/>
                <a:gd name="T64" fmla="*/ 69 w 606"/>
                <a:gd name="T65" fmla="*/ 496 h 606"/>
                <a:gd name="T66" fmla="*/ 36 w 606"/>
                <a:gd name="T67" fmla="*/ 448 h 606"/>
                <a:gd name="T68" fmla="*/ 13 w 606"/>
                <a:gd name="T69" fmla="*/ 393 h 606"/>
                <a:gd name="T70" fmla="*/ 1 w 606"/>
                <a:gd name="T71" fmla="*/ 334 h 606"/>
                <a:gd name="T72" fmla="*/ 0 w 606"/>
                <a:gd name="T73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0" y="303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9"/>
                  </a:lnTo>
                  <a:lnTo>
                    <a:pt x="69" y="110"/>
                  </a:lnTo>
                  <a:lnTo>
                    <a:pt x="110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2"/>
                  </a:lnTo>
                  <a:lnTo>
                    <a:pt x="303" y="0"/>
                  </a:lnTo>
                  <a:lnTo>
                    <a:pt x="334" y="2"/>
                  </a:lnTo>
                  <a:lnTo>
                    <a:pt x="393" y="13"/>
                  </a:lnTo>
                  <a:lnTo>
                    <a:pt x="447" y="36"/>
                  </a:lnTo>
                  <a:lnTo>
                    <a:pt x="496" y="69"/>
                  </a:lnTo>
                  <a:lnTo>
                    <a:pt x="537" y="110"/>
                  </a:lnTo>
                  <a:lnTo>
                    <a:pt x="570" y="159"/>
                  </a:lnTo>
                  <a:lnTo>
                    <a:pt x="593" y="213"/>
                  </a:lnTo>
                  <a:lnTo>
                    <a:pt x="604" y="272"/>
                  </a:lnTo>
                  <a:lnTo>
                    <a:pt x="606" y="303"/>
                  </a:lnTo>
                  <a:lnTo>
                    <a:pt x="604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6"/>
                  </a:lnTo>
                  <a:lnTo>
                    <a:pt x="496" y="537"/>
                  </a:lnTo>
                  <a:lnTo>
                    <a:pt x="447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3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0" y="537"/>
                  </a:lnTo>
                  <a:lnTo>
                    <a:pt x="69" y="496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700" y="1151"/>
              <a:ext cx="201" cy="201"/>
            </a:xfrm>
            <a:custGeom>
              <a:avLst/>
              <a:gdLst>
                <a:gd name="T0" fmla="*/ 88 w 604"/>
                <a:gd name="T1" fmla="*/ 88 h 604"/>
                <a:gd name="T2" fmla="*/ 111 w 604"/>
                <a:gd name="T3" fmla="*/ 67 h 604"/>
                <a:gd name="T4" fmla="*/ 162 w 604"/>
                <a:gd name="T5" fmla="*/ 34 h 604"/>
                <a:gd name="T6" fmla="*/ 216 w 604"/>
                <a:gd name="T7" fmla="*/ 10 h 604"/>
                <a:gd name="T8" fmla="*/ 274 w 604"/>
                <a:gd name="T9" fmla="*/ 0 h 604"/>
                <a:gd name="T10" fmla="*/ 332 w 604"/>
                <a:gd name="T11" fmla="*/ 0 h 604"/>
                <a:gd name="T12" fmla="*/ 389 w 604"/>
                <a:gd name="T13" fmla="*/ 12 h 604"/>
                <a:gd name="T14" fmla="*/ 444 w 604"/>
                <a:gd name="T15" fmla="*/ 34 h 604"/>
                <a:gd name="T16" fmla="*/ 494 w 604"/>
                <a:gd name="T17" fmla="*/ 67 h 604"/>
                <a:gd name="T18" fmla="*/ 516 w 604"/>
                <a:gd name="T19" fmla="*/ 88 h 604"/>
                <a:gd name="T20" fmla="*/ 538 w 604"/>
                <a:gd name="T21" fmla="*/ 111 h 604"/>
                <a:gd name="T22" fmla="*/ 571 w 604"/>
                <a:gd name="T23" fmla="*/ 162 h 604"/>
                <a:gd name="T24" fmla="*/ 592 w 604"/>
                <a:gd name="T25" fmla="*/ 216 h 604"/>
                <a:gd name="T26" fmla="*/ 604 w 604"/>
                <a:gd name="T27" fmla="*/ 274 h 604"/>
                <a:gd name="T28" fmla="*/ 604 w 604"/>
                <a:gd name="T29" fmla="*/ 332 h 604"/>
                <a:gd name="T30" fmla="*/ 592 w 604"/>
                <a:gd name="T31" fmla="*/ 389 h 604"/>
                <a:gd name="T32" fmla="*/ 571 w 604"/>
                <a:gd name="T33" fmla="*/ 444 h 604"/>
                <a:gd name="T34" fmla="*/ 538 w 604"/>
                <a:gd name="T35" fmla="*/ 494 h 604"/>
                <a:gd name="T36" fmla="*/ 516 w 604"/>
                <a:gd name="T37" fmla="*/ 517 h 604"/>
                <a:gd name="T38" fmla="*/ 493 w 604"/>
                <a:gd name="T39" fmla="*/ 538 h 604"/>
                <a:gd name="T40" fmla="*/ 443 w 604"/>
                <a:gd name="T41" fmla="*/ 571 h 604"/>
                <a:gd name="T42" fmla="*/ 388 w 604"/>
                <a:gd name="T43" fmla="*/ 594 h 604"/>
                <a:gd name="T44" fmla="*/ 330 w 604"/>
                <a:gd name="T45" fmla="*/ 604 h 604"/>
                <a:gd name="T46" fmla="*/ 273 w 604"/>
                <a:gd name="T47" fmla="*/ 604 h 604"/>
                <a:gd name="T48" fmla="*/ 215 w 604"/>
                <a:gd name="T49" fmla="*/ 592 h 604"/>
                <a:gd name="T50" fmla="*/ 160 w 604"/>
                <a:gd name="T51" fmla="*/ 571 h 604"/>
                <a:gd name="T52" fmla="*/ 110 w 604"/>
                <a:gd name="T53" fmla="*/ 538 h 604"/>
                <a:gd name="T54" fmla="*/ 87 w 604"/>
                <a:gd name="T55" fmla="*/ 516 h 604"/>
                <a:gd name="T56" fmla="*/ 67 w 604"/>
                <a:gd name="T57" fmla="*/ 493 h 604"/>
                <a:gd name="T58" fmla="*/ 34 w 604"/>
                <a:gd name="T59" fmla="*/ 443 h 604"/>
                <a:gd name="T60" fmla="*/ 11 w 604"/>
                <a:gd name="T61" fmla="*/ 388 h 604"/>
                <a:gd name="T62" fmla="*/ 0 w 604"/>
                <a:gd name="T63" fmla="*/ 330 h 604"/>
                <a:gd name="T64" fmla="*/ 0 w 604"/>
                <a:gd name="T65" fmla="*/ 273 h 604"/>
                <a:gd name="T66" fmla="*/ 11 w 604"/>
                <a:gd name="T67" fmla="*/ 215 h 604"/>
                <a:gd name="T68" fmla="*/ 34 w 604"/>
                <a:gd name="T69" fmla="*/ 160 h 604"/>
                <a:gd name="T70" fmla="*/ 67 w 604"/>
                <a:gd name="T71" fmla="*/ 110 h 604"/>
                <a:gd name="T72" fmla="*/ 88 w 604"/>
                <a:gd name="T73" fmla="*/ 8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4">
                  <a:moveTo>
                    <a:pt x="88" y="88"/>
                  </a:moveTo>
                  <a:lnTo>
                    <a:pt x="111" y="67"/>
                  </a:lnTo>
                  <a:lnTo>
                    <a:pt x="162" y="34"/>
                  </a:lnTo>
                  <a:lnTo>
                    <a:pt x="216" y="10"/>
                  </a:lnTo>
                  <a:lnTo>
                    <a:pt x="274" y="0"/>
                  </a:lnTo>
                  <a:lnTo>
                    <a:pt x="332" y="0"/>
                  </a:lnTo>
                  <a:lnTo>
                    <a:pt x="389" y="12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6" y="88"/>
                  </a:lnTo>
                  <a:lnTo>
                    <a:pt x="538" y="111"/>
                  </a:lnTo>
                  <a:lnTo>
                    <a:pt x="571" y="162"/>
                  </a:lnTo>
                  <a:lnTo>
                    <a:pt x="592" y="216"/>
                  </a:lnTo>
                  <a:lnTo>
                    <a:pt x="604" y="274"/>
                  </a:lnTo>
                  <a:lnTo>
                    <a:pt x="604" y="332"/>
                  </a:lnTo>
                  <a:lnTo>
                    <a:pt x="592" y="389"/>
                  </a:lnTo>
                  <a:lnTo>
                    <a:pt x="571" y="444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3" y="538"/>
                  </a:lnTo>
                  <a:lnTo>
                    <a:pt x="443" y="571"/>
                  </a:lnTo>
                  <a:lnTo>
                    <a:pt x="388" y="594"/>
                  </a:lnTo>
                  <a:lnTo>
                    <a:pt x="330" y="604"/>
                  </a:lnTo>
                  <a:lnTo>
                    <a:pt x="273" y="604"/>
                  </a:lnTo>
                  <a:lnTo>
                    <a:pt x="215" y="592"/>
                  </a:lnTo>
                  <a:lnTo>
                    <a:pt x="160" y="571"/>
                  </a:lnTo>
                  <a:lnTo>
                    <a:pt x="110" y="538"/>
                  </a:lnTo>
                  <a:lnTo>
                    <a:pt x="87" y="516"/>
                  </a:lnTo>
                  <a:lnTo>
                    <a:pt x="67" y="493"/>
                  </a:lnTo>
                  <a:lnTo>
                    <a:pt x="34" y="443"/>
                  </a:lnTo>
                  <a:lnTo>
                    <a:pt x="11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1" y="215"/>
                  </a:lnTo>
                  <a:lnTo>
                    <a:pt x="34" y="160"/>
                  </a:lnTo>
                  <a:lnTo>
                    <a:pt x="67" y="110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555" y="1126"/>
              <a:ext cx="201" cy="202"/>
            </a:xfrm>
            <a:custGeom>
              <a:avLst/>
              <a:gdLst>
                <a:gd name="T0" fmla="*/ 605 w 605"/>
                <a:gd name="T1" fmla="*/ 302 h 606"/>
                <a:gd name="T2" fmla="*/ 605 w 605"/>
                <a:gd name="T3" fmla="*/ 334 h 606"/>
                <a:gd name="T4" fmla="*/ 592 w 605"/>
                <a:gd name="T5" fmla="*/ 393 h 606"/>
                <a:gd name="T6" fmla="*/ 569 w 605"/>
                <a:gd name="T7" fmla="*/ 447 h 606"/>
                <a:gd name="T8" fmla="*/ 538 w 605"/>
                <a:gd name="T9" fmla="*/ 495 h 606"/>
                <a:gd name="T10" fmla="*/ 496 w 605"/>
                <a:gd name="T11" fmla="*/ 537 h 606"/>
                <a:gd name="T12" fmla="*/ 448 w 605"/>
                <a:gd name="T13" fmla="*/ 570 h 606"/>
                <a:gd name="T14" fmla="*/ 394 w 605"/>
                <a:gd name="T15" fmla="*/ 593 h 606"/>
                <a:gd name="T16" fmla="*/ 335 w 605"/>
                <a:gd name="T17" fmla="*/ 604 h 606"/>
                <a:gd name="T18" fmla="*/ 303 w 605"/>
                <a:gd name="T19" fmla="*/ 606 h 606"/>
                <a:gd name="T20" fmla="*/ 271 w 605"/>
                <a:gd name="T21" fmla="*/ 604 h 606"/>
                <a:gd name="T22" fmla="*/ 212 w 605"/>
                <a:gd name="T23" fmla="*/ 593 h 606"/>
                <a:gd name="T24" fmla="*/ 159 w 605"/>
                <a:gd name="T25" fmla="*/ 570 h 606"/>
                <a:gd name="T26" fmla="*/ 110 w 605"/>
                <a:gd name="T27" fmla="*/ 537 h 606"/>
                <a:gd name="T28" fmla="*/ 70 w 605"/>
                <a:gd name="T29" fmla="*/ 495 h 606"/>
                <a:gd name="T30" fmla="*/ 36 w 605"/>
                <a:gd name="T31" fmla="*/ 447 h 606"/>
                <a:gd name="T32" fmla="*/ 13 w 605"/>
                <a:gd name="T33" fmla="*/ 393 h 606"/>
                <a:gd name="T34" fmla="*/ 0 w 605"/>
                <a:gd name="T35" fmla="*/ 334 h 606"/>
                <a:gd name="T36" fmla="*/ 0 w 605"/>
                <a:gd name="T37" fmla="*/ 302 h 606"/>
                <a:gd name="T38" fmla="*/ 0 w 605"/>
                <a:gd name="T39" fmla="*/ 272 h 606"/>
                <a:gd name="T40" fmla="*/ 13 w 605"/>
                <a:gd name="T41" fmla="*/ 213 h 606"/>
                <a:gd name="T42" fmla="*/ 36 w 605"/>
                <a:gd name="T43" fmla="*/ 158 h 606"/>
                <a:gd name="T44" fmla="*/ 70 w 605"/>
                <a:gd name="T45" fmla="*/ 109 h 606"/>
                <a:gd name="T46" fmla="*/ 110 w 605"/>
                <a:gd name="T47" fmla="*/ 69 h 606"/>
                <a:gd name="T48" fmla="*/ 159 w 605"/>
                <a:gd name="T49" fmla="*/ 36 h 606"/>
                <a:gd name="T50" fmla="*/ 212 w 605"/>
                <a:gd name="T51" fmla="*/ 12 h 606"/>
                <a:gd name="T52" fmla="*/ 271 w 605"/>
                <a:gd name="T53" fmla="*/ 1 h 606"/>
                <a:gd name="T54" fmla="*/ 303 w 605"/>
                <a:gd name="T55" fmla="*/ 0 h 606"/>
                <a:gd name="T56" fmla="*/ 335 w 605"/>
                <a:gd name="T57" fmla="*/ 1 h 606"/>
                <a:gd name="T58" fmla="*/ 394 w 605"/>
                <a:gd name="T59" fmla="*/ 12 h 606"/>
                <a:gd name="T60" fmla="*/ 448 w 605"/>
                <a:gd name="T61" fmla="*/ 36 h 606"/>
                <a:gd name="T62" fmla="*/ 496 w 605"/>
                <a:gd name="T63" fmla="*/ 69 h 606"/>
                <a:gd name="T64" fmla="*/ 538 w 605"/>
                <a:gd name="T65" fmla="*/ 109 h 606"/>
                <a:gd name="T66" fmla="*/ 569 w 605"/>
                <a:gd name="T67" fmla="*/ 158 h 606"/>
                <a:gd name="T68" fmla="*/ 592 w 605"/>
                <a:gd name="T69" fmla="*/ 213 h 606"/>
                <a:gd name="T70" fmla="*/ 605 w 605"/>
                <a:gd name="T71" fmla="*/ 272 h 606"/>
                <a:gd name="T72" fmla="*/ 605 w 605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6">
                  <a:moveTo>
                    <a:pt x="605" y="302"/>
                  </a:moveTo>
                  <a:lnTo>
                    <a:pt x="605" y="334"/>
                  </a:lnTo>
                  <a:lnTo>
                    <a:pt x="592" y="393"/>
                  </a:lnTo>
                  <a:lnTo>
                    <a:pt x="569" y="447"/>
                  </a:lnTo>
                  <a:lnTo>
                    <a:pt x="538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4" y="593"/>
                  </a:lnTo>
                  <a:lnTo>
                    <a:pt x="335" y="604"/>
                  </a:lnTo>
                  <a:lnTo>
                    <a:pt x="303" y="606"/>
                  </a:lnTo>
                  <a:lnTo>
                    <a:pt x="271" y="604"/>
                  </a:lnTo>
                  <a:lnTo>
                    <a:pt x="212" y="593"/>
                  </a:lnTo>
                  <a:lnTo>
                    <a:pt x="159" y="570"/>
                  </a:lnTo>
                  <a:lnTo>
                    <a:pt x="110" y="537"/>
                  </a:lnTo>
                  <a:lnTo>
                    <a:pt x="70" y="495"/>
                  </a:lnTo>
                  <a:lnTo>
                    <a:pt x="36" y="447"/>
                  </a:lnTo>
                  <a:lnTo>
                    <a:pt x="13" y="393"/>
                  </a:lnTo>
                  <a:lnTo>
                    <a:pt x="0" y="334"/>
                  </a:lnTo>
                  <a:lnTo>
                    <a:pt x="0" y="302"/>
                  </a:lnTo>
                  <a:lnTo>
                    <a:pt x="0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70" y="109"/>
                  </a:lnTo>
                  <a:lnTo>
                    <a:pt x="110" y="69"/>
                  </a:lnTo>
                  <a:lnTo>
                    <a:pt x="159" y="36"/>
                  </a:lnTo>
                  <a:lnTo>
                    <a:pt x="212" y="12"/>
                  </a:lnTo>
                  <a:lnTo>
                    <a:pt x="271" y="1"/>
                  </a:lnTo>
                  <a:lnTo>
                    <a:pt x="303" y="0"/>
                  </a:lnTo>
                  <a:lnTo>
                    <a:pt x="335" y="1"/>
                  </a:lnTo>
                  <a:lnTo>
                    <a:pt x="394" y="12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8" y="109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5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686" y="1053"/>
              <a:ext cx="202" cy="201"/>
            </a:xfrm>
            <a:custGeom>
              <a:avLst/>
              <a:gdLst>
                <a:gd name="T0" fmla="*/ 89 w 605"/>
                <a:gd name="T1" fmla="*/ 88 h 605"/>
                <a:gd name="T2" fmla="*/ 111 w 605"/>
                <a:gd name="T3" fmla="*/ 66 h 605"/>
                <a:gd name="T4" fmla="*/ 161 w 605"/>
                <a:gd name="T5" fmla="*/ 33 h 605"/>
                <a:gd name="T6" fmla="*/ 216 w 605"/>
                <a:gd name="T7" fmla="*/ 12 h 605"/>
                <a:gd name="T8" fmla="*/ 273 w 605"/>
                <a:gd name="T9" fmla="*/ 0 h 605"/>
                <a:gd name="T10" fmla="*/ 331 w 605"/>
                <a:gd name="T11" fmla="*/ 0 h 605"/>
                <a:gd name="T12" fmla="*/ 389 w 605"/>
                <a:gd name="T13" fmla="*/ 12 h 605"/>
                <a:gd name="T14" fmla="*/ 443 w 605"/>
                <a:gd name="T15" fmla="*/ 33 h 605"/>
                <a:gd name="T16" fmla="*/ 494 w 605"/>
                <a:gd name="T17" fmla="*/ 68 h 605"/>
                <a:gd name="T18" fmla="*/ 517 w 605"/>
                <a:gd name="T19" fmla="*/ 88 h 605"/>
                <a:gd name="T20" fmla="*/ 538 w 605"/>
                <a:gd name="T21" fmla="*/ 111 h 605"/>
                <a:gd name="T22" fmla="*/ 571 w 605"/>
                <a:gd name="T23" fmla="*/ 161 h 605"/>
                <a:gd name="T24" fmla="*/ 593 w 605"/>
                <a:gd name="T25" fmla="*/ 216 h 605"/>
                <a:gd name="T26" fmla="*/ 605 w 605"/>
                <a:gd name="T27" fmla="*/ 274 h 605"/>
                <a:gd name="T28" fmla="*/ 605 w 605"/>
                <a:gd name="T29" fmla="*/ 331 h 605"/>
                <a:gd name="T30" fmla="*/ 593 w 605"/>
                <a:gd name="T31" fmla="*/ 389 h 605"/>
                <a:gd name="T32" fmla="*/ 570 w 605"/>
                <a:gd name="T33" fmla="*/ 444 h 605"/>
                <a:gd name="T34" fmla="*/ 537 w 605"/>
                <a:gd name="T35" fmla="*/ 494 h 605"/>
                <a:gd name="T36" fmla="*/ 515 w 605"/>
                <a:gd name="T37" fmla="*/ 517 h 605"/>
                <a:gd name="T38" fmla="*/ 494 w 605"/>
                <a:gd name="T39" fmla="*/ 539 h 605"/>
                <a:gd name="T40" fmla="*/ 443 w 605"/>
                <a:gd name="T41" fmla="*/ 572 h 605"/>
                <a:gd name="T42" fmla="*/ 389 w 605"/>
                <a:gd name="T43" fmla="*/ 594 h 605"/>
                <a:gd name="T44" fmla="*/ 331 w 605"/>
                <a:gd name="T45" fmla="*/ 605 h 605"/>
                <a:gd name="T46" fmla="*/ 272 w 605"/>
                <a:gd name="T47" fmla="*/ 605 h 605"/>
                <a:gd name="T48" fmla="*/ 216 w 605"/>
                <a:gd name="T49" fmla="*/ 594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6 h 605"/>
                <a:gd name="T56" fmla="*/ 66 w 605"/>
                <a:gd name="T57" fmla="*/ 494 h 605"/>
                <a:gd name="T58" fmla="*/ 33 w 605"/>
                <a:gd name="T59" fmla="*/ 444 h 605"/>
                <a:gd name="T60" fmla="*/ 11 w 605"/>
                <a:gd name="T61" fmla="*/ 389 h 605"/>
                <a:gd name="T62" fmla="*/ 0 w 605"/>
                <a:gd name="T63" fmla="*/ 331 h 605"/>
                <a:gd name="T64" fmla="*/ 0 w 605"/>
                <a:gd name="T65" fmla="*/ 272 h 605"/>
                <a:gd name="T66" fmla="*/ 11 w 605"/>
                <a:gd name="T67" fmla="*/ 216 h 605"/>
                <a:gd name="T68" fmla="*/ 34 w 605"/>
                <a:gd name="T69" fmla="*/ 161 h 605"/>
                <a:gd name="T70" fmla="*/ 67 w 605"/>
                <a:gd name="T71" fmla="*/ 111 h 605"/>
                <a:gd name="T72" fmla="*/ 89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3" y="33"/>
                  </a:lnTo>
                  <a:lnTo>
                    <a:pt x="494" y="68"/>
                  </a:lnTo>
                  <a:lnTo>
                    <a:pt x="517" y="88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3" y="216"/>
                  </a:lnTo>
                  <a:lnTo>
                    <a:pt x="605" y="274"/>
                  </a:lnTo>
                  <a:lnTo>
                    <a:pt x="605" y="331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5" y="517"/>
                  </a:lnTo>
                  <a:lnTo>
                    <a:pt x="494" y="539"/>
                  </a:lnTo>
                  <a:lnTo>
                    <a:pt x="443" y="572"/>
                  </a:lnTo>
                  <a:lnTo>
                    <a:pt x="389" y="594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6" y="594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6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1" y="389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6"/>
                  </a:lnTo>
                  <a:lnTo>
                    <a:pt x="34" y="161"/>
                  </a:lnTo>
                  <a:lnTo>
                    <a:pt x="67" y="111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956" y="1061"/>
              <a:ext cx="202" cy="202"/>
            </a:xfrm>
            <a:custGeom>
              <a:avLst/>
              <a:gdLst>
                <a:gd name="T0" fmla="*/ 87 w 604"/>
                <a:gd name="T1" fmla="*/ 87 h 605"/>
                <a:gd name="T2" fmla="*/ 110 w 604"/>
                <a:gd name="T3" fmla="*/ 66 h 605"/>
                <a:gd name="T4" fmla="*/ 161 w 604"/>
                <a:gd name="T5" fmla="*/ 33 h 605"/>
                <a:gd name="T6" fmla="*/ 216 w 604"/>
                <a:gd name="T7" fmla="*/ 11 h 605"/>
                <a:gd name="T8" fmla="*/ 273 w 604"/>
                <a:gd name="T9" fmla="*/ 0 h 605"/>
                <a:gd name="T10" fmla="*/ 331 w 604"/>
                <a:gd name="T11" fmla="*/ 0 h 605"/>
                <a:gd name="T12" fmla="*/ 388 w 604"/>
                <a:gd name="T13" fmla="*/ 11 h 605"/>
                <a:gd name="T14" fmla="*/ 443 w 604"/>
                <a:gd name="T15" fmla="*/ 34 h 605"/>
                <a:gd name="T16" fmla="*/ 494 w 604"/>
                <a:gd name="T17" fmla="*/ 67 h 605"/>
                <a:gd name="T18" fmla="*/ 517 w 604"/>
                <a:gd name="T19" fmla="*/ 89 h 605"/>
                <a:gd name="T20" fmla="*/ 537 w 604"/>
                <a:gd name="T21" fmla="*/ 111 h 605"/>
                <a:gd name="T22" fmla="*/ 571 w 604"/>
                <a:gd name="T23" fmla="*/ 161 h 605"/>
                <a:gd name="T24" fmla="*/ 593 w 604"/>
                <a:gd name="T25" fmla="*/ 216 h 605"/>
                <a:gd name="T26" fmla="*/ 604 w 604"/>
                <a:gd name="T27" fmla="*/ 273 h 605"/>
                <a:gd name="T28" fmla="*/ 603 w 604"/>
                <a:gd name="T29" fmla="*/ 332 h 605"/>
                <a:gd name="T30" fmla="*/ 593 w 604"/>
                <a:gd name="T31" fmla="*/ 388 h 605"/>
                <a:gd name="T32" fmla="*/ 570 w 604"/>
                <a:gd name="T33" fmla="*/ 443 h 605"/>
                <a:gd name="T34" fmla="*/ 537 w 604"/>
                <a:gd name="T35" fmla="*/ 494 h 605"/>
                <a:gd name="T36" fmla="*/ 515 w 604"/>
                <a:gd name="T37" fmla="*/ 517 h 605"/>
                <a:gd name="T38" fmla="*/ 492 w 604"/>
                <a:gd name="T39" fmla="*/ 538 h 605"/>
                <a:gd name="T40" fmla="*/ 442 w 604"/>
                <a:gd name="T41" fmla="*/ 571 h 605"/>
                <a:gd name="T42" fmla="*/ 387 w 604"/>
                <a:gd name="T43" fmla="*/ 593 h 605"/>
                <a:gd name="T44" fmla="*/ 331 w 604"/>
                <a:gd name="T45" fmla="*/ 605 h 605"/>
                <a:gd name="T46" fmla="*/ 272 w 604"/>
                <a:gd name="T47" fmla="*/ 605 h 605"/>
                <a:gd name="T48" fmla="*/ 214 w 604"/>
                <a:gd name="T49" fmla="*/ 593 h 605"/>
                <a:gd name="T50" fmla="*/ 161 w 604"/>
                <a:gd name="T51" fmla="*/ 570 h 605"/>
                <a:gd name="T52" fmla="*/ 110 w 604"/>
                <a:gd name="T53" fmla="*/ 537 h 605"/>
                <a:gd name="T54" fmla="*/ 87 w 604"/>
                <a:gd name="T55" fmla="*/ 515 h 605"/>
                <a:gd name="T56" fmla="*/ 66 w 604"/>
                <a:gd name="T57" fmla="*/ 494 h 605"/>
                <a:gd name="T58" fmla="*/ 33 w 604"/>
                <a:gd name="T59" fmla="*/ 443 h 605"/>
                <a:gd name="T60" fmla="*/ 11 w 604"/>
                <a:gd name="T61" fmla="*/ 388 h 605"/>
                <a:gd name="T62" fmla="*/ 0 w 604"/>
                <a:gd name="T63" fmla="*/ 331 h 605"/>
                <a:gd name="T64" fmla="*/ 0 w 604"/>
                <a:gd name="T65" fmla="*/ 272 h 605"/>
                <a:gd name="T66" fmla="*/ 11 w 604"/>
                <a:gd name="T67" fmla="*/ 216 h 605"/>
                <a:gd name="T68" fmla="*/ 33 w 604"/>
                <a:gd name="T69" fmla="*/ 161 h 605"/>
                <a:gd name="T70" fmla="*/ 67 w 604"/>
                <a:gd name="T71" fmla="*/ 111 h 605"/>
                <a:gd name="T72" fmla="*/ 87 w 604"/>
                <a:gd name="T73" fmla="*/ 8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7" y="87"/>
                  </a:moveTo>
                  <a:lnTo>
                    <a:pt x="110" y="66"/>
                  </a:lnTo>
                  <a:lnTo>
                    <a:pt x="161" y="33"/>
                  </a:lnTo>
                  <a:lnTo>
                    <a:pt x="216" y="11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8" y="11"/>
                  </a:lnTo>
                  <a:lnTo>
                    <a:pt x="443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7" y="111"/>
                  </a:lnTo>
                  <a:lnTo>
                    <a:pt x="571" y="161"/>
                  </a:lnTo>
                  <a:lnTo>
                    <a:pt x="593" y="216"/>
                  </a:lnTo>
                  <a:lnTo>
                    <a:pt x="604" y="273"/>
                  </a:lnTo>
                  <a:lnTo>
                    <a:pt x="603" y="332"/>
                  </a:lnTo>
                  <a:lnTo>
                    <a:pt x="593" y="388"/>
                  </a:lnTo>
                  <a:lnTo>
                    <a:pt x="570" y="443"/>
                  </a:lnTo>
                  <a:lnTo>
                    <a:pt x="537" y="494"/>
                  </a:lnTo>
                  <a:lnTo>
                    <a:pt x="515" y="517"/>
                  </a:lnTo>
                  <a:lnTo>
                    <a:pt x="492" y="538"/>
                  </a:lnTo>
                  <a:lnTo>
                    <a:pt x="442" y="571"/>
                  </a:lnTo>
                  <a:lnTo>
                    <a:pt x="387" y="593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4" y="593"/>
                  </a:lnTo>
                  <a:lnTo>
                    <a:pt x="161" y="570"/>
                  </a:lnTo>
                  <a:lnTo>
                    <a:pt x="110" y="537"/>
                  </a:lnTo>
                  <a:lnTo>
                    <a:pt x="87" y="515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1" y="388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6"/>
                  </a:lnTo>
                  <a:lnTo>
                    <a:pt x="33" y="161"/>
                  </a:lnTo>
                  <a:lnTo>
                    <a:pt x="67" y="111"/>
                  </a:lnTo>
                  <a:lnTo>
                    <a:pt x="87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850" y="1001"/>
              <a:ext cx="201" cy="202"/>
            </a:xfrm>
            <a:custGeom>
              <a:avLst/>
              <a:gdLst>
                <a:gd name="T0" fmla="*/ 89 w 605"/>
                <a:gd name="T1" fmla="*/ 87 h 605"/>
                <a:gd name="T2" fmla="*/ 111 w 605"/>
                <a:gd name="T3" fmla="*/ 66 h 605"/>
                <a:gd name="T4" fmla="*/ 161 w 605"/>
                <a:gd name="T5" fmla="*/ 33 h 605"/>
                <a:gd name="T6" fmla="*/ 216 w 605"/>
                <a:gd name="T7" fmla="*/ 11 h 605"/>
                <a:gd name="T8" fmla="*/ 273 w 605"/>
                <a:gd name="T9" fmla="*/ 0 h 605"/>
                <a:gd name="T10" fmla="*/ 333 w 605"/>
                <a:gd name="T11" fmla="*/ 0 h 605"/>
                <a:gd name="T12" fmla="*/ 389 w 605"/>
                <a:gd name="T13" fmla="*/ 11 h 605"/>
                <a:gd name="T14" fmla="*/ 443 w 605"/>
                <a:gd name="T15" fmla="*/ 33 h 605"/>
                <a:gd name="T16" fmla="*/ 494 w 605"/>
                <a:gd name="T17" fmla="*/ 67 h 605"/>
                <a:gd name="T18" fmla="*/ 517 w 605"/>
                <a:gd name="T19" fmla="*/ 87 h 605"/>
                <a:gd name="T20" fmla="*/ 538 w 605"/>
                <a:gd name="T21" fmla="*/ 111 h 605"/>
                <a:gd name="T22" fmla="*/ 572 w 605"/>
                <a:gd name="T23" fmla="*/ 161 h 605"/>
                <a:gd name="T24" fmla="*/ 593 w 605"/>
                <a:gd name="T25" fmla="*/ 216 h 605"/>
                <a:gd name="T26" fmla="*/ 605 w 605"/>
                <a:gd name="T27" fmla="*/ 273 h 605"/>
                <a:gd name="T28" fmla="*/ 605 w 605"/>
                <a:gd name="T29" fmla="*/ 331 h 605"/>
                <a:gd name="T30" fmla="*/ 593 w 605"/>
                <a:gd name="T31" fmla="*/ 388 h 605"/>
                <a:gd name="T32" fmla="*/ 570 w 605"/>
                <a:gd name="T33" fmla="*/ 443 h 605"/>
                <a:gd name="T34" fmla="*/ 537 w 605"/>
                <a:gd name="T35" fmla="*/ 494 h 605"/>
                <a:gd name="T36" fmla="*/ 517 w 605"/>
                <a:gd name="T37" fmla="*/ 517 h 605"/>
                <a:gd name="T38" fmla="*/ 494 w 605"/>
                <a:gd name="T39" fmla="*/ 538 h 605"/>
                <a:gd name="T40" fmla="*/ 443 w 605"/>
                <a:gd name="T41" fmla="*/ 571 h 605"/>
                <a:gd name="T42" fmla="*/ 389 w 605"/>
                <a:gd name="T43" fmla="*/ 593 h 605"/>
                <a:gd name="T44" fmla="*/ 331 w 605"/>
                <a:gd name="T45" fmla="*/ 605 h 605"/>
                <a:gd name="T46" fmla="*/ 273 w 605"/>
                <a:gd name="T47" fmla="*/ 605 h 605"/>
                <a:gd name="T48" fmla="*/ 216 w 605"/>
                <a:gd name="T49" fmla="*/ 593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5 h 605"/>
                <a:gd name="T56" fmla="*/ 66 w 605"/>
                <a:gd name="T57" fmla="*/ 494 h 605"/>
                <a:gd name="T58" fmla="*/ 33 w 605"/>
                <a:gd name="T59" fmla="*/ 443 h 605"/>
                <a:gd name="T60" fmla="*/ 11 w 605"/>
                <a:gd name="T61" fmla="*/ 388 h 605"/>
                <a:gd name="T62" fmla="*/ 0 w 605"/>
                <a:gd name="T63" fmla="*/ 331 h 605"/>
                <a:gd name="T64" fmla="*/ 0 w 605"/>
                <a:gd name="T65" fmla="*/ 272 h 605"/>
                <a:gd name="T66" fmla="*/ 11 w 605"/>
                <a:gd name="T67" fmla="*/ 216 h 605"/>
                <a:gd name="T68" fmla="*/ 34 w 605"/>
                <a:gd name="T69" fmla="*/ 161 h 605"/>
                <a:gd name="T70" fmla="*/ 67 w 605"/>
                <a:gd name="T71" fmla="*/ 111 h 605"/>
                <a:gd name="T72" fmla="*/ 89 w 605"/>
                <a:gd name="T73" fmla="*/ 8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7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1"/>
                  </a:lnTo>
                  <a:lnTo>
                    <a:pt x="273" y="0"/>
                  </a:lnTo>
                  <a:lnTo>
                    <a:pt x="333" y="0"/>
                  </a:lnTo>
                  <a:lnTo>
                    <a:pt x="389" y="11"/>
                  </a:lnTo>
                  <a:lnTo>
                    <a:pt x="443" y="33"/>
                  </a:lnTo>
                  <a:lnTo>
                    <a:pt x="494" y="67"/>
                  </a:lnTo>
                  <a:lnTo>
                    <a:pt x="517" y="87"/>
                  </a:lnTo>
                  <a:lnTo>
                    <a:pt x="538" y="111"/>
                  </a:lnTo>
                  <a:lnTo>
                    <a:pt x="572" y="161"/>
                  </a:lnTo>
                  <a:lnTo>
                    <a:pt x="593" y="216"/>
                  </a:lnTo>
                  <a:lnTo>
                    <a:pt x="605" y="273"/>
                  </a:lnTo>
                  <a:lnTo>
                    <a:pt x="605" y="331"/>
                  </a:lnTo>
                  <a:lnTo>
                    <a:pt x="593" y="388"/>
                  </a:lnTo>
                  <a:lnTo>
                    <a:pt x="570" y="443"/>
                  </a:lnTo>
                  <a:lnTo>
                    <a:pt x="537" y="494"/>
                  </a:lnTo>
                  <a:lnTo>
                    <a:pt x="517" y="517"/>
                  </a:lnTo>
                  <a:lnTo>
                    <a:pt x="494" y="538"/>
                  </a:lnTo>
                  <a:lnTo>
                    <a:pt x="443" y="571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3" y="605"/>
                  </a:lnTo>
                  <a:lnTo>
                    <a:pt x="216" y="593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5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1" y="388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6"/>
                  </a:lnTo>
                  <a:lnTo>
                    <a:pt x="34" y="161"/>
                  </a:lnTo>
                  <a:lnTo>
                    <a:pt x="67" y="111"/>
                  </a:lnTo>
                  <a:lnTo>
                    <a:pt x="89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522" y="1025"/>
              <a:ext cx="202" cy="202"/>
            </a:xfrm>
            <a:custGeom>
              <a:avLst/>
              <a:gdLst>
                <a:gd name="T0" fmla="*/ 87 w 604"/>
                <a:gd name="T1" fmla="*/ 88 h 605"/>
                <a:gd name="T2" fmla="*/ 110 w 604"/>
                <a:gd name="T3" fmla="*/ 66 h 605"/>
                <a:gd name="T4" fmla="*/ 161 w 604"/>
                <a:gd name="T5" fmla="*/ 33 h 605"/>
                <a:gd name="T6" fmla="*/ 216 w 604"/>
                <a:gd name="T7" fmla="*/ 12 h 605"/>
                <a:gd name="T8" fmla="*/ 273 w 604"/>
                <a:gd name="T9" fmla="*/ 0 h 605"/>
                <a:gd name="T10" fmla="*/ 331 w 604"/>
                <a:gd name="T11" fmla="*/ 0 h 605"/>
                <a:gd name="T12" fmla="*/ 388 w 604"/>
                <a:gd name="T13" fmla="*/ 12 h 605"/>
                <a:gd name="T14" fmla="*/ 443 w 604"/>
                <a:gd name="T15" fmla="*/ 35 h 605"/>
                <a:gd name="T16" fmla="*/ 494 w 604"/>
                <a:gd name="T17" fmla="*/ 68 h 605"/>
                <a:gd name="T18" fmla="*/ 517 w 604"/>
                <a:gd name="T19" fmla="*/ 89 h 605"/>
                <a:gd name="T20" fmla="*/ 538 w 604"/>
                <a:gd name="T21" fmla="*/ 111 h 605"/>
                <a:gd name="T22" fmla="*/ 571 w 604"/>
                <a:gd name="T23" fmla="*/ 161 h 605"/>
                <a:gd name="T24" fmla="*/ 593 w 604"/>
                <a:gd name="T25" fmla="*/ 216 h 605"/>
                <a:gd name="T26" fmla="*/ 604 w 604"/>
                <a:gd name="T27" fmla="*/ 274 h 605"/>
                <a:gd name="T28" fmla="*/ 604 w 604"/>
                <a:gd name="T29" fmla="*/ 333 h 605"/>
                <a:gd name="T30" fmla="*/ 593 w 604"/>
                <a:gd name="T31" fmla="*/ 389 h 605"/>
                <a:gd name="T32" fmla="*/ 570 w 604"/>
                <a:gd name="T33" fmla="*/ 444 h 605"/>
                <a:gd name="T34" fmla="*/ 537 w 604"/>
                <a:gd name="T35" fmla="*/ 494 h 605"/>
                <a:gd name="T36" fmla="*/ 515 w 604"/>
                <a:gd name="T37" fmla="*/ 517 h 605"/>
                <a:gd name="T38" fmla="*/ 494 w 604"/>
                <a:gd name="T39" fmla="*/ 539 h 605"/>
                <a:gd name="T40" fmla="*/ 442 w 604"/>
                <a:gd name="T41" fmla="*/ 572 h 605"/>
                <a:gd name="T42" fmla="*/ 387 w 604"/>
                <a:gd name="T43" fmla="*/ 593 h 605"/>
                <a:gd name="T44" fmla="*/ 331 w 604"/>
                <a:gd name="T45" fmla="*/ 605 h 605"/>
                <a:gd name="T46" fmla="*/ 272 w 604"/>
                <a:gd name="T47" fmla="*/ 605 h 605"/>
                <a:gd name="T48" fmla="*/ 216 w 604"/>
                <a:gd name="T49" fmla="*/ 593 h 605"/>
                <a:gd name="T50" fmla="*/ 161 w 604"/>
                <a:gd name="T51" fmla="*/ 572 h 605"/>
                <a:gd name="T52" fmla="*/ 110 w 604"/>
                <a:gd name="T53" fmla="*/ 537 h 605"/>
                <a:gd name="T54" fmla="*/ 87 w 604"/>
                <a:gd name="T55" fmla="*/ 517 h 605"/>
                <a:gd name="T56" fmla="*/ 66 w 604"/>
                <a:gd name="T57" fmla="*/ 494 h 605"/>
                <a:gd name="T58" fmla="*/ 33 w 604"/>
                <a:gd name="T59" fmla="*/ 444 h 605"/>
                <a:gd name="T60" fmla="*/ 11 w 604"/>
                <a:gd name="T61" fmla="*/ 389 h 605"/>
                <a:gd name="T62" fmla="*/ 0 w 604"/>
                <a:gd name="T63" fmla="*/ 331 h 605"/>
                <a:gd name="T64" fmla="*/ 0 w 604"/>
                <a:gd name="T65" fmla="*/ 274 h 605"/>
                <a:gd name="T66" fmla="*/ 11 w 604"/>
                <a:gd name="T67" fmla="*/ 216 h 605"/>
                <a:gd name="T68" fmla="*/ 33 w 604"/>
                <a:gd name="T69" fmla="*/ 161 h 605"/>
                <a:gd name="T70" fmla="*/ 67 w 604"/>
                <a:gd name="T71" fmla="*/ 111 h 605"/>
                <a:gd name="T72" fmla="*/ 87 w 604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7" y="88"/>
                  </a:moveTo>
                  <a:lnTo>
                    <a:pt x="110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8" y="12"/>
                  </a:lnTo>
                  <a:lnTo>
                    <a:pt x="443" y="35"/>
                  </a:lnTo>
                  <a:lnTo>
                    <a:pt x="494" y="68"/>
                  </a:lnTo>
                  <a:lnTo>
                    <a:pt x="517" y="89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3" y="216"/>
                  </a:lnTo>
                  <a:lnTo>
                    <a:pt x="604" y="274"/>
                  </a:lnTo>
                  <a:lnTo>
                    <a:pt x="604" y="333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5" y="517"/>
                  </a:lnTo>
                  <a:lnTo>
                    <a:pt x="494" y="539"/>
                  </a:lnTo>
                  <a:lnTo>
                    <a:pt x="442" y="572"/>
                  </a:lnTo>
                  <a:lnTo>
                    <a:pt x="387" y="593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6" y="593"/>
                  </a:lnTo>
                  <a:lnTo>
                    <a:pt x="161" y="572"/>
                  </a:lnTo>
                  <a:lnTo>
                    <a:pt x="110" y="537"/>
                  </a:lnTo>
                  <a:lnTo>
                    <a:pt x="87" y="517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1" y="389"/>
                  </a:lnTo>
                  <a:lnTo>
                    <a:pt x="0" y="331"/>
                  </a:lnTo>
                  <a:lnTo>
                    <a:pt x="0" y="274"/>
                  </a:lnTo>
                  <a:lnTo>
                    <a:pt x="11" y="216"/>
                  </a:lnTo>
                  <a:lnTo>
                    <a:pt x="33" y="161"/>
                  </a:lnTo>
                  <a:lnTo>
                    <a:pt x="67" y="111"/>
                  </a:lnTo>
                  <a:lnTo>
                    <a:pt x="87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710" y="965"/>
              <a:ext cx="202" cy="202"/>
            </a:xfrm>
            <a:custGeom>
              <a:avLst/>
              <a:gdLst>
                <a:gd name="T0" fmla="*/ 89 w 605"/>
                <a:gd name="T1" fmla="*/ 88 h 605"/>
                <a:gd name="T2" fmla="*/ 112 w 605"/>
                <a:gd name="T3" fmla="*/ 66 h 605"/>
                <a:gd name="T4" fmla="*/ 163 w 605"/>
                <a:gd name="T5" fmla="*/ 33 h 605"/>
                <a:gd name="T6" fmla="*/ 218 w 605"/>
                <a:gd name="T7" fmla="*/ 12 h 605"/>
                <a:gd name="T8" fmla="*/ 274 w 605"/>
                <a:gd name="T9" fmla="*/ 0 h 605"/>
                <a:gd name="T10" fmla="*/ 333 w 605"/>
                <a:gd name="T11" fmla="*/ 0 h 605"/>
                <a:gd name="T12" fmla="*/ 389 w 605"/>
                <a:gd name="T13" fmla="*/ 12 h 605"/>
                <a:gd name="T14" fmla="*/ 444 w 605"/>
                <a:gd name="T15" fmla="*/ 35 h 605"/>
                <a:gd name="T16" fmla="*/ 494 w 605"/>
                <a:gd name="T17" fmla="*/ 68 h 605"/>
                <a:gd name="T18" fmla="*/ 517 w 605"/>
                <a:gd name="T19" fmla="*/ 89 h 605"/>
                <a:gd name="T20" fmla="*/ 539 w 605"/>
                <a:gd name="T21" fmla="*/ 111 h 605"/>
                <a:gd name="T22" fmla="*/ 572 w 605"/>
                <a:gd name="T23" fmla="*/ 161 h 605"/>
                <a:gd name="T24" fmla="*/ 594 w 605"/>
                <a:gd name="T25" fmla="*/ 216 h 605"/>
                <a:gd name="T26" fmla="*/ 605 w 605"/>
                <a:gd name="T27" fmla="*/ 274 h 605"/>
                <a:gd name="T28" fmla="*/ 605 w 605"/>
                <a:gd name="T29" fmla="*/ 333 h 605"/>
                <a:gd name="T30" fmla="*/ 594 w 605"/>
                <a:gd name="T31" fmla="*/ 389 h 605"/>
                <a:gd name="T32" fmla="*/ 572 w 605"/>
                <a:gd name="T33" fmla="*/ 444 h 605"/>
                <a:gd name="T34" fmla="*/ 537 w 605"/>
                <a:gd name="T35" fmla="*/ 494 h 605"/>
                <a:gd name="T36" fmla="*/ 517 w 605"/>
                <a:gd name="T37" fmla="*/ 517 h 605"/>
                <a:gd name="T38" fmla="*/ 494 w 605"/>
                <a:gd name="T39" fmla="*/ 539 h 605"/>
                <a:gd name="T40" fmla="*/ 444 w 605"/>
                <a:gd name="T41" fmla="*/ 572 h 605"/>
                <a:gd name="T42" fmla="*/ 389 w 605"/>
                <a:gd name="T43" fmla="*/ 593 h 605"/>
                <a:gd name="T44" fmla="*/ 331 w 605"/>
                <a:gd name="T45" fmla="*/ 605 h 605"/>
                <a:gd name="T46" fmla="*/ 274 w 605"/>
                <a:gd name="T47" fmla="*/ 605 h 605"/>
                <a:gd name="T48" fmla="*/ 216 w 605"/>
                <a:gd name="T49" fmla="*/ 593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7 h 605"/>
                <a:gd name="T56" fmla="*/ 66 w 605"/>
                <a:gd name="T57" fmla="*/ 494 h 605"/>
                <a:gd name="T58" fmla="*/ 33 w 605"/>
                <a:gd name="T59" fmla="*/ 444 h 605"/>
                <a:gd name="T60" fmla="*/ 12 w 605"/>
                <a:gd name="T61" fmla="*/ 389 h 605"/>
                <a:gd name="T62" fmla="*/ 0 w 605"/>
                <a:gd name="T63" fmla="*/ 331 h 605"/>
                <a:gd name="T64" fmla="*/ 0 w 605"/>
                <a:gd name="T65" fmla="*/ 272 h 605"/>
                <a:gd name="T66" fmla="*/ 12 w 605"/>
                <a:gd name="T67" fmla="*/ 216 h 605"/>
                <a:gd name="T68" fmla="*/ 35 w 605"/>
                <a:gd name="T69" fmla="*/ 161 h 605"/>
                <a:gd name="T70" fmla="*/ 68 w 605"/>
                <a:gd name="T71" fmla="*/ 111 h 605"/>
                <a:gd name="T72" fmla="*/ 89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8"/>
                  </a:moveTo>
                  <a:lnTo>
                    <a:pt x="112" y="66"/>
                  </a:lnTo>
                  <a:lnTo>
                    <a:pt x="163" y="33"/>
                  </a:lnTo>
                  <a:lnTo>
                    <a:pt x="218" y="12"/>
                  </a:lnTo>
                  <a:lnTo>
                    <a:pt x="274" y="0"/>
                  </a:lnTo>
                  <a:lnTo>
                    <a:pt x="333" y="0"/>
                  </a:lnTo>
                  <a:lnTo>
                    <a:pt x="389" y="12"/>
                  </a:lnTo>
                  <a:lnTo>
                    <a:pt x="444" y="35"/>
                  </a:lnTo>
                  <a:lnTo>
                    <a:pt x="494" y="68"/>
                  </a:lnTo>
                  <a:lnTo>
                    <a:pt x="517" y="89"/>
                  </a:lnTo>
                  <a:lnTo>
                    <a:pt x="539" y="111"/>
                  </a:lnTo>
                  <a:lnTo>
                    <a:pt x="572" y="161"/>
                  </a:lnTo>
                  <a:lnTo>
                    <a:pt x="594" y="216"/>
                  </a:lnTo>
                  <a:lnTo>
                    <a:pt x="605" y="274"/>
                  </a:lnTo>
                  <a:lnTo>
                    <a:pt x="605" y="333"/>
                  </a:lnTo>
                  <a:lnTo>
                    <a:pt x="594" y="389"/>
                  </a:lnTo>
                  <a:lnTo>
                    <a:pt x="572" y="444"/>
                  </a:lnTo>
                  <a:lnTo>
                    <a:pt x="537" y="494"/>
                  </a:lnTo>
                  <a:lnTo>
                    <a:pt x="517" y="517"/>
                  </a:lnTo>
                  <a:lnTo>
                    <a:pt x="494" y="539"/>
                  </a:lnTo>
                  <a:lnTo>
                    <a:pt x="444" y="572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4" y="605"/>
                  </a:lnTo>
                  <a:lnTo>
                    <a:pt x="216" y="593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7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1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090" y="1072"/>
              <a:ext cx="201" cy="201"/>
            </a:xfrm>
            <a:custGeom>
              <a:avLst/>
              <a:gdLst>
                <a:gd name="T0" fmla="*/ 88 w 604"/>
                <a:gd name="T1" fmla="*/ 88 h 603"/>
                <a:gd name="T2" fmla="*/ 111 w 604"/>
                <a:gd name="T3" fmla="*/ 66 h 603"/>
                <a:gd name="T4" fmla="*/ 162 w 604"/>
                <a:gd name="T5" fmla="*/ 33 h 603"/>
                <a:gd name="T6" fmla="*/ 216 w 604"/>
                <a:gd name="T7" fmla="*/ 11 h 603"/>
                <a:gd name="T8" fmla="*/ 273 w 604"/>
                <a:gd name="T9" fmla="*/ 0 h 603"/>
                <a:gd name="T10" fmla="*/ 332 w 604"/>
                <a:gd name="T11" fmla="*/ 0 h 603"/>
                <a:gd name="T12" fmla="*/ 389 w 604"/>
                <a:gd name="T13" fmla="*/ 11 h 603"/>
                <a:gd name="T14" fmla="*/ 444 w 604"/>
                <a:gd name="T15" fmla="*/ 33 h 603"/>
                <a:gd name="T16" fmla="*/ 494 w 604"/>
                <a:gd name="T17" fmla="*/ 66 h 603"/>
                <a:gd name="T18" fmla="*/ 516 w 604"/>
                <a:gd name="T19" fmla="*/ 88 h 603"/>
                <a:gd name="T20" fmla="*/ 538 w 604"/>
                <a:gd name="T21" fmla="*/ 111 h 603"/>
                <a:gd name="T22" fmla="*/ 571 w 604"/>
                <a:gd name="T23" fmla="*/ 161 h 603"/>
                <a:gd name="T24" fmla="*/ 592 w 604"/>
                <a:gd name="T25" fmla="*/ 216 h 603"/>
                <a:gd name="T26" fmla="*/ 604 w 604"/>
                <a:gd name="T27" fmla="*/ 273 h 603"/>
                <a:gd name="T28" fmla="*/ 604 w 604"/>
                <a:gd name="T29" fmla="*/ 331 h 603"/>
                <a:gd name="T30" fmla="*/ 592 w 604"/>
                <a:gd name="T31" fmla="*/ 389 h 603"/>
                <a:gd name="T32" fmla="*/ 571 w 604"/>
                <a:gd name="T33" fmla="*/ 443 h 603"/>
                <a:gd name="T34" fmla="*/ 538 w 604"/>
                <a:gd name="T35" fmla="*/ 494 h 603"/>
                <a:gd name="T36" fmla="*/ 516 w 604"/>
                <a:gd name="T37" fmla="*/ 517 h 603"/>
                <a:gd name="T38" fmla="*/ 493 w 604"/>
                <a:gd name="T39" fmla="*/ 537 h 603"/>
                <a:gd name="T40" fmla="*/ 443 w 604"/>
                <a:gd name="T41" fmla="*/ 570 h 603"/>
                <a:gd name="T42" fmla="*/ 388 w 604"/>
                <a:gd name="T43" fmla="*/ 593 h 603"/>
                <a:gd name="T44" fmla="*/ 330 w 604"/>
                <a:gd name="T45" fmla="*/ 603 h 603"/>
                <a:gd name="T46" fmla="*/ 273 w 604"/>
                <a:gd name="T47" fmla="*/ 603 h 603"/>
                <a:gd name="T48" fmla="*/ 215 w 604"/>
                <a:gd name="T49" fmla="*/ 593 h 603"/>
                <a:gd name="T50" fmla="*/ 160 w 604"/>
                <a:gd name="T51" fmla="*/ 570 h 603"/>
                <a:gd name="T52" fmla="*/ 110 w 604"/>
                <a:gd name="T53" fmla="*/ 537 h 603"/>
                <a:gd name="T54" fmla="*/ 87 w 604"/>
                <a:gd name="T55" fmla="*/ 515 h 603"/>
                <a:gd name="T56" fmla="*/ 67 w 604"/>
                <a:gd name="T57" fmla="*/ 492 h 603"/>
                <a:gd name="T58" fmla="*/ 34 w 604"/>
                <a:gd name="T59" fmla="*/ 442 h 603"/>
                <a:gd name="T60" fmla="*/ 10 w 604"/>
                <a:gd name="T61" fmla="*/ 387 h 603"/>
                <a:gd name="T62" fmla="*/ 0 w 604"/>
                <a:gd name="T63" fmla="*/ 331 h 603"/>
                <a:gd name="T64" fmla="*/ 0 w 604"/>
                <a:gd name="T65" fmla="*/ 272 h 603"/>
                <a:gd name="T66" fmla="*/ 10 w 604"/>
                <a:gd name="T67" fmla="*/ 214 h 603"/>
                <a:gd name="T68" fmla="*/ 34 w 604"/>
                <a:gd name="T69" fmla="*/ 160 h 603"/>
                <a:gd name="T70" fmla="*/ 67 w 604"/>
                <a:gd name="T71" fmla="*/ 109 h 603"/>
                <a:gd name="T72" fmla="*/ 88 w 604"/>
                <a:gd name="T73" fmla="*/ 8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3">
                  <a:moveTo>
                    <a:pt x="88" y="88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3" y="0"/>
                  </a:lnTo>
                  <a:lnTo>
                    <a:pt x="332" y="0"/>
                  </a:lnTo>
                  <a:lnTo>
                    <a:pt x="389" y="11"/>
                  </a:lnTo>
                  <a:lnTo>
                    <a:pt x="444" y="33"/>
                  </a:lnTo>
                  <a:lnTo>
                    <a:pt x="494" y="66"/>
                  </a:lnTo>
                  <a:lnTo>
                    <a:pt x="516" y="88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2" y="216"/>
                  </a:lnTo>
                  <a:lnTo>
                    <a:pt x="604" y="273"/>
                  </a:lnTo>
                  <a:lnTo>
                    <a:pt x="604" y="331"/>
                  </a:lnTo>
                  <a:lnTo>
                    <a:pt x="592" y="389"/>
                  </a:lnTo>
                  <a:lnTo>
                    <a:pt x="571" y="443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3" y="537"/>
                  </a:lnTo>
                  <a:lnTo>
                    <a:pt x="443" y="570"/>
                  </a:lnTo>
                  <a:lnTo>
                    <a:pt x="388" y="593"/>
                  </a:lnTo>
                  <a:lnTo>
                    <a:pt x="330" y="603"/>
                  </a:lnTo>
                  <a:lnTo>
                    <a:pt x="273" y="603"/>
                  </a:lnTo>
                  <a:lnTo>
                    <a:pt x="215" y="593"/>
                  </a:lnTo>
                  <a:lnTo>
                    <a:pt x="160" y="570"/>
                  </a:lnTo>
                  <a:lnTo>
                    <a:pt x="110" y="537"/>
                  </a:lnTo>
                  <a:lnTo>
                    <a:pt x="87" y="515"/>
                  </a:lnTo>
                  <a:lnTo>
                    <a:pt x="67" y="492"/>
                  </a:lnTo>
                  <a:lnTo>
                    <a:pt x="34" y="442"/>
                  </a:lnTo>
                  <a:lnTo>
                    <a:pt x="10" y="387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0" y="214"/>
                  </a:lnTo>
                  <a:lnTo>
                    <a:pt x="34" y="160"/>
                  </a:lnTo>
                  <a:lnTo>
                    <a:pt x="67" y="109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394" y="1113"/>
              <a:ext cx="201" cy="201"/>
            </a:xfrm>
            <a:custGeom>
              <a:avLst/>
              <a:gdLst>
                <a:gd name="T0" fmla="*/ 88 w 603"/>
                <a:gd name="T1" fmla="*/ 88 h 605"/>
                <a:gd name="T2" fmla="*/ 111 w 603"/>
                <a:gd name="T3" fmla="*/ 66 h 605"/>
                <a:gd name="T4" fmla="*/ 161 w 603"/>
                <a:gd name="T5" fmla="*/ 33 h 605"/>
                <a:gd name="T6" fmla="*/ 216 w 603"/>
                <a:gd name="T7" fmla="*/ 12 h 605"/>
                <a:gd name="T8" fmla="*/ 274 w 603"/>
                <a:gd name="T9" fmla="*/ 0 h 605"/>
                <a:gd name="T10" fmla="*/ 331 w 603"/>
                <a:gd name="T11" fmla="*/ 0 h 605"/>
                <a:gd name="T12" fmla="*/ 389 w 603"/>
                <a:gd name="T13" fmla="*/ 12 h 605"/>
                <a:gd name="T14" fmla="*/ 444 w 603"/>
                <a:gd name="T15" fmla="*/ 35 h 605"/>
                <a:gd name="T16" fmla="*/ 494 w 603"/>
                <a:gd name="T17" fmla="*/ 68 h 605"/>
                <a:gd name="T18" fmla="*/ 517 w 603"/>
                <a:gd name="T19" fmla="*/ 89 h 605"/>
                <a:gd name="T20" fmla="*/ 537 w 603"/>
                <a:gd name="T21" fmla="*/ 111 h 605"/>
                <a:gd name="T22" fmla="*/ 570 w 603"/>
                <a:gd name="T23" fmla="*/ 161 h 605"/>
                <a:gd name="T24" fmla="*/ 593 w 603"/>
                <a:gd name="T25" fmla="*/ 216 h 605"/>
                <a:gd name="T26" fmla="*/ 603 w 603"/>
                <a:gd name="T27" fmla="*/ 274 h 605"/>
                <a:gd name="T28" fmla="*/ 603 w 603"/>
                <a:gd name="T29" fmla="*/ 333 h 605"/>
                <a:gd name="T30" fmla="*/ 593 w 603"/>
                <a:gd name="T31" fmla="*/ 389 h 605"/>
                <a:gd name="T32" fmla="*/ 570 w 603"/>
                <a:gd name="T33" fmla="*/ 444 h 605"/>
                <a:gd name="T34" fmla="*/ 537 w 603"/>
                <a:gd name="T35" fmla="*/ 494 h 605"/>
                <a:gd name="T36" fmla="*/ 516 w 603"/>
                <a:gd name="T37" fmla="*/ 517 h 605"/>
                <a:gd name="T38" fmla="*/ 493 w 603"/>
                <a:gd name="T39" fmla="*/ 539 h 605"/>
                <a:gd name="T40" fmla="*/ 442 w 603"/>
                <a:gd name="T41" fmla="*/ 572 h 605"/>
                <a:gd name="T42" fmla="*/ 387 w 603"/>
                <a:gd name="T43" fmla="*/ 594 h 605"/>
                <a:gd name="T44" fmla="*/ 331 w 603"/>
                <a:gd name="T45" fmla="*/ 605 h 605"/>
                <a:gd name="T46" fmla="*/ 272 w 603"/>
                <a:gd name="T47" fmla="*/ 605 h 605"/>
                <a:gd name="T48" fmla="*/ 215 w 603"/>
                <a:gd name="T49" fmla="*/ 594 h 605"/>
                <a:gd name="T50" fmla="*/ 160 w 603"/>
                <a:gd name="T51" fmla="*/ 571 h 605"/>
                <a:gd name="T52" fmla="*/ 109 w 603"/>
                <a:gd name="T53" fmla="*/ 537 h 605"/>
                <a:gd name="T54" fmla="*/ 88 w 603"/>
                <a:gd name="T55" fmla="*/ 516 h 605"/>
                <a:gd name="T56" fmla="*/ 66 w 603"/>
                <a:gd name="T57" fmla="*/ 494 h 605"/>
                <a:gd name="T58" fmla="*/ 33 w 603"/>
                <a:gd name="T59" fmla="*/ 444 h 605"/>
                <a:gd name="T60" fmla="*/ 12 w 603"/>
                <a:gd name="T61" fmla="*/ 389 h 605"/>
                <a:gd name="T62" fmla="*/ 0 w 603"/>
                <a:gd name="T63" fmla="*/ 331 h 605"/>
                <a:gd name="T64" fmla="*/ 0 w 603"/>
                <a:gd name="T65" fmla="*/ 272 h 605"/>
                <a:gd name="T66" fmla="*/ 12 w 603"/>
                <a:gd name="T67" fmla="*/ 216 h 605"/>
                <a:gd name="T68" fmla="*/ 33 w 603"/>
                <a:gd name="T69" fmla="*/ 161 h 605"/>
                <a:gd name="T70" fmla="*/ 66 w 603"/>
                <a:gd name="T71" fmla="*/ 111 h 605"/>
                <a:gd name="T72" fmla="*/ 88 w 603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605">
                  <a:moveTo>
                    <a:pt x="88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4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4" y="35"/>
                  </a:lnTo>
                  <a:lnTo>
                    <a:pt x="494" y="68"/>
                  </a:lnTo>
                  <a:lnTo>
                    <a:pt x="517" y="89"/>
                  </a:lnTo>
                  <a:lnTo>
                    <a:pt x="537" y="111"/>
                  </a:lnTo>
                  <a:lnTo>
                    <a:pt x="570" y="161"/>
                  </a:lnTo>
                  <a:lnTo>
                    <a:pt x="593" y="216"/>
                  </a:lnTo>
                  <a:lnTo>
                    <a:pt x="603" y="274"/>
                  </a:lnTo>
                  <a:lnTo>
                    <a:pt x="603" y="333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3" y="539"/>
                  </a:lnTo>
                  <a:lnTo>
                    <a:pt x="442" y="572"/>
                  </a:lnTo>
                  <a:lnTo>
                    <a:pt x="387" y="594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5" y="594"/>
                  </a:lnTo>
                  <a:lnTo>
                    <a:pt x="160" y="571"/>
                  </a:lnTo>
                  <a:lnTo>
                    <a:pt x="109" y="537"/>
                  </a:lnTo>
                  <a:lnTo>
                    <a:pt x="88" y="516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2" y="216"/>
                  </a:lnTo>
                  <a:lnTo>
                    <a:pt x="33" y="161"/>
                  </a:lnTo>
                  <a:lnTo>
                    <a:pt x="66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282" y="1181"/>
              <a:ext cx="201" cy="202"/>
            </a:xfrm>
            <a:custGeom>
              <a:avLst/>
              <a:gdLst>
                <a:gd name="T0" fmla="*/ 88 w 604"/>
                <a:gd name="T1" fmla="*/ 88 h 605"/>
                <a:gd name="T2" fmla="*/ 111 w 604"/>
                <a:gd name="T3" fmla="*/ 66 h 605"/>
                <a:gd name="T4" fmla="*/ 162 w 604"/>
                <a:gd name="T5" fmla="*/ 33 h 605"/>
                <a:gd name="T6" fmla="*/ 216 w 604"/>
                <a:gd name="T7" fmla="*/ 11 h 605"/>
                <a:gd name="T8" fmla="*/ 274 w 604"/>
                <a:gd name="T9" fmla="*/ 0 h 605"/>
                <a:gd name="T10" fmla="*/ 332 w 604"/>
                <a:gd name="T11" fmla="*/ 0 h 605"/>
                <a:gd name="T12" fmla="*/ 389 w 604"/>
                <a:gd name="T13" fmla="*/ 11 h 605"/>
                <a:gd name="T14" fmla="*/ 444 w 604"/>
                <a:gd name="T15" fmla="*/ 34 h 605"/>
                <a:gd name="T16" fmla="*/ 494 w 604"/>
                <a:gd name="T17" fmla="*/ 67 h 605"/>
                <a:gd name="T18" fmla="*/ 517 w 604"/>
                <a:gd name="T19" fmla="*/ 89 h 605"/>
                <a:gd name="T20" fmla="*/ 538 w 604"/>
                <a:gd name="T21" fmla="*/ 111 h 605"/>
                <a:gd name="T22" fmla="*/ 571 w 604"/>
                <a:gd name="T23" fmla="*/ 161 h 605"/>
                <a:gd name="T24" fmla="*/ 594 w 604"/>
                <a:gd name="T25" fmla="*/ 217 h 605"/>
                <a:gd name="T26" fmla="*/ 604 w 604"/>
                <a:gd name="T27" fmla="*/ 273 h 605"/>
                <a:gd name="T28" fmla="*/ 604 w 604"/>
                <a:gd name="T29" fmla="*/ 332 h 605"/>
                <a:gd name="T30" fmla="*/ 594 w 604"/>
                <a:gd name="T31" fmla="*/ 389 h 605"/>
                <a:gd name="T32" fmla="*/ 571 w 604"/>
                <a:gd name="T33" fmla="*/ 443 h 605"/>
                <a:gd name="T34" fmla="*/ 538 w 604"/>
                <a:gd name="T35" fmla="*/ 494 h 605"/>
                <a:gd name="T36" fmla="*/ 516 w 604"/>
                <a:gd name="T37" fmla="*/ 517 h 605"/>
                <a:gd name="T38" fmla="*/ 493 w 604"/>
                <a:gd name="T39" fmla="*/ 538 h 605"/>
                <a:gd name="T40" fmla="*/ 443 w 604"/>
                <a:gd name="T41" fmla="*/ 571 h 605"/>
                <a:gd name="T42" fmla="*/ 388 w 604"/>
                <a:gd name="T43" fmla="*/ 593 h 605"/>
                <a:gd name="T44" fmla="*/ 330 w 604"/>
                <a:gd name="T45" fmla="*/ 605 h 605"/>
                <a:gd name="T46" fmla="*/ 273 w 604"/>
                <a:gd name="T47" fmla="*/ 605 h 605"/>
                <a:gd name="T48" fmla="*/ 215 w 604"/>
                <a:gd name="T49" fmla="*/ 593 h 605"/>
                <a:gd name="T50" fmla="*/ 160 w 604"/>
                <a:gd name="T51" fmla="*/ 571 h 605"/>
                <a:gd name="T52" fmla="*/ 110 w 604"/>
                <a:gd name="T53" fmla="*/ 537 h 605"/>
                <a:gd name="T54" fmla="*/ 88 w 604"/>
                <a:gd name="T55" fmla="*/ 517 h 605"/>
                <a:gd name="T56" fmla="*/ 67 w 604"/>
                <a:gd name="T57" fmla="*/ 494 h 605"/>
                <a:gd name="T58" fmla="*/ 34 w 604"/>
                <a:gd name="T59" fmla="*/ 443 h 605"/>
                <a:gd name="T60" fmla="*/ 10 w 604"/>
                <a:gd name="T61" fmla="*/ 389 h 605"/>
                <a:gd name="T62" fmla="*/ 0 w 604"/>
                <a:gd name="T63" fmla="*/ 331 h 605"/>
                <a:gd name="T64" fmla="*/ 0 w 604"/>
                <a:gd name="T65" fmla="*/ 273 h 605"/>
                <a:gd name="T66" fmla="*/ 12 w 604"/>
                <a:gd name="T67" fmla="*/ 216 h 605"/>
                <a:gd name="T68" fmla="*/ 34 w 604"/>
                <a:gd name="T69" fmla="*/ 161 h 605"/>
                <a:gd name="T70" fmla="*/ 67 w 604"/>
                <a:gd name="T71" fmla="*/ 111 h 605"/>
                <a:gd name="T72" fmla="*/ 88 w 604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8" y="88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4" y="0"/>
                  </a:lnTo>
                  <a:lnTo>
                    <a:pt x="332" y="0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8" y="111"/>
                  </a:lnTo>
                  <a:lnTo>
                    <a:pt x="571" y="161"/>
                  </a:lnTo>
                  <a:lnTo>
                    <a:pt x="594" y="217"/>
                  </a:lnTo>
                  <a:lnTo>
                    <a:pt x="604" y="273"/>
                  </a:lnTo>
                  <a:lnTo>
                    <a:pt x="604" y="332"/>
                  </a:lnTo>
                  <a:lnTo>
                    <a:pt x="594" y="389"/>
                  </a:lnTo>
                  <a:lnTo>
                    <a:pt x="571" y="443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3" y="538"/>
                  </a:lnTo>
                  <a:lnTo>
                    <a:pt x="443" y="571"/>
                  </a:lnTo>
                  <a:lnTo>
                    <a:pt x="388" y="593"/>
                  </a:lnTo>
                  <a:lnTo>
                    <a:pt x="330" y="605"/>
                  </a:lnTo>
                  <a:lnTo>
                    <a:pt x="273" y="605"/>
                  </a:lnTo>
                  <a:lnTo>
                    <a:pt x="215" y="593"/>
                  </a:lnTo>
                  <a:lnTo>
                    <a:pt x="160" y="571"/>
                  </a:lnTo>
                  <a:lnTo>
                    <a:pt x="110" y="537"/>
                  </a:lnTo>
                  <a:lnTo>
                    <a:pt x="88" y="517"/>
                  </a:lnTo>
                  <a:lnTo>
                    <a:pt x="67" y="494"/>
                  </a:lnTo>
                  <a:lnTo>
                    <a:pt x="34" y="443"/>
                  </a:lnTo>
                  <a:lnTo>
                    <a:pt x="10" y="389"/>
                  </a:lnTo>
                  <a:lnTo>
                    <a:pt x="0" y="331"/>
                  </a:lnTo>
                  <a:lnTo>
                    <a:pt x="0" y="273"/>
                  </a:lnTo>
                  <a:lnTo>
                    <a:pt x="12" y="216"/>
                  </a:lnTo>
                  <a:lnTo>
                    <a:pt x="34" y="161"/>
                  </a:lnTo>
                  <a:lnTo>
                    <a:pt x="67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841" y="1094"/>
              <a:ext cx="202" cy="201"/>
            </a:xfrm>
            <a:custGeom>
              <a:avLst/>
              <a:gdLst>
                <a:gd name="T0" fmla="*/ 90 w 605"/>
                <a:gd name="T1" fmla="*/ 87 h 604"/>
                <a:gd name="T2" fmla="*/ 111 w 605"/>
                <a:gd name="T3" fmla="*/ 66 h 604"/>
                <a:gd name="T4" fmla="*/ 162 w 605"/>
                <a:gd name="T5" fmla="*/ 33 h 604"/>
                <a:gd name="T6" fmla="*/ 216 w 605"/>
                <a:gd name="T7" fmla="*/ 11 h 604"/>
                <a:gd name="T8" fmla="*/ 274 w 605"/>
                <a:gd name="T9" fmla="*/ 0 h 604"/>
                <a:gd name="T10" fmla="*/ 333 w 605"/>
                <a:gd name="T11" fmla="*/ 1 h 604"/>
                <a:gd name="T12" fmla="*/ 389 w 605"/>
                <a:gd name="T13" fmla="*/ 11 h 604"/>
                <a:gd name="T14" fmla="*/ 444 w 605"/>
                <a:gd name="T15" fmla="*/ 34 h 604"/>
                <a:gd name="T16" fmla="*/ 494 w 605"/>
                <a:gd name="T17" fmla="*/ 67 h 604"/>
                <a:gd name="T18" fmla="*/ 517 w 605"/>
                <a:gd name="T19" fmla="*/ 89 h 604"/>
                <a:gd name="T20" fmla="*/ 539 w 605"/>
                <a:gd name="T21" fmla="*/ 112 h 604"/>
                <a:gd name="T22" fmla="*/ 572 w 605"/>
                <a:gd name="T23" fmla="*/ 162 h 604"/>
                <a:gd name="T24" fmla="*/ 594 w 605"/>
                <a:gd name="T25" fmla="*/ 217 h 604"/>
                <a:gd name="T26" fmla="*/ 605 w 605"/>
                <a:gd name="T27" fmla="*/ 273 h 604"/>
                <a:gd name="T28" fmla="*/ 605 w 605"/>
                <a:gd name="T29" fmla="*/ 332 h 604"/>
                <a:gd name="T30" fmla="*/ 594 w 605"/>
                <a:gd name="T31" fmla="*/ 390 h 604"/>
                <a:gd name="T32" fmla="*/ 571 w 605"/>
                <a:gd name="T33" fmla="*/ 443 h 604"/>
                <a:gd name="T34" fmla="*/ 538 w 605"/>
                <a:gd name="T35" fmla="*/ 494 h 604"/>
                <a:gd name="T36" fmla="*/ 516 w 605"/>
                <a:gd name="T37" fmla="*/ 517 h 604"/>
                <a:gd name="T38" fmla="*/ 494 w 605"/>
                <a:gd name="T39" fmla="*/ 538 h 604"/>
                <a:gd name="T40" fmla="*/ 444 w 605"/>
                <a:gd name="T41" fmla="*/ 571 h 604"/>
                <a:gd name="T42" fmla="*/ 389 w 605"/>
                <a:gd name="T43" fmla="*/ 593 h 604"/>
                <a:gd name="T44" fmla="*/ 332 w 605"/>
                <a:gd name="T45" fmla="*/ 604 h 604"/>
                <a:gd name="T46" fmla="*/ 273 w 605"/>
                <a:gd name="T47" fmla="*/ 604 h 604"/>
                <a:gd name="T48" fmla="*/ 216 w 605"/>
                <a:gd name="T49" fmla="*/ 593 h 604"/>
                <a:gd name="T50" fmla="*/ 162 w 605"/>
                <a:gd name="T51" fmla="*/ 571 h 604"/>
                <a:gd name="T52" fmla="*/ 111 w 605"/>
                <a:gd name="T53" fmla="*/ 537 h 604"/>
                <a:gd name="T54" fmla="*/ 88 w 605"/>
                <a:gd name="T55" fmla="*/ 517 h 604"/>
                <a:gd name="T56" fmla="*/ 67 w 605"/>
                <a:gd name="T57" fmla="*/ 494 h 604"/>
                <a:gd name="T58" fmla="*/ 33 w 605"/>
                <a:gd name="T59" fmla="*/ 443 h 604"/>
                <a:gd name="T60" fmla="*/ 12 w 605"/>
                <a:gd name="T61" fmla="*/ 388 h 604"/>
                <a:gd name="T62" fmla="*/ 0 w 605"/>
                <a:gd name="T63" fmla="*/ 331 h 604"/>
                <a:gd name="T64" fmla="*/ 0 w 605"/>
                <a:gd name="T65" fmla="*/ 273 h 604"/>
                <a:gd name="T66" fmla="*/ 12 w 605"/>
                <a:gd name="T67" fmla="*/ 216 h 604"/>
                <a:gd name="T68" fmla="*/ 35 w 605"/>
                <a:gd name="T69" fmla="*/ 161 h 604"/>
                <a:gd name="T70" fmla="*/ 68 w 605"/>
                <a:gd name="T71" fmla="*/ 110 h 604"/>
                <a:gd name="T72" fmla="*/ 90 w 605"/>
                <a:gd name="T73" fmla="*/ 8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4">
                  <a:moveTo>
                    <a:pt x="90" y="87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4" y="0"/>
                  </a:lnTo>
                  <a:lnTo>
                    <a:pt x="333" y="1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9" y="112"/>
                  </a:lnTo>
                  <a:lnTo>
                    <a:pt x="572" y="162"/>
                  </a:lnTo>
                  <a:lnTo>
                    <a:pt x="594" y="217"/>
                  </a:lnTo>
                  <a:lnTo>
                    <a:pt x="605" y="273"/>
                  </a:lnTo>
                  <a:lnTo>
                    <a:pt x="605" y="332"/>
                  </a:lnTo>
                  <a:lnTo>
                    <a:pt x="594" y="390"/>
                  </a:lnTo>
                  <a:lnTo>
                    <a:pt x="571" y="443"/>
                  </a:lnTo>
                  <a:lnTo>
                    <a:pt x="538" y="494"/>
                  </a:lnTo>
                  <a:lnTo>
                    <a:pt x="516" y="517"/>
                  </a:lnTo>
                  <a:lnTo>
                    <a:pt x="494" y="538"/>
                  </a:lnTo>
                  <a:lnTo>
                    <a:pt x="444" y="571"/>
                  </a:lnTo>
                  <a:lnTo>
                    <a:pt x="389" y="593"/>
                  </a:lnTo>
                  <a:lnTo>
                    <a:pt x="332" y="604"/>
                  </a:lnTo>
                  <a:lnTo>
                    <a:pt x="273" y="604"/>
                  </a:lnTo>
                  <a:lnTo>
                    <a:pt x="216" y="593"/>
                  </a:lnTo>
                  <a:lnTo>
                    <a:pt x="162" y="571"/>
                  </a:lnTo>
                  <a:lnTo>
                    <a:pt x="111" y="537"/>
                  </a:lnTo>
                  <a:lnTo>
                    <a:pt x="88" y="517"/>
                  </a:lnTo>
                  <a:lnTo>
                    <a:pt x="67" y="494"/>
                  </a:lnTo>
                  <a:lnTo>
                    <a:pt x="33" y="443"/>
                  </a:lnTo>
                  <a:lnTo>
                    <a:pt x="12" y="388"/>
                  </a:lnTo>
                  <a:lnTo>
                    <a:pt x="0" y="331"/>
                  </a:lnTo>
                  <a:lnTo>
                    <a:pt x="0" y="273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0"/>
                  </a:lnTo>
                  <a:lnTo>
                    <a:pt x="90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068" y="1151"/>
              <a:ext cx="202" cy="201"/>
            </a:xfrm>
            <a:custGeom>
              <a:avLst/>
              <a:gdLst>
                <a:gd name="T0" fmla="*/ 88 w 605"/>
                <a:gd name="T1" fmla="*/ 88 h 604"/>
                <a:gd name="T2" fmla="*/ 111 w 605"/>
                <a:gd name="T3" fmla="*/ 67 h 604"/>
                <a:gd name="T4" fmla="*/ 161 w 605"/>
                <a:gd name="T5" fmla="*/ 34 h 604"/>
                <a:gd name="T6" fmla="*/ 216 w 605"/>
                <a:gd name="T7" fmla="*/ 10 h 604"/>
                <a:gd name="T8" fmla="*/ 274 w 605"/>
                <a:gd name="T9" fmla="*/ 0 h 604"/>
                <a:gd name="T10" fmla="*/ 331 w 605"/>
                <a:gd name="T11" fmla="*/ 0 h 604"/>
                <a:gd name="T12" fmla="*/ 389 w 605"/>
                <a:gd name="T13" fmla="*/ 12 h 604"/>
                <a:gd name="T14" fmla="*/ 444 w 605"/>
                <a:gd name="T15" fmla="*/ 34 h 604"/>
                <a:gd name="T16" fmla="*/ 494 w 605"/>
                <a:gd name="T17" fmla="*/ 67 h 604"/>
                <a:gd name="T18" fmla="*/ 517 w 605"/>
                <a:gd name="T19" fmla="*/ 88 h 604"/>
                <a:gd name="T20" fmla="*/ 539 w 605"/>
                <a:gd name="T21" fmla="*/ 111 h 604"/>
                <a:gd name="T22" fmla="*/ 572 w 605"/>
                <a:gd name="T23" fmla="*/ 162 h 604"/>
                <a:gd name="T24" fmla="*/ 594 w 605"/>
                <a:gd name="T25" fmla="*/ 216 h 604"/>
                <a:gd name="T26" fmla="*/ 605 w 605"/>
                <a:gd name="T27" fmla="*/ 274 h 604"/>
                <a:gd name="T28" fmla="*/ 605 w 605"/>
                <a:gd name="T29" fmla="*/ 332 h 604"/>
                <a:gd name="T30" fmla="*/ 594 w 605"/>
                <a:gd name="T31" fmla="*/ 389 h 604"/>
                <a:gd name="T32" fmla="*/ 570 w 605"/>
                <a:gd name="T33" fmla="*/ 444 h 604"/>
                <a:gd name="T34" fmla="*/ 537 w 605"/>
                <a:gd name="T35" fmla="*/ 494 h 604"/>
                <a:gd name="T36" fmla="*/ 516 w 605"/>
                <a:gd name="T37" fmla="*/ 517 h 604"/>
                <a:gd name="T38" fmla="*/ 494 w 605"/>
                <a:gd name="T39" fmla="*/ 538 h 604"/>
                <a:gd name="T40" fmla="*/ 442 w 605"/>
                <a:gd name="T41" fmla="*/ 571 h 604"/>
                <a:gd name="T42" fmla="*/ 388 w 605"/>
                <a:gd name="T43" fmla="*/ 594 h 604"/>
                <a:gd name="T44" fmla="*/ 331 w 605"/>
                <a:gd name="T45" fmla="*/ 604 h 604"/>
                <a:gd name="T46" fmla="*/ 272 w 605"/>
                <a:gd name="T47" fmla="*/ 604 h 604"/>
                <a:gd name="T48" fmla="*/ 216 w 605"/>
                <a:gd name="T49" fmla="*/ 592 h 604"/>
                <a:gd name="T50" fmla="*/ 161 w 605"/>
                <a:gd name="T51" fmla="*/ 571 h 604"/>
                <a:gd name="T52" fmla="*/ 111 w 605"/>
                <a:gd name="T53" fmla="*/ 538 h 604"/>
                <a:gd name="T54" fmla="*/ 88 w 605"/>
                <a:gd name="T55" fmla="*/ 516 h 604"/>
                <a:gd name="T56" fmla="*/ 66 w 605"/>
                <a:gd name="T57" fmla="*/ 493 h 604"/>
                <a:gd name="T58" fmla="*/ 33 w 605"/>
                <a:gd name="T59" fmla="*/ 443 h 604"/>
                <a:gd name="T60" fmla="*/ 12 w 605"/>
                <a:gd name="T61" fmla="*/ 388 h 604"/>
                <a:gd name="T62" fmla="*/ 0 w 605"/>
                <a:gd name="T63" fmla="*/ 330 h 604"/>
                <a:gd name="T64" fmla="*/ 0 w 605"/>
                <a:gd name="T65" fmla="*/ 273 h 604"/>
                <a:gd name="T66" fmla="*/ 12 w 605"/>
                <a:gd name="T67" fmla="*/ 215 h 604"/>
                <a:gd name="T68" fmla="*/ 33 w 605"/>
                <a:gd name="T69" fmla="*/ 160 h 604"/>
                <a:gd name="T70" fmla="*/ 68 w 605"/>
                <a:gd name="T71" fmla="*/ 110 h 604"/>
                <a:gd name="T72" fmla="*/ 88 w 605"/>
                <a:gd name="T73" fmla="*/ 8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4">
                  <a:moveTo>
                    <a:pt x="88" y="88"/>
                  </a:moveTo>
                  <a:lnTo>
                    <a:pt x="111" y="67"/>
                  </a:lnTo>
                  <a:lnTo>
                    <a:pt x="161" y="34"/>
                  </a:lnTo>
                  <a:lnTo>
                    <a:pt x="216" y="10"/>
                  </a:lnTo>
                  <a:lnTo>
                    <a:pt x="274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8"/>
                  </a:lnTo>
                  <a:lnTo>
                    <a:pt x="539" y="111"/>
                  </a:lnTo>
                  <a:lnTo>
                    <a:pt x="572" y="162"/>
                  </a:lnTo>
                  <a:lnTo>
                    <a:pt x="594" y="216"/>
                  </a:lnTo>
                  <a:lnTo>
                    <a:pt x="605" y="274"/>
                  </a:lnTo>
                  <a:lnTo>
                    <a:pt x="605" y="332"/>
                  </a:lnTo>
                  <a:lnTo>
                    <a:pt x="594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4" y="538"/>
                  </a:lnTo>
                  <a:lnTo>
                    <a:pt x="442" y="571"/>
                  </a:lnTo>
                  <a:lnTo>
                    <a:pt x="388" y="594"/>
                  </a:lnTo>
                  <a:lnTo>
                    <a:pt x="331" y="604"/>
                  </a:lnTo>
                  <a:lnTo>
                    <a:pt x="272" y="604"/>
                  </a:lnTo>
                  <a:lnTo>
                    <a:pt x="216" y="592"/>
                  </a:lnTo>
                  <a:lnTo>
                    <a:pt x="161" y="571"/>
                  </a:lnTo>
                  <a:lnTo>
                    <a:pt x="111" y="538"/>
                  </a:lnTo>
                  <a:lnTo>
                    <a:pt x="88" y="516"/>
                  </a:lnTo>
                  <a:lnTo>
                    <a:pt x="66" y="493"/>
                  </a:lnTo>
                  <a:lnTo>
                    <a:pt x="33" y="443"/>
                  </a:lnTo>
                  <a:lnTo>
                    <a:pt x="12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2" y="215"/>
                  </a:lnTo>
                  <a:lnTo>
                    <a:pt x="33" y="160"/>
                  </a:lnTo>
                  <a:lnTo>
                    <a:pt x="68" y="110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4275" y="1391"/>
              <a:ext cx="202" cy="202"/>
            </a:xfrm>
            <a:custGeom>
              <a:avLst/>
              <a:gdLst>
                <a:gd name="T0" fmla="*/ 605 w 605"/>
                <a:gd name="T1" fmla="*/ 302 h 604"/>
                <a:gd name="T2" fmla="*/ 604 w 605"/>
                <a:gd name="T3" fmla="*/ 332 h 604"/>
                <a:gd name="T4" fmla="*/ 592 w 605"/>
                <a:gd name="T5" fmla="*/ 393 h 604"/>
                <a:gd name="T6" fmla="*/ 569 w 605"/>
                <a:gd name="T7" fmla="*/ 446 h 604"/>
                <a:gd name="T8" fmla="*/ 536 w 605"/>
                <a:gd name="T9" fmla="*/ 495 h 604"/>
                <a:gd name="T10" fmla="*/ 496 w 605"/>
                <a:gd name="T11" fmla="*/ 535 h 604"/>
                <a:gd name="T12" fmla="*/ 447 w 605"/>
                <a:gd name="T13" fmla="*/ 568 h 604"/>
                <a:gd name="T14" fmla="*/ 394 w 605"/>
                <a:gd name="T15" fmla="*/ 591 h 604"/>
                <a:gd name="T16" fmla="*/ 334 w 605"/>
                <a:gd name="T17" fmla="*/ 603 h 604"/>
                <a:gd name="T18" fmla="*/ 303 w 605"/>
                <a:gd name="T19" fmla="*/ 604 h 604"/>
                <a:gd name="T20" fmla="*/ 271 w 605"/>
                <a:gd name="T21" fmla="*/ 603 h 604"/>
                <a:gd name="T22" fmla="*/ 212 w 605"/>
                <a:gd name="T23" fmla="*/ 591 h 604"/>
                <a:gd name="T24" fmla="*/ 157 w 605"/>
                <a:gd name="T25" fmla="*/ 568 h 604"/>
                <a:gd name="T26" fmla="*/ 110 w 605"/>
                <a:gd name="T27" fmla="*/ 535 h 604"/>
                <a:gd name="T28" fmla="*/ 68 w 605"/>
                <a:gd name="T29" fmla="*/ 495 h 604"/>
                <a:gd name="T30" fmla="*/ 36 w 605"/>
                <a:gd name="T31" fmla="*/ 446 h 604"/>
                <a:gd name="T32" fmla="*/ 13 w 605"/>
                <a:gd name="T33" fmla="*/ 393 h 604"/>
                <a:gd name="T34" fmla="*/ 0 w 605"/>
                <a:gd name="T35" fmla="*/ 332 h 604"/>
                <a:gd name="T36" fmla="*/ 0 w 605"/>
                <a:gd name="T37" fmla="*/ 302 h 604"/>
                <a:gd name="T38" fmla="*/ 0 w 605"/>
                <a:gd name="T39" fmla="*/ 270 h 604"/>
                <a:gd name="T40" fmla="*/ 13 w 605"/>
                <a:gd name="T41" fmla="*/ 211 h 604"/>
                <a:gd name="T42" fmla="*/ 36 w 605"/>
                <a:gd name="T43" fmla="*/ 156 h 604"/>
                <a:gd name="T44" fmla="*/ 68 w 605"/>
                <a:gd name="T45" fmla="*/ 109 h 604"/>
                <a:gd name="T46" fmla="*/ 110 w 605"/>
                <a:gd name="T47" fmla="*/ 67 h 604"/>
                <a:gd name="T48" fmla="*/ 157 w 605"/>
                <a:gd name="T49" fmla="*/ 36 h 604"/>
                <a:gd name="T50" fmla="*/ 212 w 605"/>
                <a:gd name="T51" fmla="*/ 12 h 604"/>
                <a:gd name="T52" fmla="*/ 271 w 605"/>
                <a:gd name="T53" fmla="*/ 0 h 604"/>
                <a:gd name="T54" fmla="*/ 303 w 605"/>
                <a:gd name="T55" fmla="*/ 0 h 604"/>
                <a:gd name="T56" fmla="*/ 334 w 605"/>
                <a:gd name="T57" fmla="*/ 0 h 604"/>
                <a:gd name="T58" fmla="*/ 394 w 605"/>
                <a:gd name="T59" fmla="*/ 12 h 604"/>
                <a:gd name="T60" fmla="*/ 447 w 605"/>
                <a:gd name="T61" fmla="*/ 36 h 604"/>
                <a:gd name="T62" fmla="*/ 496 w 605"/>
                <a:gd name="T63" fmla="*/ 67 h 604"/>
                <a:gd name="T64" fmla="*/ 536 w 605"/>
                <a:gd name="T65" fmla="*/ 109 h 604"/>
                <a:gd name="T66" fmla="*/ 569 w 605"/>
                <a:gd name="T67" fmla="*/ 156 h 604"/>
                <a:gd name="T68" fmla="*/ 592 w 605"/>
                <a:gd name="T69" fmla="*/ 211 h 604"/>
                <a:gd name="T70" fmla="*/ 604 w 605"/>
                <a:gd name="T71" fmla="*/ 270 h 604"/>
                <a:gd name="T72" fmla="*/ 605 w 605"/>
                <a:gd name="T73" fmla="*/ 30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4">
                  <a:moveTo>
                    <a:pt x="605" y="302"/>
                  </a:moveTo>
                  <a:lnTo>
                    <a:pt x="604" y="332"/>
                  </a:lnTo>
                  <a:lnTo>
                    <a:pt x="592" y="393"/>
                  </a:lnTo>
                  <a:lnTo>
                    <a:pt x="569" y="446"/>
                  </a:lnTo>
                  <a:lnTo>
                    <a:pt x="536" y="495"/>
                  </a:lnTo>
                  <a:lnTo>
                    <a:pt x="496" y="535"/>
                  </a:lnTo>
                  <a:lnTo>
                    <a:pt x="447" y="568"/>
                  </a:lnTo>
                  <a:lnTo>
                    <a:pt x="394" y="591"/>
                  </a:lnTo>
                  <a:lnTo>
                    <a:pt x="334" y="603"/>
                  </a:lnTo>
                  <a:lnTo>
                    <a:pt x="303" y="604"/>
                  </a:lnTo>
                  <a:lnTo>
                    <a:pt x="271" y="603"/>
                  </a:lnTo>
                  <a:lnTo>
                    <a:pt x="212" y="591"/>
                  </a:lnTo>
                  <a:lnTo>
                    <a:pt x="157" y="568"/>
                  </a:lnTo>
                  <a:lnTo>
                    <a:pt x="110" y="535"/>
                  </a:lnTo>
                  <a:lnTo>
                    <a:pt x="68" y="495"/>
                  </a:lnTo>
                  <a:lnTo>
                    <a:pt x="36" y="446"/>
                  </a:lnTo>
                  <a:lnTo>
                    <a:pt x="13" y="393"/>
                  </a:lnTo>
                  <a:lnTo>
                    <a:pt x="0" y="332"/>
                  </a:lnTo>
                  <a:lnTo>
                    <a:pt x="0" y="302"/>
                  </a:lnTo>
                  <a:lnTo>
                    <a:pt x="0" y="270"/>
                  </a:lnTo>
                  <a:lnTo>
                    <a:pt x="13" y="211"/>
                  </a:lnTo>
                  <a:lnTo>
                    <a:pt x="36" y="156"/>
                  </a:lnTo>
                  <a:lnTo>
                    <a:pt x="68" y="109"/>
                  </a:lnTo>
                  <a:lnTo>
                    <a:pt x="110" y="67"/>
                  </a:lnTo>
                  <a:lnTo>
                    <a:pt x="157" y="36"/>
                  </a:lnTo>
                  <a:lnTo>
                    <a:pt x="212" y="12"/>
                  </a:lnTo>
                  <a:lnTo>
                    <a:pt x="271" y="0"/>
                  </a:lnTo>
                  <a:lnTo>
                    <a:pt x="303" y="0"/>
                  </a:lnTo>
                  <a:lnTo>
                    <a:pt x="334" y="0"/>
                  </a:lnTo>
                  <a:lnTo>
                    <a:pt x="394" y="12"/>
                  </a:lnTo>
                  <a:lnTo>
                    <a:pt x="447" y="36"/>
                  </a:lnTo>
                  <a:lnTo>
                    <a:pt x="496" y="67"/>
                  </a:lnTo>
                  <a:lnTo>
                    <a:pt x="536" y="109"/>
                  </a:lnTo>
                  <a:lnTo>
                    <a:pt x="569" y="156"/>
                  </a:lnTo>
                  <a:lnTo>
                    <a:pt x="592" y="211"/>
                  </a:lnTo>
                  <a:lnTo>
                    <a:pt x="604" y="270"/>
                  </a:lnTo>
                  <a:lnTo>
                    <a:pt x="605" y="302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128" y="1285"/>
              <a:ext cx="202" cy="201"/>
            </a:xfrm>
            <a:custGeom>
              <a:avLst/>
              <a:gdLst>
                <a:gd name="T0" fmla="*/ 88 w 605"/>
                <a:gd name="T1" fmla="*/ 88 h 605"/>
                <a:gd name="T2" fmla="*/ 111 w 605"/>
                <a:gd name="T3" fmla="*/ 66 h 605"/>
                <a:gd name="T4" fmla="*/ 161 w 605"/>
                <a:gd name="T5" fmla="*/ 33 h 605"/>
                <a:gd name="T6" fmla="*/ 216 w 605"/>
                <a:gd name="T7" fmla="*/ 11 h 605"/>
                <a:gd name="T8" fmla="*/ 274 w 605"/>
                <a:gd name="T9" fmla="*/ 0 h 605"/>
                <a:gd name="T10" fmla="*/ 331 w 605"/>
                <a:gd name="T11" fmla="*/ 1 h 605"/>
                <a:gd name="T12" fmla="*/ 389 w 605"/>
                <a:gd name="T13" fmla="*/ 11 h 605"/>
                <a:gd name="T14" fmla="*/ 444 w 605"/>
                <a:gd name="T15" fmla="*/ 34 h 605"/>
                <a:gd name="T16" fmla="*/ 494 w 605"/>
                <a:gd name="T17" fmla="*/ 67 h 605"/>
                <a:gd name="T18" fmla="*/ 517 w 605"/>
                <a:gd name="T19" fmla="*/ 89 h 605"/>
                <a:gd name="T20" fmla="*/ 539 w 605"/>
                <a:gd name="T21" fmla="*/ 112 h 605"/>
                <a:gd name="T22" fmla="*/ 572 w 605"/>
                <a:gd name="T23" fmla="*/ 163 h 605"/>
                <a:gd name="T24" fmla="*/ 594 w 605"/>
                <a:gd name="T25" fmla="*/ 217 h 605"/>
                <a:gd name="T26" fmla="*/ 605 w 605"/>
                <a:gd name="T27" fmla="*/ 273 h 605"/>
                <a:gd name="T28" fmla="*/ 605 w 605"/>
                <a:gd name="T29" fmla="*/ 332 h 605"/>
                <a:gd name="T30" fmla="*/ 594 w 605"/>
                <a:gd name="T31" fmla="*/ 389 h 605"/>
                <a:gd name="T32" fmla="*/ 571 w 605"/>
                <a:gd name="T33" fmla="*/ 443 h 605"/>
                <a:gd name="T34" fmla="*/ 537 w 605"/>
                <a:gd name="T35" fmla="*/ 494 h 605"/>
                <a:gd name="T36" fmla="*/ 516 w 605"/>
                <a:gd name="T37" fmla="*/ 517 h 605"/>
                <a:gd name="T38" fmla="*/ 494 w 605"/>
                <a:gd name="T39" fmla="*/ 538 h 605"/>
                <a:gd name="T40" fmla="*/ 444 w 605"/>
                <a:gd name="T41" fmla="*/ 572 h 605"/>
                <a:gd name="T42" fmla="*/ 389 w 605"/>
                <a:gd name="T43" fmla="*/ 593 h 605"/>
                <a:gd name="T44" fmla="*/ 331 w 605"/>
                <a:gd name="T45" fmla="*/ 605 h 605"/>
                <a:gd name="T46" fmla="*/ 272 w 605"/>
                <a:gd name="T47" fmla="*/ 605 h 605"/>
                <a:gd name="T48" fmla="*/ 216 w 605"/>
                <a:gd name="T49" fmla="*/ 593 h 605"/>
                <a:gd name="T50" fmla="*/ 161 w 605"/>
                <a:gd name="T51" fmla="*/ 572 h 605"/>
                <a:gd name="T52" fmla="*/ 111 w 605"/>
                <a:gd name="T53" fmla="*/ 537 h 605"/>
                <a:gd name="T54" fmla="*/ 88 w 605"/>
                <a:gd name="T55" fmla="*/ 517 h 605"/>
                <a:gd name="T56" fmla="*/ 66 w 605"/>
                <a:gd name="T57" fmla="*/ 494 h 605"/>
                <a:gd name="T58" fmla="*/ 33 w 605"/>
                <a:gd name="T59" fmla="*/ 443 h 605"/>
                <a:gd name="T60" fmla="*/ 12 w 605"/>
                <a:gd name="T61" fmla="*/ 389 h 605"/>
                <a:gd name="T62" fmla="*/ 0 w 605"/>
                <a:gd name="T63" fmla="*/ 331 h 605"/>
                <a:gd name="T64" fmla="*/ 0 w 605"/>
                <a:gd name="T65" fmla="*/ 273 h 605"/>
                <a:gd name="T66" fmla="*/ 12 w 605"/>
                <a:gd name="T67" fmla="*/ 216 h 605"/>
                <a:gd name="T68" fmla="*/ 35 w 605"/>
                <a:gd name="T69" fmla="*/ 161 h 605"/>
                <a:gd name="T70" fmla="*/ 68 w 605"/>
                <a:gd name="T71" fmla="*/ 111 h 605"/>
                <a:gd name="T72" fmla="*/ 88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8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1"/>
                  </a:lnTo>
                  <a:lnTo>
                    <a:pt x="274" y="0"/>
                  </a:lnTo>
                  <a:lnTo>
                    <a:pt x="331" y="1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4" y="67"/>
                  </a:lnTo>
                  <a:lnTo>
                    <a:pt x="517" y="89"/>
                  </a:lnTo>
                  <a:lnTo>
                    <a:pt x="539" y="112"/>
                  </a:lnTo>
                  <a:lnTo>
                    <a:pt x="572" y="163"/>
                  </a:lnTo>
                  <a:lnTo>
                    <a:pt x="594" y="217"/>
                  </a:lnTo>
                  <a:lnTo>
                    <a:pt x="605" y="273"/>
                  </a:lnTo>
                  <a:lnTo>
                    <a:pt x="605" y="332"/>
                  </a:lnTo>
                  <a:lnTo>
                    <a:pt x="594" y="389"/>
                  </a:lnTo>
                  <a:lnTo>
                    <a:pt x="571" y="443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4" y="538"/>
                  </a:lnTo>
                  <a:lnTo>
                    <a:pt x="444" y="572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2" y="605"/>
                  </a:lnTo>
                  <a:lnTo>
                    <a:pt x="216" y="593"/>
                  </a:lnTo>
                  <a:lnTo>
                    <a:pt x="161" y="572"/>
                  </a:lnTo>
                  <a:lnTo>
                    <a:pt x="111" y="537"/>
                  </a:lnTo>
                  <a:lnTo>
                    <a:pt x="88" y="517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0" y="273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4235" y="1323"/>
              <a:ext cx="201" cy="201"/>
            </a:xfrm>
            <a:custGeom>
              <a:avLst/>
              <a:gdLst>
                <a:gd name="T0" fmla="*/ 88 w 603"/>
                <a:gd name="T1" fmla="*/ 88 h 603"/>
                <a:gd name="T2" fmla="*/ 111 w 603"/>
                <a:gd name="T3" fmla="*/ 66 h 603"/>
                <a:gd name="T4" fmla="*/ 161 w 603"/>
                <a:gd name="T5" fmla="*/ 33 h 603"/>
                <a:gd name="T6" fmla="*/ 216 w 603"/>
                <a:gd name="T7" fmla="*/ 12 h 603"/>
                <a:gd name="T8" fmla="*/ 274 w 603"/>
                <a:gd name="T9" fmla="*/ 0 h 603"/>
                <a:gd name="T10" fmla="*/ 331 w 603"/>
                <a:gd name="T11" fmla="*/ 0 h 603"/>
                <a:gd name="T12" fmla="*/ 389 w 603"/>
                <a:gd name="T13" fmla="*/ 12 h 603"/>
                <a:gd name="T14" fmla="*/ 444 w 603"/>
                <a:gd name="T15" fmla="*/ 33 h 603"/>
                <a:gd name="T16" fmla="*/ 494 w 603"/>
                <a:gd name="T17" fmla="*/ 66 h 603"/>
                <a:gd name="T18" fmla="*/ 517 w 603"/>
                <a:gd name="T19" fmla="*/ 88 h 603"/>
                <a:gd name="T20" fmla="*/ 537 w 603"/>
                <a:gd name="T21" fmla="*/ 111 h 603"/>
                <a:gd name="T22" fmla="*/ 570 w 603"/>
                <a:gd name="T23" fmla="*/ 161 h 603"/>
                <a:gd name="T24" fmla="*/ 593 w 603"/>
                <a:gd name="T25" fmla="*/ 216 h 603"/>
                <a:gd name="T26" fmla="*/ 603 w 603"/>
                <a:gd name="T27" fmla="*/ 274 h 603"/>
                <a:gd name="T28" fmla="*/ 603 w 603"/>
                <a:gd name="T29" fmla="*/ 331 h 603"/>
                <a:gd name="T30" fmla="*/ 593 w 603"/>
                <a:gd name="T31" fmla="*/ 389 h 603"/>
                <a:gd name="T32" fmla="*/ 570 w 603"/>
                <a:gd name="T33" fmla="*/ 444 h 603"/>
                <a:gd name="T34" fmla="*/ 537 w 603"/>
                <a:gd name="T35" fmla="*/ 494 h 603"/>
                <a:gd name="T36" fmla="*/ 516 w 603"/>
                <a:gd name="T37" fmla="*/ 517 h 603"/>
                <a:gd name="T38" fmla="*/ 492 w 603"/>
                <a:gd name="T39" fmla="*/ 537 h 603"/>
                <a:gd name="T40" fmla="*/ 442 w 603"/>
                <a:gd name="T41" fmla="*/ 570 h 603"/>
                <a:gd name="T42" fmla="*/ 387 w 603"/>
                <a:gd name="T43" fmla="*/ 593 h 603"/>
                <a:gd name="T44" fmla="*/ 330 w 603"/>
                <a:gd name="T45" fmla="*/ 603 h 603"/>
                <a:gd name="T46" fmla="*/ 272 w 603"/>
                <a:gd name="T47" fmla="*/ 603 h 603"/>
                <a:gd name="T48" fmla="*/ 215 w 603"/>
                <a:gd name="T49" fmla="*/ 593 h 603"/>
                <a:gd name="T50" fmla="*/ 160 w 603"/>
                <a:gd name="T51" fmla="*/ 570 h 603"/>
                <a:gd name="T52" fmla="*/ 109 w 603"/>
                <a:gd name="T53" fmla="*/ 537 h 603"/>
                <a:gd name="T54" fmla="*/ 88 w 603"/>
                <a:gd name="T55" fmla="*/ 516 h 603"/>
                <a:gd name="T56" fmla="*/ 66 w 603"/>
                <a:gd name="T57" fmla="*/ 493 h 603"/>
                <a:gd name="T58" fmla="*/ 33 w 603"/>
                <a:gd name="T59" fmla="*/ 442 h 603"/>
                <a:gd name="T60" fmla="*/ 11 w 603"/>
                <a:gd name="T61" fmla="*/ 387 h 603"/>
                <a:gd name="T62" fmla="*/ 0 w 603"/>
                <a:gd name="T63" fmla="*/ 331 h 603"/>
                <a:gd name="T64" fmla="*/ 0 w 603"/>
                <a:gd name="T65" fmla="*/ 272 h 603"/>
                <a:gd name="T66" fmla="*/ 11 w 603"/>
                <a:gd name="T67" fmla="*/ 215 h 603"/>
                <a:gd name="T68" fmla="*/ 33 w 603"/>
                <a:gd name="T69" fmla="*/ 160 h 603"/>
                <a:gd name="T70" fmla="*/ 66 w 603"/>
                <a:gd name="T71" fmla="*/ 111 h 603"/>
                <a:gd name="T72" fmla="*/ 88 w 603"/>
                <a:gd name="T73" fmla="*/ 8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603">
                  <a:moveTo>
                    <a:pt x="88" y="88"/>
                  </a:moveTo>
                  <a:lnTo>
                    <a:pt x="111" y="66"/>
                  </a:lnTo>
                  <a:lnTo>
                    <a:pt x="161" y="33"/>
                  </a:lnTo>
                  <a:lnTo>
                    <a:pt x="216" y="12"/>
                  </a:lnTo>
                  <a:lnTo>
                    <a:pt x="274" y="0"/>
                  </a:lnTo>
                  <a:lnTo>
                    <a:pt x="331" y="0"/>
                  </a:lnTo>
                  <a:lnTo>
                    <a:pt x="389" y="12"/>
                  </a:lnTo>
                  <a:lnTo>
                    <a:pt x="444" y="33"/>
                  </a:lnTo>
                  <a:lnTo>
                    <a:pt x="494" y="66"/>
                  </a:lnTo>
                  <a:lnTo>
                    <a:pt x="517" y="88"/>
                  </a:lnTo>
                  <a:lnTo>
                    <a:pt x="537" y="111"/>
                  </a:lnTo>
                  <a:lnTo>
                    <a:pt x="570" y="161"/>
                  </a:lnTo>
                  <a:lnTo>
                    <a:pt x="593" y="216"/>
                  </a:lnTo>
                  <a:lnTo>
                    <a:pt x="603" y="274"/>
                  </a:lnTo>
                  <a:lnTo>
                    <a:pt x="603" y="331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2" y="537"/>
                  </a:lnTo>
                  <a:lnTo>
                    <a:pt x="442" y="570"/>
                  </a:lnTo>
                  <a:lnTo>
                    <a:pt x="387" y="593"/>
                  </a:lnTo>
                  <a:lnTo>
                    <a:pt x="330" y="603"/>
                  </a:lnTo>
                  <a:lnTo>
                    <a:pt x="272" y="603"/>
                  </a:lnTo>
                  <a:lnTo>
                    <a:pt x="215" y="593"/>
                  </a:lnTo>
                  <a:lnTo>
                    <a:pt x="160" y="570"/>
                  </a:lnTo>
                  <a:lnTo>
                    <a:pt x="109" y="537"/>
                  </a:lnTo>
                  <a:lnTo>
                    <a:pt x="88" y="516"/>
                  </a:lnTo>
                  <a:lnTo>
                    <a:pt x="66" y="493"/>
                  </a:lnTo>
                  <a:lnTo>
                    <a:pt x="33" y="442"/>
                  </a:lnTo>
                  <a:lnTo>
                    <a:pt x="11" y="387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1" y="215"/>
                  </a:lnTo>
                  <a:lnTo>
                    <a:pt x="33" y="160"/>
                  </a:lnTo>
                  <a:lnTo>
                    <a:pt x="66" y="111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4310" y="1220"/>
              <a:ext cx="202" cy="201"/>
            </a:xfrm>
            <a:custGeom>
              <a:avLst/>
              <a:gdLst>
                <a:gd name="T0" fmla="*/ 88 w 604"/>
                <a:gd name="T1" fmla="*/ 87 h 604"/>
                <a:gd name="T2" fmla="*/ 111 w 604"/>
                <a:gd name="T3" fmla="*/ 67 h 604"/>
                <a:gd name="T4" fmla="*/ 162 w 604"/>
                <a:gd name="T5" fmla="*/ 33 h 604"/>
                <a:gd name="T6" fmla="*/ 217 w 604"/>
                <a:gd name="T7" fmla="*/ 10 h 604"/>
                <a:gd name="T8" fmla="*/ 274 w 604"/>
                <a:gd name="T9" fmla="*/ 0 h 604"/>
                <a:gd name="T10" fmla="*/ 332 w 604"/>
                <a:gd name="T11" fmla="*/ 0 h 604"/>
                <a:gd name="T12" fmla="*/ 389 w 604"/>
                <a:gd name="T13" fmla="*/ 10 h 604"/>
                <a:gd name="T14" fmla="*/ 444 w 604"/>
                <a:gd name="T15" fmla="*/ 33 h 604"/>
                <a:gd name="T16" fmla="*/ 494 w 604"/>
                <a:gd name="T17" fmla="*/ 67 h 604"/>
                <a:gd name="T18" fmla="*/ 518 w 604"/>
                <a:gd name="T19" fmla="*/ 88 h 604"/>
                <a:gd name="T20" fmla="*/ 538 w 604"/>
                <a:gd name="T21" fmla="*/ 111 h 604"/>
                <a:gd name="T22" fmla="*/ 571 w 604"/>
                <a:gd name="T23" fmla="*/ 162 h 604"/>
                <a:gd name="T24" fmla="*/ 594 w 604"/>
                <a:gd name="T25" fmla="*/ 216 h 604"/>
                <a:gd name="T26" fmla="*/ 604 w 604"/>
                <a:gd name="T27" fmla="*/ 274 h 604"/>
                <a:gd name="T28" fmla="*/ 604 w 604"/>
                <a:gd name="T29" fmla="*/ 332 h 604"/>
                <a:gd name="T30" fmla="*/ 594 w 604"/>
                <a:gd name="T31" fmla="*/ 389 h 604"/>
                <a:gd name="T32" fmla="*/ 571 w 604"/>
                <a:gd name="T33" fmla="*/ 444 h 604"/>
                <a:gd name="T34" fmla="*/ 538 w 604"/>
                <a:gd name="T35" fmla="*/ 494 h 604"/>
                <a:gd name="T36" fmla="*/ 516 w 604"/>
                <a:gd name="T37" fmla="*/ 516 h 604"/>
                <a:gd name="T38" fmla="*/ 493 w 604"/>
                <a:gd name="T39" fmla="*/ 538 h 604"/>
                <a:gd name="T40" fmla="*/ 443 w 604"/>
                <a:gd name="T41" fmla="*/ 571 h 604"/>
                <a:gd name="T42" fmla="*/ 388 w 604"/>
                <a:gd name="T43" fmla="*/ 592 h 604"/>
                <a:gd name="T44" fmla="*/ 332 w 604"/>
                <a:gd name="T45" fmla="*/ 604 h 604"/>
                <a:gd name="T46" fmla="*/ 273 w 604"/>
                <a:gd name="T47" fmla="*/ 604 h 604"/>
                <a:gd name="T48" fmla="*/ 215 w 604"/>
                <a:gd name="T49" fmla="*/ 592 h 604"/>
                <a:gd name="T50" fmla="*/ 160 w 604"/>
                <a:gd name="T51" fmla="*/ 571 h 604"/>
                <a:gd name="T52" fmla="*/ 110 w 604"/>
                <a:gd name="T53" fmla="*/ 538 h 604"/>
                <a:gd name="T54" fmla="*/ 88 w 604"/>
                <a:gd name="T55" fmla="*/ 516 h 604"/>
                <a:gd name="T56" fmla="*/ 67 w 604"/>
                <a:gd name="T57" fmla="*/ 493 h 604"/>
                <a:gd name="T58" fmla="*/ 34 w 604"/>
                <a:gd name="T59" fmla="*/ 442 h 604"/>
                <a:gd name="T60" fmla="*/ 12 w 604"/>
                <a:gd name="T61" fmla="*/ 388 h 604"/>
                <a:gd name="T62" fmla="*/ 0 w 604"/>
                <a:gd name="T63" fmla="*/ 330 h 604"/>
                <a:gd name="T64" fmla="*/ 0 w 604"/>
                <a:gd name="T65" fmla="*/ 273 h 604"/>
                <a:gd name="T66" fmla="*/ 12 w 604"/>
                <a:gd name="T67" fmla="*/ 215 h 604"/>
                <a:gd name="T68" fmla="*/ 34 w 604"/>
                <a:gd name="T69" fmla="*/ 160 h 604"/>
                <a:gd name="T70" fmla="*/ 67 w 604"/>
                <a:gd name="T71" fmla="*/ 110 h 604"/>
                <a:gd name="T72" fmla="*/ 88 w 604"/>
                <a:gd name="T73" fmla="*/ 8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4">
                  <a:moveTo>
                    <a:pt x="88" y="87"/>
                  </a:moveTo>
                  <a:lnTo>
                    <a:pt x="111" y="67"/>
                  </a:lnTo>
                  <a:lnTo>
                    <a:pt x="162" y="33"/>
                  </a:lnTo>
                  <a:lnTo>
                    <a:pt x="217" y="10"/>
                  </a:lnTo>
                  <a:lnTo>
                    <a:pt x="274" y="0"/>
                  </a:lnTo>
                  <a:lnTo>
                    <a:pt x="332" y="0"/>
                  </a:lnTo>
                  <a:lnTo>
                    <a:pt x="389" y="10"/>
                  </a:lnTo>
                  <a:lnTo>
                    <a:pt x="444" y="33"/>
                  </a:lnTo>
                  <a:lnTo>
                    <a:pt x="494" y="67"/>
                  </a:lnTo>
                  <a:lnTo>
                    <a:pt x="518" y="88"/>
                  </a:lnTo>
                  <a:lnTo>
                    <a:pt x="538" y="111"/>
                  </a:lnTo>
                  <a:lnTo>
                    <a:pt x="571" y="162"/>
                  </a:lnTo>
                  <a:lnTo>
                    <a:pt x="594" y="216"/>
                  </a:lnTo>
                  <a:lnTo>
                    <a:pt x="604" y="274"/>
                  </a:lnTo>
                  <a:lnTo>
                    <a:pt x="604" y="332"/>
                  </a:lnTo>
                  <a:lnTo>
                    <a:pt x="594" y="389"/>
                  </a:lnTo>
                  <a:lnTo>
                    <a:pt x="571" y="444"/>
                  </a:lnTo>
                  <a:lnTo>
                    <a:pt x="538" y="494"/>
                  </a:lnTo>
                  <a:lnTo>
                    <a:pt x="516" y="516"/>
                  </a:lnTo>
                  <a:lnTo>
                    <a:pt x="493" y="538"/>
                  </a:lnTo>
                  <a:lnTo>
                    <a:pt x="443" y="571"/>
                  </a:lnTo>
                  <a:lnTo>
                    <a:pt x="388" y="592"/>
                  </a:lnTo>
                  <a:lnTo>
                    <a:pt x="332" y="604"/>
                  </a:lnTo>
                  <a:lnTo>
                    <a:pt x="273" y="604"/>
                  </a:lnTo>
                  <a:lnTo>
                    <a:pt x="215" y="592"/>
                  </a:lnTo>
                  <a:lnTo>
                    <a:pt x="160" y="571"/>
                  </a:lnTo>
                  <a:lnTo>
                    <a:pt x="110" y="538"/>
                  </a:lnTo>
                  <a:lnTo>
                    <a:pt x="88" y="516"/>
                  </a:lnTo>
                  <a:lnTo>
                    <a:pt x="67" y="493"/>
                  </a:lnTo>
                  <a:lnTo>
                    <a:pt x="34" y="442"/>
                  </a:lnTo>
                  <a:lnTo>
                    <a:pt x="12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2" y="215"/>
                  </a:lnTo>
                  <a:lnTo>
                    <a:pt x="34" y="160"/>
                  </a:lnTo>
                  <a:lnTo>
                    <a:pt x="67" y="110"/>
                  </a:lnTo>
                  <a:lnTo>
                    <a:pt x="88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4217" y="1116"/>
              <a:ext cx="202" cy="202"/>
            </a:xfrm>
            <a:custGeom>
              <a:avLst/>
              <a:gdLst>
                <a:gd name="T0" fmla="*/ 606 w 606"/>
                <a:gd name="T1" fmla="*/ 302 h 606"/>
                <a:gd name="T2" fmla="*/ 605 w 606"/>
                <a:gd name="T3" fmla="*/ 334 h 606"/>
                <a:gd name="T4" fmla="*/ 593 w 606"/>
                <a:gd name="T5" fmla="*/ 393 h 606"/>
                <a:gd name="T6" fmla="*/ 570 w 606"/>
                <a:gd name="T7" fmla="*/ 448 h 606"/>
                <a:gd name="T8" fmla="*/ 537 w 606"/>
                <a:gd name="T9" fmla="*/ 495 h 606"/>
                <a:gd name="T10" fmla="*/ 496 w 606"/>
                <a:gd name="T11" fmla="*/ 537 h 606"/>
                <a:gd name="T12" fmla="*/ 448 w 606"/>
                <a:gd name="T13" fmla="*/ 570 h 606"/>
                <a:gd name="T14" fmla="*/ 393 w 606"/>
                <a:gd name="T15" fmla="*/ 593 h 606"/>
                <a:gd name="T16" fmla="*/ 334 w 606"/>
                <a:gd name="T17" fmla="*/ 605 h 606"/>
                <a:gd name="T18" fmla="*/ 303 w 606"/>
                <a:gd name="T19" fmla="*/ 606 h 606"/>
                <a:gd name="T20" fmla="*/ 272 w 606"/>
                <a:gd name="T21" fmla="*/ 605 h 606"/>
                <a:gd name="T22" fmla="*/ 213 w 606"/>
                <a:gd name="T23" fmla="*/ 593 h 606"/>
                <a:gd name="T24" fmla="*/ 158 w 606"/>
                <a:gd name="T25" fmla="*/ 570 h 606"/>
                <a:gd name="T26" fmla="*/ 110 w 606"/>
                <a:gd name="T27" fmla="*/ 537 h 606"/>
                <a:gd name="T28" fmla="*/ 69 w 606"/>
                <a:gd name="T29" fmla="*/ 495 h 606"/>
                <a:gd name="T30" fmla="*/ 36 w 606"/>
                <a:gd name="T31" fmla="*/ 448 h 606"/>
                <a:gd name="T32" fmla="*/ 13 w 606"/>
                <a:gd name="T33" fmla="*/ 393 h 606"/>
                <a:gd name="T34" fmla="*/ 2 w 606"/>
                <a:gd name="T35" fmla="*/ 334 h 606"/>
                <a:gd name="T36" fmla="*/ 0 w 606"/>
                <a:gd name="T37" fmla="*/ 302 h 606"/>
                <a:gd name="T38" fmla="*/ 2 w 606"/>
                <a:gd name="T39" fmla="*/ 272 h 606"/>
                <a:gd name="T40" fmla="*/ 13 w 606"/>
                <a:gd name="T41" fmla="*/ 213 h 606"/>
                <a:gd name="T42" fmla="*/ 36 w 606"/>
                <a:gd name="T43" fmla="*/ 158 h 606"/>
                <a:gd name="T44" fmla="*/ 69 w 606"/>
                <a:gd name="T45" fmla="*/ 109 h 606"/>
                <a:gd name="T46" fmla="*/ 110 w 606"/>
                <a:gd name="T47" fmla="*/ 69 h 606"/>
                <a:gd name="T48" fmla="*/ 158 w 606"/>
                <a:gd name="T49" fmla="*/ 36 h 606"/>
                <a:gd name="T50" fmla="*/ 213 w 606"/>
                <a:gd name="T51" fmla="*/ 13 h 606"/>
                <a:gd name="T52" fmla="*/ 272 w 606"/>
                <a:gd name="T53" fmla="*/ 1 h 606"/>
                <a:gd name="T54" fmla="*/ 303 w 606"/>
                <a:gd name="T55" fmla="*/ 0 h 606"/>
                <a:gd name="T56" fmla="*/ 334 w 606"/>
                <a:gd name="T57" fmla="*/ 1 h 606"/>
                <a:gd name="T58" fmla="*/ 393 w 606"/>
                <a:gd name="T59" fmla="*/ 13 h 606"/>
                <a:gd name="T60" fmla="*/ 448 w 606"/>
                <a:gd name="T61" fmla="*/ 36 h 606"/>
                <a:gd name="T62" fmla="*/ 496 w 606"/>
                <a:gd name="T63" fmla="*/ 69 h 606"/>
                <a:gd name="T64" fmla="*/ 537 w 606"/>
                <a:gd name="T65" fmla="*/ 109 h 606"/>
                <a:gd name="T66" fmla="*/ 570 w 606"/>
                <a:gd name="T67" fmla="*/ 158 h 606"/>
                <a:gd name="T68" fmla="*/ 593 w 606"/>
                <a:gd name="T69" fmla="*/ 213 h 606"/>
                <a:gd name="T70" fmla="*/ 605 w 606"/>
                <a:gd name="T71" fmla="*/ 272 h 606"/>
                <a:gd name="T72" fmla="*/ 606 w 606"/>
                <a:gd name="T73" fmla="*/ 30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6">
                  <a:moveTo>
                    <a:pt x="606" y="302"/>
                  </a:moveTo>
                  <a:lnTo>
                    <a:pt x="605" y="334"/>
                  </a:lnTo>
                  <a:lnTo>
                    <a:pt x="593" y="393"/>
                  </a:lnTo>
                  <a:lnTo>
                    <a:pt x="570" y="448"/>
                  </a:lnTo>
                  <a:lnTo>
                    <a:pt x="537" y="495"/>
                  </a:lnTo>
                  <a:lnTo>
                    <a:pt x="496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3" y="606"/>
                  </a:lnTo>
                  <a:lnTo>
                    <a:pt x="272" y="605"/>
                  </a:lnTo>
                  <a:lnTo>
                    <a:pt x="213" y="593"/>
                  </a:lnTo>
                  <a:lnTo>
                    <a:pt x="158" y="570"/>
                  </a:lnTo>
                  <a:lnTo>
                    <a:pt x="110" y="537"/>
                  </a:lnTo>
                  <a:lnTo>
                    <a:pt x="69" y="495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2" y="334"/>
                  </a:lnTo>
                  <a:lnTo>
                    <a:pt x="0" y="302"/>
                  </a:lnTo>
                  <a:lnTo>
                    <a:pt x="2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09"/>
                  </a:lnTo>
                  <a:lnTo>
                    <a:pt x="110" y="69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1"/>
                  </a:lnTo>
                  <a:lnTo>
                    <a:pt x="303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6" y="69"/>
                  </a:lnTo>
                  <a:lnTo>
                    <a:pt x="537" y="109"/>
                  </a:lnTo>
                  <a:lnTo>
                    <a:pt x="570" y="158"/>
                  </a:lnTo>
                  <a:lnTo>
                    <a:pt x="593" y="213"/>
                  </a:lnTo>
                  <a:lnTo>
                    <a:pt x="605" y="272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4377" y="1555"/>
              <a:ext cx="201" cy="202"/>
            </a:xfrm>
            <a:custGeom>
              <a:avLst/>
              <a:gdLst>
                <a:gd name="T0" fmla="*/ 88 w 604"/>
                <a:gd name="T1" fmla="*/ 87 h 605"/>
                <a:gd name="T2" fmla="*/ 111 w 604"/>
                <a:gd name="T3" fmla="*/ 66 h 605"/>
                <a:gd name="T4" fmla="*/ 162 w 604"/>
                <a:gd name="T5" fmla="*/ 33 h 605"/>
                <a:gd name="T6" fmla="*/ 216 w 604"/>
                <a:gd name="T7" fmla="*/ 11 h 605"/>
                <a:gd name="T8" fmla="*/ 272 w 604"/>
                <a:gd name="T9" fmla="*/ 0 h 605"/>
                <a:gd name="T10" fmla="*/ 331 w 604"/>
                <a:gd name="T11" fmla="*/ 0 h 605"/>
                <a:gd name="T12" fmla="*/ 389 w 604"/>
                <a:gd name="T13" fmla="*/ 11 h 605"/>
                <a:gd name="T14" fmla="*/ 444 w 604"/>
                <a:gd name="T15" fmla="*/ 34 h 605"/>
                <a:gd name="T16" fmla="*/ 493 w 604"/>
                <a:gd name="T17" fmla="*/ 67 h 605"/>
                <a:gd name="T18" fmla="*/ 516 w 604"/>
                <a:gd name="T19" fmla="*/ 87 h 605"/>
                <a:gd name="T20" fmla="*/ 537 w 604"/>
                <a:gd name="T21" fmla="*/ 111 h 605"/>
                <a:gd name="T22" fmla="*/ 571 w 604"/>
                <a:gd name="T23" fmla="*/ 161 h 605"/>
                <a:gd name="T24" fmla="*/ 592 w 604"/>
                <a:gd name="T25" fmla="*/ 216 h 605"/>
                <a:gd name="T26" fmla="*/ 604 w 604"/>
                <a:gd name="T27" fmla="*/ 273 h 605"/>
                <a:gd name="T28" fmla="*/ 604 w 604"/>
                <a:gd name="T29" fmla="*/ 331 h 605"/>
                <a:gd name="T30" fmla="*/ 592 w 604"/>
                <a:gd name="T31" fmla="*/ 388 h 605"/>
                <a:gd name="T32" fmla="*/ 571 w 604"/>
                <a:gd name="T33" fmla="*/ 443 h 605"/>
                <a:gd name="T34" fmla="*/ 537 w 604"/>
                <a:gd name="T35" fmla="*/ 494 h 605"/>
                <a:gd name="T36" fmla="*/ 516 w 604"/>
                <a:gd name="T37" fmla="*/ 517 h 605"/>
                <a:gd name="T38" fmla="*/ 493 w 604"/>
                <a:gd name="T39" fmla="*/ 538 h 605"/>
                <a:gd name="T40" fmla="*/ 442 w 604"/>
                <a:gd name="T41" fmla="*/ 571 h 605"/>
                <a:gd name="T42" fmla="*/ 388 w 604"/>
                <a:gd name="T43" fmla="*/ 593 h 605"/>
                <a:gd name="T44" fmla="*/ 330 w 604"/>
                <a:gd name="T45" fmla="*/ 605 h 605"/>
                <a:gd name="T46" fmla="*/ 272 w 604"/>
                <a:gd name="T47" fmla="*/ 605 h 605"/>
                <a:gd name="T48" fmla="*/ 215 w 604"/>
                <a:gd name="T49" fmla="*/ 593 h 605"/>
                <a:gd name="T50" fmla="*/ 160 w 604"/>
                <a:gd name="T51" fmla="*/ 570 h 605"/>
                <a:gd name="T52" fmla="*/ 110 w 604"/>
                <a:gd name="T53" fmla="*/ 537 h 605"/>
                <a:gd name="T54" fmla="*/ 87 w 604"/>
                <a:gd name="T55" fmla="*/ 515 h 605"/>
                <a:gd name="T56" fmla="*/ 66 w 604"/>
                <a:gd name="T57" fmla="*/ 494 h 605"/>
                <a:gd name="T58" fmla="*/ 33 w 604"/>
                <a:gd name="T59" fmla="*/ 443 h 605"/>
                <a:gd name="T60" fmla="*/ 10 w 604"/>
                <a:gd name="T61" fmla="*/ 388 h 605"/>
                <a:gd name="T62" fmla="*/ 0 w 604"/>
                <a:gd name="T63" fmla="*/ 331 h 605"/>
                <a:gd name="T64" fmla="*/ 0 w 604"/>
                <a:gd name="T65" fmla="*/ 272 h 605"/>
                <a:gd name="T66" fmla="*/ 10 w 604"/>
                <a:gd name="T67" fmla="*/ 216 h 605"/>
                <a:gd name="T68" fmla="*/ 33 w 604"/>
                <a:gd name="T69" fmla="*/ 161 h 605"/>
                <a:gd name="T70" fmla="*/ 66 w 604"/>
                <a:gd name="T71" fmla="*/ 111 h 605"/>
                <a:gd name="T72" fmla="*/ 88 w 604"/>
                <a:gd name="T73" fmla="*/ 8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605">
                  <a:moveTo>
                    <a:pt x="88" y="87"/>
                  </a:moveTo>
                  <a:lnTo>
                    <a:pt x="111" y="66"/>
                  </a:lnTo>
                  <a:lnTo>
                    <a:pt x="162" y="33"/>
                  </a:lnTo>
                  <a:lnTo>
                    <a:pt x="216" y="11"/>
                  </a:lnTo>
                  <a:lnTo>
                    <a:pt x="272" y="0"/>
                  </a:lnTo>
                  <a:lnTo>
                    <a:pt x="331" y="0"/>
                  </a:lnTo>
                  <a:lnTo>
                    <a:pt x="389" y="11"/>
                  </a:lnTo>
                  <a:lnTo>
                    <a:pt x="444" y="34"/>
                  </a:lnTo>
                  <a:lnTo>
                    <a:pt x="493" y="67"/>
                  </a:lnTo>
                  <a:lnTo>
                    <a:pt x="516" y="87"/>
                  </a:lnTo>
                  <a:lnTo>
                    <a:pt x="537" y="111"/>
                  </a:lnTo>
                  <a:lnTo>
                    <a:pt x="571" y="161"/>
                  </a:lnTo>
                  <a:lnTo>
                    <a:pt x="592" y="216"/>
                  </a:lnTo>
                  <a:lnTo>
                    <a:pt x="604" y="273"/>
                  </a:lnTo>
                  <a:lnTo>
                    <a:pt x="604" y="331"/>
                  </a:lnTo>
                  <a:lnTo>
                    <a:pt x="592" y="388"/>
                  </a:lnTo>
                  <a:lnTo>
                    <a:pt x="571" y="443"/>
                  </a:lnTo>
                  <a:lnTo>
                    <a:pt x="537" y="494"/>
                  </a:lnTo>
                  <a:lnTo>
                    <a:pt x="516" y="517"/>
                  </a:lnTo>
                  <a:lnTo>
                    <a:pt x="493" y="538"/>
                  </a:lnTo>
                  <a:lnTo>
                    <a:pt x="442" y="571"/>
                  </a:lnTo>
                  <a:lnTo>
                    <a:pt x="388" y="593"/>
                  </a:lnTo>
                  <a:lnTo>
                    <a:pt x="330" y="605"/>
                  </a:lnTo>
                  <a:lnTo>
                    <a:pt x="272" y="605"/>
                  </a:lnTo>
                  <a:lnTo>
                    <a:pt x="215" y="593"/>
                  </a:lnTo>
                  <a:lnTo>
                    <a:pt x="160" y="570"/>
                  </a:lnTo>
                  <a:lnTo>
                    <a:pt x="110" y="537"/>
                  </a:lnTo>
                  <a:lnTo>
                    <a:pt x="87" y="515"/>
                  </a:lnTo>
                  <a:lnTo>
                    <a:pt x="66" y="494"/>
                  </a:lnTo>
                  <a:lnTo>
                    <a:pt x="33" y="443"/>
                  </a:lnTo>
                  <a:lnTo>
                    <a:pt x="10" y="388"/>
                  </a:lnTo>
                  <a:lnTo>
                    <a:pt x="0" y="331"/>
                  </a:lnTo>
                  <a:lnTo>
                    <a:pt x="0" y="272"/>
                  </a:lnTo>
                  <a:lnTo>
                    <a:pt x="10" y="216"/>
                  </a:lnTo>
                  <a:lnTo>
                    <a:pt x="33" y="161"/>
                  </a:lnTo>
                  <a:lnTo>
                    <a:pt x="66" y="111"/>
                  </a:lnTo>
                  <a:lnTo>
                    <a:pt x="88" y="87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099" y="1509"/>
              <a:ext cx="201" cy="201"/>
            </a:xfrm>
            <a:custGeom>
              <a:avLst/>
              <a:gdLst>
                <a:gd name="T0" fmla="*/ 88 w 603"/>
                <a:gd name="T1" fmla="*/ 87 h 604"/>
                <a:gd name="T2" fmla="*/ 111 w 603"/>
                <a:gd name="T3" fmla="*/ 67 h 604"/>
                <a:gd name="T4" fmla="*/ 161 w 603"/>
                <a:gd name="T5" fmla="*/ 33 h 604"/>
                <a:gd name="T6" fmla="*/ 216 w 603"/>
                <a:gd name="T7" fmla="*/ 10 h 604"/>
                <a:gd name="T8" fmla="*/ 273 w 603"/>
                <a:gd name="T9" fmla="*/ 0 h 604"/>
                <a:gd name="T10" fmla="*/ 331 w 603"/>
                <a:gd name="T11" fmla="*/ 0 h 604"/>
                <a:gd name="T12" fmla="*/ 389 w 603"/>
                <a:gd name="T13" fmla="*/ 10 h 604"/>
                <a:gd name="T14" fmla="*/ 443 w 603"/>
                <a:gd name="T15" fmla="*/ 33 h 604"/>
                <a:gd name="T16" fmla="*/ 494 w 603"/>
                <a:gd name="T17" fmla="*/ 67 h 604"/>
                <a:gd name="T18" fmla="*/ 517 w 603"/>
                <a:gd name="T19" fmla="*/ 88 h 604"/>
                <a:gd name="T20" fmla="*/ 537 w 603"/>
                <a:gd name="T21" fmla="*/ 111 h 604"/>
                <a:gd name="T22" fmla="*/ 570 w 603"/>
                <a:gd name="T23" fmla="*/ 162 h 604"/>
                <a:gd name="T24" fmla="*/ 593 w 603"/>
                <a:gd name="T25" fmla="*/ 216 h 604"/>
                <a:gd name="T26" fmla="*/ 603 w 603"/>
                <a:gd name="T27" fmla="*/ 274 h 604"/>
                <a:gd name="T28" fmla="*/ 603 w 603"/>
                <a:gd name="T29" fmla="*/ 332 h 604"/>
                <a:gd name="T30" fmla="*/ 593 w 603"/>
                <a:gd name="T31" fmla="*/ 389 h 604"/>
                <a:gd name="T32" fmla="*/ 570 w 603"/>
                <a:gd name="T33" fmla="*/ 444 h 604"/>
                <a:gd name="T34" fmla="*/ 537 w 603"/>
                <a:gd name="T35" fmla="*/ 494 h 604"/>
                <a:gd name="T36" fmla="*/ 515 w 603"/>
                <a:gd name="T37" fmla="*/ 516 h 604"/>
                <a:gd name="T38" fmla="*/ 492 w 603"/>
                <a:gd name="T39" fmla="*/ 538 h 604"/>
                <a:gd name="T40" fmla="*/ 442 w 603"/>
                <a:gd name="T41" fmla="*/ 571 h 604"/>
                <a:gd name="T42" fmla="*/ 387 w 603"/>
                <a:gd name="T43" fmla="*/ 592 h 604"/>
                <a:gd name="T44" fmla="*/ 331 w 603"/>
                <a:gd name="T45" fmla="*/ 604 h 604"/>
                <a:gd name="T46" fmla="*/ 272 w 603"/>
                <a:gd name="T47" fmla="*/ 604 h 604"/>
                <a:gd name="T48" fmla="*/ 214 w 603"/>
                <a:gd name="T49" fmla="*/ 592 h 604"/>
                <a:gd name="T50" fmla="*/ 160 w 603"/>
                <a:gd name="T51" fmla="*/ 571 h 604"/>
                <a:gd name="T52" fmla="*/ 109 w 603"/>
                <a:gd name="T53" fmla="*/ 538 h 604"/>
                <a:gd name="T54" fmla="*/ 88 w 603"/>
                <a:gd name="T55" fmla="*/ 516 h 604"/>
                <a:gd name="T56" fmla="*/ 66 w 603"/>
                <a:gd name="T57" fmla="*/ 493 h 604"/>
                <a:gd name="T58" fmla="*/ 33 w 603"/>
                <a:gd name="T59" fmla="*/ 442 h 604"/>
                <a:gd name="T60" fmla="*/ 11 w 603"/>
                <a:gd name="T61" fmla="*/ 388 h 604"/>
                <a:gd name="T62" fmla="*/ 0 w 603"/>
                <a:gd name="T63" fmla="*/ 330 h 604"/>
                <a:gd name="T64" fmla="*/ 0 w 603"/>
                <a:gd name="T65" fmla="*/ 273 h 604"/>
                <a:gd name="T66" fmla="*/ 11 w 603"/>
                <a:gd name="T67" fmla="*/ 215 h 604"/>
                <a:gd name="T68" fmla="*/ 33 w 603"/>
                <a:gd name="T69" fmla="*/ 160 h 604"/>
                <a:gd name="T70" fmla="*/ 66 w 603"/>
                <a:gd name="T71" fmla="*/ 110 h 604"/>
                <a:gd name="T72" fmla="*/ 88 w 603"/>
                <a:gd name="T73" fmla="*/ 8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604">
                  <a:moveTo>
                    <a:pt x="88" y="87"/>
                  </a:moveTo>
                  <a:lnTo>
                    <a:pt x="111" y="67"/>
                  </a:lnTo>
                  <a:lnTo>
                    <a:pt x="161" y="33"/>
                  </a:lnTo>
                  <a:lnTo>
                    <a:pt x="216" y="10"/>
                  </a:lnTo>
                  <a:lnTo>
                    <a:pt x="273" y="0"/>
                  </a:lnTo>
                  <a:lnTo>
                    <a:pt x="331" y="0"/>
                  </a:lnTo>
                  <a:lnTo>
                    <a:pt x="389" y="10"/>
                  </a:lnTo>
                  <a:lnTo>
                    <a:pt x="443" y="33"/>
                  </a:lnTo>
                  <a:lnTo>
                    <a:pt x="494" y="67"/>
                  </a:lnTo>
                  <a:lnTo>
                    <a:pt x="517" y="88"/>
                  </a:lnTo>
                  <a:lnTo>
                    <a:pt x="537" y="111"/>
                  </a:lnTo>
                  <a:lnTo>
                    <a:pt x="570" y="162"/>
                  </a:lnTo>
                  <a:lnTo>
                    <a:pt x="593" y="216"/>
                  </a:lnTo>
                  <a:lnTo>
                    <a:pt x="603" y="274"/>
                  </a:lnTo>
                  <a:lnTo>
                    <a:pt x="603" y="332"/>
                  </a:lnTo>
                  <a:lnTo>
                    <a:pt x="593" y="389"/>
                  </a:lnTo>
                  <a:lnTo>
                    <a:pt x="570" y="444"/>
                  </a:lnTo>
                  <a:lnTo>
                    <a:pt x="537" y="494"/>
                  </a:lnTo>
                  <a:lnTo>
                    <a:pt x="515" y="516"/>
                  </a:lnTo>
                  <a:lnTo>
                    <a:pt x="492" y="538"/>
                  </a:lnTo>
                  <a:lnTo>
                    <a:pt x="442" y="571"/>
                  </a:lnTo>
                  <a:lnTo>
                    <a:pt x="387" y="592"/>
                  </a:lnTo>
                  <a:lnTo>
                    <a:pt x="331" y="604"/>
                  </a:lnTo>
                  <a:lnTo>
                    <a:pt x="272" y="604"/>
                  </a:lnTo>
                  <a:lnTo>
                    <a:pt x="214" y="592"/>
                  </a:lnTo>
                  <a:lnTo>
                    <a:pt x="160" y="571"/>
                  </a:lnTo>
                  <a:lnTo>
                    <a:pt x="109" y="538"/>
                  </a:lnTo>
                  <a:lnTo>
                    <a:pt x="88" y="516"/>
                  </a:lnTo>
                  <a:lnTo>
                    <a:pt x="66" y="493"/>
                  </a:lnTo>
                  <a:lnTo>
                    <a:pt x="33" y="442"/>
                  </a:lnTo>
                  <a:lnTo>
                    <a:pt x="11" y="388"/>
                  </a:lnTo>
                  <a:lnTo>
                    <a:pt x="0" y="330"/>
                  </a:lnTo>
                  <a:lnTo>
                    <a:pt x="0" y="273"/>
                  </a:lnTo>
                  <a:lnTo>
                    <a:pt x="11" y="215"/>
                  </a:lnTo>
                  <a:lnTo>
                    <a:pt x="33" y="160"/>
                  </a:lnTo>
                  <a:lnTo>
                    <a:pt x="66" y="110"/>
                  </a:lnTo>
                  <a:lnTo>
                    <a:pt x="88" y="87"/>
                  </a:lnTo>
                  <a:close/>
                </a:path>
              </a:pathLst>
            </a:custGeom>
            <a:solidFill>
              <a:srgbClr val="EEC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225" y="1339"/>
              <a:ext cx="202" cy="202"/>
            </a:xfrm>
            <a:custGeom>
              <a:avLst/>
              <a:gdLst>
                <a:gd name="T0" fmla="*/ 606 w 606"/>
                <a:gd name="T1" fmla="*/ 302 h 605"/>
                <a:gd name="T2" fmla="*/ 604 w 606"/>
                <a:gd name="T3" fmla="*/ 333 h 605"/>
                <a:gd name="T4" fmla="*/ 592 w 606"/>
                <a:gd name="T5" fmla="*/ 393 h 605"/>
                <a:gd name="T6" fmla="*/ 568 w 606"/>
                <a:gd name="T7" fmla="*/ 446 h 605"/>
                <a:gd name="T8" fmla="*/ 537 w 606"/>
                <a:gd name="T9" fmla="*/ 495 h 605"/>
                <a:gd name="T10" fmla="*/ 495 w 606"/>
                <a:gd name="T11" fmla="*/ 536 h 605"/>
                <a:gd name="T12" fmla="*/ 447 w 606"/>
                <a:gd name="T13" fmla="*/ 569 h 605"/>
                <a:gd name="T14" fmla="*/ 393 w 606"/>
                <a:gd name="T15" fmla="*/ 592 h 605"/>
                <a:gd name="T16" fmla="*/ 334 w 606"/>
                <a:gd name="T17" fmla="*/ 603 h 605"/>
                <a:gd name="T18" fmla="*/ 302 w 606"/>
                <a:gd name="T19" fmla="*/ 605 h 605"/>
                <a:gd name="T20" fmla="*/ 272 w 606"/>
                <a:gd name="T21" fmla="*/ 603 h 605"/>
                <a:gd name="T22" fmla="*/ 213 w 606"/>
                <a:gd name="T23" fmla="*/ 592 h 605"/>
                <a:gd name="T24" fmla="*/ 158 w 606"/>
                <a:gd name="T25" fmla="*/ 569 h 605"/>
                <a:gd name="T26" fmla="*/ 109 w 606"/>
                <a:gd name="T27" fmla="*/ 536 h 605"/>
                <a:gd name="T28" fmla="*/ 69 w 606"/>
                <a:gd name="T29" fmla="*/ 495 h 605"/>
                <a:gd name="T30" fmla="*/ 36 w 606"/>
                <a:gd name="T31" fmla="*/ 446 h 605"/>
                <a:gd name="T32" fmla="*/ 13 w 606"/>
                <a:gd name="T33" fmla="*/ 393 h 605"/>
                <a:gd name="T34" fmla="*/ 1 w 606"/>
                <a:gd name="T35" fmla="*/ 333 h 605"/>
                <a:gd name="T36" fmla="*/ 0 w 606"/>
                <a:gd name="T37" fmla="*/ 302 h 605"/>
                <a:gd name="T38" fmla="*/ 1 w 606"/>
                <a:gd name="T39" fmla="*/ 271 h 605"/>
                <a:gd name="T40" fmla="*/ 13 w 606"/>
                <a:gd name="T41" fmla="*/ 212 h 605"/>
                <a:gd name="T42" fmla="*/ 36 w 606"/>
                <a:gd name="T43" fmla="*/ 157 h 605"/>
                <a:gd name="T44" fmla="*/ 69 w 606"/>
                <a:gd name="T45" fmla="*/ 109 h 605"/>
                <a:gd name="T46" fmla="*/ 109 w 606"/>
                <a:gd name="T47" fmla="*/ 68 h 605"/>
                <a:gd name="T48" fmla="*/ 158 w 606"/>
                <a:gd name="T49" fmla="*/ 36 h 605"/>
                <a:gd name="T50" fmla="*/ 213 w 606"/>
                <a:gd name="T51" fmla="*/ 13 h 605"/>
                <a:gd name="T52" fmla="*/ 272 w 606"/>
                <a:gd name="T53" fmla="*/ 0 h 605"/>
                <a:gd name="T54" fmla="*/ 302 w 606"/>
                <a:gd name="T55" fmla="*/ 0 h 605"/>
                <a:gd name="T56" fmla="*/ 334 w 606"/>
                <a:gd name="T57" fmla="*/ 0 h 605"/>
                <a:gd name="T58" fmla="*/ 393 w 606"/>
                <a:gd name="T59" fmla="*/ 13 h 605"/>
                <a:gd name="T60" fmla="*/ 447 w 606"/>
                <a:gd name="T61" fmla="*/ 36 h 605"/>
                <a:gd name="T62" fmla="*/ 495 w 606"/>
                <a:gd name="T63" fmla="*/ 68 h 605"/>
                <a:gd name="T64" fmla="*/ 537 w 606"/>
                <a:gd name="T65" fmla="*/ 109 h 605"/>
                <a:gd name="T66" fmla="*/ 568 w 606"/>
                <a:gd name="T67" fmla="*/ 157 h 605"/>
                <a:gd name="T68" fmla="*/ 592 w 606"/>
                <a:gd name="T69" fmla="*/ 212 h 605"/>
                <a:gd name="T70" fmla="*/ 604 w 606"/>
                <a:gd name="T71" fmla="*/ 271 h 605"/>
                <a:gd name="T72" fmla="*/ 606 w 606"/>
                <a:gd name="T73" fmla="*/ 30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6" h="605">
                  <a:moveTo>
                    <a:pt x="606" y="302"/>
                  </a:moveTo>
                  <a:lnTo>
                    <a:pt x="604" y="333"/>
                  </a:lnTo>
                  <a:lnTo>
                    <a:pt x="592" y="393"/>
                  </a:lnTo>
                  <a:lnTo>
                    <a:pt x="568" y="446"/>
                  </a:lnTo>
                  <a:lnTo>
                    <a:pt x="537" y="495"/>
                  </a:lnTo>
                  <a:lnTo>
                    <a:pt x="495" y="536"/>
                  </a:lnTo>
                  <a:lnTo>
                    <a:pt x="447" y="569"/>
                  </a:lnTo>
                  <a:lnTo>
                    <a:pt x="393" y="592"/>
                  </a:lnTo>
                  <a:lnTo>
                    <a:pt x="334" y="603"/>
                  </a:lnTo>
                  <a:lnTo>
                    <a:pt x="302" y="605"/>
                  </a:lnTo>
                  <a:lnTo>
                    <a:pt x="272" y="603"/>
                  </a:lnTo>
                  <a:lnTo>
                    <a:pt x="213" y="592"/>
                  </a:lnTo>
                  <a:lnTo>
                    <a:pt x="158" y="569"/>
                  </a:lnTo>
                  <a:lnTo>
                    <a:pt x="109" y="536"/>
                  </a:lnTo>
                  <a:lnTo>
                    <a:pt x="69" y="495"/>
                  </a:lnTo>
                  <a:lnTo>
                    <a:pt x="36" y="446"/>
                  </a:lnTo>
                  <a:lnTo>
                    <a:pt x="13" y="393"/>
                  </a:lnTo>
                  <a:lnTo>
                    <a:pt x="1" y="333"/>
                  </a:lnTo>
                  <a:lnTo>
                    <a:pt x="0" y="302"/>
                  </a:lnTo>
                  <a:lnTo>
                    <a:pt x="1" y="271"/>
                  </a:lnTo>
                  <a:lnTo>
                    <a:pt x="13" y="212"/>
                  </a:lnTo>
                  <a:lnTo>
                    <a:pt x="36" y="157"/>
                  </a:lnTo>
                  <a:lnTo>
                    <a:pt x="69" y="109"/>
                  </a:lnTo>
                  <a:lnTo>
                    <a:pt x="109" y="68"/>
                  </a:lnTo>
                  <a:lnTo>
                    <a:pt x="158" y="36"/>
                  </a:lnTo>
                  <a:lnTo>
                    <a:pt x="213" y="13"/>
                  </a:lnTo>
                  <a:lnTo>
                    <a:pt x="272" y="0"/>
                  </a:lnTo>
                  <a:lnTo>
                    <a:pt x="302" y="0"/>
                  </a:lnTo>
                  <a:lnTo>
                    <a:pt x="334" y="0"/>
                  </a:lnTo>
                  <a:lnTo>
                    <a:pt x="393" y="13"/>
                  </a:lnTo>
                  <a:lnTo>
                    <a:pt x="447" y="36"/>
                  </a:lnTo>
                  <a:lnTo>
                    <a:pt x="495" y="68"/>
                  </a:lnTo>
                  <a:lnTo>
                    <a:pt x="537" y="109"/>
                  </a:lnTo>
                  <a:lnTo>
                    <a:pt x="568" y="157"/>
                  </a:lnTo>
                  <a:lnTo>
                    <a:pt x="592" y="212"/>
                  </a:lnTo>
                  <a:lnTo>
                    <a:pt x="604" y="271"/>
                  </a:lnTo>
                  <a:lnTo>
                    <a:pt x="606" y="302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3173" y="1399"/>
              <a:ext cx="201" cy="202"/>
            </a:xfrm>
            <a:custGeom>
              <a:avLst/>
              <a:gdLst>
                <a:gd name="T0" fmla="*/ 89 w 605"/>
                <a:gd name="T1" fmla="*/ 88 h 605"/>
                <a:gd name="T2" fmla="*/ 112 w 605"/>
                <a:gd name="T3" fmla="*/ 66 h 605"/>
                <a:gd name="T4" fmla="*/ 163 w 605"/>
                <a:gd name="T5" fmla="*/ 33 h 605"/>
                <a:gd name="T6" fmla="*/ 217 w 605"/>
                <a:gd name="T7" fmla="*/ 12 h 605"/>
                <a:gd name="T8" fmla="*/ 274 w 605"/>
                <a:gd name="T9" fmla="*/ 0 h 605"/>
                <a:gd name="T10" fmla="*/ 333 w 605"/>
                <a:gd name="T11" fmla="*/ 0 h 605"/>
                <a:gd name="T12" fmla="*/ 389 w 605"/>
                <a:gd name="T13" fmla="*/ 12 h 605"/>
                <a:gd name="T14" fmla="*/ 444 w 605"/>
                <a:gd name="T15" fmla="*/ 33 h 605"/>
                <a:gd name="T16" fmla="*/ 494 w 605"/>
                <a:gd name="T17" fmla="*/ 68 h 605"/>
                <a:gd name="T18" fmla="*/ 517 w 605"/>
                <a:gd name="T19" fmla="*/ 88 h 605"/>
                <a:gd name="T20" fmla="*/ 539 w 605"/>
                <a:gd name="T21" fmla="*/ 111 h 605"/>
                <a:gd name="T22" fmla="*/ 572 w 605"/>
                <a:gd name="T23" fmla="*/ 161 h 605"/>
                <a:gd name="T24" fmla="*/ 593 w 605"/>
                <a:gd name="T25" fmla="*/ 216 h 605"/>
                <a:gd name="T26" fmla="*/ 605 w 605"/>
                <a:gd name="T27" fmla="*/ 274 h 605"/>
                <a:gd name="T28" fmla="*/ 605 w 605"/>
                <a:gd name="T29" fmla="*/ 331 h 605"/>
                <a:gd name="T30" fmla="*/ 593 w 605"/>
                <a:gd name="T31" fmla="*/ 389 h 605"/>
                <a:gd name="T32" fmla="*/ 572 w 605"/>
                <a:gd name="T33" fmla="*/ 444 h 605"/>
                <a:gd name="T34" fmla="*/ 537 w 605"/>
                <a:gd name="T35" fmla="*/ 494 h 605"/>
                <a:gd name="T36" fmla="*/ 517 w 605"/>
                <a:gd name="T37" fmla="*/ 517 h 605"/>
                <a:gd name="T38" fmla="*/ 494 w 605"/>
                <a:gd name="T39" fmla="*/ 539 h 605"/>
                <a:gd name="T40" fmla="*/ 444 w 605"/>
                <a:gd name="T41" fmla="*/ 572 h 605"/>
                <a:gd name="T42" fmla="*/ 389 w 605"/>
                <a:gd name="T43" fmla="*/ 593 h 605"/>
                <a:gd name="T44" fmla="*/ 331 w 605"/>
                <a:gd name="T45" fmla="*/ 605 h 605"/>
                <a:gd name="T46" fmla="*/ 274 w 605"/>
                <a:gd name="T47" fmla="*/ 605 h 605"/>
                <a:gd name="T48" fmla="*/ 216 w 605"/>
                <a:gd name="T49" fmla="*/ 593 h 605"/>
                <a:gd name="T50" fmla="*/ 161 w 605"/>
                <a:gd name="T51" fmla="*/ 570 h 605"/>
                <a:gd name="T52" fmla="*/ 111 w 605"/>
                <a:gd name="T53" fmla="*/ 537 h 605"/>
                <a:gd name="T54" fmla="*/ 88 w 605"/>
                <a:gd name="T55" fmla="*/ 516 h 605"/>
                <a:gd name="T56" fmla="*/ 66 w 605"/>
                <a:gd name="T57" fmla="*/ 494 h 605"/>
                <a:gd name="T58" fmla="*/ 33 w 605"/>
                <a:gd name="T59" fmla="*/ 444 h 605"/>
                <a:gd name="T60" fmla="*/ 12 w 605"/>
                <a:gd name="T61" fmla="*/ 389 h 605"/>
                <a:gd name="T62" fmla="*/ 0 w 605"/>
                <a:gd name="T63" fmla="*/ 331 h 605"/>
                <a:gd name="T64" fmla="*/ 1 w 605"/>
                <a:gd name="T65" fmla="*/ 272 h 605"/>
                <a:gd name="T66" fmla="*/ 12 w 605"/>
                <a:gd name="T67" fmla="*/ 216 h 605"/>
                <a:gd name="T68" fmla="*/ 35 w 605"/>
                <a:gd name="T69" fmla="*/ 161 h 605"/>
                <a:gd name="T70" fmla="*/ 68 w 605"/>
                <a:gd name="T71" fmla="*/ 111 h 605"/>
                <a:gd name="T72" fmla="*/ 89 w 605"/>
                <a:gd name="T73" fmla="*/ 8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5">
                  <a:moveTo>
                    <a:pt x="89" y="88"/>
                  </a:moveTo>
                  <a:lnTo>
                    <a:pt x="112" y="66"/>
                  </a:lnTo>
                  <a:lnTo>
                    <a:pt x="163" y="33"/>
                  </a:lnTo>
                  <a:lnTo>
                    <a:pt x="217" y="12"/>
                  </a:lnTo>
                  <a:lnTo>
                    <a:pt x="274" y="0"/>
                  </a:lnTo>
                  <a:lnTo>
                    <a:pt x="333" y="0"/>
                  </a:lnTo>
                  <a:lnTo>
                    <a:pt x="389" y="12"/>
                  </a:lnTo>
                  <a:lnTo>
                    <a:pt x="444" y="33"/>
                  </a:lnTo>
                  <a:lnTo>
                    <a:pt x="494" y="68"/>
                  </a:lnTo>
                  <a:lnTo>
                    <a:pt x="517" y="88"/>
                  </a:lnTo>
                  <a:lnTo>
                    <a:pt x="539" y="111"/>
                  </a:lnTo>
                  <a:lnTo>
                    <a:pt x="572" y="161"/>
                  </a:lnTo>
                  <a:lnTo>
                    <a:pt x="593" y="216"/>
                  </a:lnTo>
                  <a:lnTo>
                    <a:pt x="605" y="274"/>
                  </a:lnTo>
                  <a:lnTo>
                    <a:pt x="605" y="331"/>
                  </a:lnTo>
                  <a:lnTo>
                    <a:pt x="593" y="389"/>
                  </a:lnTo>
                  <a:lnTo>
                    <a:pt x="572" y="444"/>
                  </a:lnTo>
                  <a:lnTo>
                    <a:pt x="537" y="494"/>
                  </a:lnTo>
                  <a:lnTo>
                    <a:pt x="517" y="517"/>
                  </a:lnTo>
                  <a:lnTo>
                    <a:pt x="494" y="539"/>
                  </a:lnTo>
                  <a:lnTo>
                    <a:pt x="444" y="572"/>
                  </a:lnTo>
                  <a:lnTo>
                    <a:pt x="389" y="593"/>
                  </a:lnTo>
                  <a:lnTo>
                    <a:pt x="331" y="605"/>
                  </a:lnTo>
                  <a:lnTo>
                    <a:pt x="274" y="605"/>
                  </a:lnTo>
                  <a:lnTo>
                    <a:pt x="216" y="593"/>
                  </a:lnTo>
                  <a:lnTo>
                    <a:pt x="161" y="570"/>
                  </a:lnTo>
                  <a:lnTo>
                    <a:pt x="111" y="537"/>
                  </a:lnTo>
                  <a:lnTo>
                    <a:pt x="88" y="516"/>
                  </a:lnTo>
                  <a:lnTo>
                    <a:pt x="66" y="494"/>
                  </a:lnTo>
                  <a:lnTo>
                    <a:pt x="33" y="444"/>
                  </a:lnTo>
                  <a:lnTo>
                    <a:pt x="12" y="389"/>
                  </a:lnTo>
                  <a:lnTo>
                    <a:pt x="0" y="331"/>
                  </a:lnTo>
                  <a:lnTo>
                    <a:pt x="1" y="272"/>
                  </a:lnTo>
                  <a:lnTo>
                    <a:pt x="12" y="216"/>
                  </a:lnTo>
                  <a:lnTo>
                    <a:pt x="35" y="161"/>
                  </a:lnTo>
                  <a:lnTo>
                    <a:pt x="68" y="111"/>
                  </a:lnTo>
                  <a:lnTo>
                    <a:pt x="89" y="88"/>
                  </a:lnTo>
                  <a:close/>
                </a:path>
              </a:pathLst>
            </a:custGeom>
            <a:solidFill>
              <a:srgbClr val="F7E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4057" y="1497"/>
              <a:ext cx="202" cy="202"/>
            </a:xfrm>
            <a:custGeom>
              <a:avLst/>
              <a:gdLst>
                <a:gd name="T0" fmla="*/ 0 w 605"/>
                <a:gd name="T1" fmla="*/ 304 h 606"/>
                <a:gd name="T2" fmla="*/ 1 w 605"/>
                <a:gd name="T3" fmla="*/ 272 h 606"/>
                <a:gd name="T4" fmla="*/ 13 w 605"/>
                <a:gd name="T5" fmla="*/ 213 h 606"/>
                <a:gd name="T6" fmla="*/ 36 w 605"/>
                <a:gd name="T7" fmla="*/ 158 h 606"/>
                <a:gd name="T8" fmla="*/ 69 w 605"/>
                <a:gd name="T9" fmla="*/ 111 h 606"/>
                <a:gd name="T10" fmla="*/ 109 w 605"/>
                <a:gd name="T11" fmla="*/ 69 h 606"/>
                <a:gd name="T12" fmla="*/ 158 w 605"/>
                <a:gd name="T13" fmla="*/ 36 h 606"/>
                <a:gd name="T14" fmla="*/ 212 w 605"/>
                <a:gd name="T15" fmla="*/ 13 h 606"/>
                <a:gd name="T16" fmla="*/ 272 w 605"/>
                <a:gd name="T17" fmla="*/ 1 h 606"/>
                <a:gd name="T18" fmla="*/ 302 w 605"/>
                <a:gd name="T19" fmla="*/ 0 h 606"/>
                <a:gd name="T20" fmla="*/ 334 w 605"/>
                <a:gd name="T21" fmla="*/ 1 h 606"/>
                <a:gd name="T22" fmla="*/ 393 w 605"/>
                <a:gd name="T23" fmla="*/ 13 h 606"/>
                <a:gd name="T24" fmla="*/ 448 w 605"/>
                <a:gd name="T25" fmla="*/ 36 h 606"/>
                <a:gd name="T26" fmla="*/ 495 w 605"/>
                <a:gd name="T27" fmla="*/ 69 h 606"/>
                <a:gd name="T28" fmla="*/ 537 w 605"/>
                <a:gd name="T29" fmla="*/ 111 h 606"/>
                <a:gd name="T30" fmla="*/ 569 w 605"/>
                <a:gd name="T31" fmla="*/ 158 h 606"/>
                <a:gd name="T32" fmla="*/ 592 w 605"/>
                <a:gd name="T33" fmla="*/ 213 h 606"/>
                <a:gd name="T34" fmla="*/ 605 w 605"/>
                <a:gd name="T35" fmla="*/ 272 h 606"/>
                <a:gd name="T36" fmla="*/ 605 w 605"/>
                <a:gd name="T37" fmla="*/ 304 h 606"/>
                <a:gd name="T38" fmla="*/ 605 w 605"/>
                <a:gd name="T39" fmla="*/ 334 h 606"/>
                <a:gd name="T40" fmla="*/ 592 w 605"/>
                <a:gd name="T41" fmla="*/ 393 h 606"/>
                <a:gd name="T42" fmla="*/ 569 w 605"/>
                <a:gd name="T43" fmla="*/ 448 h 606"/>
                <a:gd name="T44" fmla="*/ 537 w 605"/>
                <a:gd name="T45" fmla="*/ 497 h 606"/>
                <a:gd name="T46" fmla="*/ 495 w 605"/>
                <a:gd name="T47" fmla="*/ 537 h 606"/>
                <a:gd name="T48" fmla="*/ 448 w 605"/>
                <a:gd name="T49" fmla="*/ 570 h 606"/>
                <a:gd name="T50" fmla="*/ 393 w 605"/>
                <a:gd name="T51" fmla="*/ 593 h 606"/>
                <a:gd name="T52" fmla="*/ 334 w 605"/>
                <a:gd name="T53" fmla="*/ 605 h 606"/>
                <a:gd name="T54" fmla="*/ 302 w 605"/>
                <a:gd name="T55" fmla="*/ 606 h 606"/>
                <a:gd name="T56" fmla="*/ 272 w 605"/>
                <a:gd name="T57" fmla="*/ 605 h 606"/>
                <a:gd name="T58" fmla="*/ 212 w 605"/>
                <a:gd name="T59" fmla="*/ 593 h 606"/>
                <a:gd name="T60" fmla="*/ 158 w 605"/>
                <a:gd name="T61" fmla="*/ 570 h 606"/>
                <a:gd name="T62" fmla="*/ 109 w 605"/>
                <a:gd name="T63" fmla="*/ 537 h 606"/>
                <a:gd name="T64" fmla="*/ 69 w 605"/>
                <a:gd name="T65" fmla="*/ 497 h 606"/>
                <a:gd name="T66" fmla="*/ 36 w 605"/>
                <a:gd name="T67" fmla="*/ 448 h 606"/>
                <a:gd name="T68" fmla="*/ 13 w 605"/>
                <a:gd name="T69" fmla="*/ 393 h 606"/>
                <a:gd name="T70" fmla="*/ 1 w 605"/>
                <a:gd name="T71" fmla="*/ 334 h 606"/>
                <a:gd name="T72" fmla="*/ 0 w 605"/>
                <a:gd name="T73" fmla="*/ 30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06">
                  <a:moveTo>
                    <a:pt x="0" y="304"/>
                  </a:moveTo>
                  <a:lnTo>
                    <a:pt x="1" y="272"/>
                  </a:lnTo>
                  <a:lnTo>
                    <a:pt x="13" y="213"/>
                  </a:lnTo>
                  <a:lnTo>
                    <a:pt x="36" y="158"/>
                  </a:lnTo>
                  <a:lnTo>
                    <a:pt x="69" y="111"/>
                  </a:lnTo>
                  <a:lnTo>
                    <a:pt x="109" y="69"/>
                  </a:lnTo>
                  <a:lnTo>
                    <a:pt x="158" y="36"/>
                  </a:lnTo>
                  <a:lnTo>
                    <a:pt x="212" y="13"/>
                  </a:lnTo>
                  <a:lnTo>
                    <a:pt x="272" y="1"/>
                  </a:lnTo>
                  <a:lnTo>
                    <a:pt x="302" y="0"/>
                  </a:lnTo>
                  <a:lnTo>
                    <a:pt x="334" y="1"/>
                  </a:lnTo>
                  <a:lnTo>
                    <a:pt x="393" y="13"/>
                  </a:lnTo>
                  <a:lnTo>
                    <a:pt x="448" y="36"/>
                  </a:lnTo>
                  <a:lnTo>
                    <a:pt x="495" y="69"/>
                  </a:lnTo>
                  <a:lnTo>
                    <a:pt x="537" y="111"/>
                  </a:lnTo>
                  <a:lnTo>
                    <a:pt x="569" y="158"/>
                  </a:lnTo>
                  <a:lnTo>
                    <a:pt x="592" y="213"/>
                  </a:lnTo>
                  <a:lnTo>
                    <a:pt x="605" y="272"/>
                  </a:lnTo>
                  <a:lnTo>
                    <a:pt x="605" y="304"/>
                  </a:lnTo>
                  <a:lnTo>
                    <a:pt x="605" y="334"/>
                  </a:lnTo>
                  <a:lnTo>
                    <a:pt x="592" y="393"/>
                  </a:lnTo>
                  <a:lnTo>
                    <a:pt x="569" y="448"/>
                  </a:lnTo>
                  <a:lnTo>
                    <a:pt x="537" y="497"/>
                  </a:lnTo>
                  <a:lnTo>
                    <a:pt x="495" y="537"/>
                  </a:lnTo>
                  <a:lnTo>
                    <a:pt x="448" y="570"/>
                  </a:lnTo>
                  <a:lnTo>
                    <a:pt x="393" y="593"/>
                  </a:lnTo>
                  <a:lnTo>
                    <a:pt x="334" y="605"/>
                  </a:lnTo>
                  <a:lnTo>
                    <a:pt x="302" y="606"/>
                  </a:lnTo>
                  <a:lnTo>
                    <a:pt x="272" y="605"/>
                  </a:lnTo>
                  <a:lnTo>
                    <a:pt x="212" y="593"/>
                  </a:lnTo>
                  <a:lnTo>
                    <a:pt x="158" y="570"/>
                  </a:lnTo>
                  <a:lnTo>
                    <a:pt x="109" y="537"/>
                  </a:lnTo>
                  <a:lnTo>
                    <a:pt x="69" y="497"/>
                  </a:lnTo>
                  <a:lnTo>
                    <a:pt x="36" y="448"/>
                  </a:lnTo>
                  <a:lnTo>
                    <a:pt x="13" y="393"/>
                  </a:lnTo>
                  <a:lnTo>
                    <a:pt x="1" y="33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3D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3077" y="1631"/>
              <a:ext cx="1523" cy="1719"/>
            </a:xfrm>
            <a:custGeom>
              <a:avLst/>
              <a:gdLst>
                <a:gd name="T0" fmla="*/ 4177 w 4569"/>
                <a:gd name="T1" fmla="*/ 5157 h 5157"/>
                <a:gd name="T2" fmla="*/ 394 w 4569"/>
                <a:gd name="T3" fmla="*/ 5157 h 5157"/>
                <a:gd name="T4" fmla="*/ 0 w 4569"/>
                <a:gd name="T5" fmla="*/ 0 h 5157"/>
                <a:gd name="T6" fmla="*/ 4569 w 4569"/>
                <a:gd name="T7" fmla="*/ 0 h 5157"/>
                <a:gd name="T8" fmla="*/ 4177 w 4569"/>
                <a:gd name="T9" fmla="*/ 5157 h 5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9" h="5157">
                  <a:moveTo>
                    <a:pt x="4177" y="5157"/>
                  </a:moveTo>
                  <a:lnTo>
                    <a:pt x="394" y="5157"/>
                  </a:lnTo>
                  <a:lnTo>
                    <a:pt x="0" y="0"/>
                  </a:lnTo>
                  <a:lnTo>
                    <a:pt x="4569" y="0"/>
                  </a:lnTo>
                  <a:lnTo>
                    <a:pt x="4177" y="5157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3565" y="1631"/>
              <a:ext cx="548" cy="1719"/>
            </a:xfrm>
            <a:custGeom>
              <a:avLst/>
              <a:gdLst>
                <a:gd name="T0" fmla="*/ 1502 w 1643"/>
                <a:gd name="T1" fmla="*/ 5157 h 5157"/>
                <a:gd name="T2" fmla="*/ 141 w 1643"/>
                <a:gd name="T3" fmla="*/ 5157 h 5157"/>
                <a:gd name="T4" fmla="*/ 0 w 1643"/>
                <a:gd name="T5" fmla="*/ 0 h 5157"/>
                <a:gd name="T6" fmla="*/ 1643 w 1643"/>
                <a:gd name="T7" fmla="*/ 0 h 5157"/>
                <a:gd name="T8" fmla="*/ 1502 w 1643"/>
                <a:gd name="T9" fmla="*/ 5157 h 5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3" h="5157">
                  <a:moveTo>
                    <a:pt x="1502" y="5157"/>
                  </a:moveTo>
                  <a:lnTo>
                    <a:pt x="141" y="5157"/>
                  </a:lnTo>
                  <a:lnTo>
                    <a:pt x="0" y="0"/>
                  </a:lnTo>
                  <a:lnTo>
                    <a:pt x="1643" y="0"/>
                  </a:lnTo>
                  <a:lnTo>
                    <a:pt x="1502" y="5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3198" y="2181"/>
              <a:ext cx="1287" cy="727"/>
            </a:xfrm>
            <a:custGeom>
              <a:avLst/>
              <a:gdLst>
                <a:gd name="T0" fmla="*/ 3 w 3860"/>
                <a:gd name="T1" fmla="*/ 1472 h 2182"/>
                <a:gd name="T2" fmla="*/ 16 w 3860"/>
                <a:gd name="T3" fmla="*/ 1260 h 2182"/>
                <a:gd name="T4" fmla="*/ 104 w 3860"/>
                <a:gd name="T5" fmla="*/ 1047 h 2182"/>
                <a:gd name="T6" fmla="*/ 258 w 3860"/>
                <a:gd name="T7" fmla="*/ 839 h 2182"/>
                <a:gd name="T8" fmla="*/ 473 w 3860"/>
                <a:gd name="T9" fmla="*/ 641 h 2182"/>
                <a:gd name="T10" fmla="*/ 742 w 3860"/>
                <a:gd name="T11" fmla="*/ 459 h 2182"/>
                <a:gd name="T12" fmla="*/ 1058 w 3860"/>
                <a:gd name="T13" fmla="*/ 299 h 2182"/>
                <a:gd name="T14" fmla="*/ 1415 w 3860"/>
                <a:gd name="T15" fmla="*/ 167 h 2182"/>
                <a:gd name="T16" fmla="*/ 1704 w 3860"/>
                <a:gd name="T17" fmla="*/ 89 h 2182"/>
                <a:gd name="T18" fmla="*/ 1998 w 3860"/>
                <a:gd name="T19" fmla="*/ 34 h 2182"/>
                <a:gd name="T20" fmla="*/ 2377 w 3860"/>
                <a:gd name="T21" fmla="*/ 1 h 2182"/>
                <a:gd name="T22" fmla="*/ 2731 w 3860"/>
                <a:gd name="T23" fmla="*/ 10 h 2182"/>
                <a:gd name="T24" fmla="*/ 3052 w 3860"/>
                <a:gd name="T25" fmla="*/ 57 h 2182"/>
                <a:gd name="T26" fmla="*/ 3332 w 3860"/>
                <a:gd name="T27" fmla="*/ 144 h 2182"/>
                <a:gd name="T28" fmla="*/ 3561 w 3860"/>
                <a:gd name="T29" fmla="*/ 265 h 2182"/>
                <a:gd name="T30" fmla="*/ 3731 w 3860"/>
                <a:gd name="T31" fmla="*/ 420 h 2182"/>
                <a:gd name="T32" fmla="*/ 3833 w 3860"/>
                <a:gd name="T33" fmla="*/ 606 h 2182"/>
                <a:gd name="T34" fmla="*/ 3857 w 3860"/>
                <a:gd name="T35" fmla="*/ 708 h 2182"/>
                <a:gd name="T36" fmla="*/ 3844 w 3860"/>
                <a:gd name="T37" fmla="*/ 920 h 2182"/>
                <a:gd name="T38" fmla="*/ 3757 w 3860"/>
                <a:gd name="T39" fmla="*/ 1133 h 2182"/>
                <a:gd name="T40" fmla="*/ 3602 w 3860"/>
                <a:gd name="T41" fmla="*/ 1342 h 2182"/>
                <a:gd name="T42" fmla="*/ 3388 w 3860"/>
                <a:gd name="T43" fmla="*/ 1539 h 2182"/>
                <a:gd name="T44" fmla="*/ 3119 w 3860"/>
                <a:gd name="T45" fmla="*/ 1722 h 2182"/>
                <a:gd name="T46" fmla="*/ 2803 w 3860"/>
                <a:gd name="T47" fmla="*/ 1882 h 2182"/>
                <a:gd name="T48" fmla="*/ 2446 w 3860"/>
                <a:gd name="T49" fmla="*/ 2015 h 2182"/>
                <a:gd name="T50" fmla="*/ 2156 w 3860"/>
                <a:gd name="T51" fmla="*/ 2091 h 2182"/>
                <a:gd name="T52" fmla="*/ 1863 w 3860"/>
                <a:gd name="T53" fmla="*/ 2146 h 2182"/>
                <a:gd name="T54" fmla="*/ 1484 w 3860"/>
                <a:gd name="T55" fmla="*/ 2180 h 2182"/>
                <a:gd name="T56" fmla="*/ 1130 w 3860"/>
                <a:gd name="T57" fmla="*/ 2171 h 2182"/>
                <a:gd name="T58" fmla="*/ 808 w 3860"/>
                <a:gd name="T59" fmla="*/ 2123 h 2182"/>
                <a:gd name="T60" fmla="*/ 529 w 3860"/>
                <a:gd name="T61" fmla="*/ 2038 h 2182"/>
                <a:gd name="T62" fmla="*/ 300 w 3860"/>
                <a:gd name="T63" fmla="*/ 1915 h 2182"/>
                <a:gd name="T64" fmla="*/ 130 w 3860"/>
                <a:gd name="T65" fmla="*/ 1761 h 2182"/>
                <a:gd name="T66" fmla="*/ 28 w 3860"/>
                <a:gd name="T67" fmla="*/ 1575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60" h="2182">
                  <a:moveTo>
                    <a:pt x="13" y="1523"/>
                  </a:moveTo>
                  <a:lnTo>
                    <a:pt x="3" y="1472"/>
                  </a:lnTo>
                  <a:lnTo>
                    <a:pt x="0" y="1366"/>
                  </a:lnTo>
                  <a:lnTo>
                    <a:pt x="16" y="1260"/>
                  </a:lnTo>
                  <a:lnTo>
                    <a:pt x="51" y="1153"/>
                  </a:lnTo>
                  <a:lnTo>
                    <a:pt x="104" y="1047"/>
                  </a:lnTo>
                  <a:lnTo>
                    <a:pt x="173" y="942"/>
                  </a:lnTo>
                  <a:lnTo>
                    <a:pt x="258" y="839"/>
                  </a:lnTo>
                  <a:lnTo>
                    <a:pt x="359" y="738"/>
                  </a:lnTo>
                  <a:lnTo>
                    <a:pt x="473" y="641"/>
                  </a:lnTo>
                  <a:lnTo>
                    <a:pt x="601" y="547"/>
                  </a:lnTo>
                  <a:lnTo>
                    <a:pt x="742" y="459"/>
                  </a:lnTo>
                  <a:lnTo>
                    <a:pt x="895" y="376"/>
                  </a:lnTo>
                  <a:lnTo>
                    <a:pt x="1058" y="299"/>
                  </a:lnTo>
                  <a:lnTo>
                    <a:pt x="1232" y="229"/>
                  </a:lnTo>
                  <a:lnTo>
                    <a:pt x="1415" y="167"/>
                  </a:lnTo>
                  <a:lnTo>
                    <a:pt x="1605" y="113"/>
                  </a:lnTo>
                  <a:lnTo>
                    <a:pt x="1704" y="89"/>
                  </a:lnTo>
                  <a:lnTo>
                    <a:pt x="1804" y="69"/>
                  </a:lnTo>
                  <a:lnTo>
                    <a:pt x="1998" y="34"/>
                  </a:lnTo>
                  <a:lnTo>
                    <a:pt x="2190" y="13"/>
                  </a:lnTo>
                  <a:lnTo>
                    <a:pt x="2377" y="1"/>
                  </a:lnTo>
                  <a:lnTo>
                    <a:pt x="2557" y="0"/>
                  </a:lnTo>
                  <a:lnTo>
                    <a:pt x="2731" y="10"/>
                  </a:lnTo>
                  <a:lnTo>
                    <a:pt x="2895" y="28"/>
                  </a:lnTo>
                  <a:lnTo>
                    <a:pt x="3052" y="57"/>
                  </a:lnTo>
                  <a:lnTo>
                    <a:pt x="3198" y="96"/>
                  </a:lnTo>
                  <a:lnTo>
                    <a:pt x="3332" y="144"/>
                  </a:lnTo>
                  <a:lnTo>
                    <a:pt x="3453" y="200"/>
                  </a:lnTo>
                  <a:lnTo>
                    <a:pt x="3561" y="265"/>
                  </a:lnTo>
                  <a:lnTo>
                    <a:pt x="3653" y="338"/>
                  </a:lnTo>
                  <a:lnTo>
                    <a:pt x="3731" y="420"/>
                  </a:lnTo>
                  <a:lnTo>
                    <a:pt x="3791" y="509"/>
                  </a:lnTo>
                  <a:lnTo>
                    <a:pt x="3833" y="606"/>
                  </a:lnTo>
                  <a:lnTo>
                    <a:pt x="3847" y="656"/>
                  </a:lnTo>
                  <a:lnTo>
                    <a:pt x="3857" y="708"/>
                  </a:lnTo>
                  <a:lnTo>
                    <a:pt x="3860" y="815"/>
                  </a:lnTo>
                  <a:lnTo>
                    <a:pt x="3844" y="920"/>
                  </a:lnTo>
                  <a:lnTo>
                    <a:pt x="3810" y="1028"/>
                  </a:lnTo>
                  <a:lnTo>
                    <a:pt x="3757" y="1133"/>
                  </a:lnTo>
                  <a:lnTo>
                    <a:pt x="3687" y="1238"/>
                  </a:lnTo>
                  <a:lnTo>
                    <a:pt x="3602" y="1342"/>
                  </a:lnTo>
                  <a:lnTo>
                    <a:pt x="3502" y="1443"/>
                  </a:lnTo>
                  <a:lnTo>
                    <a:pt x="3388" y="1539"/>
                  </a:lnTo>
                  <a:lnTo>
                    <a:pt x="3260" y="1633"/>
                  </a:lnTo>
                  <a:lnTo>
                    <a:pt x="3119" y="1722"/>
                  </a:lnTo>
                  <a:lnTo>
                    <a:pt x="2966" y="1804"/>
                  </a:lnTo>
                  <a:lnTo>
                    <a:pt x="2803" y="1882"/>
                  </a:lnTo>
                  <a:lnTo>
                    <a:pt x="2629" y="1951"/>
                  </a:lnTo>
                  <a:lnTo>
                    <a:pt x="2446" y="2015"/>
                  </a:lnTo>
                  <a:lnTo>
                    <a:pt x="2256" y="2068"/>
                  </a:lnTo>
                  <a:lnTo>
                    <a:pt x="2156" y="2091"/>
                  </a:lnTo>
                  <a:lnTo>
                    <a:pt x="2057" y="2112"/>
                  </a:lnTo>
                  <a:lnTo>
                    <a:pt x="1863" y="2146"/>
                  </a:lnTo>
                  <a:lnTo>
                    <a:pt x="1671" y="2169"/>
                  </a:lnTo>
                  <a:lnTo>
                    <a:pt x="1484" y="2180"/>
                  </a:lnTo>
                  <a:lnTo>
                    <a:pt x="1304" y="2182"/>
                  </a:lnTo>
                  <a:lnTo>
                    <a:pt x="1130" y="2171"/>
                  </a:lnTo>
                  <a:lnTo>
                    <a:pt x="965" y="2153"/>
                  </a:lnTo>
                  <a:lnTo>
                    <a:pt x="808" y="2123"/>
                  </a:lnTo>
                  <a:lnTo>
                    <a:pt x="663" y="2085"/>
                  </a:lnTo>
                  <a:lnTo>
                    <a:pt x="529" y="2038"/>
                  </a:lnTo>
                  <a:lnTo>
                    <a:pt x="408" y="1980"/>
                  </a:lnTo>
                  <a:lnTo>
                    <a:pt x="300" y="1915"/>
                  </a:lnTo>
                  <a:lnTo>
                    <a:pt x="208" y="1842"/>
                  </a:lnTo>
                  <a:lnTo>
                    <a:pt x="130" y="1761"/>
                  </a:lnTo>
                  <a:lnTo>
                    <a:pt x="69" y="1672"/>
                  </a:lnTo>
                  <a:lnTo>
                    <a:pt x="28" y="1575"/>
                  </a:lnTo>
                  <a:lnTo>
                    <a:pt x="13" y="1523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3246" y="2208"/>
              <a:ext cx="1191" cy="673"/>
            </a:xfrm>
            <a:custGeom>
              <a:avLst/>
              <a:gdLst>
                <a:gd name="T0" fmla="*/ 1904 w 3572"/>
                <a:gd name="T1" fmla="*/ 1954 h 2017"/>
                <a:gd name="T2" fmla="*/ 1546 w 3572"/>
                <a:gd name="T3" fmla="*/ 2006 h 2017"/>
                <a:gd name="T4" fmla="*/ 1206 w 3572"/>
                <a:gd name="T5" fmla="*/ 2017 h 2017"/>
                <a:gd name="T6" fmla="*/ 893 w 3572"/>
                <a:gd name="T7" fmla="*/ 1992 h 2017"/>
                <a:gd name="T8" fmla="*/ 614 w 3572"/>
                <a:gd name="T9" fmla="*/ 1928 h 2017"/>
                <a:gd name="T10" fmla="*/ 378 w 3572"/>
                <a:gd name="T11" fmla="*/ 1832 h 2017"/>
                <a:gd name="T12" fmla="*/ 192 w 3572"/>
                <a:gd name="T13" fmla="*/ 1705 h 2017"/>
                <a:gd name="T14" fmla="*/ 65 w 3572"/>
                <a:gd name="T15" fmla="*/ 1547 h 2017"/>
                <a:gd name="T16" fmla="*/ 13 w 3572"/>
                <a:gd name="T17" fmla="*/ 1410 h 2017"/>
                <a:gd name="T18" fmla="*/ 0 w 3572"/>
                <a:gd name="T19" fmla="*/ 1264 h 2017"/>
                <a:gd name="T20" fmla="*/ 48 w 3572"/>
                <a:gd name="T21" fmla="*/ 1067 h 2017"/>
                <a:gd name="T22" fmla="*/ 160 w 3572"/>
                <a:gd name="T23" fmla="*/ 871 h 2017"/>
                <a:gd name="T24" fmla="*/ 332 w 3572"/>
                <a:gd name="T25" fmla="*/ 682 h 2017"/>
                <a:gd name="T26" fmla="*/ 556 w 3572"/>
                <a:gd name="T27" fmla="*/ 507 h 2017"/>
                <a:gd name="T28" fmla="*/ 829 w 3572"/>
                <a:gd name="T29" fmla="*/ 347 h 2017"/>
                <a:gd name="T30" fmla="*/ 1140 w 3572"/>
                <a:gd name="T31" fmla="*/ 211 h 2017"/>
                <a:gd name="T32" fmla="*/ 1485 w 3572"/>
                <a:gd name="T33" fmla="*/ 103 h 2017"/>
                <a:gd name="T34" fmla="*/ 1668 w 3572"/>
                <a:gd name="T35" fmla="*/ 62 h 2017"/>
                <a:gd name="T36" fmla="*/ 2027 w 3572"/>
                <a:gd name="T37" fmla="*/ 11 h 2017"/>
                <a:gd name="T38" fmla="*/ 2367 w 3572"/>
                <a:gd name="T39" fmla="*/ 0 h 2017"/>
                <a:gd name="T40" fmla="*/ 2681 w 3572"/>
                <a:gd name="T41" fmla="*/ 26 h 2017"/>
                <a:gd name="T42" fmla="*/ 2959 w 3572"/>
                <a:gd name="T43" fmla="*/ 88 h 2017"/>
                <a:gd name="T44" fmla="*/ 3195 w 3572"/>
                <a:gd name="T45" fmla="*/ 184 h 2017"/>
                <a:gd name="T46" fmla="*/ 3381 w 3572"/>
                <a:gd name="T47" fmla="*/ 312 h 2017"/>
                <a:gd name="T48" fmla="*/ 3509 w 3572"/>
                <a:gd name="T49" fmla="*/ 471 h 2017"/>
                <a:gd name="T50" fmla="*/ 3561 w 3572"/>
                <a:gd name="T51" fmla="*/ 608 h 2017"/>
                <a:gd name="T52" fmla="*/ 3572 w 3572"/>
                <a:gd name="T53" fmla="*/ 753 h 2017"/>
                <a:gd name="T54" fmla="*/ 3526 w 3572"/>
                <a:gd name="T55" fmla="*/ 950 h 2017"/>
                <a:gd name="T56" fmla="*/ 3412 w 3572"/>
                <a:gd name="T57" fmla="*/ 1146 h 2017"/>
                <a:gd name="T58" fmla="*/ 3241 w 3572"/>
                <a:gd name="T59" fmla="*/ 1335 h 2017"/>
                <a:gd name="T60" fmla="*/ 3016 w 3572"/>
                <a:gd name="T61" fmla="*/ 1511 h 2017"/>
                <a:gd name="T62" fmla="*/ 2746 w 3572"/>
                <a:gd name="T63" fmla="*/ 1669 h 2017"/>
                <a:gd name="T64" fmla="*/ 2433 w 3572"/>
                <a:gd name="T65" fmla="*/ 1806 h 2017"/>
                <a:gd name="T66" fmla="*/ 2087 w 3572"/>
                <a:gd name="T67" fmla="*/ 1914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2" h="2017">
                  <a:moveTo>
                    <a:pt x="1997" y="1935"/>
                  </a:moveTo>
                  <a:lnTo>
                    <a:pt x="1904" y="1954"/>
                  </a:lnTo>
                  <a:lnTo>
                    <a:pt x="1724" y="1986"/>
                  </a:lnTo>
                  <a:lnTo>
                    <a:pt x="1546" y="2006"/>
                  </a:lnTo>
                  <a:lnTo>
                    <a:pt x="1373" y="2017"/>
                  </a:lnTo>
                  <a:lnTo>
                    <a:pt x="1206" y="2017"/>
                  </a:lnTo>
                  <a:lnTo>
                    <a:pt x="1046" y="2009"/>
                  </a:lnTo>
                  <a:lnTo>
                    <a:pt x="893" y="1992"/>
                  </a:lnTo>
                  <a:lnTo>
                    <a:pt x="749" y="1964"/>
                  </a:lnTo>
                  <a:lnTo>
                    <a:pt x="614" y="1928"/>
                  </a:lnTo>
                  <a:lnTo>
                    <a:pt x="490" y="1885"/>
                  </a:lnTo>
                  <a:lnTo>
                    <a:pt x="378" y="1832"/>
                  </a:lnTo>
                  <a:lnTo>
                    <a:pt x="278" y="1773"/>
                  </a:lnTo>
                  <a:lnTo>
                    <a:pt x="192" y="1705"/>
                  </a:lnTo>
                  <a:lnTo>
                    <a:pt x="120" y="1629"/>
                  </a:lnTo>
                  <a:lnTo>
                    <a:pt x="65" y="1547"/>
                  </a:lnTo>
                  <a:lnTo>
                    <a:pt x="25" y="1457"/>
                  </a:lnTo>
                  <a:lnTo>
                    <a:pt x="13" y="1410"/>
                  </a:lnTo>
                  <a:lnTo>
                    <a:pt x="3" y="1362"/>
                  </a:lnTo>
                  <a:lnTo>
                    <a:pt x="0" y="1264"/>
                  </a:lnTo>
                  <a:lnTo>
                    <a:pt x="16" y="1166"/>
                  </a:lnTo>
                  <a:lnTo>
                    <a:pt x="48" y="1067"/>
                  </a:lnTo>
                  <a:lnTo>
                    <a:pt x="97" y="969"/>
                  </a:lnTo>
                  <a:lnTo>
                    <a:pt x="160" y="871"/>
                  </a:lnTo>
                  <a:lnTo>
                    <a:pt x="239" y="776"/>
                  </a:lnTo>
                  <a:lnTo>
                    <a:pt x="332" y="682"/>
                  </a:lnTo>
                  <a:lnTo>
                    <a:pt x="438" y="593"/>
                  </a:lnTo>
                  <a:lnTo>
                    <a:pt x="556" y="507"/>
                  </a:lnTo>
                  <a:lnTo>
                    <a:pt x="687" y="425"/>
                  </a:lnTo>
                  <a:lnTo>
                    <a:pt x="829" y="347"/>
                  </a:lnTo>
                  <a:lnTo>
                    <a:pt x="980" y="276"/>
                  </a:lnTo>
                  <a:lnTo>
                    <a:pt x="1140" y="211"/>
                  </a:lnTo>
                  <a:lnTo>
                    <a:pt x="1310" y="154"/>
                  </a:lnTo>
                  <a:lnTo>
                    <a:pt x="1485" y="103"/>
                  </a:lnTo>
                  <a:lnTo>
                    <a:pt x="1577" y="82"/>
                  </a:lnTo>
                  <a:lnTo>
                    <a:pt x="1668" y="62"/>
                  </a:lnTo>
                  <a:lnTo>
                    <a:pt x="1850" y="31"/>
                  </a:lnTo>
                  <a:lnTo>
                    <a:pt x="2027" y="11"/>
                  </a:lnTo>
                  <a:lnTo>
                    <a:pt x="2200" y="0"/>
                  </a:lnTo>
                  <a:lnTo>
                    <a:pt x="2367" y="0"/>
                  </a:lnTo>
                  <a:lnTo>
                    <a:pt x="2528" y="8"/>
                  </a:lnTo>
                  <a:lnTo>
                    <a:pt x="2681" y="26"/>
                  </a:lnTo>
                  <a:lnTo>
                    <a:pt x="2825" y="53"/>
                  </a:lnTo>
                  <a:lnTo>
                    <a:pt x="2959" y="88"/>
                  </a:lnTo>
                  <a:lnTo>
                    <a:pt x="3083" y="132"/>
                  </a:lnTo>
                  <a:lnTo>
                    <a:pt x="3195" y="184"/>
                  </a:lnTo>
                  <a:lnTo>
                    <a:pt x="3296" y="245"/>
                  </a:lnTo>
                  <a:lnTo>
                    <a:pt x="3381" y="312"/>
                  </a:lnTo>
                  <a:lnTo>
                    <a:pt x="3453" y="389"/>
                  </a:lnTo>
                  <a:lnTo>
                    <a:pt x="3509" y="471"/>
                  </a:lnTo>
                  <a:lnTo>
                    <a:pt x="3548" y="560"/>
                  </a:lnTo>
                  <a:lnTo>
                    <a:pt x="3561" y="608"/>
                  </a:lnTo>
                  <a:lnTo>
                    <a:pt x="3569" y="655"/>
                  </a:lnTo>
                  <a:lnTo>
                    <a:pt x="3572" y="753"/>
                  </a:lnTo>
                  <a:lnTo>
                    <a:pt x="3558" y="851"/>
                  </a:lnTo>
                  <a:lnTo>
                    <a:pt x="3526" y="950"/>
                  </a:lnTo>
                  <a:lnTo>
                    <a:pt x="3477" y="1048"/>
                  </a:lnTo>
                  <a:lnTo>
                    <a:pt x="3412" y="1146"/>
                  </a:lnTo>
                  <a:lnTo>
                    <a:pt x="3335" y="1241"/>
                  </a:lnTo>
                  <a:lnTo>
                    <a:pt x="3241" y="1335"/>
                  </a:lnTo>
                  <a:lnTo>
                    <a:pt x="3134" y="1424"/>
                  </a:lnTo>
                  <a:lnTo>
                    <a:pt x="3016" y="1511"/>
                  </a:lnTo>
                  <a:lnTo>
                    <a:pt x="2887" y="1593"/>
                  </a:lnTo>
                  <a:lnTo>
                    <a:pt x="2746" y="1669"/>
                  </a:lnTo>
                  <a:lnTo>
                    <a:pt x="2594" y="1741"/>
                  </a:lnTo>
                  <a:lnTo>
                    <a:pt x="2433" y="1806"/>
                  </a:lnTo>
                  <a:lnTo>
                    <a:pt x="2264" y="1863"/>
                  </a:lnTo>
                  <a:lnTo>
                    <a:pt x="2087" y="1914"/>
                  </a:lnTo>
                  <a:lnTo>
                    <a:pt x="1997" y="19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3369" y="2535"/>
              <a:ext cx="147" cy="227"/>
            </a:xfrm>
            <a:custGeom>
              <a:avLst/>
              <a:gdLst>
                <a:gd name="T0" fmla="*/ 251 w 442"/>
                <a:gd name="T1" fmla="*/ 65 h 683"/>
                <a:gd name="T2" fmla="*/ 294 w 442"/>
                <a:gd name="T3" fmla="*/ 25 h 683"/>
                <a:gd name="T4" fmla="*/ 341 w 442"/>
                <a:gd name="T5" fmla="*/ 3 h 683"/>
                <a:gd name="T6" fmla="*/ 399 w 442"/>
                <a:gd name="T7" fmla="*/ 7 h 683"/>
                <a:gd name="T8" fmla="*/ 428 w 442"/>
                <a:gd name="T9" fmla="*/ 35 h 683"/>
                <a:gd name="T10" fmla="*/ 442 w 442"/>
                <a:gd name="T11" fmla="*/ 102 h 683"/>
                <a:gd name="T12" fmla="*/ 434 w 442"/>
                <a:gd name="T13" fmla="*/ 176 h 683"/>
                <a:gd name="T14" fmla="*/ 392 w 442"/>
                <a:gd name="T15" fmla="*/ 272 h 683"/>
                <a:gd name="T16" fmla="*/ 359 w 442"/>
                <a:gd name="T17" fmla="*/ 321 h 683"/>
                <a:gd name="T18" fmla="*/ 287 w 442"/>
                <a:gd name="T19" fmla="*/ 389 h 683"/>
                <a:gd name="T20" fmla="*/ 229 w 442"/>
                <a:gd name="T21" fmla="*/ 413 h 683"/>
                <a:gd name="T22" fmla="*/ 195 w 442"/>
                <a:gd name="T23" fmla="*/ 418 h 683"/>
                <a:gd name="T24" fmla="*/ 161 w 442"/>
                <a:gd name="T25" fmla="*/ 402 h 683"/>
                <a:gd name="T26" fmla="*/ 120 w 442"/>
                <a:gd name="T27" fmla="*/ 637 h 683"/>
                <a:gd name="T28" fmla="*/ 25 w 442"/>
                <a:gd name="T29" fmla="*/ 576 h 683"/>
                <a:gd name="T30" fmla="*/ 88 w 442"/>
                <a:gd name="T31" fmla="*/ 246 h 683"/>
                <a:gd name="T32" fmla="*/ 10 w 442"/>
                <a:gd name="T33" fmla="*/ 359 h 683"/>
                <a:gd name="T34" fmla="*/ 0 w 442"/>
                <a:gd name="T35" fmla="*/ 321 h 683"/>
                <a:gd name="T36" fmla="*/ 110 w 442"/>
                <a:gd name="T37" fmla="*/ 140 h 683"/>
                <a:gd name="T38" fmla="*/ 236 w 442"/>
                <a:gd name="T39" fmla="*/ 27 h 683"/>
                <a:gd name="T40" fmla="*/ 169 w 442"/>
                <a:gd name="T41" fmla="*/ 354 h 683"/>
                <a:gd name="T42" fmla="*/ 206 w 442"/>
                <a:gd name="T43" fmla="*/ 382 h 683"/>
                <a:gd name="T44" fmla="*/ 231 w 442"/>
                <a:gd name="T45" fmla="*/ 377 h 683"/>
                <a:gd name="T46" fmla="*/ 281 w 442"/>
                <a:gd name="T47" fmla="*/ 330 h 683"/>
                <a:gd name="T48" fmla="*/ 314 w 442"/>
                <a:gd name="T49" fmla="*/ 256 h 683"/>
                <a:gd name="T50" fmla="*/ 333 w 442"/>
                <a:gd name="T51" fmla="*/ 154 h 683"/>
                <a:gd name="T52" fmla="*/ 324 w 442"/>
                <a:gd name="T53" fmla="*/ 112 h 683"/>
                <a:gd name="T54" fmla="*/ 311 w 442"/>
                <a:gd name="T55" fmla="*/ 95 h 683"/>
                <a:gd name="T56" fmla="*/ 282 w 442"/>
                <a:gd name="T57" fmla="*/ 91 h 683"/>
                <a:gd name="T58" fmla="*/ 246 w 442"/>
                <a:gd name="T59" fmla="*/ 114 h 683"/>
                <a:gd name="T60" fmla="*/ 218 w 442"/>
                <a:gd name="T61" fmla="*/ 157 h 683"/>
                <a:gd name="T62" fmla="*/ 196 w 442"/>
                <a:gd name="T63" fmla="*/ 23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2" h="683">
                  <a:moveTo>
                    <a:pt x="220" y="107"/>
                  </a:moveTo>
                  <a:lnTo>
                    <a:pt x="251" y="65"/>
                  </a:lnTo>
                  <a:lnTo>
                    <a:pt x="279" y="36"/>
                  </a:lnTo>
                  <a:lnTo>
                    <a:pt x="294" y="25"/>
                  </a:lnTo>
                  <a:lnTo>
                    <a:pt x="326" y="7"/>
                  </a:lnTo>
                  <a:lnTo>
                    <a:pt x="341" y="3"/>
                  </a:lnTo>
                  <a:lnTo>
                    <a:pt x="363" y="0"/>
                  </a:lnTo>
                  <a:lnTo>
                    <a:pt x="399" y="7"/>
                  </a:lnTo>
                  <a:lnTo>
                    <a:pt x="415" y="20"/>
                  </a:lnTo>
                  <a:lnTo>
                    <a:pt x="428" y="35"/>
                  </a:lnTo>
                  <a:lnTo>
                    <a:pt x="441" y="76"/>
                  </a:lnTo>
                  <a:lnTo>
                    <a:pt x="442" y="102"/>
                  </a:lnTo>
                  <a:lnTo>
                    <a:pt x="442" y="127"/>
                  </a:lnTo>
                  <a:lnTo>
                    <a:pt x="434" y="176"/>
                  </a:lnTo>
                  <a:lnTo>
                    <a:pt x="416" y="225"/>
                  </a:lnTo>
                  <a:lnTo>
                    <a:pt x="392" y="272"/>
                  </a:lnTo>
                  <a:lnTo>
                    <a:pt x="375" y="297"/>
                  </a:lnTo>
                  <a:lnTo>
                    <a:pt x="359" y="321"/>
                  </a:lnTo>
                  <a:lnTo>
                    <a:pt x="323" y="360"/>
                  </a:lnTo>
                  <a:lnTo>
                    <a:pt x="287" y="389"/>
                  </a:lnTo>
                  <a:lnTo>
                    <a:pt x="249" y="408"/>
                  </a:lnTo>
                  <a:lnTo>
                    <a:pt x="229" y="413"/>
                  </a:lnTo>
                  <a:lnTo>
                    <a:pt x="209" y="418"/>
                  </a:lnTo>
                  <a:lnTo>
                    <a:pt x="195" y="418"/>
                  </a:lnTo>
                  <a:lnTo>
                    <a:pt x="180" y="413"/>
                  </a:lnTo>
                  <a:lnTo>
                    <a:pt x="161" y="402"/>
                  </a:lnTo>
                  <a:lnTo>
                    <a:pt x="133" y="540"/>
                  </a:lnTo>
                  <a:lnTo>
                    <a:pt x="120" y="637"/>
                  </a:lnTo>
                  <a:lnTo>
                    <a:pt x="9" y="683"/>
                  </a:lnTo>
                  <a:lnTo>
                    <a:pt x="25" y="576"/>
                  </a:lnTo>
                  <a:lnTo>
                    <a:pt x="65" y="357"/>
                  </a:lnTo>
                  <a:lnTo>
                    <a:pt x="88" y="246"/>
                  </a:lnTo>
                  <a:lnTo>
                    <a:pt x="36" y="326"/>
                  </a:lnTo>
                  <a:lnTo>
                    <a:pt x="10" y="359"/>
                  </a:lnTo>
                  <a:lnTo>
                    <a:pt x="0" y="362"/>
                  </a:lnTo>
                  <a:lnTo>
                    <a:pt x="0" y="321"/>
                  </a:lnTo>
                  <a:lnTo>
                    <a:pt x="40" y="265"/>
                  </a:lnTo>
                  <a:lnTo>
                    <a:pt x="110" y="140"/>
                  </a:lnTo>
                  <a:lnTo>
                    <a:pt x="137" y="69"/>
                  </a:lnTo>
                  <a:lnTo>
                    <a:pt x="236" y="27"/>
                  </a:lnTo>
                  <a:lnTo>
                    <a:pt x="220" y="107"/>
                  </a:lnTo>
                  <a:close/>
                  <a:moveTo>
                    <a:pt x="169" y="354"/>
                  </a:moveTo>
                  <a:lnTo>
                    <a:pt x="180" y="369"/>
                  </a:lnTo>
                  <a:lnTo>
                    <a:pt x="206" y="382"/>
                  </a:lnTo>
                  <a:lnTo>
                    <a:pt x="219" y="380"/>
                  </a:lnTo>
                  <a:lnTo>
                    <a:pt x="231" y="377"/>
                  </a:lnTo>
                  <a:lnTo>
                    <a:pt x="252" y="364"/>
                  </a:lnTo>
                  <a:lnTo>
                    <a:pt x="281" y="330"/>
                  </a:lnTo>
                  <a:lnTo>
                    <a:pt x="298" y="294"/>
                  </a:lnTo>
                  <a:lnTo>
                    <a:pt x="314" y="256"/>
                  </a:lnTo>
                  <a:lnTo>
                    <a:pt x="331" y="187"/>
                  </a:lnTo>
                  <a:lnTo>
                    <a:pt x="333" y="154"/>
                  </a:lnTo>
                  <a:lnTo>
                    <a:pt x="331" y="138"/>
                  </a:lnTo>
                  <a:lnTo>
                    <a:pt x="324" y="112"/>
                  </a:lnTo>
                  <a:lnTo>
                    <a:pt x="318" y="102"/>
                  </a:lnTo>
                  <a:lnTo>
                    <a:pt x="311" y="95"/>
                  </a:lnTo>
                  <a:lnTo>
                    <a:pt x="294" y="89"/>
                  </a:lnTo>
                  <a:lnTo>
                    <a:pt x="282" y="91"/>
                  </a:lnTo>
                  <a:lnTo>
                    <a:pt x="265" y="97"/>
                  </a:lnTo>
                  <a:lnTo>
                    <a:pt x="246" y="114"/>
                  </a:lnTo>
                  <a:lnTo>
                    <a:pt x="229" y="135"/>
                  </a:lnTo>
                  <a:lnTo>
                    <a:pt x="218" y="157"/>
                  </a:lnTo>
                  <a:lnTo>
                    <a:pt x="207" y="186"/>
                  </a:lnTo>
                  <a:lnTo>
                    <a:pt x="196" y="233"/>
                  </a:lnTo>
                  <a:lnTo>
                    <a:pt x="169" y="354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6" name="Freeform 57"/>
            <p:cNvSpPr>
              <a:spLocks noEditPoints="1"/>
            </p:cNvSpPr>
            <p:nvPr/>
          </p:nvSpPr>
          <p:spPr bwMode="auto">
            <a:xfrm>
              <a:off x="3540" y="2500"/>
              <a:ext cx="133" cy="142"/>
            </a:xfrm>
            <a:custGeom>
              <a:avLst/>
              <a:gdLst>
                <a:gd name="T0" fmla="*/ 377 w 399"/>
                <a:gd name="T1" fmla="*/ 270 h 427"/>
                <a:gd name="T2" fmla="*/ 335 w 399"/>
                <a:gd name="T3" fmla="*/ 296 h 427"/>
                <a:gd name="T4" fmla="*/ 307 w 399"/>
                <a:gd name="T5" fmla="*/ 303 h 427"/>
                <a:gd name="T6" fmla="*/ 259 w 399"/>
                <a:gd name="T7" fmla="*/ 291 h 427"/>
                <a:gd name="T8" fmla="*/ 209 w 399"/>
                <a:gd name="T9" fmla="*/ 362 h 427"/>
                <a:gd name="T10" fmla="*/ 134 w 399"/>
                <a:gd name="T11" fmla="*/ 417 h 427"/>
                <a:gd name="T12" fmla="*/ 89 w 399"/>
                <a:gd name="T13" fmla="*/ 427 h 427"/>
                <a:gd name="T14" fmla="*/ 32 w 399"/>
                <a:gd name="T15" fmla="*/ 404 h 427"/>
                <a:gd name="T16" fmla="*/ 1 w 399"/>
                <a:gd name="T17" fmla="*/ 340 h 427"/>
                <a:gd name="T18" fmla="*/ 0 w 399"/>
                <a:gd name="T19" fmla="*/ 284 h 427"/>
                <a:gd name="T20" fmla="*/ 27 w 399"/>
                <a:gd name="T21" fmla="*/ 189 h 427"/>
                <a:gd name="T22" fmla="*/ 70 w 399"/>
                <a:gd name="T23" fmla="*/ 120 h 427"/>
                <a:gd name="T24" fmla="*/ 128 w 399"/>
                <a:gd name="T25" fmla="*/ 62 h 427"/>
                <a:gd name="T26" fmla="*/ 216 w 399"/>
                <a:gd name="T27" fmla="*/ 13 h 427"/>
                <a:gd name="T28" fmla="*/ 275 w 399"/>
                <a:gd name="T29" fmla="*/ 0 h 427"/>
                <a:gd name="T30" fmla="*/ 311 w 399"/>
                <a:gd name="T31" fmla="*/ 8 h 427"/>
                <a:gd name="T32" fmla="*/ 321 w 399"/>
                <a:gd name="T33" fmla="*/ 28 h 427"/>
                <a:gd name="T34" fmla="*/ 320 w 399"/>
                <a:gd name="T35" fmla="*/ 87 h 427"/>
                <a:gd name="T36" fmla="*/ 276 w 399"/>
                <a:gd name="T37" fmla="*/ 255 h 427"/>
                <a:gd name="T38" fmla="*/ 311 w 399"/>
                <a:gd name="T39" fmla="*/ 267 h 427"/>
                <a:gd name="T40" fmla="*/ 338 w 399"/>
                <a:gd name="T41" fmla="*/ 260 h 427"/>
                <a:gd name="T42" fmla="*/ 399 w 399"/>
                <a:gd name="T43" fmla="*/ 196 h 427"/>
                <a:gd name="T44" fmla="*/ 253 w 399"/>
                <a:gd name="T45" fmla="*/ 35 h 427"/>
                <a:gd name="T46" fmla="*/ 235 w 399"/>
                <a:gd name="T47" fmla="*/ 36 h 427"/>
                <a:gd name="T48" fmla="*/ 196 w 399"/>
                <a:gd name="T49" fmla="*/ 55 h 427"/>
                <a:gd name="T50" fmla="*/ 145 w 399"/>
                <a:gd name="T51" fmla="*/ 118 h 427"/>
                <a:gd name="T52" fmla="*/ 114 w 399"/>
                <a:gd name="T53" fmla="*/ 227 h 427"/>
                <a:gd name="T54" fmla="*/ 114 w 399"/>
                <a:gd name="T55" fmla="*/ 287 h 427"/>
                <a:gd name="T56" fmla="*/ 127 w 399"/>
                <a:gd name="T57" fmla="*/ 332 h 427"/>
                <a:gd name="T58" fmla="*/ 154 w 399"/>
                <a:gd name="T59" fmla="*/ 349 h 427"/>
                <a:gd name="T60" fmla="*/ 181 w 399"/>
                <a:gd name="T61" fmla="*/ 340 h 427"/>
                <a:gd name="T62" fmla="*/ 233 w 399"/>
                <a:gd name="T63" fmla="*/ 273 h 427"/>
                <a:gd name="T64" fmla="*/ 194 w 399"/>
                <a:gd name="T65" fmla="*/ 201 h 427"/>
                <a:gd name="T66" fmla="*/ 193 w 399"/>
                <a:gd name="T67" fmla="*/ 153 h 427"/>
                <a:gd name="T68" fmla="*/ 226 w 399"/>
                <a:gd name="T69" fmla="*/ 6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9" h="427">
                  <a:moveTo>
                    <a:pt x="399" y="247"/>
                  </a:moveTo>
                  <a:lnTo>
                    <a:pt x="377" y="270"/>
                  </a:lnTo>
                  <a:lnTo>
                    <a:pt x="356" y="284"/>
                  </a:lnTo>
                  <a:lnTo>
                    <a:pt x="335" y="296"/>
                  </a:lnTo>
                  <a:lnTo>
                    <a:pt x="322" y="301"/>
                  </a:lnTo>
                  <a:lnTo>
                    <a:pt x="307" y="303"/>
                  </a:lnTo>
                  <a:lnTo>
                    <a:pt x="275" y="299"/>
                  </a:lnTo>
                  <a:lnTo>
                    <a:pt x="259" y="291"/>
                  </a:lnTo>
                  <a:lnTo>
                    <a:pt x="243" y="319"/>
                  </a:lnTo>
                  <a:lnTo>
                    <a:pt x="209" y="362"/>
                  </a:lnTo>
                  <a:lnTo>
                    <a:pt x="173" y="395"/>
                  </a:lnTo>
                  <a:lnTo>
                    <a:pt x="134" y="417"/>
                  </a:lnTo>
                  <a:lnTo>
                    <a:pt x="114" y="422"/>
                  </a:lnTo>
                  <a:lnTo>
                    <a:pt x="89" y="427"/>
                  </a:lnTo>
                  <a:lnTo>
                    <a:pt x="47" y="417"/>
                  </a:lnTo>
                  <a:lnTo>
                    <a:pt x="32" y="404"/>
                  </a:lnTo>
                  <a:lnTo>
                    <a:pt x="17" y="386"/>
                  </a:lnTo>
                  <a:lnTo>
                    <a:pt x="1" y="340"/>
                  </a:lnTo>
                  <a:lnTo>
                    <a:pt x="0" y="310"/>
                  </a:lnTo>
                  <a:lnTo>
                    <a:pt x="0" y="284"/>
                  </a:lnTo>
                  <a:lnTo>
                    <a:pt x="8" y="237"/>
                  </a:lnTo>
                  <a:lnTo>
                    <a:pt x="27" y="189"/>
                  </a:lnTo>
                  <a:lnTo>
                    <a:pt x="53" y="143"/>
                  </a:lnTo>
                  <a:lnTo>
                    <a:pt x="70" y="120"/>
                  </a:lnTo>
                  <a:lnTo>
                    <a:pt x="89" y="98"/>
                  </a:lnTo>
                  <a:lnTo>
                    <a:pt x="128" y="62"/>
                  </a:lnTo>
                  <a:lnTo>
                    <a:pt x="170" y="34"/>
                  </a:lnTo>
                  <a:lnTo>
                    <a:pt x="216" y="13"/>
                  </a:lnTo>
                  <a:lnTo>
                    <a:pt x="240" y="8"/>
                  </a:lnTo>
                  <a:lnTo>
                    <a:pt x="275" y="0"/>
                  </a:lnTo>
                  <a:lnTo>
                    <a:pt x="295" y="2"/>
                  </a:lnTo>
                  <a:lnTo>
                    <a:pt x="311" y="8"/>
                  </a:lnTo>
                  <a:lnTo>
                    <a:pt x="317" y="16"/>
                  </a:lnTo>
                  <a:lnTo>
                    <a:pt x="321" y="28"/>
                  </a:lnTo>
                  <a:lnTo>
                    <a:pt x="321" y="44"/>
                  </a:lnTo>
                  <a:lnTo>
                    <a:pt x="320" y="87"/>
                  </a:lnTo>
                  <a:lnTo>
                    <a:pt x="297" y="192"/>
                  </a:lnTo>
                  <a:lnTo>
                    <a:pt x="276" y="255"/>
                  </a:lnTo>
                  <a:lnTo>
                    <a:pt x="288" y="263"/>
                  </a:lnTo>
                  <a:lnTo>
                    <a:pt x="311" y="267"/>
                  </a:lnTo>
                  <a:lnTo>
                    <a:pt x="322" y="265"/>
                  </a:lnTo>
                  <a:lnTo>
                    <a:pt x="338" y="260"/>
                  </a:lnTo>
                  <a:lnTo>
                    <a:pt x="376" y="225"/>
                  </a:lnTo>
                  <a:lnTo>
                    <a:pt x="399" y="196"/>
                  </a:lnTo>
                  <a:lnTo>
                    <a:pt x="399" y="247"/>
                  </a:lnTo>
                  <a:close/>
                  <a:moveTo>
                    <a:pt x="253" y="35"/>
                  </a:moveTo>
                  <a:lnTo>
                    <a:pt x="246" y="35"/>
                  </a:lnTo>
                  <a:lnTo>
                    <a:pt x="235" y="36"/>
                  </a:lnTo>
                  <a:lnTo>
                    <a:pt x="220" y="41"/>
                  </a:lnTo>
                  <a:lnTo>
                    <a:pt x="196" y="55"/>
                  </a:lnTo>
                  <a:lnTo>
                    <a:pt x="163" y="87"/>
                  </a:lnTo>
                  <a:lnTo>
                    <a:pt x="145" y="118"/>
                  </a:lnTo>
                  <a:lnTo>
                    <a:pt x="131" y="153"/>
                  </a:lnTo>
                  <a:lnTo>
                    <a:pt x="114" y="227"/>
                  </a:lnTo>
                  <a:lnTo>
                    <a:pt x="112" y="265"/>
                  </a:lnTo>
                  <a:lnTo>
                    <a:pt x="114" y="287"/>
                  </a:lnTo>
                  <a:lnTo>
                    <a:pt x="121" y="320"/>
                  </a:lnTo>
                  <a:lnTo>
                    <a:pt x="127" y="332"/>
                  </a:lnTo>
                  <a:lnTo>
                    <a:pt x="134" y="342"/>
                  </a:lnTo>
                  <a:lnTo>
                    <a:pt x="154" y="349"/>
                  </a:lnTo>
                  <a:lnTo>
                    <a:pt x="165" y="347"/>
                  </a:lnTo>
                  <a:lnTo>
                    <a:pt x="181" y="340"/>
                  </a:lnTo>
                  <a:lnTo>
                    <a:pt x="216" y="304"/>
                  </a:lnTo>
                  <a:lnTo>
                    <a:pt x="233" y="273"/>
                  </a:lnTo>
                  <a:lnTo>
                    <a:pt x="214" y="251"/>
                  </a:lnTo>
                  <a:lnTo>
                    <a:pt x="194" y="201"/>
                  </a:lnTo>
                  <a:lnTo>
                    <a:pt x="193" y="172"/>
                  </a:lnTo>
                  <a:lnTo>
                    <a:pt x="193" y="153"/>
                  </a:lnTo>
                  <a:lnTo>
                    <a:pt x="200" y="118"/>
                  </a:lnTo>
                  <a:lnTo>
                    <a:pt x="226" y="68"/>
                  </a:lnTo>
                  <a:lnTo>
                    <a:pt x="253" y="35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7" name="Freeform 58"/>
            <p:cNvSpPr>
              <a:spLocks noEditPoints="1"/>
            </p:cNvSpPr>
            <p:nvPr/>
          </p:nvSpPr>
          <p:spPr bwMode="auto">
            <a:xfrm>
              <a:off x="3670" y="2462"/>
              <a:ext cx="147" cy="228"/>
            </a:xfrm>
            <a:custGeom>
              <a:avLst/>
              <a:gdLst>
                <a:gd name="T0" fmla="*/ 250 w 442"/>
                <a:gd name="T1" fmla="*/ 66 h 682"/>
                <a:gd name="T2" fmla="*/ 294 w 442"/>
                <a:gd name="T3" fmla="*/ 26 h 682"/>
                <a:gd name="T4" fmla="*/ 342 w 442"/>
                <a:gd name="T5" fmla="*/ 4 h 682"/>
                <a:gd name="T6" fmla="*/ 400 w 442"/>
                <a:gd name="T7" fmla="*/ 8 h 682"/>
                <a:gd name="T8" fmla="*/ 427 w 442"/>
                <a:gd name="T9" fmla="*/ 36 h 682"/>
                <a:gd name="T10" fmla="*/ 442 w 442"/>
                <a:gd name="T11" fmla="*/ 103 h 682"/>
                <a:gd name="T12" fmla="*/ 433 w 442"/>
                <a:gd name="T13" fmla="*/ 175 h 682"/>
                <a:gd name="T14" fmla="*/ 391 w 442"/>
                <a:gd name="T15" fmla="*/ 273 h 682"/>
                <a:gd name="T16" fmla="*/ 358 w 442"/>
                <a:gd name="T17" fmla="*/ 321 h 682"/>
                <a:gd name="T18" fmla="*/ 286 w 442"/>
                <a:gd name="T19" fmla="*/ 388 h 682"/>
                <a:gd name="T20" fmla="*/ 229 w 442"/>
                <a:gd name="T21" fmla="*/ 414 h 682"/>
                <a:gd name="T22" fmla="*/ 194 w 442"/>
                <a:gd name="T23" fmla="*/ 417 h 682"/>
                <a:gd name="T24" fmla="*/ 161 w 442"/>
                <a:gd name="T25" fmla="*/ 403 h 682"/>
                <a:gd name="T26" fmla="*/ 121 w 442"/>
                <a:gd name="T27" fmla="*/ 636 h 682"/>
                <a:gd name="T28" fmla="*/ 24 w 442"/>
                <a:gd name="T29" fmla="*/ 576 h 682"/>
                <a:gd name="T30" fmla="*/ 88 w 442"/>
                <a:gd name="T31" fmla="*/ 246 h 682"/>
                <a:gd name="T32" fmla="*/ 10 w 442"/>
                <a:gd name="T33" fmla="*/ 360 h 682"/>
                <a:gd name="T34" fmla="*/ 0 w 442"/>
                <a:gd name="T35" fmla="*/ 322 h 682"/>
                <a:gd name="T36" fmla="*/ 109 w 442"/>
                <a:gd name="T37" fmla="*/ 139 h 682"/>
                <a:gd name="T38" fmla="*/ 237 w 442"/>
                <a:gd name="T39" fmla="*/ 28 h 682"/>
                <a:gd name="T40" fmla="*/ 170 w 442"/>
                <a:gd name="T41" fmla="*/ 355 h 682"/>
                <a:gd name="T42" fmla="*/ 206 w 442"/>
                <a:gd name="T43" fmla="*/ 383 h 682"/>
                <a:gd name="T44" fmla="*/ 230 w 442"/>
                <a:gd name="T45" fmla="*/ 377 h 682"/>
                <a:gd name="T46" fmla="*/ 281 w 442"/>
                <a:gd name="T47" fmla="*/ 329 h 682"/>
                <a:gd name="T48" fmla="*/ 314 w 442"/>
                <a:gd name="T49" fmla="*/ 257 h 682"/>
                <a:gd name="T50" fmla="*/ 332 w 442"/>
                <a:gd name="T51" fmla="*/ 155 h 682"/>
                <a:gd name="T52" fmla="*/ 325 w 442"/>
                <a:gd name="T53" fmla="*/ 112 h 682"/>
                <a:gd name="T54" fmla="*/ 311 w 442"/>
                <a:gd name="T55" fmla="*/ 95 h 682"/>
                <a:gd name="T56" fmla="*/ 282 w 442"/>
                <a:gd name="T57" fmla="*/ 90 h 682"/>
                <a:gd name="T58" fmla="*/ 246 w 442"/>
                <a:gd name="T59" fmla="*/ 115 h 682"/>
                <a:gd name="T60" fmla="*/ 219 w 442"/>
                <a:gd name="T61" fmla="*/ 158 h 682"/>
                <a:gd name="T62" fmla="*/ 196 w 442"/>
                <a:gd name="T63" fmla="*/ 234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2" h="682">
                  <a:moveTo>
                    <a:pt x="220" y="108"/>
                  </a:moveTo>
                  <a:lnTo>
                    <a:pt x="250" y="66"/>
                  </a:lnTo>
                  <a:lnTo>
                    <a:pt x="279" y="37"/>
                  </a:lnTo>
                  <a:lnTo>
                    <a:pt x="294" y="26"/>
                  </a:lnTo>
                  <a:lnTo>
                    <a:pt x="325" y="8"/>
                  </a:lnTo>
                  <a:lnTo>
                    <a:pt x="342" y="4"/>
                  </a:lnTo>
                  <a:lnTo>
                    <a:pt x="364" y="0"/>
                  </a:lnTo>
                  <a:lnTo>
                    <a:pt x="400" y="8"/>
                  </a:lnTo>
                  <a:lnTo>
                    <a:pt x="415" y="20"/>
                  </a:lnTo>
                  <a:lnTo>
                    <a:pt x="427" y="36"/>
                  </a:lnTo>
                  <a:lnTo>
                    <a:pt x="442" y="76"/>
                  </a:lnTo>
                  <a:lnTo>
                    <a:pt x="442" y="103"/>
                  </a:lnTo>
                  <a:lnTo>
                    <a:pt x="442" y="128"/>
                  </a:lnTo>
                  <a:lnTo>
                    <a:pt x="433" y="175"/>
                  </a:lnTo>
                  <a:lnTo>
                    <a:pt x="416" y="224"/>
                  </a:lnTo>
                  <a:lnTo>
                    <a:pt x="391" y="273"/>
                  </a:lnTo>
                  <a:lnTo>
                    <a:pt x="376" y="298"/>
                  </a:lnTo>
                  <a:lnTo>
                    <a:pt x="358" y="321"/>
                  </a:lnTo>
                  <a:lnTo>
                    <a:pt x="324" y="360"/>
                  </a:lnTo>
                  <a:lnTo>
                    <a:pt x="286" y="388"/>
                  </a:lnTo>
                  <a:lnTo>
                    <a:pt x="249" y="409"/>
                  </a:lnTo>
                  <a:lnTo>
                    <a:pt x="229" y="414"/>
                  </a:lnTo>
                  <a:lnTo>
                    <a:pt x="209" y="417"/>
                  </a:lnTo>
                  <a:lnTo>
                    <a:pt x="194" y="417"/>
                  </a:lnTo>
                  <a:lnTo>
                    <a:pt x="181" y="414"/>
                  </a:lnTo>
                  <a:lnTo>
                    <a:pt x="161" y="403"/>
                  </a:lnTo>
                  <a:lnTo>
                    <a:pt x="134" y="540"/>
                  </a:lnTo>
                  <a:lnTo>
                    <a:pt x="121" y="636"/>
                  </a:lnTo>
                  <a:lnTo>
                    <a:pt x="8" y="682"/>
                  </a:lnTo>
                  <a:lnTo>
                    <a:pt x="24" y="576"/>
                  </a:lnTo>
                  <a:lnTo>
                    <a:pt x="65" y="358"/>
                  </a:lnTo>
                  <a:lnTo>
                    <a:pt x="88" y="246"/>
                  </a:lnTo>
                  <a:lnTo>
                    <a:pt x="36" y="325"/>
                  </a:lnTo>
                  <a:lnTo>
                    <a:pt x="10" y="360"/>
                  </a:lnTo>
                  <a:lnTo>
                    <a:pt x="0" y="361"/>
                  </a:lnTo>
                  <a:lnTo>
                    <a:pt x="0" y="322"/>
                  </a:lnTo>
                  <a:lnTo>
                    <a:pt x="40" y="266"/>
                  </a:lnTo>
                  <a:lnTo>
                    <a:pt x="109" y="139"/>
                  </a:lnTo>
                  <a:lnTo>
                    <a:pt x="138" y="70"/>
                  </a:lnTo>
                  <a:lnTo>
                    <a:pt x="237" y="28"/>
                  </a:lnTo>
                  <a:lnTo>
                    <a:pt x="220" y="108"/>
                  </a:lnTo>
                  <a:close/>
                  <a:moveTo>
                    <a:pt x="170" y="355"/>
                  </a:moveTo>
                  <a:lnTo>
                    <a:pt x="181" y="370"/>
                  </a:lnTo>
                  <a:lnTo>
                    <a:pt x="206" y="383"/>
                  </a:lnTo>
                  <a:lnTo>
                    <a:pt x="220" y="381"/>
                  </a:lnTo>
                  <a:lnTo>
                    <a:pt x="230" y="377"/>
                  </a:lnTo>
                  <a:lnTo>
                    <a:pt x="252" y="364"/>
                  </a:lnTo>
                  <a:lnTo>
                    <a:pt x="281" y="329"/>
                  </a:lnTo>
                  <a:lnTo>
                    <a:pt x="298" y="295"/>
                  </a:lnTo>
                  <a:lnTo>
                    <a:pt x="314" y="257"/>
                  </a:lnTo>
                  <a:lnTo>
                    <a:pt x="331" y="187"/>
                  </a:lnTo>
                  <a:lnTo>
                    <a:pt x="332" y="155"/>
                  </a:lnTo>
                  <a:lnTo>
                    <a:pt x="332" y="138"/>
                  </a:lnTo>
                  <a:lnTo>
                    <a:pt x="325" y="112"/>
                  </a:lnTo>
                  <a:lnTo>
                    <a:pt x="318" y="103"/>
                  </a:lnTo>
                  <a:lnTo>
                    <a:pt x="311" y="95"/>
                  </a:lnTo>
                  <a:lnTo>
                    <a:pt x="294" y="89"/>
                  </a:lnTo>
                  <a:lnTo>
                    <a:pt x="282" y="90"/>
                  </a:lnTo>
                  <a:lnTo>
                    <a:pt x="265" y="98"/>
                  </a:lnTo>
                  <a:lnTo>
                    <a:pt x="246" y="115"/>
                  </a:lnTo>
                  <a:lnTo>
                    <a:pt x="229" y="135"/>
                  </a:lnTo>
                  <a:lnTo>
                    <a:pt x="219" y="158"/>
                  </a:lnTo>
                  <a:lnTo>
                    <a:pt x="209" y="185"/>
                  </a:lnTo>
                  <a:lnTo>
                    <a:pt x="196" y="234"/>
                  </a:lnTo>
                  <a:lnTo>
                    <a:pt x="170" y="355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3841" y="2431"/>
              <a:ext cx="110" cy="138"/>
            </a:xfrm>
            <a:custGeom>
              <a:avLst/>
              <a:gdLst>
                <a:gd name="T0" fmla="*/ 304 w 331"/>
                <a:gd name="T1" fmla="*/ 285 h 413"/>
                <a:gd name="T2" fmla="*/ 229 w 331"/>
                <a:gd name="T3" fmla="*/ 359 h 413"/>
                <a:gd name="T4" fmla="*/ 155 w 331"/>
                <a:gd name="T5" fmla="*/ 400 h 413"/>
                <a:gd name="T6" fmla="*/ 104 w 331"/>
                <a:gd name="T7" fmla="*/ 413 h 413"/>
                <a:gd name="T8" fmla="*/ 36 w 331"/>
                <a:gd name="T9" fmla="*/ 393 h 413"/>
                <a:gd name="T10" fmla="*/ 1 w 331"/>
                <a:gd name="T11" fmla="*/ 336 h 413"/>
                <a:gd name="T12" fmla="*/ 0 w 331"/>
                <a:gd name="T13" fmla="*/ 285 h 413"/>
                <a:gd name="T14" fmla="*/ 26 w 331"/>
                <a:gd name="T15" fmla="*/ 190 h 413"/>
                <a:gd name="T16" fmla="*/ 68 w 331"/>
                <a:gd name="T17" fmla="*/ 118 h 413"/>
                <a:gd name="T18" fmla="*/ 121 w 331"/>
                <a:gd name="T19" fmla="*/ 58 h 413"/>
                <a:gd name="T20" fmla="*/ 196 w 331"/>
                <a:gd name="T21" fmla="*/ 9 h 413"/>
                <a:gd name="T22" fmla="*/ 235 w 331"/>
                <a:gd name="T23" fmla="*/ 0 h 413"/>
                <a:gd name="T24" fmla="*/ 279 w 331"/>
                <a:gd name="T25" fmla="*/ 10 h 413"/>
                <a:gd name="T26" fmla="*/ 304 w 331"/>
                <a:gd name="T27" fmla="*/ 45 h 413"/>
                <a:gd name="T28" fmla="*/ 304 w 331"/>
                <a:gd name="T29" fmla="*/ 72 h 413"/>
                <a:gd name="T30" fmla="*/ 294 w 331"/>
                <a:gd name="T31" fmla="*/ 88 h 413"/>
                <a:gd name="T32" fmla="*/ 232 w 331"/>
                <a:gd name="T33" fmla="*/ 132 h 413"/>
                <a:gd name="T34" fmla="*/ 217 w 331"/>
                <a:gd name="T35" fmla="*/ 141 h 413"/>
                <a:gd name="T36" fmla="*/ 212 w 331"/>
                <a:gd name="T37" fmla="*/ 134 h 413"/>
                <a:gd name="T38" fmla="*/ 214 w 331"/>
                <a:gd name="T39" fmla="*/ 109 h 413"/>
                <a:gd name="T40" fmla="*/ 216 w 331"/>
                <a:gd name="T41" fmla="*/ 85 h 413"/>
                <a:gd name="T42" fmla="*/ 209 w 331"/>
                <a:gd name="T43" fmla="*/ 56 h 413"/>
                <a:gd name="T44" fmla="*/ 193 w 331"/>
                <a:gd name="T45" fmla="*/ 48 h 413"/>
                <a:gd name="T46" fmla="*/ 171 w 331"/>
                <a:gd name="T47" fmla="*/ 55 h 413"/>
                <a:gd name="T48" fmla="*/ 128 w 331"/>
                <a:gd name="T49" fmla="*/ 111 h 413"/>
                <a:gd name="T50" fmla="*/ 102 w 331"/>
                <a:gd name="T51" fmla="*/ 196 h 413"/>
                <a:gd name="T52" fmla="*/ 102 w 331"/>
                <a:gd name="T53" fmla="*/ 251 h 413"/>
                <a:gd name="T54" fmla="*/ 127 w 331"/>
                <a:gd name="T55" fmla="*/ 302 h 413"/>
                <a:gd name="T56" fmla="*/ 173 w 331"/>
                <a:gd name="T57" fmla="*/ 321 h 413"/>
                <a:gd name="T58" fmla="*/ 212 w 331"/>
                <a:gd name="T59" fmla="*/ 313 h 413"/>
                <a:gd name="T60" fmla="*/ 261 w 331"/>
                <a:gd name="T61" fmla="*/ 281 h 413"/>
                <a:gd name="T62" fmla="*/ 331 w 331"/>
                <a:gd name="T63" fmla="*/ 20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1" h="413">
                  <a:moveTo>
                    <a:pt x="331" y="252"/>
                  </a:moveTo>
                  <a:lnTo>
                    <a:pt x="304" y="285"/>
                  </a:lnTo>
                  <a:lnTo>
                    <a:pt x="252" y="338"/>
                  </a:lnTo>
                  <a:lnTo>
                    <a:pt x="229" y="359"/>
                  </a:lnTo>
                  <a:lnTo>
                    <a:pt x="204" y="376"/>
                  </a:lnTo>
                  <a:lnTo>
                    <a:pt x="155" y="400"/>
                  </a:lnTo>
                  <a:lnTo>
                    <a:pt x="131" y="408"/>
                  </a:lnTo>
                  <a:lnTo>
                    <a:pt x="104" y="413"/>
                  </a:lnTo>
                  <a:lnTo>
                    <a:pt x="56" y="406"/>
                  </a:lnTo>
                  <a:lnTo>
                    <a:pt x="36" y="393"/>
                  </a:lnTo>
                  <a:lnTo>
                    <a:pt x="20" y="379"/>
                  </a:lnTo>
                  <a:lnTo>
                    <a:pt x="1" y="336"/>
                  </a:lnTo>
                  <a:lnTo>
                    <a:pt x="0" y="308"/>
                  </a:lnTo>
                  <a:lnTo>
                    <a:pt x="0" y="285"/>
                  </a:lnTo>
                  <a:lnTo>
                    <a:pt x="9" y="238"/>
                  </a:lnTo>
                  <a:lnTo>
                    <a:pt x="26" y="190"/>
                  </a:lnTo>
                  <a:lnTo>
                    <a:pt x="52" y="143"/>
                  </a:lnTo>
                  <a:lnTo>
                    <a:pt x="68" y="118"/>
                  </a:lnTo>
                  <a:lnTo>
                    <a:pt x="85" y="95"/>
                  </a:lnTo>
                  <a:lnTo>
                    <a:pt x="121" y="58"/>
                  </a:lnTo>
                  <a:lnTo>
                    <a:pt x="157" y="29"/>
                  </a:lnTo>
                  <a:lnTo>
                    <a:pt x="196" y="9"/>
                  </a:lnTo>
                  <a:lnTo>
                    <a:pt x="216" y="3"/>
                  </a:lnTo>
                  <a:lnTo>
                    <a:pt x="235" y="0"/>
                  </a:lnTo>
                  <a:lnTo>
                    <a:pt x="266" y="3"/>
                  </a:lnTo>
                  <a:lnTo>
                    <a:pt x="279" y="10"/>
                  </a:lnTo>
                  <a:lnTo>
                    <a:pt x="291" y="19"/>
                  </a:lnTo>
                  <a:lnTo>
                    <a:pt x="304" y="45"/>
                  </a:lnTo>
                  <a:lnTo>
                    <a:pt x="304" y="60"/>
                  </a:lnTo>
                  <a:lnTo>
                    <a:pt x="304" y="72"/>
                  </a:lnTo>
                  <a:lnTo>
                    <a:pt x="299" y="81"/>
                  </a:lnTo>
                  <a:lnTo>
                    <a:pt x="294" y="88"/>
                  </a:lnTo>
                  <a:lnTo>
                    <a:pt x="282" y="96"/>
                  </a:lnTo>
                  <a:lnTo>
                    <a:pt x="232" y="132"/>
                  </a:lnTo>
                  <a:lnTo>
                    <a:pt x="223" y="138"/>
                  </a:lnTo>
                  <a:lnTo>
                    <a:pt x="217" y="141"/>
                  </a:lnTo>
                  <a:lnTo>
                    <a:pt x="212" y="141"/>
                  </a:lnTo>
                  <a:lnTo>
                    <a:pt x="212" y="134"/>
                  </a:lnTo>
                  <a:lnTo>
                    <a:pt x="212" y="127"/>
                  </a:lnTo>
                  <a:lnTo>
                    <a:pt x="214" y="109"/>
                  </a:lnTo>
                  <a:lnTo>
                    <a:pt x="216" y="92"/>
                  </a:lnTo>
                  <a:lnTo>
                    <a:pt x="216" y="85"/>
                  </a:lnTo>
                  <a:lnTo>
                    <a:pt x="214" y="68"/>
                  </a:lnTo>
                  <a:lnTo>
                    <a:pt x="209" y="56"/>
                  </a:lnTo>
                  <a:lnTo>
                    <a:pt x="204" y="52"/>
                  </a:lnTo>
                  <a:lnTo>
                    <a:pt x="193" y="48"/>
                  </a:lnTo>
                  <a:lnTo>
                    <a:pt x="187" y="49"/>
                  </a:lnTo>
                  <a:lnTo>
                    <a:pt x="171" y="55"/>
                  </a:lnTo>
                  <a:lnTo>
                    <a:pt x="141" y="86"/>
                  </a:lnTo>
                  <a:lnTo>
                    <a:pt x="128" y="111"/>
                  </a:lnTo>
                  <a:lnTo>
                    <a:pt x="115" y="138"/>
                  </a:lnTo>
                  <a:lnTo>
                    <a:pt x="102" y="196"/>
                  </a:lnTo>
                  <a:lnTo>
                    <a:pt x="101" y="225"/>
                  </a:lnTo>
                  <a:lnTo>
                    <a:pt x="102" y="251"/>
                  </a:lnTo>
                  <a:lnTo>
                    <a:pt x="115" y="289"/>
                  </a:lnTo>
                  <a:lnTo>
                    <a:pt x="127" y="302"/>
                  </a:lnTo>
                  <a:lnTo>
                    <a:pt x="140" y="314"/>
                  </a:lnTo>
                  <a:lnTo>
                    <a:pt x="173" y="321"/>
                  </a:lnTo>
                  <a:lnTo>
                    <a:pt x="193" y="318"/>
                  </a:lnTo>
                  <a:lnTo>
                    <a:pt x="212" y="313"/>
                  </a:lnTo>
                  <a:lnTo>
                    <a:pt x="245" y="295"/>
                  </a:lnTo>
                  <a:lnTo>
                    <a:pt x="261" y="281"/>
                  </a:lnTo>
                  <a:lnTo>
                    <a:pt x="294" y="249"/>
                  </a:lnTo>
                  <a:lnTo>
                    <a:pt x="331" y="202"/>
                  </a:lnTo>
                  <a:lnTo>
                    <a:pt x="331" y="252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Freeform 60"/>
            <p:cNvSpPr>
              <a:spLocks noEditPoints="1"/>
            </p:cNvSpPr>
            <p:nvPr/>
          </p:nvSpPr>
          <p:spPr bwMode="auto">
            <a:xfrm>
              <a:off x="3950" y="2402"/>
              <a:ext cx="133" cy="141"/>
            </a:xfrm>
            <a:custGeom>
              <a:avLst/>
              <a:gdLst>
                <a:gd name="T0" fmla="*/ 377 w 400"/>
                <a:gd name="T1" fmla="*/ 268 h 425"/>
                <a:gd name="T2" fmla="*/ 337 w 400"/>
                <a:gd name="T3" fmla="*/ 295 h 425"/>
                <a:gd name="T4" fmla="*/ 307 w 400"/>
                <a:gd name="T5" fmla="*/ 303 h 425"/>
                <a:gd name="T6" fmla="*/ 261 w 400"/>
                <a:gd name="T7" fmla="*/ 291 h 425"/>
                <a:gd name="T8" fmla="*/ 210 w 400"/>
                <a:gd name="T9" fmla="*/ 362 h 425"/>
                <a:gd name="T10" fmla="*/ 135 w 400"/>
                <a:gd name="T11" fmla="*/ 415 h 425"/>
                <a:gd name="T12" fmla="*/ 91 w 400"/>
                <a:gd name="T13" fmla="*/ 425 h 425"/>
                <a:gd name="T14" fmla="*/ 32 w 400"/>
                <a:gd name="T15" fmla="*/ 403 h 425"/>
                <a:gd name="T16" fmla="*/ 1 w 400"/>
                <a:gd name="T17" fmla="*/ 339 h 425"/>
                <a:gd name="T18" fmla="*/ 1 w 400"/>
                <a:gd name="T19" fmla="*/ 284 h 425"/>
                <a:gd name="T20" fmla="*/ 29 w 400"/>
                <a:gd name="T21" fmla="*/ 187 h 425"/>
                <a:gd name="T22" fmla="*/ 72 w 400"/>
                <a:gd name="T23" fmla="*/ 120 h 425"/>
                <a:gd name="T24" fmla="*/ 129 w 400"/>
                <a:gd name="T25" fmla="*/ 62 h 425"/>
                <a:gd name="T26" fmla="*/ 217 w 400"/>
                <a:gd name="T27" fmla="*/ 13 h 425"/>
                <a:gd name="T28" fmla="*/ 276 w 400"/>
                <a:gd name="T29" fmla="*/ 0 h 425"/>
                <a:gd name="T30" fmla="*/ 312 w 400"/>
                <a:gd name="T31" fmla="*/ 6 h 425"/>
                <a:gd name="T32" fmla="*/ 321 w 400"/>
                <a:gd name="T33" fmla="*/ 26 h 425"/>
                <a:gd name="T34" fmla="*/ 320 w 400"/>
                <a:gd name="T35" fmla="*/ 85 h 425"/>
                <a:gd name="T36" fmla="*/ 278 w 400"/>
                <a:gd name="T37" fmla="*/ 255 h 425"/>
                <a:gd name="T38" fmla="*/ 312 w 400"/>
                <a:gd name="T39" fmla="*/ 267 h 425"/>
                <a:gd name="T40" fmla="*/ 340 w 400"/>
                <a:gd name="T41" fmla="*/ 258 h 425"/>
                <a:gd name="T42" fmla="*/ 400 w 400"/>
                <a:gd name="T43" fmla="*/ 195 h 425"/>
                <a:gd name="T44" fmla="*/ 255 w 400"/>
                <a:gd name="T45" fmla="*/ 35 h 425"/>
                <a:gd name="T46" fmla="*/ 236 w 400"/>
                <a:gd name="T47" fmla="*/ 36 h 425"/>
                <a:gd name="T48" fmla="*/ 196 w 400"/>
                <a:gd name="T49" fmla="*/ 53 h 425"/>
                <a:gd name="T50" fmla="*/ 147 w 400"/>
                <a:gd name="T51" fmla="*/ 118 h 425"/>
                <a:gd name="T52" fmla="*/ 115 w 400"/>
                <a:gd name="T53" fmla="*/ 226 h 425"/>
                <a:gd name="T54" fmla="*/ 115 w 400"/>
                <a:gd name="T55" fmla="*/ 287 h 425"/>
                <a:gd name="T56" fmla="*/ 128 w 400"/>
                <a:gd name="T57" fmla="*/ 331 h 425"/>
                <a:gd name="T58" fmla="*/ 155 w 400"/>
                <a:gd name="T59" fmla="*/ 349 h 425"/>
                <a:gd name="T60" fmla="*/ 183 w 400"/>
                <a:gd name="T61" fmla="*/ 340 h 425"/>
                <a:gd name="T62" fmla="*/ 235 w 400"/>
                <a:gd name="T63" fmla="*/ 272 h 425"/>
                <a:gd name="T64" fmla="*/ 196 w 400"/>
                <a:gd name="T65" fmla="*/ 199 h 425"/>
                <a:gd name="T66" fmla="*/ 194 w 400"/>
                <a:gd name="T67" fmla="*/ 153 h 425"/>
                <a:gd name="T68" fmla="*/ 227 w 400"/>
                <a:gd name="T69" fmla="*/ 6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425">
                  <a:moveTo>
                    <a:pt x="400" y="245"/>
                  </a:moveTo>
                  <a:lnTo>
                    <a:pt x="377" y="268"/>
                  </a:lnTo>
                  <a:lnTo>
                    <a:pt x="357" y="284"/>
                  </a:lnTo>
                  <a:lnTo>
                    <a:pt x="337" y="295"/>
                  </a:lnTo>
                  <a:lnTo>
                    <a:pt x="322" y="300"/>
                  </a:lnTo>
                  <a:lnTo>
                    <a:pt x="307" y="303"/>
                  </a:lnTo>
                  <a:lnTo>
                    <a:pt x="275" y="298"/>
                  </a:lnTo>
                  <a:lnTo>
                    <a:pt x="261" y="291"/>
                  </a:lnTo>
                  <a:lnTo>
                    <a:pt x="245" y="317"/>
                  </a:lnTo>
                  <a:lnTo>
                    <a:pt x="210" y="362"/>
                  </a:lnTo>
                  <a:lnTo>
                    <a:pt x="174" y="395"/>
                  </a:lnTo>
                  <a:lnTo>
                    <a:pt x="135" y="415"/>
                  </a:lnTo>
                  <a:lnTo>
                    <a:pt x="115" y="421"/>
                  </a:lnTo>
                  <a:lnTo>
                    <a:pt x="91" y="425"/>
                  </a:lnTo>
                  <a:lnTo>
                    <a:pt x="49" y="416"/>
                  </a:lnTo>
                  <a:lnTo>
                    <a:pt x="32" y="403"/>
                  </a:lnTo>
                  <a:lnTo>
                    <a:pt x="17" y="386"/>
                  </a:lnTo>
                  <a:lnTo>
                    <a:pt x="1" y="339"/>
                  </a:lnTo>
                  <a:lnTo>
                    <a:pt x="0" y="308"/>
                  </a:lnTo>
                  <a:lnTo>
                    <a:pt x="1" y="284"/>
                  </a:lnTo>
                  <a:lnTo>
                    <a:pt x="10" y="235"/>
                  </a:lnTo>
                  <a:lnTo>
                    <a:pt x="29" y="187"/>
                  </a:lnTo>
                  <a:lnTo>
                    <a:pt x="55" y="141"/>
                  </a:lnTo>
                  <a:lnTo>
                    <a:pt x="72" y="120"/>
                  </a:lnTo>
                  <a:lnTo>
                    <a:pt x="89" y="98"/>
                  </a:lnTo>
                  <a:lnTo>
                    <a:pt x="129" y="62"/>
                  </a:lnTo>
                  <a:lnTo>
                    <a:pt x="171" y="33"/>
                  </a:lnTo>
                  <a:lnTo>
                    <a:pt x="217" y="13"/>
                  </a:lnTo>
                  <a:lnTo>
                    <a:pt x="242" y="6"/>
                  </a:lnTo>
                  <a:lnTo>
                    <a:pt x="276" y="0"/>
                  </a:lnTo>
                  <a:lnTo>
                    <a:pt x="297" y="2"/>
                  </a:lnTo>
                  <a:lnTo>
                    <a:pt x="312" y="6"/>
                  </a:lnTo>
                  <a:lnTo>
                    <a:pt x="318" y="16"/>
                  </a:lnTo>
                  <a:lnTo>
                    <a:pt x="321" y="26"/>
                  </a:lnTo>
                  <a:lnTo>
                    <a:pt x="322" y="42"/>
                  </a:lnTo>
                  <a:lnTo>
                    <a:pt x="320" y="85"/>
                  </a:lnTo>
                  <a:lnTo>
                    <a:pt x="298" y="192"/>
                  </a:lnTo>
                  <a:lnTo>
                    <a:pt x="278" y="255"/>
                  </a:lnTo>
                  <a:lnTo>
                    <a:pt x="288" y="262"/>
                  </a:lnTo>
                  <a:lnTo>
                    <a:pt x="312" y="267"/>
                  </a:lnTo>
                  <a:lnTo>
                    <a:pt x="324" y="264"/>
                  </a:lnTo>
                  <a:lnTo>
                    <a:pt x="340" y="258"/>
                  </a:lnTo>
                  <a:lnTo>
                    <a:pt x="377" y="223"/>
                  </a:lnTo>
                  <a:lnTo>
                    <a:pt x="400" y="195"/>
                  </a:lnTo>
                  <a:lnTo>
                    <a:pt x="400" y="245"/>
                  </a:lnTo>
                  <a:close/>
                  <a:moveTo>
                    <a:pt x="255" y="35"/>
                  </a:moveTo>
                  <a:lnTo>
                    <a:pt x="248" y="33"/>
                  </a:lnTo>
                  <a:lnTo>
                    <a:pt x="236" y="36"/>
                  </a:lnTo>
                  <a:lnTo>
                    <a:pt x="222" y="40"/>
                  </a:lnTo>
                  <a:lnTo>
                    <a:pt x="196" y="53"/>
                  </a:lnTo>
                  <a:lnTo>
                    <a:pt x="164" y="87"/>
                  </a:lnTo>
                  <a:lnTo>
                    <a:pt x="147" y="118"/>
                  </a:lnTo>
                  <a:lnTo>
                    <a:pt x="131" y="151"/>
                  </a:lnTo>
                  <a:lnTo>
                    <a:pt x="115" y="226"/>
                  </a:lnTo>
                  <a:lnTo>
                    <a:pt x="114" y="265"/>
                  </a:lnTo>
                  <a:lnTo>
                    <a:pt x="115" y="287"/>
                  </a:lnTo>
                  <a:lnTo>
                    <a:pt x="122" y="320"/>
                  </a:lnTo>
                  <a:lnTo>
                    <a:pt x="128" y="331"/>
                  </a:lnTo>
                  <a:lnTo>
                    <a:pt x="135" y="340"/>
                  </a:lnTo>
                  <a:lnTo>
                    <a:pt x="155" y="349"/>
                  </a:lnTo>
                  <a:lnTo>
                    <a:pt x="167" y="346"/>
                  </a:lnTo>
                  <a:lnTo>
                    <a:pt x="183" y="340"/>
                  </a:lnTo>
                  <a:lnTo>
                    <a:pt x="217" y="303"/>
                  </a:lnTo>
                  <a:lnTo>
                    <a:pt x="235" y="272"/>
                  </a:lnTo>
                  <a:lnTo>
                    <a:pt x="216" y="251"/>
                  </a:lnTo>
                  <a:lnTo>
                    <a:pt x="196" y="199"/>
                  </a:lnTo>
                  <a:lnTo>
                    <a:pt x="194" y="170"/>
                  </a:lnTo>
                  <a:lnTo>
                    <a:pt x="194" y="153"/>
                  </a:lnTo>
                  <a:lnTo>
                    <a:pt x="201" y="118"/>
                  </a:lnTo>
                  <a:lnTo>
                    <a:pt x="227" y="68"/>
                  </a:lnTo>
                  <a:lnTo>
                    <a:pt x="255" y="35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4080" y="2369"/>
              <a:ext cx="113" cy="139"/>
            </a:xfrm>
            <a:custGeom>
              <a:avLst/>
              <a:gdLst>
                <a:gd name="T0" fmla="*/ 339 w 339"/>
                <a:gd name="T1" fmla="*/ 264 h 416"/>
                <a:gd name="T2" fmla="*/ 285 w 339"/>
                <a:gd name="T3" fmla="*/ 327 h 416"/>
                <a:gd name="T4" fmla="*/ 221 w 339"/>
                <a:gd name="T5" fmla="*/ 386 h 416"/>
                <a:gd name="T6" fmla="*/ 184 w 339"/>
                <a:gd name="T7" fmla="*/ 409 h 416"/>
                <a:gd name="T8" fmla="*/ 169 w 339"/>
                <a:gd name="T9" fmla="*/ 414 h 416"/>
                <a:gd name="T10" fmla="*/ 156 w 339"/>
                <a:gd name="T11" fmla="*/ 416 h 416"/>
                <a:gd name="T12" fmla="*/ 133 w 339"/>
                <a:gd name="T13" fmla="*/ 409 h 416"/>
                <a:gd name="T14" fmla="*/ 123 w 339"/>
                <a:gd name="T15" fmla="*/ 402 h 416"/>
                <a:gd name="T16" fmla="*/ 114 w 339"/>
                <a:gd name="T17" fmla="*/ 392 h 416"/>
                <a:gd name="T18" fmla="*/ 105 w 339"/>
                <a:gd name="T19" fmla="*/ 366 h 416"/>
                <a:gd name="T20" fmla="*/ 104 w 339"/>
                <a:gd name="T21" fmla="*/ 350 h 416"/>
                <a:gd name="T22" fmla="*/ 107 w 339"/>
                <a:gd name="T23" fmla="*/ 317 h 416"/>
                <a:gd name="T24" fmla="*/ 140 w 339"/>
                <a:gd name="T25" fmla="*/ 225 h 416"/>
                <a:gd name="T26" fmla="*/ 172 w 339"/>
                <a:gd name="T27" fmla="*/ 167 h 416"/>
                <a:gd name="T28" fmla="*/ 137 w 339"/>
                <a:gd name="T29" fmla="*/ 190 h 416"/>
                <a:gd name="T30" fmla="*/ 100 w 339"/>
                <a:gd name="T31" fmla="*/ 209 h 416"/>
                <a:gd name="T32" fmla="*/ 84 w 339"/>
                <a:gd name="T33" fmla="*/ 239 h 416"/>
                <a:gd name="T34" fmla="*/ 39 w 339"/>
                <a:gd name="T35" fmla="*/ 307 h 416"/>
                <a:gd name="T36" fmla="*/ 10 w 339"/>
                <a:gd name="T37" fmla="*/ 343 h 416"/>
                <a:gd name="T38" fmla="*/ 0 w 339"/>
                <a:gd name="T39" fmla="*/ 346 h 416"/>
                <a:gd name="T40" fmla="*/ 0 w 339"/>
                <a:gd name="T41" fmla="*/ 306 h 416"/>
                <a:gd name="T42" fmla="*/ 33 w 339"/>
                <a:gd name="T43" fmla="*/ 262 h 416"/>
                <a:gd name="T44" fmla="*/ 62 w 339"/>
                <a:gd name="T45" fmla="*/ 215 h 416"/>
                <a:gd name="T46" fmla="*/ 45 w 339"/>
                <a:gd name="T47" fmla="*/ 210 h 416"/>
                <a:gd name="T48" fmla="*/ 26 w 339"/>
                <a:gd name="T49" fmla="*/ 189 h 416"/>
                <a:gd name="T50" fmla="*/ 25 w 339"/>
                <a:gd name="T51" fmla="*/ 174 h 416"/>
                <a:gd name="T52" fmla="*/ 25 w 339"/>
                <a:gd name="T53" fmla="*/ 157 h 416"/>
                <a:gd name="T54" fmla="*/ 36 w 339"/>
                <a:gd name="T55" fmla="*/ 118 h 416"/>
                <a:gd name="T56" fmla="*/ 48 w 339"/>
                <a:gd name="T57" fmla="*/ 97 h 416"/>
                <a:gd name="T58" fmla="*/ 59 w 339"/>
                <a:gd name="T59" fmla="*/ 75 h 416"/>
                <a:gd name="T60" fmla="*/ 91 w 339"/>
                <a:gd name="T61" fmla="*/ 49 h 416"/>
                <a:gd name="T62" fmla="*/ 111 w 339"/>
                <a:gd name="T63" fmla="*/ 42 h 416"/>
                <a:gd name="T64" fmla="*/ 127 w 339"/>
                <a:gd name="T65" fmla="*/ 41 h 416"/>
                <a:gd name="T66" fmla="*/ 144 w 339"/>
                <a:gd name="T67" fmla="*/ 53 h 416"/>
                <a:gd name="T68" fmla="*/ 146 w 339"/>
                <a:gd name="T69" fmla="*/ 69 h 416"/>
                <a:gd name="T70" fmla="*/ 141 w 339"/>
                <a:gd name="T71" fmla="*/ 102 h 416"/>
                <a:gd name="T72" fmla="*/ 125 w 339"/>
                <a:gd name="T73" fmla="*/ 153 h 416"/>
                <a:gd name="T74" fmla="*/ 143 w 339"/>
                <a:gd name="T75" fmla="*/ 146 h 416"/>
                <a:gd name="T76" fmla="*/ 177 w 339"/>
                <a:gd name="T77" fmla="*/ 121 h 416"/>
                <a:gd name="T78" fmla="*/ 209 w 339"/>
                <a:gd name="T79" fmla="*/ 87 h 416"/>
                <a:gd name="T80" fmla="*/ 239 w 339"/>
                <a:gd name="T81" fmla="*/ 39 h 416"/>
                <a:gd name="T82" fmla="*/ 252 w 339"/>
                <a:gd name="T83" fmla="*/ 10 h 416"/>
                <a:gd name="T84" fmla="*/ 293 w 339"/>
                <a:gd name="T85" fmla="*/ 0 h 416"/>
                <a:gd name="T86" fmla="*/ 252 w 339"/>
                <a:gd name="T87" fmla="*/ 123 h 416"/>
                <a:gd name="T88" fmla="*/ 229 w 339"/>
                <a:gd name="T89" fmla="*/ 192 h 416"/>
                <a:gd name="T90" fmla="*/ 219 w 339"/>
                <a:gd name="T91" fmla="*/ 226 h 416"/>
                <a:gd name="T92" fmla="*/ 213 w 339"/>
                <a:gd name="T93" fmla="*/ 254 h 416"/>
                <a:gd name="T94" fmla="*/ 212 w 339"/>
                <a:gd name="T95" fmla="*/ 274 h 416"/>
                <a:gd name="T96" fmla="*/ 213 w 339"/>
                <a:gd name="T97" fmla="*/ 291 h 416"/>
                <a:gd name="T98" fmla="*/ 221 w 339"/>
                <a:gd name="T99" fmla="*/ 301 h 416"/>
                <a:gd name="T100" fmla="*/ 229 w 339"/>
                <a:gd name="T101" fmla="*/ 308 h 416"/>
                <a:gd name="T102" fmla="*/ 244 w 339"/>
                <a:gd name="T103" fmla="*/ 307 h 416"/>
                <a:gd name="T104" fmla="*/ 259 w 339"/>
                <a:gd name="T105" fmla="*/ 301 h 416"/>
                <a:gd name="T106" fmla="*/ 274 w 339"/>
                <a:gd name="T107" fmla="*/ 290 h 416"/>
                <a:gd name="T108" fmla="*/ 294 w 339"/>
                <a:gd name="T109" fmla="*/ 267 h 416"/>
                <a:gd name="T110" fmla="*/ 339 w 339"/>
                <a:gd name="T111" fmla="*/ 213 h 416"/>
                <a:gd name="T112" fmla="*/ 339 w 339"/>
                <a:gd name="T113" fmla="*/ 264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9" h="416">
                  <a:moveTo>
                    <a:pt x="339" y="264"/>
                  </a:moveTo>
                  <a:lnTo>
                    <a:pt x="285" y="327"/>
                  </a:lnTo>
                  <a:lnTo>
                    <a:pt x="221" y="386"/>
                  </a:lnTo>
                  <a:lnTo>
                    <a:pt x="184" y="409"/>
                  </a:lnTo>
                  <a:lnTo>
                    <a:pt x="169" y="414"/>
                  </a:lnTo>
                  <a:lnTo>
                    <a:pt x="156" y="416"/>
                  </a:lnTo>
                  <a:lnTo>
                    <a:pt x="133" y="409"/>
                  </a:lnTo>
                  <a:lnTo>
                    <a:pt x="123" y="402"/>
                  </a:lnTo>
                  <a:lnTo>
                    <a:pt x="114" y="392"/>
                  </a:lnTo>
                  <a:lnTo>
                    <a:pt x="105" y="366"/>
                  </a:lnTo>
                  <a:lnTo>
                    <a:pt x="104" y="350"/>
                  </a:lnTo>
                  <a:lnTo>
                    <a:pt x="107" y="317"/>
                  </a:lnTo>
                  <a:lnTo>
                    <a:pt x="140" y="225"/>
                  </a:lnTo>
                  <a:lnTo>
                    <a:pt x="172" y="167"/>
                  </a:lnTo>
                  <a:lnTo>
                    <a:pt x="137" y="190"/>
                  </a:lnTo>
                  <a:lnTo>
                    <a:pt x="100" y="209"/>
                  </a:lnTo>
                  <a:lnTo>
                    <a:pt x="84" y="239"/>
                  </a:lnTo>
                  <a:lnTo>
                    <a:pt x="39" y="307"/>
                  </a:lnTo>
                  <a:lnTo>
                    <a:pt x="10" y="343"/>
                  </a:lnTo>
                  <a:lnTo>
                    <a:pt x="0" y="346"/>
                  </a:lnTo>
                  <a:lnTo>
                    <a:pt x="0" y="306"/>
                  </a:lnTo>
                  <a:lnTo>
                    <a:pt x="33" y="262"/>
                  </a:lnTo>
                  <a:lnTo>
                    <a:pt x="62" y="215"/>
                  </a:lnTo>
                  <a:lnTo>
                    <a:pt x="45" y="210"/>
                  </a:lnTo>
                  <a:lnTo>
                    <a:pt x="26" y="189"/>
                  </a:lnTo>
                  <a:lnTo>
                    <a:pt x="25" y="174"/>
                  </a:lnTo>
                  <a:lnTo>
                    <a:pt x="25" y="157"/>
                  </a:lnTo>
                  <a:lnTo>
                    <a:pt x="36" y="118"/>
                  </a:lnTo>
                  <a:lnTo>
                    <a:pt x="48" y="97"/>
                  </a:lnTo>
                  <a:lnTo>
                    <a:pt x="59" y="75"/>
                  </a:lnTo>
                  <a:lnTo>
                    <a:pt x="91" y="49"/>
                  </a:lnTo>
                  <a:lnTo>
                    <a:pt x="111" y="42"/>
                  </a:lnTo>
                  <a:lnTo>
                    <a:pt x="127" y="41"/>
                  </a:lnTo>
                  <a:lnTo>
                    <a:pt x="144" y="53"/>
                  </a:lnTo>
                  <a:lnTo>
                    <a:pt x="146" y="69"/>
                  </a:lnTo>
                  <a:lnTo>
                    <a:pt x="141" y="102"/>
                  </a:lnTo>
                  <a:lnTo>
                    <a:pt x="125" y="153"/>
                  </a:lnTo>
                  <a:lnTo>
                    <a:pt x="143" y="146"/>
                  </a:lnTo>
                  <a:lnTo>
                    <a:pt x="177" y="121"/>
                  </a:lnTo>
                  <a:lnTo>
                    <a:pt x="209" y="87"/>
                  </a:lnTo>
                  <a:lnTo>
                    <a:pt x="239" y="39"/>
                  </a:lnTo>
                  <a:lnTo>
                    <a:pt x="252" y="10"/>
                  </a:lnTo>
                  <a:lnTo>
                    <a:pt x="293" y="0"/>
                  </a:lnTo>
                  <a:lnTo>
                    <a:pt x="252" y="123"/>
                  </a:lnTo>
                  <a:lnTo>
                    <a:pt x="229" y="192"/>
                  </a:lnTo>
                  <a:lnTo>
                    <a:pt x="219" y="226"/>
                  </a:lnTo>
                  <a:lnTo>
                    <a:pt x="213" y="254"/>
                  </a:lnTo>
                  <a:lnTo>
                    <a:pt x="212" y="274"/>
                  </a:lnTo>
                  <a:lnTo>
                    <a:pt x="213" y="291"/>
                  </a:lnTo>
                  <a:lnTo>
                    <a:pt x="221" y="301"/>
                  </a:lnTo>
                  <a:lnTo>
                    <a:pt x="229" y="308"/>
                  </a:lnTo>
                  <a:lnTo>
                    <a:pt x="244" y="307"/>
                  </a:lnTo>
                  <a:lnTo>
                    <a:pt x="259" y="301"/>
                  </a:lnTo>
                  <a:lnTo>
                    <a:pt x="274" y="290"/>
                  </a:lnTo>
                  <a:lnTo>
                    <a:pt x="294" y="267"/>
                  </a:lnTo>
                  <a:lnTo>
                    <a:pt x="339" y="213"/>
                  </a:lnTo>
                  <a:lnTo>
                    <a:pt x="339" y="264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4191" y="2339"/>
              <a:ext cx="146" cy="154"/>
            </a:xfrm>
            <a:custGeom>
              <a:avLst/>
              <a:gdLst>
                <a:gd name="T0" fmla="*/ 412 w 437"/>
                <a:gd name="T1" fmla="*/ 283 h 464"/>
                <a:gd name="T2" fmla="*/ 321 w 437"/>
                <a:gd name="T3" fmla="*/ 372 h 464"/>
                <a:gd name="T4" fmla="*/ 262 w 437"/>
                <a:gd name="T5" fmla="*/ 401 h 464"/>
                <a:gd name="T6" fmla="*/ 225 w 437"/>
                <a:gd name="T7" fmla="*/ 399 h 464"/>
                <a:gd name="T8" fmla="*/ 206 w 437"/>
                <a:gd name="T9" fmla="*/ 382 h 464"/>
                <a:gd name="T10" fmla="*/ 196 w 437"/>
                <a:gd name="T11" fmla="*/ 340 h 464"/>
                <a:gd name="T12" fmla="*/ 218 w 437"/>
                <a:gd name="T13" fmla="*/ 238 h 464"/>
                <a:gd name="T14" fmla="*/ 252 w 437"/>
                <a:gd name="T15" fmla="*/ 137 h 464"/>
                <a:gd name="T16" fmla="*/ 255 w 437"/>
                <a:gd name="T17" fmla="*/ 110 h 464"/>
                <a:gd name="T18" fmla="*/ 245 w 437"/>
                <a:gd name="T19" fmla="*/ 106 h 464"/>
                <a:gd name="T20" fmla="*/ 229 w 437"/>
                <a:gd name="T21" fmla="*/ 114 h 464"/>
                <a:gd name="T22" fmla="*/ 208 w 437"/>
                <a:gd name="T23" fmla="*/ 137 h 464"/>
                <a:gd name="T24" fmla="*/ 183 w 437"/>
                <a:gd name="T25" fmla="*/ 168 h 464"/>
                <a:gd name="T26" fmla="*/ 157 w 437"/>
                <a:gd name="T27" fmla="*/ 202 h 464"/>
                <a:gd name="T28" fmla="*/ 118 w 437"/>
                <a:gd name="T29" fmla="*/ 260 h 464"/>
                <a:gd name="T30" fmla="*/ 107 w 437"/>
                <a:gd name="T31" fmla="*/ 322 h 464"/>
                <a:gd name="T32" fmla="*/ 103 w 437"/>
                <a:gd name="T33" fmla="*/ 381 h 464"/>
                <a:gd name="T34" fmla="*/ 5 w 437"/>
                <a:gd name="T35" fmla="*/ 464 h 464"/>
                <a:gd name="T36" fmla="*/ 0 w 437"/>
                <a:gd name="T37" fmla="*/ 376 h 464"/>
                <a:gd name="T38" fmla="*/ 9 w 437"/>
                <a:gd name="T39" fmla="*/ 271 h 464"/>
                <a:gd name="T40" fmla="*/ 36 w 437"/>
                <a:gd name="T41" fmla="*/ 168 h 464"/>
                <a:gd name="T42" fmla="*/ 177 w 437"/>
                <a:gd name="T43" fmla="*/ 36 h 464"/>
                <a:gd name="T44" fmla="*/ 133 w 437"/>
                <a:gd name="T45" fmla="*/ 191 h 464"/>
                <a:gd name="T46" fmla="*/ 247 w 437"/>
                <a:gd name="T47" fmla="*/ 51 h 464"/>
                <a:gd name="T48" fmla="*/ 306 w 437"/>
                <a:gd name="T49" fmla="*/ 8 h 464"/>
                <a:gd name="T50" fmla="*/ 333 w 437"/>
                <a:gd name="T51" fmla="*/ 0 h 464"/>
                <a:gd name="T52" fmla="*/ 360 w 437"/>
                <a:gd name="T53" fmla="*/ 11 h 464"/>
                <a:gd name="T54" fmla="*/ 375 w 437"/>
                <a:gd name="T55" fmla="*/ 36 h 464"/>
                <a:gd name="T56" fmla="*/ 373 w 437"/>
                <a:gd name="T57" fmla="*/ 72 h 464"/>
                <a:gd name="T58" fmla="*/ 337 w 437"/>
                <a:gd name="T59" fmla="*/ 198 h 464"/>
                <a:gd name="T60" fmla="*/ 311 w 437"/>
                <a:gd name="T61" fmla="*/ 290 h 464"/>
                <a:gd name="T62" fmla="*/ 323 w 437"/>
                <a:gd name="T63" fmla="*/ 312 h 464"/>
                <a:gd name="T64" fmla="*/ 350 w 437"/>
                <a:gd name="T65" fmla="*/ 303 h 464"/>
                <a:gd name="T66" fmla="*/ 437 w 437"/>
                <a:gd name="T67" fmla="*/ 201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464">
                  <a:moveTo>
                    <a:pt x="437" y="251"/>
                  </a:moveTo>
                  <a:lnTo>
                    <a:pt x="412" y="283"/>
                  </a:lnTo>
                  <a:lnTo>
                    <a:pt x="365" y="335"/>
                  </a:lnTo>
                  <a:lnTo>
                    <a:pt x="321" y="372"/>
                  </a:lnTo>
                  <a:lnTo>
                    <a:pt x="281" y="395"/>
                  </a:lnTo>
                  <a:lnTo>
                    <a:pt x="262" y="401"/>
                  </a:lnTo>
                  <a:lnTo>
                    <a:pt x="248" y="404"/>
                  </a:lnTo>
                  <a:lnTo>
                    <a:pt x="225" y="399"/>
                  </a:lnTo>
                  <a:lnTo>
                    <a:pt x="215" y="392"/>
                  </a:lnTo>
                  <a:lnTo>
                    <a:pt x="206" y="382"/>
                  </a:lnTo>
                  <a:lnTo>
                    <a:pt x="198" y="358"/>
                  </a:lnTo>
                  <a:lnTo>
                    <a:pt x="196" y="340"/>
                  </a:lnTo>
                  <a:lnTo>
                    <a:pt x="199" y="314"/>
                  </a:lnTo>
                  <a:lnTo>
                    <a:pt x="218" y="238"/>
                  </a:lnTo>
                  <a:lnTo>
                    <a:pt x="235" y="188"/>
                  </a:lnTo>
                  <a:lnTo>
                    <a:pt x="252" y="137"/>
                  </a:lnTo>
                  <a:lnTo>
                    <a:pt x="257" y="116"/>
                  </a:lnTo>
                  <a:lnTo>
                    <a:pt x="255" y="110"/>
                  </a:lnTo>
                  <a:lnTo>
                    <a:pt x="251" y="104"/>
                  </a:lnTo>
                  <a:lnTo>
                    <a:pt x="245" y="106"/>
                  </a:lnTo>
                  <a:lnTo>
                    <a:pt x="238" y="107"/>
                  </a:lnTo>
                  <a:lnTo>
                    <a:pt x="229" y="114"/>
                  </a:lnTo>
                  <a:lnTo>
                    <a:pt x="219" y="124"/>
                  </a:lnTo>
                  <a:lnTo>
                    <a:pt x="208" y="137"/>
                  </a:lnTo>
                  <a:lnTo>
                    <a:pt x="196" y="150"/>
                  </a:lnTo>
                  <a:lnTo>
                    <a:pt x="183" y="168"/>
                  </a:lnTo>
                  <a:lnTo>
                    <a:pt x="170" y="183"/>
                  </a:lnTo>
                  <a:lnTo>
                    <a:pt x="157" y="202"/>
                  </a:lnTo>
                  <a:lnTo>
                    <a:pt x="133" y="237"/>
                  </a:lnTo>
                  <a:lnTo>
                    <a:pt x="118" y="260"/>
                  </a:lnTo>
                  <a:lnTo>
                    <a:pt x="113" y="283"/>
                  </a:lnTo>
                  <a:lnTo>
                    <a:pt x="107" y="322"/>
                  </a:lnTo>
                  <a:lnTo>
                    <a:pt x="104" y="353"/>
                  </a:lnTo>
                  <a:lnTo>
                    <a:pt x="103" y="381"/>
                  </a:lnTo>
                  <a:lnTo>
                    <a:pt x="103" y="417"/>
                  </a:lnTo>
                  <a:lnTo>
                    <a:pt x="5" y="464"/>
                  </a:lnTo>
                  <a:lnTo>
                    <a:pt x="2" y="409"/>
                  </a:lnTo>
                  <a:lnTo>
                    <a:pt x="0" y="376"/>
                  </a:lnTo>
                  <a:lnTo>
                    <a:pt x="2" y="340"/>
                  </a:lnTo>
                  <a:lnTo>
                    <a:pt x="9" y="271"/>
                  </a:lnTo>
                  <a:lnTo>
                    <a:pt x="16" y="238"/>
                  </a:lnTo>
                  <a:lnTo>
                    <a:pt x="36" y="168"/>
                  </a:lnTo>
                  <a:lnTo>
                    <a:pt x="69" y="83"/>
                  </a:lnTo>
                  <a:lnTo>
                    <a:pt x="177" y="36"/>
                  </a:lnTo>
                  <a:lnTo>
                    <a:pt x="147" y="129"/>
                  </a:lnTo>
                  <a:lnTo>
                    <a:pt x="133" y="191"/>
                  </a:lnTo>
                  <a:lnTo>
                    <a:pt x="200" y="101"/>
                  </a:lnTo>
                  <a:lnTo>
                    <a:pt x="247" y="51"/>
                  </a:lnTo>
                  <a:lnTo>
                    <a:pt x="268" y="32"/>
                  </a:lnTo>
                  <a:lnTo>
                    <a:pt x="306" y="8"/>
                  </a:lnTo>
                  <a:lnTo>
                    <a:pt x="323" y="2"/>
                  </a:lnTo>
                  <a:lnTo>
                    <a:pt x="333" y="0"/>
                  </a:lnTo>
                  <a:lnTo>
                    <a:pt x="352" y="5"/>
                  </a:lnTo>
                  <a:lnTo>
                    <a:pt x="360" y="11"/>
                  </a:lnTo>
                  <a:lnTo>
                    <a:pt x="366" y="18"/>
                  </a:lnTo>
                  <a:lnTo>
                    <a:pt x="375" y="36"/>
                  </a:lnTo>
                  <a:lnTo>
                    <a:pt x="375" y="49"/>
                  </a:lnTo>
                  <a:lnTo>
                    <a:pt x="373" y="72"/>
                  </a:lnTo>
                  <a:lnTo>
                    <a:pt x="355" y="147"/>
                  </a:lnTo>
                  <a:lnTo>
                    <a:pt x="337" y="198"/>
                  </a:lnTo>
                  <a:lnTo>
                    <a:pt x="316" y="261"/>
                  </a:lnTo>
                  <a:lnTo>
                    <a:pt x="311" y="290"/>
                  </a:lnTo>
                  <a:lnTo>
                    <a:pt x="311" y="301"/>
                  </a:lnTo>
                  <a:lnTo>
                    <a:pt x="323" y="312"/>
                  </a:lnTo>
                  <a:lnTo>
                    <a:pt x="333" y="312"/>
                  </a:lnTo>
                  <a:lnTo>
                    <a:pt x="350" y="303"/>
                  </a:lnTo>
                  <a:lnTo>
                    <a:pt x="402" y="248"/>
                  </a:lnTo>
                  <a:lnTo>
                    <a:pt x="437" y="201"/>
                  </a:lnTo>
                  <a:lnTo>
                    <a:pt x="437" y="251"/>
                  </a:lnTo>
                  <a:close/>
                </a:path>
              </a:pathLst>
            </a:custGeom>
            <a:solidFill>
              <a:srgbClr val="EF3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971DA99D-3935-454B-AA42-B2095F74F833}"/>
              </a:ext>
            </a:extLst>
          </p:cNvPr>
          <p:cNvSpPr txBox="1"/>
          <p:nvPr/>
        </p:nvSpPr>
        <p:spPr>
          <a:xfrm>
            <a:off x="617769" y="197141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및 한계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BFFE-BAD3-4444-956B-66DD789F15AF}"/>
              </a:ext>
            </a:extLst>
          </p:cNvPr>
          <p:cNvSpPr txBox="1"/>
          <p:nvPr/>
        </p:nvSpPr>
        <p:spPr>
          <a:xfrm>
            <a:off x="5016617" y="613293"/>
            <a:ext cx="5971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영화 예측 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겨울왕국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2&gt;</a:t>
            </a: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평점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8.92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214,469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스크린 수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2,648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원작 존재함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매출액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1,997,674,070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평점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9.92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1,214,469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스크린 수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2,800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원작 존재함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	</a:t>
            </a:r>
            <a:r>
              <a:rPr lang="ko-KR" altLang="en-US" sz="20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매출액이 현재보다 </a:t>
            </a:r>
            <a:r>
              <a:rPr lang="en-US" altLang="ko-KR" sz="20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22% </a:t>
            </a:r>
            <a:r>
              <a:rPr lang="ko-KR" altLang="en-US" sz="20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증가할 것</a:t>
            </a:r>
            <a:endParaRPr lang="en-US" altLang="ko-KR" sz="2000" i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D472B-D959-425B-BC81-85537E7141A7}"/>
              </a:ext>
            </a:extLst>
          </p:cNvPr>
          <p:cNvSpPr txBox="1"/>
          <p:nvPr/>
        </p:nvSpPr>
        <p:spPr>
          <a:xfrm>
            <a:off x="3169732" y="3941274"/>
            <a:ext cx="896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2019.12.07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93AB5E2A-087C-4285-BA77-9415B466B0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5" y="95687"/>
            <a:ext cx="527502" cy="527502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76314D9-A34C-40A0-9EB6-AB991675CACA}"/>
              </a:ext>
            </a:extLst>
          </p:cNvPr>
          <p:cNvSpPr/>
          <p:nvPr/>
        </p:nvSpPr>
        <p:spPr>
          <a:xfrm>
            <a:off x="6096000" y="2837686"/>
            <a:ext cx="579371" cy="678746"/>
          </a:xfrm>
          <a:custGeom>
            <a:avLst/>
            <a:gdLst>
              <a:gd name="connsiteX0" fmla="*/ 0 w 579371"/>
              <a:gd name="connsiteY0" fmla="*/ 389061 h 678746"/>
              <a:gd name="connsiteX1" fmla="*/ 144843 w 579371"/>
              <a:gd name="connsiteY1" fmla="*/ 389061 h 678746"/>
              <a:gd name="connsiteX2" fmla="*/ 144843 w 579371"/>
              <a:gd name="connsiteY2" fmla="*/ 0 h 678746"/>
              <a:gd name="connsiteX3" fmla="*/ 434528 w 579371"/>
              <a:gd name="connsiteY3" fmla="*/ 0 h 678746"/>
              <a:gd name="connsiteX4" fmla="*/ 434528 w 579371"/>
              <a:gd name="connsiteY4" fmla="*/ 389061 h 678746"/>
              <a:gd name="connsiteX5" fmla="*/ 579371 w 579371"/>
              <a:gd name="connsiteY5" fmla="*/ 389061 h 678746"/>
              <a:gd name="connsiteX6" fmla="*/ 289686 w 579371"/>
              <a:gd name="connsiteY6" fmla="*/ 678746 h 678746"/>
              <a:gd name="connsiteX7" fmla="*/ 0 w 579371"/>
              <a:gd name="connsiteY7" fmla="*/ 389061 h 67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371" h="678746" fill="none" extrusionOk="0">
                <a:moveTo>
                  <a:pt x="0" y="389061"/>
                </a:moveTo>
                <a:cubicBezTo>
                  <a:pt x="71217" y="391685"/>
                  <a:pt x="101556" y="395248"/>
                  <a:pt x="144843" y="389061"/>
                </a:cubicBezTo>
                <a:cubicBezTo>
                  <a:pt x="146773" y="300159"/>
                  <a:pt x="125650" y="97785"/>
                  <a:pt x="144843" y="0"/>
                </a:cubicBezTo>
                <a:cubicBezTo>
                  <a:pt x="210530" y="485"/>
                  <a:pt x="358530" y="-602"/>
                  <a:pt x="434528" y="0"/>
                </a:cubicBezTo>
                <a:cubicBezTo>
                  <a:pt x="432626" y="140699"/>
                  <a:pt x="419141" y="242870"/>
                  <a:pt x="434528" y="389061"/>
                </a:cubicBezTo>
                <a:cubicBezTo>
                  <a:pt x="499173" y="389302"/>
                  <a:pt x="549569" y="396293"/>
                  <a:pt x="579371" y="389061"/>
                </a:cubicBezTo>
                <a:cubicBezTo>
                  <a:pt x="476880" y="475443"/>
                  <a:pt x="390092" y="567530"/>
                  <a:pt x="289686" y="678746"/>
                </a:cubicBezTo>
                <a:cubicBezTo>
                  <a:pt x="136038" y="547871"/>
                  <a:pt x="110027" y="519557"/>
                  <a:pt x="0" y="389061"/>
                </a:cubicBezTo>
                <a:close/>
              </a:path>
              <a:path w="579371" h="678746" stroke="0" extrusionOk="0">
                <a:moveTo>
                  <a:pt x="0" y="389061"/>
                </a:moveTo>
                <a:cubicBezTo>
                  <a:pt x="63037" y="389014"/>
                  <a:pt x="108961" y="389402"/>
                  <a:pt x="144843" y="389061"/>
                </a:cubicBezTo>
                <a:cubicBezTo>
                  <a:pt x="127153" y="204418"/>
                  <a:pt x="139801" y="90714"/>
                  <a:pt x="144843" y="0"/>
                </a:cubicBezTo>
                <a:cubicBezTo>
                  <a:pt x="248557" y="2238"/>
                  <a:pt x="304653" y="-4710"/>
                  <a:pt x="434528" y="0"/>
                </a:cubicBezTo>
                <a:cubicBezTo>
                  <a:pt x="445474" y="118311"/>
                  <a:pt x="441374" y="292846"/>
                  <a:pt x="434528" y="389061"/>
                </a:cubicBezTo>
                <a:cubicBezTo>
                  <a:pt x="479025" y="388978"/>
                  <a:pt x="522718" y="396138"/>
                  <a:pt x="579371" y="389061"/>
                </a:cubicBezTo>
                <a:cubicBezTo>
                  <a:pt x="459643" y="512145"/>
                  <a:pt x="389115" y="602716"/>
                  <a:pt x="289686" y="678746"/>
                </a:cubicBezTo>
                <a:cubicBezTo>
                  <a:pt x="226886" y="608788"/>
                  <a:pt x="118126" y="478442"/>
                  <a:pt x="0" y="389061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82076948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겨울왕국 2">
            <a:extLst>
              <a:ext uri="{FF2B5EF4-FFF2-40B4-BE49-F238E27FC236}">
                <a16:creationId xmlns:a16="http://schemas.microsoft.com/office/drawing/2014/main" id="{31462AB5-5796-4D0A-A353-8A801476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21" y="717265"/>
            <a:ext cx="2623178" cy="37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7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>
            <a:off x="944730" y="1338509"/>
            <a:ext cx="2893671" cy="2177923"/>
          </a:xfrm>
          <a:prstGeom prst="round2SameRect">
            <a:avLst/>
          </a:prstGeom>
          <a:solidFill>
            <a:srgbClr val="C00000"/>
          </a:solidFill>
          <a:ln>
            <a:solidFill>
              <a:srgbClr val="726C6C"/>
            </a:solidFill>
          </a:ln>
          <a:effectLst>
            <a:innerShdw blurRad="63500" dist="165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8" name="양쪽 모서리가 둥근 사각형 107"/>
          <p:cNvSpPr/>
          <p:nvPr/>
        </p:nvSpPr>
        <p:spPr>
          <a:xfrm>
            <a:off x="947138" y="3486458"/>
            <a:ext cx="2893671" cy="977620"/>
          </a:xfrm>
          <a:prstGeom prst="round2SameRect">
            <a:avLst>
              <a:gd name="adj1" fmla="val 0"/>
              <a:gd name="adj2" fmla="val 13776"/>
            </a:avLst>
          </a:prstGeom>
          <a:solidFill>
            <a:srgbClr val="C00000"/>
          </a:solidFill>
          <a:ln>
            <a:solidFill>
              <a:srgbClr val="72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71DA99D-3935-454B-AA42-B2095F74F833}"/>
              </a:ext>
            </a:extLst>
          </p:cNvPr>
          <p:cNvSpPr txBox="1"/>
          <p:nvPr/>
        </p:nvSpPr>
        <p:spPr>
          <a:xfrm>
            <a:off x="617769" y="197141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 및 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C41C6-615A-4753-A5D5-E9BB09E4420A}"/>
              </a:ext>
            </a:extLst>
          </p:cNvPr>
          <p:cNvSpPr txBox="1"/>
          <p:nvPr/>
        </p:nvSpPr>
        <p:spPr>
          <a:xfrm>
            <a:off x="4838975" y="2080618"/>
            <a:ext cx="61922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독립변수가 해당 영역을 대표하지 못함</a:t>
            </a:r>
            <a:endParaRPr lang="en-US" altLang="ko-KR" sz="10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(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참신함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로튼토마토지수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분배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스크린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대중성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네이버평점 등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누락변수를 찾기 어려워 자기상관이 해결되지 못함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5A8AB886-FB76-484F-8373-883B0C63E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5" y="95687"/>
            <a:ext cx="527502" cy="5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4172" y="-261258"/>
            <a:ext cx="12627429" cy="7518400"/>
            <a:chOff x="-174172" y="0"/>
            <a:chExt cx="12627429" cy="685800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-174172" y="3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513702" y="3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1201575" y="3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1889449" y="3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2577323" y="28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3265197" y="2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953070" y="23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4640944" y="21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5328818" y="1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6016691" y="16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6704565" y="14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7392439" y="1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8080313" y="9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8768186" y="7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9456060" y="5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10143934" y="2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10831807" y="0"/>
              <a:ext cx="1621450" cy="6857963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D5F8F5-F2B1-4F4D-9733-C8B727A48B54}"/>
              </a:ext>
            </a:extLst>
          </p:cNvPr>
          <p:cNvSpPr txBox="1"/>
          <p:nvPr/>
        </p:nvSpPr>
        <p:spPr>
          <a:xfrm>
            <a:off x="2155971" y="2921168"/>
            <a:ext cx="7290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60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60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B5AFA-A35C-46F1-AC68-129259D05CD5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동기  및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EC5E2-2AA8-4A67-8020-B05719984A4A}"/>
              </a:ext>
            </a:extLst>
          </p:cNvPr>
          <p:cNvSpPr txBox="1"/>
          <p:nvPr/>
        </p:nvSpPr>
        <p:spPr>
          <a:xfrm>
            <a:off x="1714514" y="1950020"/>
            <a:ext cx="87399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기준 한국의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인당 영화관람 횟수는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4.18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미국의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3.7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회보다 높은 수치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매달 다양하게 개봉되는 영화 중 흥행하는 영화는 어떻게 결정되고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그에 어떤 요소들이 영향을 주는지 의문을 갖게 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4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매출액에 영향을 미치는 주요 요소에 대해 알아보고</a:t>
            </a:r>
            <a:r>
              <a:rPr lang="en-US" altLang="ko-KR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algn="ctr"/>
            <a:r>
              <a:rPr lang="ko-KR" altLang="en-US" sz="24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매출액 상승을 위해 필요한 투입량 예상 </a:t>
            </a:r>
          </a:p>
        </p:txBody>
      </p:sp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CFB5303F-E509-4D6C-AB3B-C55D3893B3CA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B3B9EE64-68EB-4B48-BC5C-21BFA9AB685E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A90ED731-58C9-4C61-9141-91C1F2A9604C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A660647F-EC86-44A6-A291-CD5A6DD74424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F79C894E-DA9D-4E9A-9A49-AADB3BF51114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6C545DBE-D3D6-4EE4-865C-F9251BBF88D4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A7C4CE87-3BCA-47EF-A5E7-390F8141D53F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50EA2520-4BDE-4553-B779-260FE2A4E8D2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10AB9D1F-8A24-4CAA-801A-F392466A0A7D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B72D6330-E307-4FBA-952B-29541EFCFC61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1D64601C-924C-4263-8F3A-8264FA06C2B8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38DCBFE1-04C8-48BF-B3F6-2496237EF19D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2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B5AFA-A35C-46F1-AC68-129259D05CD5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추정모형 설정 및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EC5E2-2AA8-4A67-8020-B05719984A4A}"/>
                  </a:ext>
                </a:extLst>
              </p:cNvPr>
              <p:cNvSpPr txBox="1"/>
              <p:nvPr/>
            </p:nvSpPr>
            <p:spPr>
              <a:xfrm>
                <a:off x="1726033" y="2017955"/>
                <a:ext cx="8739931" cy="2972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영화의 흥행요소는 참신함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(Creativeness),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배급 및 분배 정도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(Distribution),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홍보 및 대중성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(Marketing),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경쟁력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(Competition)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가지로 분류가 가능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  <a:p>
                <a:endParaRPr lang="en-US" altLang="ko-KR" sz="2000" b="0" i="1" dirty="0"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𝑹𝒆𝒗𝒆𝒏𝒖𝒆</m:t>
                              </m:r>
                            </m:e>
                          </m:d>
                        </m:e>
                      </m:func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𝑺𝒄𝒓𝒆𝒆𝒏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𝑵𝒂𝒗𝒆𝒓𝑹𝒆𝒂𝒄𝒕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𝑹𝒆𝒍𝒆𝒂𝒔𝒆𝒅𝑴𝒐𝒗𝒊𝒆𝒔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𝟓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𝑯𝒂𝒔𝒉𝒕𝒂𝒈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𝟔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𝑹𝒐𝒕𝒕𝒆𝒏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𝜸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𝑶𝒓𝒊𝒈𝒊𝒏𝒂𝒍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𝜺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EC5E2-2AA8-4A67-8020-B0571998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33" y="2017955"/>
                <a:ext cx="8739931" cy="2972673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양쪽 모서리가 둥근 사각형 8">
            <a:extLst>
              <a:ext uri="{FF2B5EF4-FFF2-40B4-BE49-F238E27FC236}">
                <a16:creationId xmlns:a16="http://schemas.microsoft.com/office/drawing/2014/main" id="{7CD3C62E-AE8D-40DE-9FDB-A1174D4EB633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양쪽 모서리가 둥근 사각형 9">
            <a:extLst>
              <a:ext uri="{FF2B5EF4-FFF2-40B4-BE49-F238E27FC236}">
                <a16:creationId xmlns:a16="http://schemas.microsoft.com/office/drawing/2014/main" id="{067078A5-0A53-498C-8FA5-C07EEB332528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10">
            <a:extLst>
              <a:ext uri="{FF2B5EF4-FFF2-40B4-BE49-F238E27FC236}">
                <a16:creationId xmlns:a16="http://schemas.microsoft.com/office/drawing/2014/main" id="{F9CE8ABE-82D2-42F1-A6E7-5AB0660A0AB7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1">
            <a:extLst>
              <a:ext uri="{FF2B5EF4-FFF2-40B4-BE49-F238E27FC236}">
                <a16:creationId xmlns:a16="http://schemas.microsoft.com/office/drawing/2014/main" id="{879580FB-8832-49B3-98EE-DEF9BF45D56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2">
            <a:extLst>
              <a:ext uri="{FF2B5EF4-FFF2-40B4-BE49-F238E27FC236}">
                <a16:creationId xmlns:a16="http://schemas.microsoft.com/office/drawing/2014/main" id="{A664AF47-AAA1-48B4-9B38-4E035908AC16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3">
            <a:extLst>
              <a:ext uri="{FF2B5EF4-FFF2-40B4-BE49-F238E27FC236}">
                <a16:creationId xmlns:a16="http://schemas.microsoft.com/office/drawing/2014/main" id="{94E9772A-11A3-4560-A51F-E35F3A16DF41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21">
            <a:extLst>
              <a:ext uri="{FF2B5EF4-FFF2-40B4-BE49-F238E27FC236}">
                <a16:creationId xmlns:a16="http://schemas.microsoft.com/office/drawing/2014/main" id="{CDB8A80E-AE59-4690-A084-B2CA6020AC12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2">
            <a:extLst>
              <a:ext uri="{FF2B5EF4-FFF2-40B4-BE49-F238E27FC236}">
                <a16:creationId xmlns:a16="http://schemas.microsoft.com/office/drawing/2014/main" id="{29A64656-D2A5-43F8-8D74-B61804A5396B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3">
            <a:extLst>
              <a:ext uri="{FF2B5EF4-FFF2-40B4-BE49-F238E27FC236}">
                <a16:creationId xmlns:a16="http://schemas.microsoft.com/office/drawing/2014/main" id="{08261504-69D1-422E-9881-32F73E1560C9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4">
            <a:extLst>
              <a:ext uri="{FF2B5EF4-FFF2-40B4-BE49-F238E27FC236}">
                <a16:creationId xmlns:a16="http://schemas.microsoft.com/office/drawing/2014/main" id="{2BABAD78-34F5-427D-A68E-4C96F9568EAB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5">
            <a:extLst>
              <a:ext uri="{FF2B5EF4-FFF2-40B4-BE49-F238E27FC236}">
                <a16:creationId xmlns:a16="http://schemas.microsoft.com/office/drawing/2014/main" id="{8047C0CF-9268-425D-A85D-FAEDD383E8A9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6">
            <a:extLst>
              <a:ext uri="{FF2B5EF4-FFF2-40B4-BE49-F238E27FC236}">
                <a16:creationId xmlns:a16="http://schemas.microsoft.com/office/drawing/2014/main" id="{E990F575-0BE0-47FF-AFE4-6C6E0A795874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EC5E2-2AA8-4A67-8020-B05719984A4A}"/>
                  </a:ext>
                </a:extLst>
              </p:cNvPr>
              <p:cNvSpPr txBox="1"/>
              <p:nvPr/>
            </p:nvSpPr>
            <p:spPr>
              <a:xfrm>
                <a:off x="791711" y="1189654"/>
                <a:ext cx="10264066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𝑹𝒆𝒗𝒆𝒏𝒖𝒆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𝑆𝑐𝑟𝑒𝑒𝑛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𝑁𝑎𝑣𝑒𝑟𝑅𝑒𝑎𝑐𝑡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𝑅𝑒𝑙𝑒𝑎𝑠𝑒𝑑𝑀𝑜𝑣𝑖𝑒𝑠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𝐻𝑎𝑠h𝑡𝑎𝑔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𝑅𝑜𝑡𝑡𝑒𝑛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𝑂𝑟𝑖𝑔𝑖𝑛𝑎𝑙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CEC5E2-2AA8-4A67-8020-B0571998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1" y="1189654"/>
                <a:ext cx="10264066" cy="639983"/>
              </a:xfrm>
              <a:prstGeom prst="rect">
                <a:avLst/>
              </a:prstGeom>
              <a:blipFill>
                <a:blip r:embed="rId3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/>
              <p:nvPr/>
            </p:nvSpPr>
            <p:spPr>
              <a:xfrm>
                <a:off x="930007" y="2183696"/>
                <a:ext cx="10264065" cy="37856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u="sng" dirty="0">
                    <a:ea typeface="나눔스퀘어_ac" panose="020B0600000101010101" pitchFamily="50" charset="-127"/>
                  </a:rPr>
                  <a:t>종속</a:t>
                </a:r>
                <a14:m>
                  <m:oMath xmlns:m="http://schemas.openxmlformats.org/officeDocument/2006/math">
                    <m:r>
                      <a:rPr lang="ko-KR" altLang="en-US" sz="2000" b="0" i="1" u="sng" dirty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변</m:t>
                    </m:r>
                    <m:r>
                      <a:rPr lang="ko-KR" altLang="en-US" sz="2000" i="1" u="sng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수</m:t>
                    </m:r>
                    <m:r>
                      <a:rPr lang="en-US" altLang="ko-KR" sz="2000" b="0" i="0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𝒀</m:t>
                        </m:r>
                      </m:e>
                      <m:sub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sz="2000" b="1" i="1" u="sng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funcPr>
                      <m:fName>
                        <m:r>
                          <a:rPr lang="en-US" altLang="ko-KR" sz="2000" b="1" u="sng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1" i="1" u="sng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000" b="1" i="1" u="sng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𝑹𝒆𝒗𝒆𝒏𝒖𝒆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가장 바람직한 흥행지표는 투자액 대비 매출액 비율이지만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투자액은 주로 대외비로서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정보의 수집이 어려움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차선책으로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관람객수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티켓가격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’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을 의미하는 누적매출액을 사용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하지만 </a:t>
                </a:r>
                <a:r>
                  <a:rPr lang="en-US" altLang="ko-KR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Revenue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분산 및 단위가 너무 커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&lt;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로그 선형 모형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&gt;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을 채택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en-US" altLang="ko-KR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	 </a:t>
                </a:r>
                <a:r>
                  <a:rPr lang="ko-KR" altLang="en-US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𝑿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</a:t>
                </a:r>
                <a:r>
                  <a:rPr lang="en-US" altLang="ko-KR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</a:t>
                </a:r>
                <a:r>
                  <a:rPr lang="ko-KR" altLang="en-US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변화에 따른 </a:t>
                </a:r>
                <a:r>
                  <a:rPr lang="en-US" altLang="ko-KR" sz="2000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Revenue</a:t>
                </a:r>
                <a:r>
                  <a:rPr lang="ko-KR" altLang="en-US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상대적인 변화를 나타냄</a:t>
                </a:r>
                <a:endParaRPr lang="en-US" altLang="ko-KR" sz="2000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07" y="2183696"/>
                <a:ext cx="10264065" cy="3785652"/>
              </a:xfrm>
              <a:prstGeom prst="rect">
                <a:avLst/>
              </a:prstGeom>
              <a:blipFill>
                <a:blip r:embed="rId4"/>
                <a:stretch>
                  <a:fillRect l="-654" t="-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FE33F8B1-110A-4763-8B2E-95F5C63C794E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B3A2309C-F0FF-4185-A2CA-4CAA7F620D55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0D369393-6D63-422C-9FD2-69D953B551DC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AC9A114B-67C6-4F84-985A-BCC5E7CBB3AB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D3AE4707-B2AD-408D-A167-A9D6D82712BA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5537E4F2-A70E-4372-BBA2-7DD0CC5C32A2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CB5E7FB-9A8A-435A-8611-138BC39C5CCA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A416E463-1490-44B5-BE67-F81B5CD5334E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6AA9424C-C97E-46A4-BBC5-18E4E8925A4D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3966D885-9223-4510-B88D-D619C4C0B224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ABA8C108-FC1E-4C31-A170-B8D81282C955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44CAC423-EA47-4523-B23C-1B3844CDC07A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52AAC-B512-419B-923F-BF80AB9BF3B6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추정모형 설정 및 예측</a:t>
            </a:r>
          </a:p>
        </p:txBody>
      </p:sp>
    </p:spTree>
    <p:extLst>
      <p:ext uri="{BB962C8B-B14F-4D97-AF65-F5344CB8AC3E}">
        <p14:creationId xmlns:p14="http://schemas.microsoft.com/office/powerpoint/2010/main" val="397600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/>
              <p:nvPr/>
            </p:nvSpPr>
            <p:spPr>
              <a:xfrm>
                <a:off x="928800" y="2185200"/>
                <a:ext cx="10264065" cy="255454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u="sng" dirty="0">
                    <a:ea typeface="나눔스퀘어_ac" panose="020B0600000101010101" pitchFamily="50" charset="-127"/>
                  </a:rPr>
                  <a:t>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0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𝐗</m:t>
                        </m:r>
                      </m:e>
                      <m:sub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𝟐</m:t>
                        </m:r>
                      </m:sub>
                    </m:sSub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𝑺𝒄𝒓𝒆𝒆𝒏</m:t>
                    </m:r>
                  </m:oMath>
                </a14:m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배급 및 분배정도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(Distribution)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지표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해당 영화 상영기간 중 최대 스크린 수를 의미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전국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단위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100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개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00" y="2185200"/>
                <a:ext cx="10264065" cy="2554545"/>
              </a:xfrm>
              <a:prstGeom prst="rect">
                <a:avLst/>
              </a:prstGeom>
              <a:blipFill>
                <a:blip r:embed="rId3"/>
                <a:stretch>
                  <a:fillRect l="-594" t="-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BB9421-4789-40EF-89C6-BF779A9C0CFB}"/>
                  </a:ext>
                </a:extLst>
              </p:cNvPr>
              <p:cNvSpPr txBox="1"/>
              <p:nvPr/>
            </p:nvSpPr>
            <p:spPr>
              <a:xfrm>
                <a:off x="791711" y="1189654"/>
                <a:ext cx="10264066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𝑅𝑒𝑣𝑒𝑛𝑢𝑒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𝑺𝒄𝒓𝒆𝒆𝒏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𝑁𝑎𝑣𝑒𝑟𝑅𝑒𝑎𝑐𝑡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𝑅𝑒𝑙𝑒𝑎𝑠𝑒𝑑𝑀𝑜𝑣𝑖𝑒𝑠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𝐻𝑎𝑠h𝑡𝑎𝑔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𝑅𝑜𝑡𝑡𝑒𝑛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𝑂𝑟𝑖𝑔𝑖𝑛𝑎𝑙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BB9421-4789-40EF-89C6-BF779A9C0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1" y="1189654"/>
                <a:ext cx="10264066" cy="639983"/>
              </a:xfrm>
              <a:prstGeom prst="rect">
                <a:avLst/>
              </a:prstGeom>
              <a:blipFill>
                <a:blip r:embed="rId4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D20E050-0E3A-457D-8C43-05C2ACF8A173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추정모형 설정 및 예측</a:t>
            </a:r>
          </a:p>
        </p:txBody>
      </p:sp>
    </p:spTree>
    <p:extLst>
      <p:ext uri="{BB962C8B-B14F-4D97-AF65-F5344CB8AC3E}">
        <p14:creationId xmlns:p14="http://schemas.microsoft.com/office/powerpoint/2010/main" val="298914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/>
              <p:nvPr/>
            </p:nvSpPr>
            <p:spPr>
              <a:xfrm>
                <a:off x="928800" y="2185200"/>
                <a:ext cx="10264065" cy="3477875"/>
              </a:xfrm>
              <a:prstGeom prst="rect">
                <a:avLst/>
              </a:prstGeom>
              <a:noFill/>
            </p:spPr>
            <p:txBody>
              <a:bodyPr wrap="square" numCol="2" rtlCol="0" anchor="ctr">
                <a:spAutoFit/>
              </a:bodyPr>
              <a:lstStyle/>
              <a:p>
                <a:r>
                  <a:rPr lang="ko-KR" altLang="en-US" sz="2000" u="sng" dirty="0">
                    <a:ea typeface="나눔스퀘어_ac" panose="020B0600000101010101" pitchFamily="50" charset="-127"/>
                  </a:rPr>
                  <a:t>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0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𝐗</m:t>
                        </m:r>
                      </m:e>
                      <m:sub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𝟑</m:t>
                        </m:r>
                      </m:sub>
                    </m:sSub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𝑵𝒂𝒗𝒆𝒓𝑹𝒆𝒂𝒄𝒕</m:t>
                    </m:r>
                  </m:oMath>
                </a14:m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대중성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(Marketing)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지표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네이버 관람객 평점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단위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1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sz="2000" u="sng" dirty="0">
                    <a:ea typeface="나눔스퀘어_ac" panose="020B0600000101010101" pitchFamily="50" charset="-127"/>
                  </a:rPr>
                  <a:t>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u="sng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u="sng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𝐗</m:t>
                        </m:r>
                      </m:e>
                      <m:sub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𝟓</m:t>
                        </m:r>
                      </m:sub>
                    </m:sSub>
                    <m:r>
                      <a:rPr lang="en-US" altLang="ko-KR" sz="2000" b="1" i="1" u="sng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𝑯𝒂𝒔𝒉𝒕𝒂𝒈</m:t>
                    </m:r>
                  </m:oMath>
                </a14:m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화제성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(Marketing)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지표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인스타그램 검색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#(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영화제목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단위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100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만개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00" y="2185200"/>
                <a:ext cx="10264065" cy="3477875"/>
              </a:xfrm>
              <a:prstGeom prst="rect">
                <a:avLst/>
              </a:prstGeom>
              <a:blipFill>
                <a:blip r:embed="rId3"/>
                <a:stretch>
                  <a:fillRect l="-594" t="-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07CDF-6F36-4AC8-8B15-AAEF9AA4EE81}"/>
                  </a:ext>
                </a:extLst>
              </p:cNvPr>
              <p:cNvSpPr txBox="1"/>
              <p:nvPr/>
            </p:nvSpPr>
            <p:spPr>
              <a:xfrm>
                <a:off x="791711" y="1189654"/>
                <a:ext cx="10401154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𝑅𝑒𝑣𝑒𝑛𝑢𝑒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𝑆𝑐𝑟𝑒𝑒𝑛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𝑵𝒂𝒗𝒆𝒓𝑹𝒆𝒂𝒄𝒕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𝑅𝑒𝑙𝑒𝑎𝑠𝑒𝑑𝑀𝑜𝑣𝑖𝑒𝑠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𝟓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𝑯𝒂𝒔𝒉𝒕𝒂𝒈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𝑅𝑜𝑡𝑡𝑒𝑛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𝑂𝑟𝑖𝑔𝑖𝑛𝑎𝑙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07CDF-6F36-4AC8-8B15-AAEF9AA4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1" y="1189654"/>
                <a:ext cx="10401154" cy="639983"/>
              </a:xfrm>
              <a:prstGeom prst="rect">
                <a:avLst/>
              </a:prstGeom>
              <a:blipFill>
                <a:blip r:embed="rId4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DAC1C8C-D8CB-4433-AF25-F9DF7EC08804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추정모형 설정 및 예측</a:t>
            </a:r>
            <a:endParaRPr lang="ko-KR" altLang="en-US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46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/>
              <p:nvPr/>
            </p:nvSpPr>
            <p:spPr>
              <a:xfrm>
                <a:off x="928800" y="2185200"/>
                <a:ext cx="10264065" cy="2862322"/>
              </a:xfrm>
              <a:prstGeom prst="rect">
                <a:avLst/>
              </a:prstGeom>
              <a:noFill/>
            </p:spPr>
            <p:txBody>
              <a:bodyPr wrap="square" numCol="2" rtlCol="0" anchor="ctr">
                <a:spAutoFit/>
              </a:bodyPr>
              <a:lstStyle/>
              <a:p>
                <a:r>
                  <a:rPr lang="ko-KR" altLang="en-US" sz="2000" u="sng" dirty="0">
                    <a:ea typeface="나눔스퀘어_ac" panose="020B0600000101010101" pitchFamily="50" charset="-127"/>
                  </a:rPr>
                  <a:t>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0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𝐗</m:t>
                        </m:r>
                      </m:e>
                      <m:sub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𝟒</m:t>
                        </m:r>
                      </m:sub>
                    </m:sSub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𝑹𝒆𝒍𝒆𝒂𝒔𝒆𝒅𝑴𝒐𝒗𝒊𝒆𝒔</m:t>
                    </m:r>
                  </m:oMath>
                </a14:m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경쟁력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(Competition)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지표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해당 영화와 동월 개봉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영화 개수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r>
                  <a:rPr lang="ko-KR" altLang="en-US" sz="2000" u="sng" dirty="0">
                    <a:ea typeface="나눔스퀘어_ac" panose="020B0600000101010101" pitchFamily="50" charset="-127"/>
                  </a:rPr>
                  <a:t>독립변수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u="sng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u="sng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𝐗</m:t>
                        </m:r>
                      </m:e>
                      <m:sub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𝟔</m:t>
                        </m:r>
                      </m:sub>
                    </m:sSub>
                    <m:r>
                      <a:rPr lang="en-US" altLang="ko-KR" sz="2000" b="1" i="1" u="sng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𝑹𝒐𝒕𝒕𝒆𝒏</m:t>
                    </m:r>
                  </m:oMath>
                </a14:m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참신함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(Creativeness)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지표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로튼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토마토 지수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(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주로 비평가 위주의 평점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포스터에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로튼토마토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지수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100%!‘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영화의 참신함을 광고하기도 함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00" y="2185200"/>
                <a:ext cx="10264065" cy="2862322"/>
              </a:xfrm>
              <a:prstGeom prst="rect">
                <a:avLst/>
              </a:prstGeom>
              <a:blipFill>
                <a:blip r:embed="rId3"/>
                <a:stretch>
                  <a:fillRect l="-594" t="-426" r="-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1D6DE7-FE3C-4BE3-A600-AC1ECE426D6E}"/>
                  </a:ext>
                </a:extLst>
              </p:cNvPr>
              <p:cNvSpPr txBox="1"/>
              <p:nvPr/>
            </p:nvSpPr>
            <p:spPr>
              <a:xfrm>
                <a:off x="791711" y="1189654"/>
                <a:ext cx="10401154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𝑅𝑒𝑣𝑒𝑛𝑢𝑒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𝑆𝑐𝑟𝑒𝑒𝑛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𝑁𝑎𝑣𝑒𝑟𝑅𝑒𝑎𝑐𝑡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𝑹𝒆𝒍𝒆𝒂𝒔𝒆𝒅𝑴𝒐𝒗𝒊𝒆𝒔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𝐻𝑎𝑠h𝑡𝑎𝑔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𝟔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𝑹𝒐𝒕𝒕𝒆𝒏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𝑂𝑟𝑖𝑔𝑖𝑛𝑎𝑙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1D6DE7-FE3C-4BE3-A600-AC1ECE426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1" y="1189654"/>
                <a:ext cx="10401154" cy="639983"/>
              </a:xfrm>
              <a:prstGeom prst="rect">
                <a:avLst/>
              </a:prstGeom>
              <a:blipFill>
                <a:blip r:embed="rId4"/>
                <a:stretch>
                  <a:fillRect l="-117" b="-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9FBEC5E-3984-42CA-AE11-06E990EFAD5C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추정모형 설정 및 예측</a:t>
            </a:r>
          </a:p>
        </p:txBody>
      </p:sp>
    </p:spTree>
    <p:extLst>
      <p:ext uri="{BB962C8B-B14F-4D97-AF65-F5344CB8AC3E}">
        <p14:creationId xmlns:p14="http://schemas.microsoft.com/office/powerpoint/2010/main" val="114161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1" y="5946321"/>
            <a:ext cx="12191998" cy="911679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6">
            <a:extLst>
              <a:ext uri="{FF2B5EF4-FFF2-40B4-BE49-F238E27FC236}">
                <a16:creationId xmlns:a16="http://schemas.microsoft.com/office/drawing/2014/main" id="{BD4711E2-6398-4636-AB25-A94ED32CE9E6}"/>
              </a:ext>
            </a:extLst>
          </p:cNvPr>
          <p:cNvSpPr>
            <a:spLocks noChangeAspect="1"/>
          </p:cNvSpPr>
          <p:nvPr/>
        </p:nvSpPr>
        <p:spPr>
          <a:xfrm>
            <a:off x="79211" y="338141"/>
            <a:ext cx="12033577" cy="6064019"/>
          </a:xfrm>
          <a:custGeom>
            <a:avLst/>
            <a:gdLst>
              <a:gd name="connsiteX0" fmla="*/ 0 w 11283496"/>
              <a:gd name="connsiteY0" fmla="*/ 0 h 5793460"/>
              <a:gd name="connsiteX1" fmla="*/ 320656 w 11283496"/>
              <a:gd name="connsiteY1" fmla="*/ 23290 h 5793460"/>
              <a:gd name="connsiteX2" fmla="*/ 5641748 w 11283496"/>
              <a:gd name="connsiteY2" fmla="*/ 184373 h 5793460"/>
              <a:gd name="connsiteX3" fmla="*/ 10962839 w 11283496"/>
              <a:gd name="connsiteY3" fmla="*/ 23290 h 5793460"/>
              <a:gd name="connsiteX4" fmla="*/ 11283496 w 11283496"/>
              <a:gd name="connsiteY4" fmla="*/ 0 h 5793460"/>
              <a:gd name="connsiteX5" fmla="*/ 11283496 w 11283496"/>
              <a:gd name="connsiteY5" fmla="*/ 5793460 h 5793460"/>
              <a:gd name="connsiteX6" fmla="*/ 10962839 w 11283496"/>
              <a:gd name="connsiteY6" fmla="*/ 5770170 h 5793460"/>
              <a:gd name="connsiteX7" fmla="*/ 5641748 w 11283496"/>
              <a:gd name="connsiteY7" fmla="*/ 5609087 h 5793460"/>
              <a:gd name="connsiteX8" fmla="*/ 320656 w 11283496"/>
              <a:gd name="connsiteY8" fmla="*/ 5770170 h 5793460"/>
              <a:gd name="connsiteX9" fmla="*/ 0 w 11283496"/>
              <a:gd name="connsiteY9" fmla="*/ 5793460 h 579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3496" h="5793460">
                <a:moveTo>
                  <a:pt x="0" y="0"/>
                </a:moveTo>
                <a:lnTo>
                  <a:pt x="320656" y="23290"/>
                </a:lnTo>
                <a:cubicBezTo>
                  <a:pt x="1902421" y="126020"/>
                  <a:pt x="3715085" y="184373"/>
                  <a:pt x="5641748" y="184373"/>
                </a:cubicBezTo>
                <a:cubicBezTo>
                  <a:pt x="7568410" y="184373"/>
                  <a:pt x="9381074" y="126020"/>
                  <a:pt x="10962839" y="23290"/>
                </a:cubicBezTo>
                <a:lnTo>
                  <a:pt x="11283496" y="0"/>
                </a:lnTo>
                <a:lnTo>
                  <a:pt x="11283496" y="5793460"/>
                </a:lnTo>
                <a:lnTo>
                  <a:pt x="10962839" y="5770170"/>
                </a:lnTo>
                <a:cubicBezTo>
                  <a:pt x="9381074" y="5667440"/>
                  <a:pt x="7568410" y="5609087"/>
                  <a:pt x="5641748" y="5609087"/>
                </a:cubicBezTo>
                <a:cubicBezTo>
                  <a:pt x="3715085" y="5609087"/>
                  <a:pt x="1902421" y="5667440"/>
                  <a:pt x="320656" y="5770170"/>
                </a:cubicBezTo>
                <a:lnTo>
                  <a:pt x="0" y="5793460"/>
                </a:lnTo>
                <a:close/>
              </a:path>
            </a:pathLst>
          </a:custGeom>
          <a:gradFill flip="none" rotWithShape="1">
            <a:gsLst>
              <a:gs pos="60792">
                <a:schemeClr val="bg1"/>
              </a:gs>
              <a:gs pos="40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0C1FD-6B8D-4051-BC32-0B9BFD906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" y="598456"/>
            <a:ext cx="527502" cy="52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/>
              <p:nvPr/>
            </p:nvSpPr>
            <p:spPr>
              <a:xfrm>
                <a:off x="928399" y="2185200"/>
                <a:ext cx="10264065" cy="3046988"/>
              </a:xfrm>
              <a:prstGeom prst="rect">
                <a:avLst/>
              </a:prstGeom>
              <a:noFill/>
            </p:spPr>
            <p:txBody>
              <a:bodyPr wrap="square" numCol="1" rtlCol="0" anchor="t">
                <a:spAutoFit/>
              </a:bodyPr>
              <a:lstStyle/>
              <a:p>
                <a:r>
                  <a:rPr lang="ko-KR" altLang="en-US" sz="2000" u="sng" dirty="0">
                    <a:ea typeface="나눔스퀘어_ac" panose="020B0600000101010101" pitchFamily="50" charset="-127"/>
                  </a:rPr>
                  <a:t>가변수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 u="sng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𝒊</m:t>
                        </m:r>
                      </m:sub>
                    </m:sSub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000" b="1" i="1" u="sng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𝑶𝒓𝒊𝒈𝒊𝒏𝒂𝒍</m:t>
                    </m:r>
                  </m:oMath>
                </a14:m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000" b="1" u="sng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책 또는 만화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시리즈물로 관련된 원작이 존재할 경우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원작의 팬 층이 매출에 영향을 줄 것으로 예상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ea typeface="나눔스퀘어_ac" panose="020B0600000101010101" pitchFamily="50" charset="-127"/>
                  </a:rPr>
                  <a:t>원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작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재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: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=1 </m:t>
                    </m:r>
                  </m:oMath>
                </a14:m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원작이 존재하지 않음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𝛾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sz="20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절편의 변화</a:t>
                </a:r>
                <a:endParaRPr lang="en-US" altLang="ko-KR" sz="2000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endParaRPr>
              </a:p>
              <a:p>
                <a:endParaRPr lang="en-US" altLang="ko-KR" sz="2000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endParaRPr>
              </a:p>
              <a:p>
                <a:pPr algn="ctr"/>
                <a:endParaRPr lang="en-US" altLang="ko-KR" sz="2400" i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 sz="2400" b="1" i="1" dirty="0" err="1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ReleasedMovies</a:t>
                </a:r>
                <a:r>
                  <a:rPr lang="en-US" altLang="ko-KR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경쟁력</a:t>
                </a:r>
                <a:r>
                  <a:rPr lang="en-US" altLang="ko-KR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는 매출액과 음의 관계</a:t>
                </a:r>
                <a:r>
                  <a:rPr lang="en-US" altLang="ko-KR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그 외에는 양의 관계를 가질 것</a:t>
                </a:r>
                <a:r>
                  <a:rPr lang="en-US" altLang="ko-KR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, </a:t>
                </a:r>
              </a:p>
              <a:p>
                <a:pPr algn="ctr"/>
                <a:r>
                  <a:rPr lang="ko-KR" altLang="en-US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특히 </a:t>
                </a:r>
                <a:r>
                  <a:rPr lang="en-US" altLang="ko-KR" sz="2400" b="1" i="1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Screen</a:t>
                </a:r>
                <a:r>
                  <a:rPr lang="ko-KR" altLang="en-US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이 가장 큰 영향을 줄 것으로 예측</a:t>
                </a:r>
                <a:r>
                  <a:rPr lang="en-US" altLang="ko-KR" sz="2400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Wingdings" panose="05000000000000000000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75F80-B06C-413B-BEC7-E665726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99" y="2185200"/>
                <a:ext cx="10264065" cy="3046988"/>
              </a:xfrm>
              <a:prstGeom prst="rect">
                <a:avLst/>
              </a:prstGeom>
              <a:blipFill>
                <a:blip r:embed="rId3"/>
                <a:stretch>
                  <a:fillRect l="-594" t="-800" b="-3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양쪽 모서리가 둥근 사각형 8">
            <a:extLst>
              <a:ext uri="{FF2B5EF4-FFF2-40B4-BE49-F238E27FC236}">
                <a16:creationId xmlns:a16="http://schemas.microsoft.com/office/drawing/2014/main" id="{0E69665D-855D-4664-98BD-42A7DDC25621}"/>
              </a:ext>
            </a:extLst>
          </p:cNvPr>
          <p:cNvSpPr/>
          <p:nvPr/>
        </p:nvSpPr>
        <p:spPr>
          <a:xfrm>
            <a:off x="501713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양쪽 모서리가 둥근 사각형 9">
            <a:extLst>
              <a:ext uri="{FF2B5EF4-FFF2-40B4-BE49-F238E27FC236}">
                <a16:creationId xmlns:a16="http://schemas.microsoft.com/office/drawing/2014/main" id="{1E26F74E-F731-41F2-B086-7CF20E1A60CC}"/>
              </a:ext>
            </a:extLst>
          </p:cNvPr>
          <p:cNvSpPr/>
          <p:nvPr/>
        </p:nvSpPr>
        <p:spPr>
          <a:xfrm>
            <a:off x="143217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양쪽 모서리가 둥근 사각형 10">
            <a:extLst>
              <a:ext uri="{FF2B5EF4-FFF2-40B4-BE49-F238E27FC236}">
                <a16:creationId xmlns:a16="http://schemas.microsoft.com/office/drawing/2014/main" id="{821EA634-6916-49B9-A1EF-D5E4220D0771}"/>
              </a:ext>
            </a:extLst>
          </p:cNvPr>
          <p:cNvSpPr/>
          <p:nvPr/>
        </p:nvSpPr>
        <p:spPr>
          <a:xfrm>
            <a:off x="236263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C9A917FE-279A-41DC-8A34-5715AA7644A6}"/>
              </a:ext>
            </a:extLst>
          </p:cNvPr>
          <p:cNvSpPr/>
          <p:nvPr/>
        </p:nvSpPr>
        <p:spPr>
          <a:xfrm>
            <a:off x="3293097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양쪽 모서리가 둥근 사각형 12">
            <a:extLst>
              <a:ext uri="{FF2B5EF4-FFF2-40B4-BE49-F238E27FC236}">
                <a16:creationId xmlns:a16="http://schemas.microsoft.com/office/drawing/2014/main" id="{10618921-9476-4B95-9056-5194D6851995}"/>
              </a:ext>
            </a:extLst>
          </p:cNvPr>
          <p:cNvSpPr/>
          <p:nvPr/>
        </p:nvSpPr>
        <p:spPr>
          <a:xfrm>
            <a:off x="4223558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CBD0788A-EF2D-45B3-BDCD-E4AA709FA8BF}"/>
              </a:ext>
            </a:extLst>
          </p:cNvPr>
          <p:cNvSpPr/>
          <p:nvPr/>
        </p:nvSpPr>
        <p:spPr>
          <a:xfrm>
            <a:off x="5154019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양쪽 모서리가 둥근 사각형 21">
            <a:extLst>
              <a:ext uri="{FF2B5EF4-FFF2-40B4-BE49-F238E27FC236}">
                <a16:creationId xmlns:a16="http://schemas.microsoft.com/office/drawing/2014/main" id="{00779FB2-0AA1-4722-9DA2-4D04B77A8A8B}"/>
              </a:ext>
            </a:extLst>
          </p:cNvPr>
          <p:cNvSpPr/>
          <p:nvPr/>
        </p:nvSpPr>
        <p:spPr>
          <a:xfrm>
            <a:off x="6084480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양쪽 모서리가 둥근 사각형 22">
            <a:extLst>
              <a:ext uri="{FF2B5EF4-FFF2-40B4-BE49-F238E27FC236}">
                <a16:creationId xmlns:a16="http://schemas.microsoft.com/office/drawing/2014/main" id="{91640794-2E10-4A93-872E-B14935B3A286}"/>
              </a:ext>
            </a:extLst>
          </p:cNvPr>
          <p:cNvSpPr/>
          <p:nvPr/>
        </p:nvSpPr>
        <p:spPr>
          <a:xfrm>
            <a:off x="7014941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양쪽 모서리가 둥근 사각형 23">
            <a:extLst>
              <a:ext uri="{FF2B5EF4-FFF2-40B4-BE49-F238E27FC236}">
                <a16:creationId xmlns:a16="http://schemas.microsoft.com/office/drawing/2014/main" id="{4D62D2B9-221D-4C8F-BAD1-83E9A1FA37C7}"/>
              </a:ext>
            </a:extLst>
          </p:cNvPr>
          <p:cNvSpPr/>
          <p:nvPr/>
        </p:nvSpPr>
        <p:spPr>
          <a:xfrm>
            <a:off x="7945402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양쪽 모서리가 둥근 사각형 24">
            <a:extLst>
              <a:ext uri="{FF2B5EF4-FFF2-40B4-BE49-F238E27FC236}">
                <a16:creationId xmlns:a16="http://schemas.microsoft.com/office/drawing/2014/main" id="{FBEA1F64-0991-4B22-B2C2-0A1EFAFB4893}"/>
              </a:ext>
            </a:extLst>
          </p:cNvPr>
          <p:cNvSpPr/>
          <p:nvPr/>
        </p:nvSpPr>
        <p:spPr>
          <a:xfrm>
            <a:off x="8875864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양쪽 모서리가 둥근 사각형 25">
            <a:extLst>
              <a:ext uri="{FF2B5EF4-FFF2-40B4-BE49-F238E27FC236}">
                <a16:creationId xmlns:a16="http://schemas.microsoft.com/office/drawing/2014/main" id="{FB8E22E7-18A5-4AE2-A868-7A2D896ADDED}"/>
              </a:ext>
            </a:extLst>
          </p:cNvPr>
          <p:cNvSpPr/>
          <p:nvPr/>
        </p:nvSpPr>
        <p:spPr>
          <a:xfrm>
            <a:off x="9806325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양쪽 모서리가 둥근 사각형 26">
            <a:extLst>
              <a:ext uri="{FF2B5EF4-FFF2-40B4-BE49-F238E27FC236}">
                <a16:creationId xmlns:a16="http://schemas.microsoft.com/office/drawing/2014/main" id="{0CE238D7-3A2B-4FC0-954D-5DB899B40F4B}"/>
              </a:ext>
            </a:extLst>
          </p:cNvPr>
          <p:cNvSpPr/>
          <p:nvPr/>
        </p:nvSpPr>
        <p:spPr>
          <a:xfrm>
            <a:off x="10736786" y="6695433"/>
            <a:ext cx="853372" cy="34200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EC8DB-5429-48EF-A3B7-F143E02B53FE}"/>
                  </a:ext>
                </a:extLst>
              </p:cNvPr>
              <p:cNvSpPr txBox="1"/>
              <p:nvPr/>
            </p:nvSpPr>
            <p:spPr>
              <a:xfrm>
                <a:off x="791711" y="1189654"/>
                <a:ext cx="10264066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</a:rPr>
                                <m:t>𝑅𝑒𝑣𝑒𝑛𝑢𝑒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𝑆𝑐𝑟𝑒𝑒𝑛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𝑁𝑎𝑣𝑒𝑟𝑅𝑒𝑎𝑐𝑡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𝑅𝑒𝑙𝑒𝑎𝑠𝑒𝑑𝑀𝑜𝑣𝑖𝑒𝑠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𝐻𝑎𝑠h𝑡𝑎𝑔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𝑅𝑜𝑡𝑡𝑒𝑛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𝜸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𝑶𝒓𝒊𝒈𝒊𝒏𝒂𝒍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EC8DB-5429-48EF-A3B7-F143E02B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11" y="1189654"/>
                <a:ext cx="10264066" cy="639983"/>
              </a:xfrm>
              <a:prstGeom prst="rect">
                <a:avLst/>
              </a:prstGeom>
              <a:blipFill>
                <a:blip r:embed="rId4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6089BBE-D408-4760-8763-18F73BCFE290}"/>
              </a:ext>
            </a:extLst>
          </p:cNvPr>
          <p:cNvSpPr txBox="1"/>
          <p:nvPr/>
        </p:nvSpPr>
        <p:spPr>
          <a:xfrm>
            <a:off x="762000" y="662152"/>
            <a:ext cx="49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추정모형 설정 및 예측</a:t>
            </a:r>
            <a:endParaRPr lang="ko-KR" altLang="en-US" sz="2000" i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6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</TotalTime>
  <Words>1264</Words>
  <Application>Microsoft Office PowerPoint</Application>
  <PresentationFormat>와이드스크린</PresentationFormat>
  <Paragraphs>386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Cambria Math</vt:lpstr>
      <vt:lpstr>Cambria</vt:lpstr>
      <vt:lpstr>나눔스퀘어_ac Bold</vt:lpstr>
      <vt:lpstr>Wingdings</vt:lpstr>
      <vt:lpstr>Arial</vt:lpstr>
      <vt:lpstr>나눔스퀘어_ac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Moon Jalynne Y.</cp:lastModifiedBy>
  <cp:revision>500</cp:revision>
  <dcterms:created xsi:type="dcterms:W3CDTF">2018-08-02T07:05:36Z</dcterms:created>
  <dcterms:modified xsi:type="dcterms:W3CDTF">2019-12-09T13:46:14Z</dcterms:modified>
</cp:coreProperties>
</file>