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 this class doesn’t have pretty pictures like the data viz one ://///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double tab (or four spaces) before the sub-items!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open/close formula mode with $$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Fomula mode is centered on the page by default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link to anchors on the page as long as you name them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some of the tedium of LaTeX formatting, but there aren’t any shortcuts on the math typesetting.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my homework in RMD!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Cheatsheets can also be found under “help” in the RStudio interface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have them open up a RMD file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RStudio template, you can also use a regular text file and save it with the .Rmd extension.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header, the setup chunk (this sets all future chunks to print by default), and the plain text.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won’t be what the output looks like, it’s just the source file (instructions).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</a:rPr>
              <a:t>‹#›</a:t>
            </a:fld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studio.reed.edu/" TargetMode="External"/><Relationship Id="rId4" Type="http://schemas.openxmlformats.org/officeDocument/2006/relationships/hyperlink" Target="https://cran.r-project.org/" TargetMode="External"/><Relationship Id="rId5" Type="http://schemas.openxmlformats.org/officeDocument/2006/relationships/hyperlink" Target="http://www.rstudio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jaylee@reed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03775" y="661575"/>
            <a:ext cx="6555000" cy="9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with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03775" y="157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yourself in the long term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also all the other terms)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050" y="152400"/>
            <a:ext cx="17240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314500" y="4117450"/>
            <a:ext cx="3722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Jay Lee</a:t>
            </a:r>
            <a:endParaRPr sz="1800">
              <a:solidFill>
                <a:srgbClr val="999999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Paideia 2018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8803"/>
            <a:ext cx="7383550" cy="2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36775" y="428200"/>
            <a:ext cx="24630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chunks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24" y="-1"/>
            <a:ext cx="4754300" cy="25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650" y="2557850"/>
            <a:ext cx="4903345" cy="25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code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539325" y="593900"/>
            <a:ext cx="54321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Inline code looks like this: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`r 3+5`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Inline code looks like this: 8.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127" name="Shape 127"/>
          <p:cNvCxnSpPr>
            <a:stCxn id="126" idx="1"/>
          </p:cNvCxnSpPr>
          <p:nvPr/>
        </p:nvCxnSpPr>
        <p:spPr>
          <a:xfrm flipH="1" rot="10800000">
            <a:off x="3539325" y="2591600"/>
            <a:ext cx="50640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Uses Pandoc’s markdown-style text formatting: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inline functionality than a word processor</a:t>
            </a:r>
            <a:endParaRPr sz="2000"/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Shallower learning curve than LaTeX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 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526175" y="5659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# Big Header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## Smaller Header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### Even Smaller Header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53" y="3055603"/>
            <a:ext cx="4593771" cy="177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39" idx="1"/>
            <a:endCxn id="139" idx="3"/>
          </p:cNvCxnSpPr>
          <p:nvPr/>
        </p:nvCxnSpPr>
        <p:spPr>
          <a:xfrm>
            <a:off x="3526175" y="2571750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 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526175" y="5659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 First list item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2. Second list item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* Unordered list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+ sub-item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- sub-sub-item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* Unordered list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8" name="Shape 148"/>
          <p:cNvCxnSpPr>
            <a:stCxn id="147" idx="1"/>
            <a:endCxn id="147" idx="3"/>
          </p:cNvCxnSpPr>
          <p:nvPr/>
        </p:nvCxnSpPr>
        <p:spPr>
          <a:xfrm>
            <a:off x="3526175" y="2571750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175" y="2667725"/>
            <a:ext cx="3906250" cy="21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 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526175" y="5659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Inline math looks like $y = 4x + 7$.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Formula mode looks like: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\[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 = 4x + 7.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\]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6" name="Shape 156"/>
          <p:cNvCxnSpPr>
            <a:stCxn id="155" idx="1"/>
            <a:endCxn id="155" idx="3"/>
          </p:cNvCxnSpPr>
          <p:nvPr/>
        </p:nvCxnSpPr>
        <p:spPr>
          <a:xfrm>
            <a:off x="3526175" y="2571750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00" y="2754390"/>
            <a:ext cx="5090400" cy="203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 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526175" y="5659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You can link to websites like [Reed College](reed.edu).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You can link to files like [this one](../Workshop.Rmd).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4" name="Shape 164"/>
          <p:cNvCxnSpPr/>
          <p:nvPr/>
        </p:nvCxnSpPr>
        <p:spPr>
          <a:xfrm>
            <a:off x="3526175" y="2838575"/>
            <a:ext cx="50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24" y="3301650"/>
            <a:ext cx="5167125" cy="1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 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526175" y="56595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![Image name](file/site link).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*bold text*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**italics**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`print code`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Superscript^2^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Subscript~2~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Backslash to actually display special characters like \_ \* \\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Putting it all together: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Knitting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539325" y="593900"/>
            <a:ext cx="52350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Knitting (or rendering) turns your input text file into the output it produces.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the “Knit” button at the top of the file window in RStudio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`</a:t>
            </a:r>
            <a:r>
              <a:rPr lang="en" sz="2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rmarkdown::render(“file”)`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Knitting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539325" y="593900"/>
            <a:ext cx="52611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Knitting (or rendering) turns your input text file into the output it produces.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the “Knit” button at the top of the file window in RStudio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`</a:t>
            </a:r>
            <a:r>
              <a:rPr lang="en" sz="2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rmarkdown::render(“file”)`</a:t>
            </a:r>
            <a:endParaRPr sz="20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NOTE: By default, this will print (echo) and run (evaluate) all of your code chunks. These settings can be changed for each chunk or all of them.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Use the desktops, </a:t>
            </a:r>
            <a:r>
              <a:rPr lang="en" sz="2000" u="sng">
                <a:solidFill>
                  <a:schemeClr val="accent5"/>
                </a:solidFill>
                <a:hlinkClick r:id="rId3"/>
              </a:rPr>
              <a:t>rstudio.reed.edu</a:t>
            </a:r>
            <a:r>
              <a:rPr lang="en" sz="2000">
                <a:solidFill>
                  <a:schemeClr val="dk2"/>
                </a:solidFill>
              </a:rPr>
              <a:t>, or on your own machine: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Install R from </a:t>
            </a:r>
            <a:r>
              <a:rPr lang="en" sz="2000" u="sng">
                <a:solidFill>
                  <a:schemeClr val="accent5"/>
                </a:solidFill>
                <a:hlinkClick r:id="rId4"/>
              </a:rPr>
              <a:t>cran.r-project.org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Install RStudio from </a:t>
            </a:r>
            <a:r>
              <a:rPr lang="en" sz="2000" u="sng">
                <a:solidFill>
                  <a:schemeClr val="accent5"/>
                </a:solidFill>
                <a:hlinkClick r:id="rId5"/>
              </a:rPr>
              <a:t>www.rstudio.com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If you don’t like RStudio, run </a:t>
            </a:r>
            <a:endParaRPr sz="2000">
              <a:solidFill>
                <a:schemeClr val="dk2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install.packages(‘rmarkdown’)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43050" y="399800"/>
            <a:ext cx="2519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Markdown?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More formatting control than Word, but easier to learn than HTML or LaTeX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Good for semi-casual publication (blogs, homework, final projects).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Solves (some of) the problem of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“well, it works on my computer!”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Follows the ethos of open access and reproducibility in the R community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Plays nice with version control (Git)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43075" y="399800"/>
            <a:ext cx="25590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what should I use R Markdown?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Applications include: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Interactive webpages (Shiny)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Web-compatible books (bookdown)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Presentations (ioslides, Beamer)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Websites (GitHub pages, e.g.)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Senior thesis (thesisdown)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thesisdown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hesisdown</a:t>
            </a:r>
            <a:r>
              <a:rPr lang="en" sz="2000"/>
              <a:t> is an R markdown template for the Reed senior thesis, written by Chester Ismay.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interactive part of the slideshow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Wow!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rmarkdown.rstudio.com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github.com/ismayc/thesisdown</a:t>
            </a:r>
            <a:endParaRPr sz="2000"/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rstudio.com/resources/cheatsheets/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all, folks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reach me for any further questions 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jaylee@reed.edu</a:t>
            </a:r>
            <a:r>
              <a:rPr lang="en" sz="2000"/>
              <a:t>,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but I probably won’t answer until I’m at work in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ETC 226</a:t>
            </a:r>
            <a:endParaRPr b="1" sz="4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9:30a-12p MWF</a:t>
            </a:r>
            <a:r>
              <a:rPr lang="en" sz="2000"/>
              <a:t>,</a:t>
            </a:r>
            <a:endParaRPr sz="2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just come ask me then if you can :))))))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7275" y="399800"/>
            <a:ext cx="2585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What</a:t>
            </a:r>
            <a:r>
              <a:rPr lang="en" sz="2000"/>
              <a:t> is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How</a:t>
            </a:r>
            <a:r>
              <a:rPr lang="en" sz="2000"/>
              <a:t> do I use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Why</a:t>
            </a:r>
            <a:r>
              <a:rPr lang="en" sz="2000"/>
              <a:t> should I use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For what</a:t>
            </a:r>
            <a:r>
              <a:rPr lang="en" sz="2000"/>
              <a:t> should I be using it?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77275" y="399800"/>
            <a:ext cx="25851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What</a:t>
            </a:r>
            <a:r>
              <a:rPr lang="en" sz="2000"/>
              <a:t> is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How</a:t>
            </a:r>
            <a:r>
              <a:rPr lang="en" sz="2000"/>
              <a:t> do I use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Why</a:t>
            </a:r>
            <a:r>
              <a:rPr lang="en" sz="2000"/>
              <a:t> should I use it?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For what</a:t>
            </a:r>
            <a:r>
              <a:rPr lang="en" sz="2000"/>
              <a:t> should I be using it?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Your homework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Your reports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Your book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(Your thesis)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03600" y="399800"/>
            <a:ext cx="2690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Markdown?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39325" y="593900"/>
            <a:ext cx="52086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 of document created by RStudio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Plain text file that produces more complex output (HTML, PDF, and Word)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Mixes code, code output, text, and images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Has similarities to computational notebooks like jupyter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Compatible with LaTeX, HTML formatting, and Markdown syntax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Focused around document output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0" y="0"/>
            <a:ext cx="85290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48300" y="428200"/>
            <a:ext cx="2690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use R Markdown?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39325" y="593900"/>
            <a:ext cx="52086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Comes in three main parts: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YAML header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Plain text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35150" y="399800"/>
            <a:ext cx="2690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Header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342000" y="593900"/>
            <a:ext cx="54189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Stands for “YAML ain’t markup language” or “Yet Another Markup Language”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Contains data, not document markup like HTML tags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 of standardizing data about documents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Common data included: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Title, date, author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Output type (HTML, PDF, Word)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Table of contents settings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Themes or custom CSS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88" y="0"/>
            <a:ext cx="76274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