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57" d="100"/>
          <a:sy n="57" d="100"/>
        </p:scale>
        <p:origin x="240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3:18:15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24575,'-2'88'0,"4"94"0,4-127 0,-3-37 0,-1-1 0,0 0 0,-2 1 0,0-1 0,-1 0 0,-5 31 0,-2-13 0,2 0 0,1 0 0,0 71 0,14-29 123,-2-27-1611,-6-34-5338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4:25:51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1430 24575,'1'-3'0,"1"1"0,0 0 0,0-1 0,1 1 0,-1 0 0,0 0 0,1 0 0,4-2 0,-1 0 0,30-27 0,-2-1 0,0-2 0,45-60 0,-67 79 0,2-1 0,0 2 0,0 0 0,2 0 0,29-19 0,92-44 0,-124 71 0,0 1 0,0 1 0,27-6 0,-29 9 0,0-2 0,0 1 0,-1-2 0,1 1 0,-1-1 0,0-1 0,16-9 0,6-9 0,0-2 0,-2 0 0,-1-2 0,31-37 0,-32 33 0,1 2 0,1 1 0,48-34 0,-46 36 0,-5 5 0,11-10 0,2 1 0,1 2 0,61-31 0,-78 45 0,0 0 0,-1-1 0,33-30 0,3-1 0,16-17 0,-10 6 0,54-21 0,-62 43 0,-6-2 37,-35 24-504,1 1-1,35-19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4:25:58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3105 24575,'0'-603'0,"-1"577"0,-2 0 0,-10-44 0,8 44 0,0 0 0,-2-46 0,8-2167-1365,-1 2223-5461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4:26:02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24575,'-8'54'0,"0"-6"0,6 266 0,3-160 0,1-128 0,7 47 0,-3-40 0,10 40 0,-11-55 0,-1 1 0,0-1 0,-1 1 0,0 19 0,-4 199-1365,1-219-5461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4:26:19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24575,'1'10'0,"1"0"0,0 0 0,0 0 0,1-1 0,0 1 0,6 11 0,4 11 0,-8-13 0,-1 0 0,0 0 0,-1 1 0,-1-1 0,-1 32 0,-14 100 0,4-70 0,5-49 0,-16 58 0,14-69 0,1 1 0,0-1 0,2 1 0,1 0 0,0 0 0,2 25 0,8 10 0,18 66 0,-18-86 0,-7-27 0,0 0 0,-1 0 0,-1 0 0,0 0 0,0 0 0,-1 0 0,0 0 0,-1-1 0,-6 19 0,-6 24 0,8-16 0,-16 46 0,22-76 0,-1 1 0,1-1 0,0 0 0,1 1 0,0-1 0,0 0 0,0 1 0,2 11 0,16 56 0,-4-19 0,10 137 0,-17-111 0,2 71 0,-10 607 0,3-731 0,5 35 0,2 26 0,-18 24 132,0-16-1629,9-79-5329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7T14:35:07.8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0,'2821'2822,"-2813"-2814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7T14:35:33.9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0 170,'1054'-167,"-1039"164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7T14:35:59.0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1,'238'1223,"-235"-1210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7T14:36:13.1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1461,'3787'-1454,"-3771"1448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7T14:47:58.3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2522,'2894'-2516,"-2887"2510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7T14:49:12.2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3286,'141'-409,"720"-2090,-735 2131,-122 359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3:18:0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0 24575,'0'31'0,"13"180"0,-8 100 0,-7-181 0,-15 117 0,1-36 0,-1-26 0,1 11 0,3 127 0,11-286 0,2-1 0,1 0 0,2 1 0,11 51 0,-7-29-146,-2-1-1,-3 77 1,-2-92-780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3:18:07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3:18:07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3:18:34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1548 24575,'8'-2'0,"-1"-1"0,1 0 0,-1 0 0,0-1 0,1 0 0,-2 0 0,1 0 0,0-1 0,10-10 0,-11 10 0,15-14 0,1 2 0,1 0 0,46-24 0,103-55 0,-100 63 0,-49 24 0,-1-2 0,0 0 0,-1-1 0,21-15 0,-37 21 0,1 1 0,-1-1 0,0 0 0,0 0 0,-1-1 0,7-13 0,-8 15 0,0-1 0,0 1 0,1-1 0,-1 1 0,1 0 0,0 0 0,1 0 0,-1 1 0,1 0 0,0 0 0,6-4 0,62-25 0,-56 26 0,-1 0 0,0 0 0,0-2 0,0 0 0,19-15 0,-1-1 0,-26 19 0,0 0 0,0 0 0,0 0 0,-1-1 0,0 0 0,7-10 0,-1-1 0,0-1 0,1 2 0,1 0 0,1 1 0,0 0 0,1 1 0,1 1 0,36-22 0,46-31 0,-36 22 0,-50 35 0,-1-2 0,1 1 0,-2-2 0,0 0 0,-1 0 0,0-1 0,-1-1 0,17-29 0,-19 32 0,1 1 0,1 0 0,-1 1 0,2 0 0,0 1 0,0 0 0,13-8 0,12-10 0,-27 21 0,0 0 0,0 1 0,1 0 0,0 0 0,15-4 0,29-15 0,78-55 0,16 9 0,-138 64 10,0-1 0,0 0 0,0-1 0,-1 0 0,0 0 0,0-1 0,-1 0 0,0 0 0,10-17 1,-6 8-744,26-26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3:18:56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1456 24575,'0'0'0,"0"0"0,0 0 0,0 0 0,0 0 0,0 0 0,0 0 0,0 0 0,0 0 0,0 0 0,0 0 0,0 0 0,0 0 0,0 0 0,0 0 0,0 0 0,0 0 0,0 0 0,0 0 0,0 0 0,0 0 0,0 0 0,0 0 0,0 0 0,9-19 0,21-28 0,-11 14 0,2 2 0,1 0 0,31-34 0,-20 36 0,61-42 0,-29 23 0,169-139 0,-108 102 0,-77 54 0,73-60 0,128-141 0,-209 194 0,2 2 0,49-32 0,99-52 0,-188 118 0,47-28 0,-15 10 0,57-42 0,-81 53 0,1 1 0,0 0 0,1 1 0,0 0 0,0 1 0,0 0 0,1 1 0,-1 1 0,1 0 0,0 1 0,1 0 0,15 0 0,73-3-1365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3:19:03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24575,'15'75'0,"-15"-65"0,0 1 0,-1 0 0,-1 0 0,0 0 0,0 0 0,-1-1 0,-1 1 0,-5 12 0,3-9 0,1-1 0,1 1 0,0 0 0,-2 22 0,4 19 0,3 1 0,16 102 0,-8-91 0,0 94 0,-18-31 0,0 22 0,9-44-1365,0-88-5461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3:19:23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1 24575,'-1'24'0,"-2"0"0,-10 45 0,7-44 0,2 0 0,-3 39 0,7-36 0,0-11 0,0 0 0,-1 0 0,0 0 0,-2 0 0,-8 31 0,1-16 0,2 0 0,-8 66 0,4 69 0,9-122 0,2 323 0,18-242 0,-10-87 0,-2 1 0,0 43 0,-7 48 0,4 207 0,5-255 0,2 61 0,-9 395 0,-2-506 0,-1 0 0,-9 35 0,-3 46 0,15 18 0,2-79 0,-6 70 0,-1-98-1365,-3-2-5461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14:25:46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1559 24575,'5'-2'0,"0"1"0,0-1 0,0 0 0,-1-1 0,1 1 0,0-1 0,-1 0 0,1 0 0,-1 0 0,0 0 0,0-1 0,5-6 0,4-2 0,30-28 0,-30 26 0,1 1 0,1 1 0,0 0 0,20-12 0,21-9 0,-24 13 0,2 2 0,42-18 0,27-11 0,-3 0 0,-67 32 0,-1-1 0,0-2 0,-2-1 0,49-39 0,208-210 0,-221 195 0,140-84 0,45-31 0,-230 170 0,-1-2 0,-1 0 0,0-2 0,16-25 0,-18 24 0,1 4 0,1 0 0,0 1 0,1 1 0,1 0 0,33-18 0,-15 9 0,-25 17 0,1 1 0,0 0 0,0 2 0,1-1 0,0 2 0,22-5 0,-14 3 0,17-9-1365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7.xml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36553"/>
              </p:ext>
            </p:extLst>
          </p:nvPr>
        </p:nvGraphicFramePr>
        <p:xfrm>
          <a:off x="523875" y="4538663"/>
          <a:ext cx="6108093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6163384" progId="Word.Document.8">
                  <p:embed/>
                </p:oleObj>
              </mc:Choice>
              <mc:Fallback>
                <p:oleObj name="Document" r:id="rId2" imgW="5483860" imgH="61633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4538663"/>
                        <a:ext cx="6108093" cy="610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-90488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Kartchner</a:t>
            </a:r>
            <a:endParaRPr lang="en-US" altLang="en-US" sz="1400" dirty="0"/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06" y="6235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44586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0C7DC-FB71-059A-9D05-F67054390951}"/>
              </a:ext>
            </a:extLst>
          </p:cNvPr>
          <p:cNvSpPr/>
          <p:nvPr/>
        </p:nvSpPr>
        <p:spPr bwMode="auto">
          <a:xfrm>
            <a:off x="2057400" y="2095702"/>
            <a:ext cx="838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C97B9-D1D3-379D-9283-E3817B688FEB}"/>
              </a:ext>
            </a:extLst>
          </p:cNvPr>
          <p:cNvSpPr/>
          <p:nvPr/>
        </p:nvSpPr>
        <p:spPr bwMode="auto">
          <a:xfrm>
            <a:off x="3657600" y="2095838"/>
            <a:ext cx="838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Alaska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D30D4-CCAC-80A1-D46F-38E9A8AE3A8A}"/>
              </a:ext>
            </a:extLst>
          </p:cNvPr>
          <p:cNvSpPr/>
          <p:nvPr/>
        </p:nvSpPr>
        <p:spPr bwMode="auto">
          <a:xfrm>
            <a:off x="2057400" y="2937212"/>
            <a:ext cx="838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06EAA-2A8D-1008-1417-315EFDF2CF51}"/>
              </a:ext>
            </a:extLst>
          </p:cNvPr>
          <p:cNvSpPr/>
          <p:nvPr/>
        </p:nvSpPr>
        <p:spPr bwMode="auto">
          <a:xfrm>
            <a:off x="1219200" y="3775231"/>
            <a:ext cx="914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722BB-A3AE-A364-A014-D6ED7E8948CF}"/>
              </a:ext>
            </a:extLst>
          </p:cNvPr>
          <p:cNvSpPr/>
          <p:nvPr/>
        </p:nvSpPr>
        <p:spPr bwMode="auto">
          <a:xfrm>
            <a:off x="3699601" y="2937212"/>
            <a:ext cx="838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CFB41-C74B-1DD0-02FC-6F8CA2723403}"/>
              </a:ext>
            </a:extLst>
          </p:cNvPr>
          <p:cNvSpPr/>
          <p:nvPr/>
        </p:nvSpPr>
        <p:spPr bwMode="auto">
          <a:xfrm>
            <a:off x="2914650" y="3775231"/>
            <a:ext cx="10287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56F5CA-9C30-98CA-05EA-742F9C235393}"/>
              </a:ext>
            </a:extLst>
          </p:cNvPr>
          <p:cNvSpPr/>
          <p:nvPr/>
        </p:nvSpPr>
        <p:spPr bwMode="auto">
          <a:xfrm>
            <a:off x="4876800" y="3786866"/>
            <a:ext cx="10541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9A617-B09F-204C-F8D1-1CF4A5DDA362}"/>
              </a:ext>
            </a:extLst>
          </p:cNvPr>
          <p:cNvCxnSpPr>
            <a:stCxn id="3" idx="1"/>
            <a:endCxn id="2" idx="3"/>
          </p:cNvCxnSpPr>
          <p:nvPr/>
        </p:nvCxnSpPr>
        <p:spPr bwMode="auto">
          <a:xfrm flipH="1" flipV="1">
            <a:off x="2895600" y="2286202"/>
            <a:ext cx="762000" cy="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34B3D-5118-6031-4CCA-3A93B8E0EA9A}"/>
              </a:ext>
            </a:extLst>
          </p:cNvPr>
          <p:cNvCxnSpPr>
            <a:stCxn id="6" idx="0"/>
            <a:endCxn id="3" idx="2"/>
          </p:cNvCxnSpPr>
          <p:nvPr/>
        </p:nvCxnSpPr>
        <p:spPr bwMode="auto">
          <a:xfrm flipH="1" flipV="1">
            <a:off x="4076700" y="2476838"/>
            <a:ext cx="42001" cy="460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16A6A3-B28A-2587-3C06-12136FB66C4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14650" y="3200400"/>
            <a:ext cx="8040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AB3227-7C81-00F9-545E-5F83A24220C5}"/>
              </a:ext>
            </a:extLst>
          </p:cNvPr>
          <p:cNvCxnSpPr/>
          <p:nvPr/>
        </p:nvCxnSpPr>
        <p:spPr bwMode="auto">
          <a:xfrm>
            <a:off x="2914650" y="3048000"/>
            <a:ext cx="7849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E3A4D4-FE65-F91C-5331-D00C8F90F879}"/>
              </a:ext>
            </a:extLst>
          </p:cNvPr>
          <p:cNvCxnSpPr>
            <a:endCxn id="8" idx="0"/>
          </p:cNvCxnSpPr>
          <p:nvPr/>
        </p:nvCxnSpPr>
        <p:spPr bwMode="auto">
          <a:xfrm>
            <a:off x="4537801" y="3318212"/>
            <a:ext cx="866049" cy="468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4468EE-CAB5-4E3E-EB26-FC4A60BD02F3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3429000" y="3318212"/>
            <a:ext cx="689701" cy="457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88F446-48A4-7B14-484C-6E217EBA9BC8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 flipH="1">
            <a:off x="1676400" y="3318212"/>
            <a:ext cx="800100" cy="457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1FC7677-D465-AEEB-05A4-6A41D7B4CBDB}"/>
              </a:ext>
            </a:extLst>
          </p:cNvPr>
          <p:cNvCxnSpPr>
            <a:stCxn id="5" idx="2"/>
            <a:endCxn id="8" idx="2"/>
          </p:cNvCxnSpPr>
          <p:nvPr/>
        </p:nvCxnSpPr>
        <p:spPr bwMode="auto">
          <a:xfrm rot="16200000" flipH="1">
            <a:off x="3534308" y="2298323"/>
            <a:ext cx="11635" cy="3727450"/>
          </a:xfrm>
          <a:prstGeom prst="curvedConnector3">
            <a:avLst>
              <a:gd name="adj1" fmla="val 20647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10A1D47-8566-AC94-C18F-44892EF57915}"/>
              </a:ext>
            </a:extLst>
          </p:cNvPr>
          <p:cNvCxnSpPr>
            <a:endCxn id="3" idx="0"/>
          </p:cNvCxnSpPr>
          <p:nvPr/>
        </p:nvCxnSpPr>
        <p:spPr bwMode="auto">
          <a:xfrm flipV="1">
            <a:off x="1219200" y="2095838"/>
            <a:ext cx="2857500" cy="1679393"/>
          </a:xfrm>
          <a:prstGeom prst="curvedConnector4">
            <a:avLst>
              <a:gd name="adj1" fmla="val -3047"/>
              <a:gd name="adj2" fmla="val 1136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73" y="4307539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04" y="4863119"/>
            <a:ext cx="2903995" cy="2042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BCC31319-0CFB-4318-B56D-38F79543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62" y="1012233"/>
            <a:ext cx="7954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States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BE1E4-84C1-DEC4-1034-537FBA212D91}"/>
              </a:ext>
            </a:extLst>
          </p:cNvPr>
          <p:cNvSpPr txBox="1"/>
          <p:nvPr/>
        </p:nvSpPr>
        <p:spPr>
          <a:xfrm>
            <a:off x="704653" y="139440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Alaska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651C4-28B7-3C18-1E39-9ACE32228755}"/>
              </a:ext>
            </a:extLst>
          </p:cNvPr>
          <p:cNvSpPr txBox="1"/>
          <p:nvPr/>
        </p:nvSpPr>
        <p:spPr>
          <a:xfrm>
            <a:off x="2057400" y="1012233"/>
            <a:ext cx="43928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Alaska  California  Hawaii  New York  Oregon  Texas  Vermont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DC80D0-6672-9146-2B88-A86F88CA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15977"/>
              </p:ext>
            </p:extLst>
          </p:nvPr>
        </p:nvGraphicFramePr>
        <p:xfrm>
          <a:off x="2057400" y="1434363"/>
          <a:ext cx="4572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54696768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7927593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44931346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0082652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31686206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02704299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062280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7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628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0E2996-7A5B-92C6-E3EB-C54EECB17287}"/>
              </a:ext>
            </a:extLst>
          </p:cNvPr>
          <p:cNvSpPr txBox="1"/>
          <p:nvPr/>
        </p:nvSpPr>
        <p:spPr>
          <a:xfrm>
            <a:off x="704653" y="1766684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AC7A8-752F-7E76-F7B7-1E014E974871}"/>
              </a:ext>
            </a:extLst>
          </p:cNvPr>
          <p:cNvSpPr txBox="1"/>
          <p:nvPr/>
        </p:nvSpPr>
        <p:spPr>
          <a:xfrm>
            <a:off x="704652" y="213119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Hawaii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11940-18BB-16D2-0A00-0FFA6E0AF208}"/>
              </a:ext>
            </a:extLst>
          </p:cNvPr>
          <p:cNvSpPr txBox="1"/>
          <p:nvPr/>
        </p:nvSpPr>
        <p:spPr>
          <a:xfrm>
            <a:off x="704651" y="2513649"/>
            <a:ext cx="1226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New York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6D364-9D94-600D-651D-E904F1F0A7BB}"/>
              </a:ext>
            </a:extLst>
          </p:cNvPr>
          <p:cNvSpPr txBox="1"/>
          <p:nvPr/>
        </p:nvSpPr>
        <p:spPr>
          <a:xfrm>
            <a:off x="719890" y="2885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Oregon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917E3-BE6D-869D-CDE7-567D83AC171A}"/>
              </a:ext>
            </a:extLst>
          </p:cNvPr>
          <p:cNvSpPr txBox="1"/>
          <p:nvPr/>
        </p:nvSpPr>
        <p:spPr>
          <a:xfrm>
            <a:off x="741901" y="3250441"/>
            <a:ext cx="779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Texas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31DC7-BD26-F953-E211-80F5BE9177FF}"/>
              </a:ext>
            </a:extLst>
          </p:cNvPr>
          <p:cNvSpPr txBox="1"/>
          <p:nvPr/>
        </p:nvSpPr>
        <p:spPr>
          <a:xfrm>
            <a:off x="745901" y="3590678"/>
            <a:ext cx="1066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Vermont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96CF6-9C4B-4F0C-3B9B-30767EEDE8AC}"/>
              </a:ext>
            </a:extLst>
          </p:cNvPr>
          <p:cNvSpPr txBox="1"/>
          <p:nvPr/>
        </p:nvSpPr>
        <p:spPr>
          <a:xfrm>
            <a:off x="1066800" y="4953000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Alaska: {Oregon} </a:t>
            </a:r>
          </a:p>
          <a:p>
            <a:r>
              <a:rPr lang="en-US" sz="1400" dirty="0"/>
              <a:t>California: {} </a:t>
            </a:r>
          </a:p>
          <a:p>
            <a:r>
              <a:rPr lang="en-US" sz="1400" dirty="0"/>
              <a:t>Hawaii: {Alaska, Texas, California, New York} </a:t>
            </a:r>
          </a:p>
          <a:p>
            <a:r>
              <a:rPr lang="en-US" sz="1400" dirty="0"/>
              <a:t>New York: {}</a:t>
            </a:r>
          </a:p>
          <a:p>
            <a:r>
              <a:rPr lang="en-US" sz="1400" dirty="0"/>
              <a:t>Oregon: {} </a:t>
            </a:r>
          </a:p>
          <a:p>
            <a:r>
              <a:rPr lang="en-US" sz="1400" dirty="0"/>
              <a:t>Texas: {Hawaii, Vermont} Vermont: {California, Alaska}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592873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/>
              <a:t>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/>
              <a:t>Shortest path from Atlanta to Washington: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Direct path: Atlanta → Washington (600) 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r>
              <a:rPr lang="en-US" altLang="en-US" sz="1200" dirty="0"/>
              <a:t>Shortest path from Atlanta to Houston: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Direct path: Atlanta → Houston (800) 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r>
              <a:rPr lang="en-US" altLang="en-US" sz="1200" dirty="0"/>
              <a:t>Shortest path from Atlanta to Denver: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Through Dallas: Atlanta → Washington → Dallas → Denver (600 + 1300 + 780 = 2680)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r>
              <a:rPr lang="en-US" altLang="en-US" sz="1200" dirty="0"/>
              <a:t>Shortest path from Atlanta to Dallas: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Through Washington: Atlanta → Washington → Dallas (600 + 1300 = 1900) 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r>
              <a:rPr lang="en-US" altLang="en-US" sz="1200" dirty="0"/>
              <a:t>Shortest path from Atlanta to Chicago: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Through Dallas: Atlanta → Washington → Dallas → Chicago (600 + 1300 + 900 = 2800) 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r>
              <a:rPr lang="en-US" altLang="en-US" sz="1200" dirty="0"/>
              <a:t>Shortest path from Atlanta to Austin: 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Through Dallas: Atlanta → Washington → Dallas → Austin (600 + 1300 + 200 = 2100)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8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652E75-E287-5953-CCAB-5FD21440BD42}"/>
                  </a:ext>
                </a:extLst>
              </p14:cNvPr>
              <p14:cNvContentPartPr/>
              <p14:nvPr/>
            </p14:nvContentPartPr>
            <p14:xfrm>
              <a:off x="1010359" y="2887323"/>
              <a:ext cx="11520" cy="299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652E75-E287-5953-CCAB-5FD21440BD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359" y="2869323"/>
                <a:ext cx="4716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45E8E86-8D13-89E5-1BBF-014DF402BDF1}"/>
              </a:ext>
            </a:extLst>
          </p:cNvPr>
          <p:cNvGrpSpPr/>
          <p:nvPr/>
        </p:nvGrpSpPr>
        <p:grpSpPr>
          <a:xfrm>
            <a:off x="1004959" y="2021163"/>
            <a:ext cx="933120" cy="1203480"/>
            <a:chOff x="1004959" y="2021163"/>
            <a:chExt cx="933120" cy="12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8A87BE-8B77-7E4F-0EAE-156235C603C0}"/>
                    </a:ext>
                  </a:extLst>
                </p14:cNvPr>
                <p14:cNvContentPartPr/>
                <p14:nvPr/>
              </p14:nvContentPartPr>
              <p14:xfrm>
                <a:off x="1004959" y="2021163"/>
                <a:ext cx="30240" cy="85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8A87BE-8B77-7E4F-0EAE-156235C603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7319" y="2003163"/>
                  <a:ext cx="6588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AAA91C-0B7C-0A37-71CF-B139CA49B8FB}"/>
                    </a:ext>
                  </a:extLst>
                </p14:cNvPr>
                <p14:cNvContentPartPr/>
                <p14:nvPr/>
              </p14:nvContentPartPr>
              <p14:xfrm>
                <a:off x="1016479" y="2887323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AAA91C-0B7C-0A37-71CF-B139CA49B8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839" y="286932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520DBC-B633-B4BA-5410-C13B90568929}"/>
                    </a:ext>
                  </a:extLst>
                </p14:cNvPr>
                <p14:cNvContentPartPr/>
                <p14:nvPr/>
              </p14:nvContentPartPr>
              <p14:xfrm>
                <a:off x="1016479" y="2887323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520DBC-B633-B4BA-5410-C13B905689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839" y="286932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2FB54D-DB8F-1D22-AE6E-2F1739DE8633}"/>
                    </a:ext>
                  </a:extLst>
                </p14:cNvPr>
                <p14:cNvContentPartPr/>
                <p14:nvPr/>
              </p14:nvContentPartPr>
              <p14:xfrm>
                <a:off x="1172719" y="2667363"/>
                <a:ext cx="765360" cy="55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2FB54D-DB8F-1D22-AE6E-2F1739DE86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5079" y="2649363"/>
                  <a:ext cx="801000" cy="59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7C34BF-AE42-1E88-F735-42E1CD81253C}"/>
                  </a:ext>
                </a:extLst>
              </p14:cNvPr>
              <p14:cNvContentPartPr/>
              <p14:nvPr/>
            </p14:nvContentPartPr>
            <p14:xfrm>
              <a:off x="2245159" y="1950963"/>
              <a:ext cx="707760" cy="524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7C34BF-AE42-1E88-F735-42E1CD8125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7519" y="1933323"/>
                <a:ext cx="7434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E3732C-53E6-D8D6-C766-8DC13625349F}"/>
                  </a:ext>
                </a:extLst>
              </p14:cNvPr>
              <p14:cNvContentPartPr/>
              <p14:nvPr/>
            </p14:nvContentPartPr>
            <p14:xfrm>
              <a:off x="2074879" y="2760963"/>
              <a:ext cx="18360" cy="425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E3732C-53E6-D8D6-C766-8DC1362534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6879" y="2743323"/>
                <a:ext cx="540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B1B6A08-AC47-C615-72E4-006F498AD4B3}"/>
                  </a:ext>
                </a:extLst>
              </p14:cNvPr>
              <p14:cNvContentPartPr/>
              <p14:nvPr/>
            </p14:nvContentPartPr>
            <p14:xfrm>
              <a:off x="3110239" y="2008923"/>
              <a:ext cx="36360" cy="117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B1B6A08-AC47-C615-72E4-006F498AD4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2239" y="1991283"/>
                <a:ext cx="72000" cy="1209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D60CDDD-3DE7-17E2-7A04-263E91BADBD1}"/>
              </a:ext>
            </a:extLst>
          </p:cNvPr>
          <p:cNvSpPr txBox="1"/>
          <p:nvPr/>
        </p:nvSpPr>
        <p:spPr>
          <a:xfrm>
            <a:off x="3505200" y="175926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T={(0, 2), (2, 5), (5, 1), (5, 4), (1, 3)}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654EA9-3D40-7147-9F43-16C3B62955EB}"/>
                  </a:ext>
                </a:extLst>
              </p14:cNvPr>
              <p14:cNvContentPartPr/>
              <p14:nvPr/>
            </p14:nvContentPartPr>
            <p14:xfrm>
              <a:off x="1323199" y="2759523"/>
              <a:ext cx="772200" cy="56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654EA9-3D40-7147-9F43-16C3B62955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559" y="2741883"/>
                <a:ext cx="8078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7A3154-3DC3-AFC9-17B5-A4AD70EB75D8}"/>
                  </a:ext>
                </a:extLst>
              </p14:cNvPr>
              <p14:cNvContentPartPr/>
              <p14:nvPr/>
            </p14:nvContentPartPr>
            <p14:xfrm>
              <a:off x="2430199" y="2011803"/>
              <a:ext cx="687960" cy="51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7A3154-3DC3-AFC9-17B5-A4AD70EB75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2199" y="1993803"/>
                <a:ext cx="7236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FC5F3B-2A51-55BE-E964-FAA7172FF3D2}"/>
                  </a:ext>
                </a:extLst>
              </p14:cNvPr>
              <p14:cNvContentPartPr/>
              <p14:nvPr/>
            </p14:nvContentPartPr>
            <p14:xfrm>
              <a:off x="1166599" y="2112603"/>
              <a:ext cx="12600" cy="111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FC5F3B-2A51-55BE-E964-FAA7172FF3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8599" y="2094963"/>
                <a:ext cx="4824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E4A632-3420-B75D-0BAE-095F940B33F3}"/>
                  </a:ext>
                </a:extLst>
              </p14:cNvPr>
              <p14:cNvContentPartPr/>
              <p14:nvPr/>
            </p14:nvContentPartPr>
            <p14:xfrm>
              <a:off x="2249119" y="2833323"/>
              <a:ext cx="19440" cy="41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E4A632-3420-B75D-0BAE-095F940B33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1479" y="2815323"/>
                <a:ext cx="550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C159A1-4E28-69DF-B8FE-8D9D849BDCB8}"/>
                  </a:ext>
                </a:extLst>
              </p14:cNvPr>
              <p14:cNvContentPartPr/>
              <p14:nvPr/>
            </p14:nvContentPartPr>
            <p14:xfrm>
              <a:off x="3275839" y="2111523"/>
              <a:ext cx="34200" cy="111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C159A1-4E28-69DF-B8FE-8D9D849BDC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58199" y="2093523"/>
                <a:ext cx="69840" cy="1146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ABF399A-1905-4308-1E20-D9DA407449D3}"/>
              </a:ext>
            </a:extLst>
          </p:cNvPr>
          <p:cNvSpPr txBox="1"/>
          <p:nvPr/>
        </p:nvSpPr>
        <p:spPr>
          <a:xfrm>
            <a:off x="3654308" y="1600200"/>
            <a:ext cx="3032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(2, 5) with weight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(5, 1) with weight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(0, 2) with weight 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(5, 4) with weight 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(1, 3) with weight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F33018-19E5-EF5B-1DFA-94AFF7D4CC52}"/>
                  </a:ext>
                </a:extLst>
              </p14:cNvPr>
              <p14:cNvContentPartPr/>
              <p14:nvPr/>
            </p14:nvContentPartPr>
            <p14:xfrm>
              <a:off x="2494639" y="2017213"/>
              <a:ext cx="1019160" cy="1019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F33018-19E5-EF5B-1DFA-94AFF7D4C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6999" y="1999213"/>
                <a:ext cx="105480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7CF862-C077-0764-C52E-62330B50D2C3}"/>
                  </a:ext>
                </a:extLst>
              </p14:cNvPr>
              <p14:cNvContentPartPr/>
              <p14:nvPr/>
            </p14:nvContentPartPr>
            <p14:xfrm>
              <a:off x="3726199" y="3028813"/>
              <a:ext cx="385200" cy="61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7CF862-C077-0764-C52E-62330B50D2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8199" y="3010813"/>
                <a:ext cx="4208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1DCD6F-73AD-8FD4-CF40-2E92B1E1BE5A}"/>
                  </a:ext>
                </a:extLst>
              </p14:cNvPr>
              <p14:cNvContentPartPr/>
              <p14:nvPr/>
            </p14:nvContentPartPr>
            <p14:xfrm>
              <a:off x="4246399" y="3141493"/>
              <a:ext cx="86760" cy="44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1DCD6F-73AD-8FD4-CF40-2E92B1E1BE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8399" y="3123853"/>
                <a:ext cx="1224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88A360E-3A18-5194-5812-88BC98F25655}"/>
                  </a:ext>
                </a:extLst>
              </p14:cNvPr>
              <p14:cNvContentPartPr/>
              <p14:nvPr/>
            </p14:nvContentPartPr>
            <p14:xfrm>
              <a:off x="4505239" y="3177133"/>
              <a:ext cx="1369440" cy="525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88A360E-3A18-5194-5812-88BC98F256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7599" y="3159493"/>
                <a:ext cx="14050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3D39EB8-A35C-AFB2-27AC-EE38E790A878}"/>
                  </a:ext>
                </a:extLst>
              </p14:cNvPr>
              <p14:cNvContentPartPr/>
              <p14:nvPr/>
            </p14:nvContentPartPr>
            <p14:xfrm>
              <a:off x="3259999" y="3802813"/>
              <a:ext cx="1044720" cy="908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D39EB8-A35C-AFB2-27AC-EE38E790A8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2359" y="3784813"/>
                <a:ext cx="108036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5FB410-30F5-460C-9EEF-6B7A34D384B3}"/>
                  </a:ext>
                </a:extLst>
              </p14:cNvPr>
              <p14:cNvContentPartPr/>
              <p14:nvPr/>
            </p14:nvContentPartPr>
            <p14:xfrm>
              <a:off x="1981639" y="2028373"/>
              <a:ext cx="407520" cy="118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5FB410-30F5-460C-9EEF-6B7A34D384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63639" y="2010733"/>
                <a:ext cx="443160" cy="121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69200D-5E2E-DD9E-30D8-675B7C2689F8}"/>
              </a:ext>
            </a:extLst>
          </p:cNvPr>
          <p:cNvSpPr txBox="1"/>
          <p:nvPr/>
        </p:nvSpPr>
        <p:spPr>
          <a:xfrm>
            <a:off x="76200" y="3733800"/>
            <a:ext cx="6629400" cy="671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Initial State: predCount: [0, 1, 1, 3, 3, 2, 2, 0, 2, 2]</a:t>
            </a:r>
          </a:p>
          <a:p>
            <a:r>
              <a:rPr lang="en-US" sz="1050" dirty="0"/>
              <a:t>                    queue: [0, 7]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topologicalOrder</a:t>
            </a:r>
            <a:r>
              <a:rPr lang="en-US" sz="1050" dirty="0"/>
              <a:t>: []</a:t>
            </a:r>
          </a:p>
          <a:p>
            <a:r>
              <a:rPr lang="en-US" sz="1050" dirty="0"/>
              <a:t>1) predCount: [0, 0, 1, 3, 3, 1, 2, 0, 2, 2]</a:t>
            </a:r>
          </a:p>
          <a:p>
            <a:r>
              <a:rPr lang="en-US" sz="1050" dirty="0"/>
              <a:t>    queue: [7, 1]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[0]</a:t>
            </a:r>
          </a:p>
          <a:p>
            <a:r>
              <a:rPr lang="en-US" sz="1050" dirty="0"/>
              <a:t>2) predCount: [0, 0, 1, 3, 2, 1, 1, 0, 2, 1]</a:t>
            </a:r>
          </a:p>
          <a:p>
            <a:r>
              <a:rPr lang="en-US" sz="1050" dirty="0"/>
              <a:t>    queue: [1]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[0, 7]</a:t>
            </a:r>
          </a:p>
          <a:p>
            <a:r>
              <a:rPr lang="en-US" sz="1050" dirty="0"/>
              <a:t>3) predCount: [0, 0, 0, 2, 1, 0, 0, 0, 2, 1]</a:t>
            </a:r>
          </a:p>
          <a:p>
            <a:r>
              <a:rPr lang="en-US" sz="1050" dirty="0"/>
              <a:t>    queue: [5, 6, 2]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[0, 7, 1]</a:t>
            </a:r>
          </a:p>
          <a:p>
            <a:r>
              <a:rPr lang="en-US" sz="1050" dirty="0"/>
              <a:t>4) predCount: [0, 0, 0, 2, 1, 0, 0, 0, 1, 1]</a:t>
            </a:r>
          </a:p>
          <a:p>
            <a:r>
              <a:rPr lang="en-US" sz="1050" dirty="0"/>
              <a:t>    queue: [6, 2]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[0, 7, 1, 5]</a:t>
            </a:r>
          </a:p>
          <a:p>
            <a:r>
              <a:rPr lang="en-US" sz="1050" dirty="0"/>
              <a:t>5) predCount: [0, 0, 0, 1, 1, 0, 0, 0, 0, 1]</a:t>
            </a:r>
          </a:p>
          <a:p>
            <a:r>
              <a:rPr lang="en-US" sz="1050" dirty="0"/>
              <a:t>    queue: [2, 8]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[0, 7, 1, 5, 6]</a:t>
            </a:r>
          </a:p>
          <a:p>
            <a:r>
              <a:rPr lang="en-US" sz="1050" dirty="0"/>
              <a:t>6) predCount: [0, 0, 0, 1, 0, 0, 0, 0, 0, 1]</a:t>
            </a:r>
          </a:p>
          <a:p>
            <a:r>
              <a:rPr lang="en-US" sz="1050" dirty="0"/>
              <a:t>    queue: [8, 4]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[0, 7, 1, 5, 6, 2]</a:t>
            </a:r>
          </a:p>
          <a:p>
            <a:r>
              <a:rPr lang="en-US" sz="1050" dirty="0"/>
              <a:t>7) predCount: [0, 0, 0, 1, 0, 0, 0, 0, 0, 0]</a:t>
            </a:r>
          </a:p>
          <a:p>
            <a:r>
              <a:rPr lang="en-US" sz="1050" dirty="0"/>
              <a:t>    queue: [4, 9]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[0, 7, 1, 5, 6, 2, 8]</a:t>
            </a:r>
          </a:p>
          <a:p>
            <a:r>
              <a:rPr lang="en-US" sz="1050" dirty="0"/>
              <a:t>8) predCount: [0, 0, 0, 0, 0, 0, 0, 0, 0, 0]</a:t>
            </a:r>
          </a:p>
          <a:p>
            <a:r>
              <a:rPr lang="en-US" sz="1050" dirty="0"/>
              <a:t>    queue: [9, 3]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[0, 7, 1, 5, 6, 2, 8, 4]</a:t>
            </a:r>
          </a:p>
          <a:p>
            <a:r>
              <a:rPr lang="en-US" sz="1050" dirty="0"/>
              <a:t>9) predCount: [0, 0, 0, 0, 0, 0, 0, 0, 0, 0]</a:t>
            </a:r>
          </a:p>
          <a:p>
            <a:r>
              <a:rPr lang="en-US" sz="1050" dirty="0"/>
              <a:t>    queue: [3]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topologicalOrder</a:t>
            </a:r>
            <a:r>
              <a:rPr lang="en-US" sz="1050" dirty="0"/>
              <a:t>: [0, 7, 1, 5, 6, 2, 8, 4, 9]</a:t>
            </a:r>
          </a:p>
          <a:p>
            <a:r>
              <a:rPr lang="en-US" sz="1050" dirty="0"/>
              <a:t>10) predCount: [0, 0, 0, 0, 0, 0, 0, 0, 0, 0]</a:t>
            </a:r>
          </a:p>
          <a:p>
            <a:r>
              <a:rPr lang="en-US" sz="1050" dirty="0"/>
              <a:t>     queue: []</a:t>
            </a:r>
          </a:p>
          <a:p>
            <a:r>
              <a:rPr lang="en-US" sz="1050" dirty="0"/>
              <a:t>     </a:t>
            </a:r>
            <a:r>
              <a:rPr lang="en-US" sz="1050" dirty="0" err="1"/>
              <a:t>topologicalOrder</a:t>
            </a:r>
            <a:r>
              <a:rPr lang="en-US" sz="1050" dirty="0"/>
              <a:t>: [0, 7, 1, 5, 6, 2, 8, 4, 9, 3]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3" y="488577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BE730-4FC8-AD9B-39A7-A616393D259C}"/>
              </a:ext>
            </a:extLst>
          </p:cNvPr>
          <p:cNvSpPr txBox="1"/>
          <p:nvPr/>
        </p:nvSpPr>
        <p:spPr>
          <a:xfrm>
            <a:off x="152400" y="32766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Topological Ordering: Start, Discrete Math, Programming 1, Programming 2, Computer Organization, High-Level Languages, Algorithms, Operating System, Theory of Computation, Compilers, Senior Seminar,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1270</Words>
  <Application>Microsoft Office PowerPoint</Application>
  <PresentationFormat>On-screen Show (4:3)</PresentationFormat>
  <Paragraphs>165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Jay Li</cp:lastModifiedBy>
  <cp:revision>16</cp:revision>
  <cp:lastPrinted>2018-11-12T14:09:18Z</cp:lastPrinted>
  <dcterms:created xsi:type="dcterms:W3CDTF">2003-11-20T06:12:01Z</dcterms:created>
  <dcterms:modified xsi:type="dcterms:W3CDTF">2024-07-27T19:49:46Z</dcterms:modified>
</cp:coreProperties>
</file>