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77" d="100"/>
          <a:sy n="77" d="100"/>
        </p:scale>
        <p:origin x="193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BC5DA385-40AD-E6E8-F127-5CAAD04D2E16}"/>
              </a:ext>
            </a:extLst>
          </p:cNvPr>
          <p:cNvSpPr/>
          <p:nvPr/>
        </p:nvSpPr>
        <p:spPr bwMode="auto">
          <a:xfrm>
            <a:off x="6079450" y="2678040"/>
            <a:ext cx="235282" cy="2494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BED1E-FBFD-96DF-0B12-835FAFADF3E9}"/>
              </a:ext>
            </a:extLst>
          </p:cNvPr>
          <p:cNvSpPr/>
          <p:nvPr/>
        </p:nvSpPr>
        <p:spPr bwMode="auto">
          <a:xfrm>
            <a:off x="6314732" y="2663157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D3D9EEB-874A-7BF6-47A7-F77CFC8D8A06}"/>
              </a:ext>
            </a:extLst>
          </p:cNvPr>
          <p:cNvSpPr/>
          <p:nvPr/>
        </p:nvSpPr>
        <p:spPr bwMode="auto">
          <a:xfrm>
            <a:off x="6079450" y="4053725"/>
            <a:ext cx="235282" cy="2494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419E-0622-F4D3-B2BE-DCFF675BC600}"/>
              </a:ext>
            </a:extLst>
          </p:cNvPr>
          <p:cNvSpPr/>
          <p:nvPr/>
        </p:nvSpPr>
        <p:spPr bwMode="auto">
          <a:xfrm>
            <a:off x="6282613" y="4064810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49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63D51B-3E70-D1A7-110A-A3FB0EFBE7CD}"/>
              </a:ext>
            </a:extLst>
          </p:cNvPr>
          <p:cNvSpPr/>
          <p:nvPr/>
        </p:nvSpPr>
        <p:spPr bwMode="auto">
          <a:xfrm>
            <a:off x="6071588" y="2939518"/>
            <a:ext cx="235282" cy="2494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1315A-BE4C-485F-D066-518C157515D8}"/>
              </a:ext>
            </a:extLst>
          </p:cNvPr>
          <p:cNvSpPr/>
          <p:nvPr/>
        </p:nvSpPr>
        <p:spPr bwMode="auto">
          <a:xfrm>
            <a:off x="6327846" y="2942401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59A65-4E98-4ED8-BB4C-E20F95C9D98C}"/>
              </a:ext>
            </a:extLst>
          </p:cNvPr>
          <p:cNvSpPr txBox="1"/>
          <p:nvPr/>
        </p:nvSpPr>
        <p:spPr>
          <a:xfrm>
            <a:off x="3530393" y="3208107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CBD66-D962-3550-0759-D77E845F8BAB}"/>
              </a:ext>
            </a:extLst>
          </p:cNvPr>
          <p:cNvSpPr txBox="1"/>
          <p:nvPr/>
        </p:nvSpPr>
        <p:spPr>
          <a:xfrm>
            <a:off x="3521765" y="3776246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649AC-44D4-B32F-8A9F-F541511E7881}"/>
              </a:ext>
            </a:extLst>
          </p:cNvPr>
          <p:cNvSpPr txBox="1"/>
          <p:nvPr/>
        </p:nvSpPr>
        <p:spPr>
          <a:xfrm>
            <a:off x="3521764" y="4250322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CB66B-E1C7-BDBF-882A-8BA84A6AFD27}"/>
              </a:ext>
            </a:extLst>
          </p:cNvPr>
          <p:cNvSpPr txBox="1"/>
          <p:nvPr/>
        </p:nvSpPr>
        <p:spPr>
          <a:xfrm>
            <a:off x="3483666" y="4761914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6215A-7634-06B2-DD0B-B0BCEBD3EAA1}"/>
              </a:ext>
            </a:extLst>
          </p:cNvPr>
          <p:cNvSpPr txBox="1"/>
          <p:nvPr/>
        </p:nvSpPr>
        <p:spPr>
          <a:xfrm>
            <a:off x="3507823" y="5321469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C0E2-6137-F501-5353-3EB738F20740}"/>
              </a:ext>
            </a:extLst>
          </p:cNvPr>
          <p:cNvSpPr txBox="1"/>
          <p:nvPr/>
        </p:nvSpPr>
        <p:spPr>
          <a:xfrm>
            <a:off x="4891710" y="2824333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6A79C-D371-0019-206E-373126138831}"/>
              </a:ext>
            </a:extLst>
          </p:cNvPr>
          <p:cNvSpPr txBox="1"/>
          <p:nvPr/>
        </p:nvSpPr>
        <p:spPr>
          <a:xfrm>
            <a:off x="4901993" y="3282505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3E0CE-E9F9-5068-7FE9-F66F83C0F080}"/>
              </a:ext>
            </a:extLst>
          </p:cNvPr>
          <p:cNvSpPr txBox="1"/>
          <p:nvPr/>
        </p:nvSpPr>
        <p:spPr>
          <a:xfrm>
            <a:off x="4931466" y="3811880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3E70-81E5-D239-4BFB-C634713F59FA}"/>
              </a:ext>
            </a:extLst>
          </p:cNvPr>
          <p:cNvSpPr txBox="1"/>
          <p:nvPr/>
        </p:nvSpPr>
        <p:spPr>
          <a:xfrm>
            <a:off x="4939534" y="4258232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749DE-99CC-B3F0-9346-44BAEB2C857F}"/>
              </a:ext>
            </a:extLst>
          </p:cNvPr>
          <p:cNvSpPr txBox="1"/>
          <p:nvPr/>
        </p:nvSpPr>
        <p:spPr>
          <a:xfrm>
            <a:off x="4891709" y="4745038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E3952-80DE-279E-884A-AF5995C69AFC}"/>
              </a:ext>
            </a:extLst>
          </p:cNvPr>
          <p:cNvSpPr txBox="1"/>
          <p:nvPr/>
        </p:nvSpPr>
        <p:spPr>
          <a:xfrm>
            <a:off x="4901992" y="5247298"/>
            <a:ext cx="9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253</Words>
  <Application>Microsoft Office PowerPoint</Application>
  <PresentationFormat>On-screen Show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Jay Li</cp:lastModifiedBy>
  <cp:revision>58</cp:revision>
  <cp:lastPrinted>2015-10-07T21:36:22Z</cp:lastPrinted>
  <dcterms:created xsi:type="dcterms:W3CDTF">2003-12-08T11:02:30Z</dcterms:created>
  <dcterms:modified xsi:type="dcterms:W3CDTF">2024-07-08T01:36:22Z</dcterms:modified>
</cp:coreProperties>
</file>