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9" r:id="rId5"/>
    <p:sldId id="261" r:id="rId6"/>
    <p:sldId id="262" r:id="rId7"/>
    <p:sldId id="263" r:id="rId8"/>
    <p:sldId id="264" r:id="rId9"/>
    <p:sldId id="279" r:id="rId10"/>
    <p:sldId id="283" r:id="rId11"/>
    <p:sldId id="265" r:id="rId12"/>
    <p:sldId id="266" r:id="rId13"/>
    <p:sldId id="268" r:id="rId14"/>
    <p:sldId id="280" r:id="rId15"/>
    <p:sldId id="269" r:id="rId16"/>
    <p:sldId id="270" r:id="rId17"/>
    <p:sldId id="271" r:id="rId18"/>
    <p:sldId id="281" r:id="rId19"/>
    <p:sldId id="272" r:id="rId20"/>
    <p:sldId id="273" r:id="rId21"/>
    <p:sldId id="274" r:id="rId22"/>
    <p:sldId id="282" r:id="rId23"/>
    <p:sldId id="275" r:id="rId24"/>
    <p:sldId id="277" r:id="rId25"/>
    <p:sldId id="278" r:id="rId26"/>
    <p:sldId id="260"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B0A2"/>
    <a:srgbClr val="2C6A80"/>
    <a:srgbClr val="9BD4CC"/>
    <a:srgbClr val="436982"/>
    <a:srgbClr val="6491B0"/>
    <a:srgbClr val="2F728B"/>
    <a:srgbClr val="3074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8" d="100"/>
          <a:sy n="58" d="100"/>
        </p:scale>
        <p:origin x="-78" y="-1530"/>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2EB0A2"/>
              </a:solidFill>
              <a:ln w="19050">
                <a:noFill/>
              </a:ln>
              <a:effectLst/>
            </c:spPr>
            <c:extLst xmlns:c16r2="http://schemas.microsoft.com/office/drawing/2015/06/chart">
              <c:ext xmlns:c16="http://schemas.microsoft.com/office/drawing/2014/chart" uri="{C3380CC4-5D6E-409C-BE32-E72D297353CC}">
                <c16:uniqueId val="{00000001-EABF-4F4C-8305-C7F902801470}"/>
              </c:ext>
            </c:extLst>
          </c:dPt>
          <c:dPt>
            <c:idx val="1"/>
            <c:bubble3D val="0"/>
            <c:spPr>
              <a:solidFill>
                <a:srgbClr val="9BD4CC"/>
              </a:solidFill>
              <a:ln w="19050">
                <a:noFill/>
              </a:ln>
              <a:effectLst/>
            </c:spPr>
            <c:extLst xmlns:c16r2="http://schemas.microsoft.com/office/drawing/2015/06/chart">
              <c:ext xmlns:c16="http://schemas.microsoft.com/office/drawing/2014/chart" uri="{C3380CC4-5D6E-409C-BE32-E72D297353CC}">
                <c16:uniqueId val="{00000003-EABF-4F4C-8305-C7F902801470}"/>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xmlns:c16r2="http://schemas.microsoft.com/office/drawing/2015/06/chart">
            <c:ext xmlns:c16="http://schemas.microsoft.com/office/drawing/2014/chart" uri="{C3380CC4-5D6E-409C-BE32-E72D297353CC}">
              <c16:uniqueId val="{00000004-EABF-4F4C-8305-C7F9028014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436982"/>
              </a:solidFill>
              <a:ln w="19050">
                <a:noFill/>
              </a:ln>
              <a:effectLst/>
            </c:spPr>
            <c:extLst xmlns:c16r2="http://schemas.microsoft.com/office/drawing/2015/06/chart">
              <c:ext xmlns:c16="http://schemas.microsoft.com/office/drawing/2014/chart" uri="{C3380CC4-5D6E-409C-BE32-E72D297353CC}">
                <c16:uniqueId val="{00000001-52A8-41B4-A398-F56EE0E2C014}"/>
              </c:ext>
            </c:extLst>
          </c:dPt>
          <c:dPt>
            <c:idx val="1"/>
            <c:bubble3D val="0"/>
            <c:spPr>
              <a:solidFill>
                <a:srgbClr val="9BD4CC"/>
              </a:solidFill>
              <a:ln w="19050">
                <a:noFill/>
              </a:ln>
              <a:effectLst/>
            </c:spPr>
            <c:extLst xmlns:c16r2="http://schemas.microsoft.com/office/drawing/2015/06/chart">
              <c:ext xmlns:c16="http://schemas.microsoft.com/office/drawing/2014/chart" uri="{C3380CC4-5D6E-409C-BE32-E72D297353CC}">
                <c16:uniqueId val="{00000003-52A8-41B4-A398-F56EE0E2C014}"/>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xmlns:c16r2="http://schemas.microsoft.com/office/drawing/2015/06/chart">
            <c:ext xmlns:c16="http://schemas.microsoft.com/office/drawing/2014/chart" uri="{C3380CC4-5D6E-409C-BE32-E72D297353CC}">
              <c16:uniqueId val="{00000004-52A8-41B4-A398-F56EE0E2C01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BA4CA-242C-40F2-AFC7-1AC6DDCAB435}" type="datetimeFigureOut">
              <a:rPr lang="zh-CN" altLang="en-US" smtClean="0"/>
              <a:t>2018/3/12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2A187-060C-48C8-A788-B4928D1A8C8D}" type="slidenum">
              <a:rPr lang="zh-CN" altLang="en-US" smtClean="0"/>
              <a:t>‹#›</a:t>
            </a:fld>
            <a:endParaRPr lang="zh-CN" altLang="en-US"/>
          </a:p>
        </p:txBody>
      </p:sp>
    </p:spTree>
    <p:extLst>
      <p:ext uri="{BB962C8B-B14F-4D97-AF65-F5344CB8AC3E}">
        <p14:creationId xmlns:p14="http://schemas.microsoft.com/office/powerpoint/2010/main" val="321194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a:t>
            </a:fld>
            <a:endParaRPr lang="zh-CN" altLang="en-US"/>
          </a:p>
        </p:txBody>
      </p:sp>
    </p:spTree>
    <p:extLst>
      <p:ext uri="{BB962C8B-B14F-4D97-AF65-F5344CB8AC3E}">
        <p14:creationId xmlns:p14="http://schemas.microsoft.com/office/powerpoint/2010/main" val="245359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10</a:t>
            </a:fld>
            <a:endParaRPr lang="zh-CN" altLang="en-US"/>
          </a:p>
        </p:txBody>
      </p:sp>
    </p:spTree>
    <p:extLst>
      <p:ext uri="{BB962C8B-B14F-4D97-AF65-F5344CB8AC3E}">
        <p14:creationId xmlns:p14="http://schemas.microsoft.com/office/powerpoint/2010/main" val="142793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11</a:t>
            </a:fld>
            <a:endParaRPr lang="zh-CN" altLang="en-US"/>
          </a:p>
        </p:txBody>
      </p:sp>
    </p:spTree>
    <p:extLst>
      <p:ext uri="{BB962C8B-B14F-4D97-AF65-F5344CB8AC3E}">
        <p14:creationId xmlns:p14="http://schemas.microsoft.com/office/powerpoint/2010/main" val="146372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12</a:t>
            </a:fld>
            <a:endParaRPr lang="zh-CN" altLang="en-US"/>
          </a:p>
        </p:txBody>
      </p:sp>
    </p:spTree>
    <p:extLst>
      <p:ext uri="{BB962C8B-B14F-4D97-AF65-F5344CB8AC3E}">
        <p14:creationId xmlns:p14="http://schemas.microsoft.com/office/powerpoint/2010/main" val="297041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13</a:t>
            </a:fld>
            <a:endParaRPr lang="zh-CN" altLang="en-US"/>
          </a:p>
        </p:txBody>
      </p:sp>
    </p:spTree>
    <p:extLst>
      <p:ext uri="{BB962C8B-B14F-4D97-AF65-F5344CB8AC3E}">
        <p14:creationId xmlns:p14="http://schemas.microsoft.com/office/powerpoint/2010/main" val="617452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14</a:t>
            </a:fld>
            <a:endParaRPr lang="zh-CN" altLang="en-US"/>
          </a:p>
        </p:txBody>
      </p:sp>
    </p:spTree>
    <p:extLst>
      <p:ext uri="{BB962C8B-B14F-4D97-AF65-F5344CB8AC3E}">
        <p14:creationId xmlns:p14="http://schemas.microsoft.com/office/powerpoint/2010/main" val="3701777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15</a:t>
            </a:fld>
            <a:endParaRPr lang="zh-CN" altLang="en-US"/>
          </a:p>
        </p:txBody>
      </p:sp>
    </p:spTree>
    <p:extLst>
      <p:ext uri="{BB962C8B-B14F-4D97-AF65-F5344CB8AC3E}">
        <p14:creationId xmlns:p14="http://schemas.microsoft.com/office/powerpoint/2010/main" val="3815750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16</a:t>
            </a:fld>
            <a:endParaRPr lang="zh-CN" altLang="en-US"/>
          </a:p>
        </p:txBody>
      </p:sp>
    </p:spTree>
    <p:extLst>
      <p:ext uri="{BB962C8B-B14F-4D97-AF65-F5344CB8AC3E}">
        <p14:creationId xmlns:p14="http://schemas.microsoft.com/office/powerpoint/2010/main" val="97496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17</a:t>
            </a:fld>
            <a:endParaRPr lang="zh-CN" altLang="en-US"/>
          </a:p>
        </p:txBody>
      </p:sp>
    </p:spTree>
    <p:extLst>
      <p:ext uri="{BB962C8B-B14F-4D97-AF65-F5344CB8AC3E}">
        <p14:creationId xmlns:p14="http://schemas.microsoft.com/office/powerpoint/2010/main" val="276990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18</a:t>
            </a:fld>
            <a:endParaRPr lang="zh-CN" altLang="en-US"/>
          </a:p>
        </p:txBody>
      </p:sp>
    </p:spTree>
    <p:extLst>
      <p:ext uri="{BB962C8B-B14F-4D97-AF65-F5344CB8AC3E}">
        <p14:creationId xmlns:p14="http://schemas.microsoft.com/office/powerpoint/2010/main" val="2407031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19</a:t>
            </a:fld>
            <a:endParaRPr lang="zh-CN" altLang="en-US"/>
          </a:p>
        </p:txBody>
      </p:sp>
    </p:spTree>
    <p:extLst>
      <p:ext uri="{BB962C8B-B14F-4D97-AF65-F5344CB8AC3E}">
        <p14:creationId xmlns:p14="http://schemas.microsoft.com/office/powerpoint/2010/main" val="182690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a:t>
            </a:fld>
            <a:endParaRPr lang="zh-CN" altLang="en-US"/>
          </a:p>
        </p:txBody>
      </p:sp>
    </p:spTree>
    <p:extLst>
      <p:ext uri="{BB962C8B-B14F-4D97-AF65-F5344CB8AC3E}">
        <p14:creationId xmlns:p14="http://schemas.microsoft.com/office/powerpoint/2010/main" val="4208729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20</a:t>
            </a:fld>
            <a:endParaRPr lang="zh-CN" altLang="en-US"/>
          </a:p>
        </p:txBody>
      </p:sp>
    </p:spTree>
    <p:extLst>
      <p:ext uri="{BB962C8B-B14F-4D97-AF65-F5344CB8AC3E}">
        <p14:creationId xmlns:p14="http://schemas.microsoft.com/office/powerpoint/2010/main" val="1864510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21</a:t>
            </a:fld>
            <a:endParaRPr lang="zh-CN" altLang="en-US"/>
          </a:p>
        </p:txBody>
      </p:sp>
    </p:spTree>
    <p:extLst>
      <p:ext uri="{BB962C8B-B14F-4D97-AF65-F5344CB8AC3E}">
        <p14:creationId xmlns:p14="http://schemas.microsoft.com/office/powerpoint/2010/main" val="427564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22</a:t>
            </a:fld>
            <a:endParaRPr lang="zh-CN" altLang="en-US"/>
          </a:p>
        </p:txBody>
      </p:sp>
    </p:spTree>
    <p:extLst>
      <p:ext uri="{BB962C8B-B14F-4D97-AF65-F5344CB8AC3E}">
        <p14:creationId xmlns:p14="http://schemas.microsoft.com/office/powerpoint/2010/main" val="1216976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23</a:t>
            </a:fld>
            <a:endParaRPr lang="zh-CN" altLang="en-US"/>
          </a:p>
        </p:txBody>
      </p:sp>
    </p:spTree>
    <p:extLst>
      <p:ext uri="{BB962C8B-B14F-4D97-AF65-F5344CB8AC3E}">
        <p14:creationId xmlns:p14="http://schemas.microsoft.com/office/powerpoint/2010/main" val="1810213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7411CB-4E94-4C47-A30B-E41889DF819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401741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25</a:t>
            </a:fld>
            <a:endParaRPr lang="zh-CN" altLang="en-US"/>
          </a:p>
        </p:txBody>
      </p:sp>
    </p:spTree>
    <p:extLst>
      <p:ext uri="{BB962C8B-B14F-4D97-AF65-F5344CB8AC3E}">
        <p14:creationId xmlns:p14="http://schemas.microsoft.com/office/powerpoint/2010/main" val="272758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3</a:t>
            </a:fld>
            <a:endParaRPr lang="zh-CN" altLang="en-US"/>
          </a:p>
        </p:txBody>
      </p:sp>
    </p:spTree>
    <p:extLst>
      <p:ext uri="{BB962C8B-B14F-4D97-AF65-F5344CB8AC3E}">
        <p14:creationId xmlns:p14="http://schemas.microsoft.com/office/powerpoint/2010/main" val="382324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4</a:t>
            </a:fld>
            <a:endParaRPr lang="zh-CN" altLang="en-US"/>
          </a:p>
        </p:txBody>
      </p:sp>
    </p:spTree>
    <p:extLst>
      <p:ext uri="{BB962C8B-B14F-4D97-AF65-F5344CB8AC3E}">
        <p14:creationId xmlns:p14="http://schemas.microsoft.com/office/powerpoint/2010/main" val="428646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5</a:t>
            </a:fld>
            <a:endParaRPr lang="zh-CN" altLang="en-US"/>
          </a:p>
        </p:txBody>
      </p:sp>
    </p:spTree>
    <p:extLst>
      <p:ext uri="{BB962C8B-B14F-4D97-AF65-F5344CB8AC3E}">
        <p14:creationId xmlns:p14="http://schemas.microsoft.com/office/powerpoint/2010/main" val="323029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6</a:t>
            </a:fld>
            <a:endParaRPr lang="zh-CN" altLang="en-US"/>
          </a:p>
        </p:txBody>
      </p:sp>
    </p:spTree>
    <p:extLst>
      <p:ext uri="{BB962C8B-B14F-4D97-AF65-F5344CB8AC3E}">
        <p14:creationId xmlns:p14="http://schemas.microsoft.com/office/powerpoint/2010/main" val="212923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7</a:t>
            </a:fld>
            <a:endParaRPr lang="zh-CN" altLang="en-US"/>
          </a:p>
        </p:txBody>
      </p:sp>
    </p:spTree>
    <p:extLst>
      <p:ext uri="{BB962C8B-B14F-4D97-AF65-F5344CB8AC3E}">
        <p14:creationId xmlns:p14="http://schemas.microsoft.com/office/powerpoint/2010/main" val="3195837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8</a:t>
            </a:fld>
            <a:endParaRPr lang="zh-CN" altLang="en-US"/>
          </a:p>
        </p:txBody>
      </p:sp>
    </p:spTree>
    <p:extLst>
      <p:ext uri="{BB962C8B-B14F-4D97-AF65-F5344CB8AC3E}">
        <p14:creationId xmlns:p14="http://schemas.microsoft.com/office/powerpoint/2010/main" val="20083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12A7DF-EC96-4EE7-AC7B-AC40EB143D05}" type="slidenum">
              <a:rPr lang="zh-CN" altLang="en-US" smtClean="0"/>
              <a:t>9</a:t>
            </a:fld>
            <a:endParaRPr lang="zh-CN" altLang="en-US"/>
          </a:p>
        </p:txBody>
      </p:sp>
    </p:spTree>
    <p:extLst>
      <p:ext uri="{BB962C8B-B14F-4D97-AF65-F5344CB8AC3E}">
        <p14:creationId xmlns:p14="http://schemas.microsoft.com/office/powerpoint/2010/main" val="202396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5AC975-25C1-4A53-B04A-2AB7E4B5BA7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BF6AFB7-9EE9-426F-AC29-02EFA5F1F03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6953ED13-2EF8-4563-B06F-B5ED8616658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5" name="页脚占位符 4">
            <a:extLst>
              <a:ext uri="{FF2B5EF4-FFF2-40B4-BE49-F238E27FC236}">
                <a16:creationId xmlns:a16="http://schemas.microsoft.com/office/drawing/2014/main" xmlns="" id="{BC841C26-5EC9-4897-B486-ACC1B00B0C1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1F1520FA-EAE6-4C9D-9964-356F44060CF3}"/>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88549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E6DCAF-10D5-47E9-A7EE-825F269F5F8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1F0DE1B-FC49-47CE-8A33-3917651D9FEC}"/>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8CB9296-126B-4C05-852A-73138BA44DB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5" name="页脚占位符 4">
            <a:extLst>
              <a:ext uri="{FF2B5EF4-FFF2-40B4-BE49-F238E27FC236}">
                <a16:creationId xmlns:a16="http://schemas.microsoft.com/office/drawing/2014/main" xmlns="" id="{30DA567C-A114-4208-8810-A6667BC9469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58DD673C-5BF4-4DC1-8C42-EFB58D1225D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12442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010BA93-9900-4FA6-9F8E-A7D87DED64A6}"/>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F9D1EE3F-AF45-4CE0-BFD7-A9BC82902325}"/>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816F852-17EF-460F-8DA0-2570CE45E1B4}"/>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5" name="页脚占位符 4">
            <a:extLst>
              <a:ext uri="{FF2B5EF4-FFF2-40B4-BE49-F238E27FC236}">
                <a16:creationId xmlns:a16="http://schemas.microsoft.com/office/drawing/2014/main" xmlns="" id="{8D16E7B9-01DF-4258-A42A-6F5BAA1A033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044A927B-91F7-4598-93CF-96527C84C997}"/>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61576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250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861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2254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714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298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790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3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71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3ED1D9-11CB-429A-9ED2-7CEBD5C98C7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D10D9BE-27C8-46B3-9E57-5C9E14277B19}"/>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E829B1D-5614-48E5-9FB3-CD55E49F3FBC}"/>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5" name="页脚占位符 4">
            <a:extLst>
              <a:ext uri="{FF2B5EF4-FFF2-40B4-BE49-F238E27FC236}">
                <a16:creationId xmlns:a16="http://schemas.microsoft.com/office/drawing/2014/main" xmlns="" id="{8DD3738C-4DCF-409D-B593-C85EE2A619A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C2BED297-9E1B-45DD-9169-FCCEFD6E816B}"/>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799466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9481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6185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09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A3A45B8-1C70-48DF-B23C-AA4CCE6A711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51A308B-5EA6-4A0C-8DBE-BD6E24A3FB9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CD714297-9736-45EB-B0CA-295BACEB712F}"/>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5" name="页脚占位符 4">
            <a:extLst>
              <a:ext uri="{FF2B5EF4-FFF2-40B4-BE49-F238E27FC236}">
                <a16:creationId xmlns:a16="http://schemas.microsoft.com/office/drawing/2014/main" xmlns="" id="{81B527F1-953E-42DA-8FA2-4ADBA2DB77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52CDB5F7-9A2C-459A-98C6-722EAF85DEB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80664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D752C4-97F9-4497-BF8D-73F55BA8F6C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0DB7A09-833F-4BCC-8CA7-9D2048A1EFF8}"/>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F369734B-05C0-4522-AA41-B6B7C9657BE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C1C61639-06BB-4293-AC17-FABA4E599B49}"/>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6" name="页脚占位符 5">
            <a:extLst>
              <a:ext uri="{FF2B5EF4-FFF2-40B4-BE49-F238E27FC236}">
                <a16:creationId xmlns:a16="http://schemas.microsoft.com/office/drawing/2014/main" xmlns="" id="{478662FE-03D0-46FE-90F1-A9577A9FC34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075D8E44-1823-4505-90A7-107BC2934EB8}"/>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13680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EBC2D-5623-41F1-9598-317706FB3F45}"/>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E417151-80B8-431B-B18E-F0900993E93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BF72CAB-A009-4767-AB38-7ACE19620E42}"/>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6E9BC33-2E8C-4750-A04E-49AE945F7A1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83513EF3-0EF5-4118-B5A5-F1206852801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7FE329A2-C923-4C05-A586-3C28B42FE963}"/>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8" name="页脚占位符 7">
            <a:extLst>
              <a:ext uri="{FF2B5EF4-FFF2-40B4-BE49-F238E27FC236}">
                <a16:creationId xmlns:a16="http://schemas.microsoft.com/office/drawing/2014/main" xmlns="" id="{D9A58E4A-1DD1-4B64-9E1C-3F2C9352B2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5F28001F-D519-4013-9E74-C4B948D4153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396795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69E7CA-FA4C-480F-9E2D-8734AA9AB15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7C2328E-70D8-42B6-9FDD-CC1B67BAC77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4" name="页脚占位符 3">
            <a:extLst>
              <a:ext uri="{FF2B5EF4-FFF2-40B4-BE49-F238E27FC236}">
                <a16:creationId xmlns:a16="http://schemas.microsoft.com/office/drawing/2014/main" xmlns="" id="{DC03ADCC-9E6C-4ACB-B8A2-ED29F7DE360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xmlns="" id="{C03F257A-0496-4700-AA42-863F4706EFD8}"/>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67284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CF0D0C5-0B14-4298-A667-412CD8AEED8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3" name="页脚占位符 2">
            <a:extLst>
              <a:ext uri="{FF2B5EF4-FFF2-40B4-BE49-F238E27FC236}">
                <a16:creationId xmlns:a16="http://schemas.microsoft.com/office/drawing/2014/main" xmlns="" id="{335F6E04-CC18-4D26-8D0B-CA06752815D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xmlns="" id="{13324A95-9FCA-4045-A159-D89736168BC5}"/>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71179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E0C1A7-FE58-478F-A4EF-2AE66C639F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27CB3F4-98E5-4741-9B7C-1143AA65E72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C86FE360-63DB-4315-A7C5-393901C8DE4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855E252-F929-4F28-BE03-D1479EFB32CF}"/>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6" name="页脚占位符 5">
            <a:extLst>
              <a:ext uri="{FF2B5EF4-FFF2-40B4-BE49-F238E27FC236}">
                <a16:creationId xmlns:a16="http://schemas.microsoft.com/office/drawing/2014/main" xmlns="" id="{1FBC7236-D548-4620-B2A3-770B7ED06FD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6B6DC5DE-D7F6-43C4-80A8-A49C6E5AA0F7}"/>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292035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E4A55C-F228-422D-983E-A6EADBF890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76F0CFF3-A569-4DB9-B143-5C0DF1974BA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4CA5FD0-9157-42D8-96EA-4D2242FD00F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A7B4453-C448-4A7D-9FEB-A1CC615D420E}"/>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2018/3/12</a:t>
            </a:fld>
            <a:endParaRPr lang="zh-CN" altLang="en-US"/>
          </a:p>
        </p:txBody>
      </p:sp>
      <p:sp>
        <p:nvSpPr>
          <p:cNvPr id="6" name="页脚占位符 5">
            <a:extLst>
              <a:ext uri="{FF2B5EF4-FFF2-40B4-BE49-F238E27FC236}">
                <a16:creationId xmlns:a16="http://schemas.microsoft.com/office/drawing/2014/main" xmlns="" id="{7B856A19-3D28-4272-861A-7D1686D1633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EF2E393D-EFF5-4217-9ECC-AB7A9889BC9B}"/>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32127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2018/3/12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3445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grpSp>
        <p:nvGrpSpPr>
          <p:cNvPr id="2" name="组合 1">
            <a:extLst>
              <a:ext uri="{FF2B5EF4-FFF2-40B4-BE49-F238E27FC236}">
                <a16:creationId xmlns:a16="http://schemas.microsoft.com/office/drawing/2014/main" xmlns="" id="{155A7985-1D37-44B3-92DD-FD0BE7261957}"/>
              </a:ext>
            </a:extLst>
          </p:cNvPr>
          <p:cNvGrpSpPr/>
          <p:nvPr/>
        </p:nvGrpSpPr>
        <p:grpSpPr>
          <a:xfrm>
            <a:off x="569602" y="-921225"/>
            <a:ext cx="11136187" cy="8047838"/>
            <a:chOff x="569602" y="-921225"/>
            <a:chExt cx="11136187" cy="8047838"/>
          </a:xfrm>
        </p:grpSpPr>
        <p:sp>
          <p:nvSpPr>
            <p:cNvPr id="18" name="椭圆 17">
              <a:extLst>
                <a:ext uri="{FF2B5EF4-FFF2-40B4-BE49-F238E27FC236}">
                  <a16:creationId xmlns:a16="http://schemas.microsoft.com/office/drawing/2014/main" xmlns="" id="{AD4A0C5B-E2C7-483A-9A7D-3720AD203B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C0D44AB7-B14C-4FD5-B5AC-1D94E7637BB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xmlns="" id="{784CEFA9-DDD8-47C3-9A4A-F0D1E9D8FE5B}"/>
              </a:ext>
            </a:extLst>
          </p:cNvPr>
          <p:cNvSpPr/>
          <p:nvPr/>
        </p:nvSpPr>
        <p:spPr>
          <a:xfrm>
            <a:off x="0" y="1480458"/>
            <a:ext cx="12192000" cy="3897086"/>
          </a:xfrm>
          <a:prstGeom prst="rect">
            <a:avLst/>
          </a:prstGeom>
          <a:solidFill>
            <a:schemeClr val="bg1"/>
          </a:solidFill>
          <a:ln>
            <a:noFill/>
          </a:ln>
          <a:effectLst>
            <a:outerShdw blurRad="368300" sx="106000" sy="106000" algn="c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812FEE35-B309-402A-B2B2-0659C5519477}"/>
              </a:ext>
            </a:extLst>
          </p:cNvPr>
          <p:cNvSpPr/>
          <p:nvPr/>
        </p:nvSpPr>
        <p:spPr>
          <a:xfrm>
            <a:off x="5327708" y="3039804"/>
            <a:ext cx="5724645" cy="923330"/>
          </a:xfrm>
          <a:prstGeom prst="rect">
            <a:avLst/>
          </a:prstGeom>
        </p:spPr>
        <p:txBody>
          <a:bodyPr wrap="none">
            <a:spAutoFit/>
          </a:bodyPr>
          <a:lstStyle/>
          <a:p>
            <a:pPr algn="ctr"/>
            <a:r>
              <a:rPr lang="zh-CN" altLang="en-US" sz="5400" b="1" dirty="0" smtClean="0">
                <a:solidFill>
                  <a:srgbClr val="2EB0A2"/>
                </a:solidFill>
                <a:latin typeface="微软雅黑" panose="020B0503020204020204" pitchFamily="34" charset="-122"/>
                <a:ea typeface="微软雅黑" panose="020B0503020204020204" pitchFamily="34" charset="-122"/>
              </a:rPr>
              <a:t>简约</a:t>
            </a:r>
            <a:r>
              <a:rPr lang="zh-CN" altLang="en-US" sz="5400" b="1" dirty="0">
                <a:solidFill>
                  <a:srgbClr val="2EB0A2"/>
                </a:solidFill>
                <a:latin typeface="微软雅黑" panose="020B0503020204020204" pitchFamily="34" charset="-122"/>
                <a:ea typeface="微软雅黑" panose="020B0503020204020204" pitchFamily="34" charset="-122"/>
              </a:rPr>
              <a:t>工作</a:t>
            </a:r>
            <a:r>
              <a:rPr lang="zh-CN" altLang="en-US" sz="5400" b="1" dirty="0" smtClean="0">
                <a:solidFill>
                  <a:srgbClr val="2EB0A2"/>
                </a:solidFill>
                <a:latin typeface="微软雅黑" panose="020B0503020204020204" pitchFamily="34" charset="-122"/>
                <a:ea typeface="微软雅黑" panose="020B0503020204020204" pitchFamily="34" charset="-122"/>
              </a:rPr>
              <a:t>汇报</a:t>
            </a:r>
            <a:r>
              <a:rPr lang="zh-CN" altLang="en-US" sz="5400" b="1" dirty="0">
                <a:solidFill>
                  <a:srgbClr val="2EB0A2"/>
                </a:solidFill>
                <a:latin typeface="微软雅黑" panose="020B0503020204020204" pitchFamily="34" charset="-122"/>
                <a:ea typeface="微软雅黑" panose="020B0503020204020204" pitchFamily="34" charset="-122"/>
              </a:rPr>
              <a:t>模版</a:t>
            </a:r>
          </a:p>
        </p:txBody>
      </p:sp>
      <p:sp>
        <p:nvSpPr>
          <p:cNvPr id="15" name="矩形 14">
            <a:extLst>
              <a:ext uri="{FF2B5EF4-FFF2-40B4-BE49-F238E27FC236}">
                <a16:creationId xmlns:a16="http://schemas.microsoft.com/office/drawing/2014/main" xmlns="" id="{3C675BAB-F0EC-4DB2-B991-2019EEADE7A4}"/>
              </a:ext>
            </a:extLst>
          </p:cNvPr>
          <p:cNvSpPr/>
          <p:nvPr/>
        </p:nvSpPr>
        <p:spPr>
          <a:xfrm>
            <a:off x="2280555" y="3925483"/>
            <a:ext cx="7696202" cy="715581"/>
          </a:xfrm>
          <a:prstGeom prst="rect">
            <a:avLst/>
          </a:prstGeom>
        </p:spPr>
        <p:txBody>
          <a:bodyPr wrap="square">
            <a:spAutoFit/>
          </a:bodyPr>
          <a:lstStyle/>
          <a:p>
            <a:pPr algn="ctr">
              <a:lnSpc>
                <a:spcPct val="150000"/>
              </a:lnSpc>
              <a:buClr>
                <a:srgbClr val="E7E6E6">
                  <a:lumMod val="10000"/>
                </a:srgbClr>
              </a:buClr>
            </a:pPr>
            <a:r>
              <a:rPr lang="en-US" altLang="zh-CN" sz="900" dirty="0">
                <a:solidFill>
                  <a:schemeClr val="bg1">
                    <a:lumMod val="50000"/>
                  </a:schemeClr>
                </a:solidFill>
                <a:latin typeface="Agency FB" panose="020B0503020202020204" pitchFamily="34" charset="0"/>
                <a:cs typeface="+mn-ea"/>
                <a:sym typeface="+mn-lt"/>
              </a:rPr>
              <a:t>By faith I mean a vision of good one cherishes and the enthusiasm that pushes one to seek its fulfillment regardless of obstacles. By faith I By faith I mean a vision of good one cherishes and the enthusiasm that pushes one to seek its fulfillment regardless of obstacles. By faith I</a:t>
            </a:r>
          </a:p>
          <a:p>
            <a:pPr algn="ctr">
              <a:lnSpc>
                <a:spcPct val="150000"/>
              </a:lnSpc>
              <a:buClr>
                <a:srgbClr val="E7E6E6">
                  <a:lumMod val="10000"/>
                </a:srgbClr>
              </a:buClr>
            </a:pPr>
            <a:endParaRPr lang="en-US" altLang="zh-CN" sz="900" dirty="0">
              <a:solidFill>
                <a:schemeClr val="bg1">
                  <a:lumMod val="50000"/>
                </a:schemeClr>
              </a:solidFill>
              <a:latin typeface="Agency FB" panose="020B0503020202020204" pitchFamily="34" charset="0"/>
              <a:cs typeface="+mn-ea"/>
              <a:sym typeface="+mn-lt"/>
            </a:endParaRPr>
          </a:p>
        </p:txBody>
      </p:sp>
      <p:sp>
        <p:nvSpPr>
          <p:cNvPr id="16" name="TextBox 60">
            <a:extLst>
              <a:ext uri="{FF2B5EF4-FFF2-40B4-BE49-F238E27FC236}">
                <a16:creationId xmlns:a16="http://schemas.microsoft.com/office/drawing/2014/main" xmlns="" id="{F994A5CF-5539-4FBD-B280-1CD6938C7A32}"/>
              </a:ext>
            </a:extLst>
          </p:cNvPr>
          <p:cNvSpPr txBox="1"/>
          <p:nvPr/>
        </p:nvSpPr>
        <p:spPr>
          <a:xfrm>
            <a:off x="1484417" y="2607657"/>
            <a:ext cx="3960874" cy="1569660"/>
          </a:xfrm>
          <a:prstGeom prst="rect">
            <a:avLst/>
          </a:prstGeom>
          <a:noFill/>
        </p:spPr>
        <p:txBody>
          <a:bodyPr wrap="square" rtlCol="0">
            <a:spAutoFit/>
          </a:bodyPr>
          <a:lstStyle/>
          <a:p>
            <a:pPr algn="dist" defTabSz="914217"/>
            <a:r>
              <a:rPr lang="en-US" sz="9600" spc="-300" dirty="0" smtClean="0">
                <a:solidFill>
                  <a:srgbClr val="436982"/>
                </a:solidFill>
                <a:latin typeface="方正正大黑简体" panose="02000000000000000000" pitchFamily="2" charset="-122"/>
                <a:ea typeface="方正正大黑简体" panose="02000000000000000000" pitchFamily="2" charset="-122"/>
                <a:cs typeface="+mn-ea"/>
                <a:sym typeface="+mn-lt"/>
              </a:rPr>
              <a:t>201X</a:t>
            </a:r>
            <a:endParaRPr lang="en-US" sz="11500" spc="-300" dirty="0">
              <a:solidFill>
                <a:srgbClr val="436982"/>
              </a:solidFill>
              <a:latin typeface="方正正大黑简体" panose="02000000000000000000" pitchFamily="2" charset="-122"/>
              <a:ea typeface="方正正大黑简体" panose="02000000000000000000" pitchFamily="2" charset="-122"/>
              <a:cs typeface="+mn-ea"/>
              <a:sym typeface="+mn-lt"/>
            </a:endParaRPr>
          </a:p>
        </p:txBody>
      </p:sp>
      <p:sp>
        <p:nvSpPr>
          <p:cNvPr id="17" name="文本框 16">
            <a:extLst>
              <a:ext uri="{FF2B5EF4-FFF2-40B4-BE49-F238E27FC236}">
                <a16:creationId xmlns:a16="http://schemas.microsoft.com/office/drawing/2014/main" xmlns="" id="{D11DE436-DB25-4094-AE1E-FB64913F9526}"/>
              </a:ext>
            </a:extLst>
          </p:cNvPr>
          <p:cNvSpPr txBox="1"/>
          <p:nvPr/>
        </p:nvSpPr>
        <p:spPr>
          <a:xfrm>
            <a:off x="4251610" y="4541036"/>
            <a:ext cx="3754092" cy="338554"/>
          </a:xfrm>
          <a:prstGeom prst="rect">
            <a:avLst/>
          </a:prstGeom>
          <a:noFill/>
        </p:spPr>
        <p:txBody>
          <a:bodyPr wrap="square" rtlCol="0">
            <a:spAutoFit/>
          </a:bodyPr>
          <a:lstStyle/>
          <a:p>
            <a:pPr algn="ctr"/>
            <a:r>
              <a:rPr lang="zh-CN" altLang="en-US" sz="1600" b="1" dirty="0">
                <a:solidFill>
                  <a:srgbClr val="6491B0"/>
                </a:solidFill>
                <a:latin typeface="微软雅黑" panose="020B0503020204020204" pitchFamily="34" charset="-122"/>
                <a:ea typeface="微软雅黑" panose="020B0503020204020204" pitchFamily="34" charset="-122"/>
              </a:rPr>
              <a:t>报</a:t>
            </a:r>
            <a:r>
              <a:rPr lang="zh-CN" altLang="en-US" sz="1600" b="1" dirty="0" smtClean="0">
                <a:solidFill>
                  <a:srgbClr val="6491B0"/>
                </a:solidFill>
                <a:latin typeface="微软雅黑" panose="020B0503020204020204" pitchFamily="34" charset="-122"/>
                <a:ea typeface="微软雅黑" panose="020B0503020204020204" pitchFamily="34" charset="-122"/>
              </a:rPr>
              <a:t>告人</a:t>
            </a:r>
            <a:r>
              <a:rPr lang="zh-CN" altLang="en-US" sz="1600" b="1" dirty="0" smtClean="0">
                <a:solidFill>
                  <a:srgbClr val="6491B0"/>
                </a:solidFill>
                <a:latin typeface="微软雅黑" panose="020B0503020204020204" pitchFamily="34" charset="-122"/>
                <a:ea typeface="微软雅黑" panose="020B0503020204020204" pitchFamily="34" charset="-122"/>
              </a:rPr>
              <a:t>：第一</a:t>
            </a:r>
            <a:r>
              <a:rPr lang="en-US" altLang="zh-CN" sz="1600" b="1" dirty="0" smtClean="0">
                <a:solidFill>
                  <a:srgbClr val="6491B0"/>
                </a:solidFill>
                <a:latin typeface="微软雅黑" panose="020B0503020204020204" pitchFamily="34" charset="-122"/>
                <a:ea typeface="微软雅黑" panose="020B0503020204020204" pitchFamily="34" charset="-122"/>
              </a:rPr>
              <a:t>PPT  </a:t>
            </a:r>
            <a:r>
              <a:rPr lang="zh-CN" altLang="en-US" sz="1600" b="1" dirty="0">
                <a:solidFill>
                  <a:srgbClr val="6491B0"/>
                </a:solidFill>
                <a:latin typeface="微软雅黑" panose="020B0503020204020204" pitchFamily="34" charset="-122"/>
                <a:ea typeface="微软雅黑" panose="020B0503020204020204" pitchFamily="34" charset="-122"/>
              </a:rPr>
              <a:t>部门：营销部</a:t>
            </a:r>
          </a:p>
        </p:txBody>
      </p:sp>
    </p:spTree>
    <p:extLst>
      <p:ext uri="{BB962C8B-B14F-4D97-AF65-F5344CB8AC3E}">
        <p14:creationId xmlns:p14="http://schemas.microsoft.com/office/powerpoint/2010/main" val="3970827486"/>
      </p:ext>
    </p:extLst>
  </p:cSld>
  <p:clrMapOvr>
    <a:masterClrMapping/>
  </p:clrMapOvr>
  <p:transition spd="slow"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652">
                                          <p:stCondLst>
                                            <p:cond delay="0"/>
                                          </p:stCondLst>
                                        </p:cTn>
                                        <p:tgtEl>
                                          <p:spTgt spid="2"/>
                                        </p:tgtEl>
                                      </p:cBhvr>
                                    </p:animEffect>
                                    <p:anim calcmode="lin" valueType="num">
                                      <p:cBhvr>
                                        <p:cTn id="8" dur="2050"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2"/>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2"/>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2"/>
                                        </p:tgtEl>
                                        <p:attrNameLst>
                                          <p:attrName>ppt_y</p:attrName>
                                        </p:attrNameLst>
                                      </p:cBhvr>
                                      <p:tavLst>
                                        <p:tav tm="0" fmla="#ppt_y-sin(pi*$)/81">
                                          <p:val>
                                            <p:fltVal val="0"/>
                                          </p:val>
                                        </p:tav>
                                        <p:tav tm="100000">
                                          <p:val>
                                            <p:fltVal val="1"/>
                                          </p:val>
                                        </p:tav>
                                      </p:tavLst>
                                    </p:anim>
                                    <p:animScale>
                                      <p:cBhvr>
                                        <p:cTn id="13" dur="29">
                                          <p:stCondLst>
                                            <p:cond delay="731"/>
                                          </p:stCondLst>
                                        </p:cTn>
                                        <p:tgtEl>
                                          <p:spTgt spid="2"/>
                                        </p:tgtEl>
                                      </p:cBhvr>
                                      <p:to x="100000" y="60000"/>
                                    </p:animScale>
                                    <p:animScale>
                                      <p:cBhvr>
                                        <p:cTn id="14" dur="187" decel="50000">
                                          <p:stCondLst>
                                            <p:cond delay="761"/>
                                          </p:stCondLst>
                                        </p:cTn>
                                        <p:tgtEl>
                                          <p:spTgt spid="2"/>
                                        </p:tgtEl>
                                      </p:cBhvr>
                                      <p:to x="100000" y="100000"/>
                                    </p:animScale>
                                    <p:animScale>
                                      <p:cBhvr>
                                        <p:cTn id="15" dur="29">
                                          <p:stCondLst>
                                            <p:cond delay="1476"/>
                                          </p:stCondLst>
                                        </p:cTn>
                                        <p:tgtEl>
                                          <p:spTgt spid="2"/>
                                        </p:tgtEl>
                                      </p:cBhvr>
                                      <p:to x="100000" y="80000"/>
                                    </p:animScale>
                                    <p:animScale>
                                      <p:cBhvr>
                                        <p:cTn id="16" dur="187" decel="50000">
                                          <p:stCondLst>
                                            <p:cond delay="1505"/>
                                          </p:stCondLst>
                                        </p:cTn>
                                        <p:tgtEl>
                                          <p:spTgt spid="2"/>
                                        </p:tgtEl>
                                      </p:cBhvr>
                                      <p:to x="100000" y="100000"/>
                                    </p:animScale>
                                    <p:animScale>
                                      <p:cBhvr>
                                        <p:cTn id="17" dur="29">
                                          <p:stCondLst>
                                            <p:cond delay="1847"/>
                                          </p:stCondLst>
                                        </p:cTn>
                                        <p:tgtEl>
                                          <p:spTgt spid="2"/>
                                        </p:tgtEl>
                                      </p:cBhvr>
                                      <p:to x="100000" y="90000"/>
                                    </p:animScale>
                                    <p:animScale>
                                      <p:cBhvr>
                                        <p:cTn id="18" dur="187" decel="50000">
                                          <p:stCondLst>
                                            <p:cond delay="1876"/>
                                          </p:stCondLst>
                                        </p:cTn>
                                        <p:tgtEl>
                                          <p:spTgt spid="2"/>
                                        </p:tgtEl>
                                      </p:cBhvr>
                                      <p:to x="100000" y="100000"/>
                                    </p:animScale>
                                    <p:animScale>
                                      <p:cBhvr>
                                        <p:cTn id="19" dur="29">
                                          <p:stCondLst>
                                            <p:cond delay="2034"/>
                                          </p:stCondLst>
                                        </p:cTn>
                                        <p:tgtEl>
                                          <p:spTgt spid="2"/>
                                        </p:tgtEl>
                                      </p:cBhvr>
                                      <p:to x="100000" y="95000"/>
                                    </p:animScale>
                                    <p:animScale>
                                      <p:cBhvr>
                                        <p:cTn id="20" dur="187" decel="50000">
                                          <p:stCondLst>
                                            <p:cond delay="2063"/>
                                          </p:stCondLst>
                                        </p:cTn>
                                        <p:tgtEl>
                                          <p:spTgt spid="2"/>
                                        </p:tgtEl>
                                      </p:cBhvr>
                                      <p:to x="100000" y="100000"/>
                                    </p:animScale>
                                  </p:childTnLst>
                                </p:cTn>
                              </p:par>
                            </p:childTnLst>
                          </p:cTn>
                        </p:par>
                        <p:par>
                          <p:cTn id="21" fill="hold">
                            <p:stCondLst>
                              <p:cond delay="2250"/>
                            </p:stCondLst>
                            <p:childTnLst>
                              <p:par>
                                <p:cTn id="22" presetID="16" presetClass="entr" presetSubtype="37"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outVertical)">
                                      <p:cBhvr>
                                        <p:cTn id="24" dur="500"/>
                                        <p:tgtEl>
                                          <p:spTgt spid="6"/>
                                        </p:tgtEl>
                                      </p:cBhvr>
                                    </p:animEffect>
                                  </p:childTnLst>
                                </p:cTn>
                              </p:par>
                            </p:childTnLst>
                          </p:cTn>
                        </p:par>
                        <p:par>
                          <p:cTn id="25" fill="hold">
                            <p:stCondLst>
                              <p:cond delay="2750"/>
                            </p:stCondLst>
                            <p:childTnLst>
                              <p:par>
                                <p:cTn id="26" presetID="5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strVal val="#ppt_w*0.70"/>
                                          </p:val>
                                        </p:tav>
                                        <p:tav tm="100000">
                                          <p:val>
                                            <p:strVal val="#ppt_w"/>
                                          </p:val>
                                        </p:tav>
                                      </p:tavLst>
                                    </p:anim>
                                    <p:anim calcmode="lin" valueType="num">
                                      <p:cBhvr>
                                        <p:cTn id="29" dur="1000" fill="hold"/>
                                        <p:tgtEl>
                                          <p:spTgt spid="16"/>
                                        </p:tgtEl>
                                        <p:attrNameLst>
                                          <p:attrName>ppt_h</p:attrName>
                                        </p:attrNameLst>
                                      </p:cBhvr>
                                      <p:tavLst>
                                        <p:tav tm="0">
                                          <p:val>
                                            <p:strVal val="#ppt_h"/>
                                          </p:val>
                                        </p:tav>
                                        <p:tav tm="100000">
                                          <p:val>
                                            <p:strVal val="#ppt_h"/>
                                          </p:val>
                                        </p:tav>
                                      </p:tavLst>
                                    </p:anim>
                                    <p:animEffect transition="in" filter="fade">
                                      <p:cBhvr>
                                        <p:cTn id="30" dur="1000"/>
                                        <p:tgtEl>
                                          <p:spTgt spid="16"/>
                                        </p:tgtEl>
                                      </p:cBhvr>
                                    </p:animEffect>
                                  </p:childTnLst>
                                </p:cTn>
                              </p:par>
                            </p:childTnLst>
                          </p:cTn>
                        </p:par>
                        <p:par>
                          <p:cTn id="31" fill="hold">
                            <p:stCondLst>
                              <p:cond delay="3750"/>
                            </p:stCondLst>
                            <p:childTnLst>
                              <p:par>
                                <p:cTn id="32" presetID="55"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strVal val="#ppt_w*0.70"/>
                                          </p:val>
                                        </p:tav>
                                        <p:tav tm="100000">
                                          <p:val>
                                            <p:strVal val="#ppt_w"/>
                                          </p:val>
                                        </p:tav>
                                      </p:tavLst>
                                    </p:anim>
                                    <p:anim calcmode="lin" valueType="num">
                                      <p:cBhvr>
                                        <p:cTn id="35" dur="1000" fill="hold"/>
                                        <p:tgtEl>
                                          <p:spTgt spid="14"/>
                                        </p:tgtEl>
                                        <p:attrNameLst>
                                          <p:attrName>ppt_h</p:attrName>
                                        </p:attrNameLst>
                                      </p:cBhvr>
                                      <p:tavLst>
                                        <p:tav tm="0">
                                          <p:val>
                                            <p:strVal val="#ppt_h"/>
                                          </p:val>
                                        </p:tav>
                                        <p:tav tm="100000">
                                          <p:val>
                                            <p:strVal val="#ppt_h"/>
                                          </p:val>
                                        </p:tav>
                                      </p:tavLst>
                                    </p:anim>
                                    <p:animEffect transition="in" filter="fade">
                                      <p:cBhvr>
                                        <p:cTn id="36" dur="1000"/>
                                        <p:tgtEl>
                                          <p:spTgt spid="14"/>
                                        </p:tgtEl>
                                      </p:cBhvr>
                                    </p:animEffect>
                                  </p:childTnLst>
                                </p:cTn>
                              </p:par>
                            </p:childTnLst>
                          </p:cTn>
                        </p:par>
                        <p:par>
                          <p:cTn id="37" fill="hold">
                            <p:stCondLst>
                              <p:cond delay="475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5250"/>
                            </p:stCondLst>
                            <p:childTnLst>
                              <p:par>
                                <p:cTn id="42" presetID="22" presetClass="entr" presetSubtype="1"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xmlns="" id="{270063CE-0493-4969-BBD8-4297E66EFC9A}"/>
              </a:ext>
            </a:extLst>
          </p:cNvPr>
          <p:cNvGrpSpPr/>
          <p:nvPr/>
        </p:nvGrpSpPr>
        <p:grpSpPr>
          <a:xfrm rot="2837432">
            <a:off x="-1737214" y="-782355"/>
            <a:ext cx="4226169" cy="3054144"/>
            <a:chOff x="569602" y="-921225"/>
            <a:chExt cx="11136187" cy="8047838"/>
          </a:xfrm>
        </p:grpSpPr>
        <p:sp>
          <p:nvSpPr>
            <p:cNvPr id="39" name="椭圆 38">
              <a:extLst>
                <a:ext uri="{FF2B5EF4-FFF2-40B4-BE49-F238E27FC236}">
                  <a16:creationId xmlns:a16="http://schemas.microsoft.com/office/drawing/2014/main" xmlns="" id="{3050768A-0B03-46A0-ACEE-A86709C4BD6F}"/>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2A4DE21B-5AF1-4379-BF41-CB99B00A853E}"/>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5ADBCD28-2EF3-4D60-817B-3C0705536491}"/>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81BE705D-E894-47CC-8E74-8DA363D03629}"/>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A474D32A-95A4-4DE8-A1EA-E9AA749BD152}"/>
                </a:ext>
              </a:extLst>
            </p:cNvPr>
            <p:cNvSpPr/>
            <p:nvPr/>
          </p:nvSpPr>
          <p:spPr>
            <a:xfrm>
              <a:off x="3294732" y="816425"/>
              <a:ext cx="5631539" cy="5631537"/>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5E46C2B9-DFA8-4065-B8F3-35D615B269A4}"/>
                </a:ext>
              </a:extLst>
            </p:cNvPr>
            <p:cNvSpPr/>
            <p:nvPr/>
          </p:nvSpPr>
          <p:spPr>
            <a:xfrm>
              <a:off x="4926705" y="3008173"/>
              <a:ext cx="4118442" cy="411844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a:extLst>
                <a:ext uri="{FF2B5EF4-FFF2-40B4-BE49-F238E27FC236}">
                  <a16:creationId xmlns:a16="http://schemas.microsoft.com/office/drawing/2014/main" xmlns="" id="{103B2430-1AE9-446A-B4A0-41594B9FC44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02091B5F-DF09-4DB0-B160-C851447F5BE5}"/>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xmlns="" id="{87D16030-6CEC-48BC-BC5C-C61EA6D36A22}"/>
              </a:ext>
            </a:extLst>
          </p:cNvPr>
          <p:cNvGrpSpPr/>
          <p:nvPr/>
        </p:nvGrpSpPr>
        <p:grpSpPr>
          <a:xfrm rot="6604501">
            <a:off x="8773714" y="5143094"/>
            <a:ext cx="4623511" cy="3341293"/>
            <a:chOff x="569602" y="-921225"/>
            <a:chExt cx="11136187" cy="8047838"/>
          </a:xfrm>
        </p:grpSpPr>
        <p:sp>
          <p:nvSpPr>
            <p:cNvPr id="61" name="椭圆 60">
              <a:extLst>
                <a:ext uri="{FF2B5EF4-FFF2-40B4-BE49-F238E27FC236}">
                  <a16:creationId xmlns:a16="http://schemas.microsoft.com/office/drawing/2014/main" xmlns="" id="{C890C19A-F3BA-4FFD-854F-8E320204D35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xmlns="" id="{7A6D1A2E-BE9B-4193-ACD1-A2E76AB1BA81}"/>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9A725C63-1215-4AAB-8232-8A233E41E8CE}"/>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1E4C885D-B663-4438-8F05-51CB201884E0}"/>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xmlns="" id="{D17A0277-98D1-462D-802A-D30399C9553D}"/>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xmlns="" id="{719B5153-C052-428A-9087-B99FCCF6673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xmlns="" id="{86982F84-DD05-4094-BCD2-1161486710D8}"/>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xmlns="" id="{881CFD6E-15BB-405D-8D91-BF19B38D2A5A}"/>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Freeform 245"/>
          <p:cNvSpPr>
            <a:spLocks noEditPoints="1"/>
          </p:cNvSpPr>
          <p:nvPr/>
        </p:nvSpPr>
        <p:spPr bwMode="auto">
          <a:xfrm>
            <a:off x="2020073" y="4267202"/>
            <a:ext cx="404813" cy="268288"/>
          </a:xfrm>
          <a:custGeom>
            <a:avLst/>
            <a:gdLst>
              <a:gd name="T0" fmla="*/ 10 w 115"/>
              <a:gd name="T1" fmla="*/ 0 h 76"/>
              <a:gd name="T2" fmla="*/ 14 w 115"/>
              <a:gd name="T3" fmla="*/ 42 h 76"/>
              <a:gd name="T4" fmla="*/ 24 w 115"/>
              <a:gd name="T5" fmla="*/ 43 h 76"/>
              <a:gd name="T6" fmla="*/ 54 w 115"/>
              <a:gd name="T7" fmla="*/ 24 h 76"/>
              <a:gd name="T8" fmla="*/ 71 w 115"/>
              <a:gd name="T9" fmla="*/ 28 h 76"/>
              <a:gd name="T10" fmla="*/ 42 w 115"/>
              <a:gd name="T11" fmla="*/ 12 h 76"/>
              <a:gd name="T12" fmla="*/ 26 w 115"/>
              <a:gd name="T13" fmla="*/ 13 h 76"/>
              <a:gd name="T14" fmla="*/ 20 w 115"/>
              <a:gd name="T15" fmla="*/ 22 h 76"/>
              <a:gd name="T16" fmla="*/ 25 w 115"/>
              <a:gd name="T17" fmla="*/ 5 h 76"/>
              <a:gd name="T18" fmla="*/ 115 w 115"/>
              <a:gd name="T19" fmla="*/ 32 h 76"/>
              <a:gd name="T20" fmla="*/ 100 w 115"/>
              <a:gd name="T21" fmla="*/ 38 h 76"/>
              <a:gd name="T22" fmla="*/ 84 w 115"/>
              <a:gd name="T23" fmla="*/ 46 h 76"/>
              <a:gd name="T24" fmla="*/ 74 w 115"/>
              <a:gd name="T25" fmla="*/ 69 h 76"/>
              <a:gd name="T26" fmla="*/ 67 w 115"/>
              <a:gd name="T27" fmla="*/ 76 h 76"/>
              <a:gd name="T28" fmla="*/ 64 w 115"/>
              <a:gd name="T29" fmla="*/ 64 h 76"/>
              <a:gd name="T30" fmla="*/ 53 w 115"/>
              <a:gd name="T31" fmla="*/ 73 h 76"/>
              <a:gd name="T32" fmla="*/ 53 w 115"/>
              <a:gd name="T33" fmla="*/ 59 h 76"/>
              <a:gd name="T34" fmla="*/ 40 w 115"/>
              <a:gd name="T35" fmla="*/ 68 h 76"/>
              <a:gd name="T36" fmla="*/ 48 w 115"/>
              <a:gd name="T37" fmla="*/ 48 h 76"/>
              <a:gd name="T38" fmla="*/ 31 w 115"/>
              <a:gd name="T39" fmla="*/ 59 h 76"/>
              <a:gd name="T40" fmla="*/ 50 w 115"/>
              <a:gd name="T41" fmla="*/ 30 h 76"/>
              <a:gd name="T42" fmla="*/ 69 w 115"/>
              <a:gd name="T43" fmla="*/ 37 h 76"/>
              <a:gd name="T44" fmla="*/ 69 w 115"/>
              <a:gd name="T45" fmla="*/ 19 h 76"/>
              <a:gd name="T46" fmla="*/ 89 w 115"/>
              <a:gd name="T47" fmla="*/ 27 h 76"/>
              <a:gd name="T48" fmla="*/ 81 w 115"/>
              <a:gd name="T49" fmla="*/ 14 h 76"/>
              <a:gd name="T50" fmla="*/ 79 w 115"/>
              <a:gd name="T51" fmla="*/ 12 h 76"/>
              <a:gd name="T52" fmla="*/ 97 w 115"/>
              <a:gd name="T53" fmla="*/ 52 h 76"/>
              <a:gd name="T54" fmla="*/ 85 w 115"/>
              <a:gd name="T55" fmla="*/ 53 h 76"/>
              <a:gd name="T56" fmla="*/ 97 w 115"/>
              <a:gd name="T57" fmla="*/ 52 h 76"/>
              <a:gd name="T58" fmla="*/ 86 w 115"/>
              <a:gd name="T59" fmla="*/ 67 h 76"/>
              <a:gd name="T60" fmla="*/ 76 w 115"/>
              <a:gd name="T61" fmla="*/ 63 h 76"/>
              <a:gd name="T62" fmla="*/ 87 w 115"/>
              <a:gd name="T63" fmla="*/ 65 h 76"/>
              <a:gd name="T64" fmla="*/ 81 w 115"/>
              <a:gd name="T65" fmla="*/ 54 h 76"/>
              <a:gd name="T66" fmla="*/ 87 w 115"/>
              <a:gd name="T67"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76">
                <a:moveTo>
                  <a:pt x="25" y="5"/>
                </a:moveTo>
                <a:cubicBezTo>
                  <a:pt x="10" y="0"/>
                  <a:pt x="10" y="0"/>
                  <a:pt x="10" y="0"/>
                </a:cubicBezTo>
                <a:cubicBezTo>
                  <a:pt x="0" y="38"/>
                  <a:pt x="0" y="38"/>
                  <a:pt x="0" y="38"/>
                </a:cubicBezTo>
                <a:cubicBezTo>
                  <a:pt x="14" y="42"/>
                  <a:pt x="14" y="42"/>
                  <a:pt x="14" y="42"/>
                </a:cubicBezTo>
                <a:cubicBezTo>
                  <a:pt x="16" y="36"/>
                  <a:pt x="16" y="36"/>
                  <a:pt x="16" y="36"/>
                </a:cubicBezTo>
                <a:cubicBezTo>
                  <a:pt x="24" y="43"/>
                  <a:pt x="24" y="43"/>
                  <a:pt x="24" y="43"/>
                </a:cubicBezTo>
                <a:cubicBezTo>
                  <a:pt x="43" y="28"/>
                  <a:pt x="43" y="28"/>
                  <a:pt x="43" y="28"/>
                </a:cubicBezTo>
                <a:cubicBezTo>
                  <a:pt x="54" y="24"/>
                  <a:pt x="54" y="24"/>
                  <a:pt x="54" y="24"/>
                </a:cubicBezTo>
                <a:cubicBezTo>
                  <a:pt x="67" y="32"/>
                  <a:pt x="67" y="32"/>
                  <a:pt x="67" y="32"/>
                </a:cubicBezTo>
                <a:cubicBezTo>
                  <a:pt x="71" y="28"/>
                  <a:pt x="71" y="28"/>
                  <a:pt x="71" y="28"/>
                </a:cubicBezTo>
                <a:cubicBezTo>
                  <a:pt x="61" y="13"/>
                  <a:pt x="61" y="13"/>
                  <a:pt x="61" y="13"/>
                </a:cubicBezTo>
                <a:cubicBezTo>
                  <a:pt x="42" y="12"/>
                  <a:pt x="42" y="12"/>
                  <a:pt x="42" y="12"/>
                </a:cubicBezTo>
                <a:cubicBezTo>
                  <a:pt x="28" y="14"/>
                  <a:pt x="28" y="14"/>
                  <a:pt x="28" y="14"/>
                </a:cubicBezTo>
                <a:cubicBezTo>
                  <a:pt x="26" y="13"/>
                  <a:pt x="26" y="13"/>
                  <a:pt x="26" y="13"/>
                </a:cubicBezTo>
                <a:cubicBezTo>
                  <a:pt x="21" y="23"/>
                  <a:pt x="21" y="23"/>
                  <a:pt x="21" y="23"/>
                </a:cubicBezTo>
                <a:cubicBezTo>
                  <a:pt x="20" y="22"/>
                  <a:pt x="20" y="22"/>
                  <a:pt x="20" y="22"/>
                </a:cubicBezTo>
                <a:cubicBezTo>
                  <a:pt x="23" y="11"/>
                  <a:pt x="23" y="11"/>
                  <a:pt x="23" y="11"/>
                </a:cubicBezTo>
                <a:cubicBezTo>
                  <a:pt x="25" y="5"/>
                  <a:pt x="25" y="5"/>
                  <a:pt x="25" y="5"/>
                </a:cubicBezTo>
                <a:close/>
                <a:moveTo>
                  <a:pt x="91" y="2"/>
                </a:moveTo>
                <a:cubicBezTo>
                  <a:pt x="115" y="32"/>
                  <a:pt x="115" y="32"/>
                  <a:pt x="115" y="32"/>
                </a:cubicBezTo>
                <a:cubicBezTo>
                  <a:pt x="103" y="42"/>
                  <a:pt x="103" y="42"/>
                  <a:pt x="103" y="42"/>
                </a:cubicBezTo>
                <a:cubicBezTo>
                  <a:pt x="100" y="38"/>
                  <a:pt x="100" y="38"/>
                  <a:pt x="100" y="38"/>
                </a:cubicBezTo>
                <a:cubicBezTo>
                  <a:pt x="92" y="48"/>
                  <a:pt x="92" y="48"/>
                  <a:pt x="92" y="48"/>
                </a:cubicBezTo>
                <a:cubicBezTo>
                  <a:pt x="84" y="46"/>
                  <a:pt x="84" y="46"/>
                  <a:pt x="84" y="46"/>
                </a:cubicBezTo>
                <a:cubicBezTo>
                  <a:pt x="78" y="49"/>
                  <a:pt x="71" y="55"/>
                  <a:pt x="70" y="62"/>
                </a:cubicBezTo>
                <a:cubicBezTo>
                  <a:pt x="74" y="69"/>
                  <a:pt x="74" y="69"/>
                  <a:pt x="74" y="69"/>
                </a:cubicBezTo>
                <a:cubicBezTo>
                  <a:pt x="73" y="71"/>
                  <a:pt x="73" y="71"/>
                  <a:pt x="73" y="71"/>
                </a:cubicBezTo>
                <a:cubicBezTo>
                  <a:pt x="71" y="73"/>
                  <a:pt x="69" y="74"/>
                  <a:pt x="67" y="76"/>
                </a:cubicBezTo>
                <a:cubicBezTo>
                  <a:pt x="65" y="75"/>
                  <a:pt x="63" y="73"/>
                  <a:pt x="61" y="72"/>
                </a:cubicBezTo>
                <a:cubicBezTo>
                  <a:pt x="61" y="69"/>
                  <a:pt x="64" y="65"/>
                  <a:pt x="64" y="64"/>
                </a:cubicBezTo>
                <a:cubicBezTo>
                  <a:pt x="63" y="63"/>
                  <a:pt x="63" y="63"/>
                  <a:pt x="63" y="63"/>
                </a:cubicBezTo>
                <a:cubicBezTo>
                  <a:pt x="61" y="66"/>
                  <a:pt x="55" y="71"/>
                  <a:pt x="53" y="73"/>
                </a:cubicBezTo>
                <a:cubicBezTo>
                  <a:pt x="51" y="72"/>
                  <a:pt x="49" y="71"/>
                  <a:pt x="46" y="69"/>
                </a:cubicBezTo>
                <a:cubicBezTo>
                  <a:pt x="47" y="67"/>
                  <a:pt x="52" y="61"/>
                  <a:pt x="53" y="59"/>
                </a:cubicBezTo>
                <a:cubicBezTo>
                  <a:pt x="52" y="58"/>
                  <a:pt x="52" y="58"/>
                  <a:pt x="52" y="58"/>
                </a:cubicBezTo>
                <a:cubicBezTo>
                  <a:pt x="48" y="63"/>
                  <a:pt x="43" y="67"/>
                  <a:pt x="40" y="68"/>
                </a:cubicBezTo>
                <a:cubicBezTo>
                  <a:pt x="33" y="63"/>
                  <a:pt x="33" y="63"/>
                  <a:pt x="33" y="63"/>
                </a:cubicBezTo>
                <a:cubicBezTo>
                  <a:pt x="37" y="57"/>
                  <a:pt x="43" y="52"/>
                  <a:pt x="48" y="48"/>
                </a:cubicBezTo>
                <a:cubicBezTo>
                  <a:pt x="47" y="46"/>
                  <a:pt x="47" y="46"/>
                  <a:pt x="47" y="46"/>
                </a:cubicBezTo>
                <a:cubicBezTo>
                  <a:pt x="43" y="49"/>
                  <a:pt x="35" y="56"/>
                  <a:pt x="31" y="59"/>
                </a:cubicBezTo>
                <a:cubicBezTo>
                  <a:pt x="27" y="58"/>
                  <a:pt x="25" y="56"/>
                  <a:pt x="24" y="52"/>
                </a:cubicBezTo>
                <a:cubicBezTo>
                  <a:pt x="32" y="45"/>
                  <a:pt x="41" y="37"/>
                  <a:pt x="50" y="30"/>
                </a:cubicBezTo>
                <a:cubicBezTo>
                  <a:pt x="55" y="29"/>
                  <a:pt x="55" y="29"/>
                  <a:pt x="55" y="29"/>
                </a:cubicBezTo>
                <a:cubicBezTo>
                  <a:pt x="69" y="37"/>
                  <a:pt x="69" y="37"/>
                  <a:pt x="69" y="37"/>
                </a:cubicBezTo>
                <a:cubicBezTo>
                  <a:pt x="76" y="30"/>
                  <a:pt x="76" y="30"/>
                  <a:pt x="76" y="30"/>
                </a:cubicBezTo>
                <a:cubicBezTo>
                  <a:pt x="69" y="19"/>
                  <a:pt x="69" y="19"/>
                  <a:pt x="69" y="19"/>
                </a:cubicBezTo>
                <a:cubicBezTo>
                  <a:pt x="72" y="17"/>
                  <a:pt x="74" y="16"/>
                  <a:pt x="76" y="15"/>
                </a:cubicBezTo>
                <a:cubicBezTo>
                  <a:pt x="89" y="27"/>
                  <a:pt x="89" y="27"/>
                  <a:pt x="89" y="27"/>
                </a:cubicBezTo>
                <a:cubicBezTo>
                  <a:pt x="90" y="26"/>
                  <a:pt x="90" y="26"/>
                  <a:pt x="90" y="26"/>
                </a:cubicBezTo>
                <a:cubicBezTo>
                  <a:pt x="81" y="14"/>
                  <a:pt x="81" y="14"/>
                  <a:pt x="81" y="14"/>
                </a:cubicBezTo>
                <a:cubicBezTo>
                  <a:pt x="81" y="14"/>
                  <a:pt x="81" y="14"/>
                  <a:pt x="81" y="14"/>
                </a:cubicBezTo>
                <a:cubicBezTo>
                  <a:pt x="79" y="12"/>
                  <a:pt x="79" y="12"/>
                  <a:pt x="79" y="12"/>
                </a:cubicBezTo>
                <a:cubicBezTo>
                  <a:pt x="91" y="2"/>
                  <a:pt x="91" y="2"/>
                  <a:pt x="91" y="2"/>
                </a:cubicBezTo>
                <a:close/>
                <a:moveTo>
                  <a:pt x="97" y="52"/>
                </a:moveTo>
                <a:cubicBezTo>
                  <a:pt x="87" y="50"/>
                  <a:pt x="87" y="50"/>
                  <a:pt x="87" y="50"/>
                </a:cubicBezTo>
                <a:cubicBezTo>
                  <a:pt x="85" y="53"/>
                  <a:pt x="85" y="53"/>
                  <a:pt x="85" y="53"/>
                </a:cubicBezTo>
                <a:cubicBezTo>
                  <a:pt x="93" y="58"/>
                  <a:pt x="93" y="58"/>
                  <a:pt x="93" y="58"/>
                </a:cubicBezTo>
                <a:cubicBezTo>
                  <a:pt x="94" y="56"/>
                  <a:pt x="95" y="54"/>
                  <a:pt x="97" y="52"/>
                </a:cubicBezTo>
                <a:close/>
                <a:moveTo>
                  <a:pt x="80" y="71"/>
                </a:moveTo>
                <a:cubicBezTo>
                  <a:pt x="82" y="70"/>
                  <a:pt x="84" y="68"/>
                  <a:pt x="86" y="67"/>
                </a:cubicBezTo>
                <a:cubicBezTo>
                  <a:pt x="78" y="61"/>
                  <a:pt x="78" y="61"/>
                  <a:pt x="78" y="61"/>
                </a:cubicBezTo>
                <a:cubicBezTo>
                  <a:pt x="76" y="63"/>
                  <a:pt x="76" y="63"/>
                  <a:pt x="76" y="63"/>
                </a:cubicBezTo>
                <a:cubicBezTo>
                  <a:pt x="80" y="71"/>
                  <a:pt x="80" y="71"/>
                  <a:pt x="80" y="71"/>
                </a:cubicBezTo>
                <a:close/>
                <a:moveTo>
                  <a:pt x="87" y="65"/>
                </a:moveTo>
                <a:cubicBezTo>
                  <a:pt x="89" y="64"/>
                  <a:pt x="90" y="62"/>
                  <a:pt x="91" y="60"/>
                </a:cubicBezTo>
                <a:cubicBezTo>
                  <a:pt x="81" y="54"/>
                  <a:pt x="81" y="54"/>
                  <a:pt x="81" y="54"/>
                </a:cubicBezTo>
                <a:cubicBezTo>
                  <a:pt x="78" y="57"/>
                  <a:pt x="78" y="57"/>
                  <a:pt x="78" y="57"/>
                </a:cubicBezTo>
                <a:lnTo>
                  <a:pt x="87" y="65"/>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291"/>
          <p:cNvSpPr>
            <a:spLocks noEditPoints="1"/>
          </p:cNvSpPr>
          <p:nvPr/>
        </p:nvSpPr>
        <p:spPr bwMode="auto">
          <a:xfrm>
            <a:off x="5930515" y="2041622"/>
            <a:ext cx="363538" cy="366713"/>
          </a:xfrm>
          <a:custGeom>
            <a:avLst/>
            <a:gdLst>
              <a:gd name="T0" fmla="*/ 35 w 103"/>
              <a:gd name="T1" fmla="*/ 39 h 104"/>
              <a:gd name="T2" fmla="*/ 37 w 103"/>
              <a:gd name="T3" fmla="*/ 19 h 104"/>
              <a:gd name="T4" fmla="*/ 68 w 103"/>
              <a:gd name="T5" fmla="*/ 20 h 104"/>
              <a:gd name="T6" fmla="*/ 69 w 103"/>
              <a:gd name="T7" fmla="*/ 39 h 104"/>
              <a:gd name="T8" fmla="*/ 72 w 103"/>
              <a:gd name="T9" fmla="*/ 10 h 104"/>
              <a:gd name="T10" fmla="*/ 33 w 103"/>
              <a:gd name="T11" fmla="*/ 8 h 104"/>
              <a:gd name="T12" fmla="*/ 35 w 103"/>
              <a:gd name="T13" fmla="*/ 39 h 104"/>
              <a:gd name="T14" fmla="*/ 5 w 103"/>
              <a:gd name="T15" fmla="*/ 67 h 104"/>
              <a:gd name="T16" fmla="*/ 28 w 103"/>
              <a:gd name="T17" fmla="*/ 59 h 104"/>
              <a:gd name="T18" fmla="*/ 27 w 103"/>
              <a:gd name="T19" fmla="*/ 76 h 104"/>
              <a:gd name="T20" fmla="*/ 31 w 103"/>
              <a:gd name="T21" fmla="*/ 75 h 104"/>
              <a:gd name="T22" fmla="*/ 28 w 103"/>
              <a:gd name="T23" fmla="*/ 78 h 104"/>
              <a:gd name="T24" fmla="*/ 28 w 103"/>
              <a:gd name="T25" fmla="*/ 79 h 104"/>
              <a:gd name="T26" fmla="*/ 40 w 103"/>
              <a:gd name="T27" fmla="*/ 100 h 104"/>
              <a:gd name="T28" fmla="*/ 43 w 103"/>
              <a:gd name="T29" fmla="*/ 102 h 104"/>
              <a:gd name="T30" fmla="*/ 30 w 103"/>
              <a:gd name="T31" fmla="*/ 79 h 104"/>
              <a:gd name="T32" fmla="*/ 35 w 103"/>
              <a:gd name="T33" fmla="*/ 74 h 104"/>
              <a:gd name="T34" fmla="*/ 34 w 103"/>
              <a:gd name="T35" fmla="*/ 73 h 104"/>
              <a:gd name="T36" fmla="*/ 29 w 103"/>
              <a:gd name="T37" fmla="*/ 73 h 104"/>
              <a:gd name="T38" fmla="*/ 29 w 103"/>
              <a:gd name="T39" fmla="*/ 59 h 104"/>
              <a:gd name="T40" fmla="*/ 39 w 103"/>
              <a:gd name="T41" fmla="*/ 53 h 104"/>
              <a:gd name="T42" fmla="*/ 40 w 103"/>
              <a:gd name="T43" fmla="*/ 53 h 104"/>
              <a:gd name="T44" fmla="*/ 40 w 103"/>
              <a:gd name="T45" fmla="*/ 67 h 104"/>
              <a:gd name="T46" fmla="*/ 46 w 103"/>
              <a:gd name="T47" fmla="*/ 83 h 104"/>
              <a:gd name="T48" fmla="*/ 50 w 103"/>
              <a:gd name="T49" fmla="*/ 67 h 104"/>
              <a:gd name="T50" fmla="*/ 48 w 103"/>
              <a:gd name="T51" fmla="*/ 64 h 104"/>
              <a:gd name="T52" fmla="*/ 49 w 103"/>
              <a:gd name="T53" fmla="*/ 60 h 104"/>
              <a:gd name="T54" fmla="*/ 56 w 103"/>
              <a:gd name="T55" fmla="*/ 60 h 104"/>
              <a:gd name="T56" fmla="*/ 58 w 103"/>
              <a:gd name="T57" fmla="*/ 64 h 104"/>
              <a:gd name="T58" fmla="*/ 56 w 103"/>
              <a:gd name="T59" fmla="*/ 67 h 104"/>
              <a:gd name="T60" fmla="*/ 59 w 103"/>
              <a:gd name="T61" fmla="*/ 83 h 104"/>
              <a:gd name="T62" fmla="*/ 65 w 103"/>
              <a:gd name="T63" fmla="*/ 68 h 104"/>
              <a:gd name="T64" fmla="*/ 66 w 103"/>
              <a:gd name="T65" fmla="*/ 54 h 104"/>
              <a:gd name="T66" fmla="*/ 74 w 103"/>
              <a:gd name="T67" fmla="*/ 59 h 104"/>
              <a:gd name="T68" fmla="*/ 75 w 103"/>
              <a:gd name="T69" fmla="*/ 73 h 104"/>
              <a:gd name="T70" fmla="*/ 70 w 103"/>
              <a:gd name="T71" fmla="*/ 73 h 104"/>
              <a:gd name="T72" fmla="*/ 69 w 103"/>
              <a:gd name="T73" fmla="*/ 74 h 104"/>
              <a:gd name="T74" fmla="*/ 74 w 103"/>
              <a:gd name="T75" fmla="*/ 79 h 104"/>
              <a:gd name="T76" fmla="*/ 63 w 103"/>
              <a:gd name="T77" fmla="*/ 98 h 104"/>
              <a:gd name="T78" fmla="*/ 63 w 103"/>
              <a:gd name="T79" fmla="*/ 98 h 104"/>
              <a:gd name="T80" fmla="*/ 63 w 103"/>
              <a:gd name="T81" fmla="*/ 98 h 104"/>
              <a:gd name="T82" fmla="*/ 61 w 103"/>
              <a:gd name="T83" fmla="*/ 102 h 104"/>
              <a:gd name="T84" fmla="*/ 63 w 103"/>
              <a:gd name="T85" fmla="*/ 100 h 104"/>
              <a:gd name="T86" fmla="*/ 76 w 103"/>
              <a:gd name="T87" fmla="*/ 79 h 104"/>
              <a:gd name="T88" fmla="*/ 76 w 103"/>
              <a:gd name="T89" fmla="*/ 78 h 104"/>
              <a:gd name="T90" fmla="*/ 72 w 103"/>
              <a:gd name="T91" fmla="*/ 75 h 104"/>
              <a:gd name="T92" fmla="*/ 77 w 103"/>
              <a:gd name="T93" fmla="*/ 76 h 104"/>
              <a:gd name="T94" fmla="*/ 75 w 103"/>
              <a:gd name="T95" fmla="*/ 59 h 104"/>
              <a:gd name="T96" fmla="*/ 98 w 103"/>
              <a:gd name="T97" fmla="*/ 67 h 104"/>
              <a:gd name="T98" fmla="*/ 103 w 103"/>
              <a:gd name="T99" fmla="*/ 104 h 104"/>
              <a:gd name="T100" fmla="*/ 85 w 103"/>
              <a:gd name="T101" fmla="*/ 104 h 104"/>
              <a:gd name="T102" fmla="*/ 85 w 103"/>
              <a:gd name="T103" fmla="*/ 91 h 104"/>
              <a:gd name="T104" fmla="*/ 84 w 103"/>
              <a:gd name="T105" fmla="*/ 92 h 104"/>
              <a:gd name="T106" fmla="*/ 80 w 103"/>
              <a:gd name="T107" fmla="*/ 104 h 104"/>
              <a:gd name="T108" fmla="*/ 56 w 103"/>
              <a:gd name="T109" fmla="*/ 104 h 104"/>
              <a:gd name="T110" fmla="*/ 50 w 103"/>
              <a:gd name="T111" fmla="*/ 104 h 104"/>
              <a:gd name="T112" fmla="*/ 25 w 103"/>
              <a:gd name="T113" fmla="*/ 104 h 104"/>
              <a:gd name="T114" fmla="*/ 21 w 103"/>
              <a:gd name="T115" fmla="*/ 92 h 104"/>
              <a:gd name="T116" fmla="*/ 20 w 103"/>
              <a:gd name="T117" fmla="*/ 91 h 104"/>
              <a:gd name="T118" fmla="*/ 20 w 103"/>
              <a:gd name="T119" fmla="*/ 104 h 104"/>
              <a:gd name="T120" fmla="*/ 0 w 103"/>
              <a:gd name="T121" fmla="*/ 104 h 104"/>
              <a:gd name="T122" fmla="*/ 5 w 103"/>
              <a:gd name="T123" fmla="*/ 6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104">
                <a:moveTo>
                  <a:pt x="35" y="39"/>
                </a:moveTo>
                <a:cubicBezTo>
                  <a:pt x="35" y="32"/>
                  <a:pt x="34" y="27"/>
                  <a:pt x="37" y="19"/>
                </a:cubicBezTo>
                <a:cubicBezTo>
                  <a:pt x="45" y="31"/>
                  <a:pt x="58" y="23"/>
                  <a:pt x="68" y="20"/>
                </a:cubicBezTo>
                <a:cubicBezTo>
                  <a:pt x="69" y="26"/>
                  <a:pt x="69" y="31"/>
                  <a:pt x="69" y="39"/>
                </a:cubicBezTo>
                <a:cubicBezTo>
                  <a:pt x="76" y="33"/>
                  <a:pt x="76" y="16"/>
                  <a:pt x="72" y="10"/>
                </a:cubicBezTo>
                <a:cubicBezTo>
                  <a:pt x="65" y="0"/>
                  <a:pt x="40" y="0"/>
                  <a:pt x="33" y="8"/>
                </a:cubicBezTo>
                <a:cubicBezTo>
                  <a:pt x="30" y="12"/>
                  <a:pt x="26" y="34"/>
                  <a:pt x="35" y="39"/>
                </a:cubicBezTo>
                <a:close/>
                <a:moveTo>
                  <a:pt x="5" y="67"/>
                </a:moveTo>
                <a:cubicBezTo>
                  <a:pt x="13" y="64"/>
                  <a:pt x="20" y="62"/>
                  <a:pt x="28" y="59"/>
                </a:cubicBezTo>
                <a:cubicBezTo>
                  <a:pt x="27" y="76"/>
                  <a:pt x="27" y="76"/>
                  <a:pt x="27" y="76"/>
                </a:cubicBezTo>
                <a:cubicBezTo>
                  <a:pt x="31" y="75"/>
                  <a:pt x="31" y="75"/>
                  <a:pt x="31" y="75"/>
                </a:cubicBezTo>
                <a:cubicBezTo>
                  <a:pt x="28" y="78"/>
                  <a:pt x="28" y="78"/>
                  <a:pt x="28" y="78"/>
                </a:cubicBezTo>
                <a:cubicBezTo>
                  <a:pt x="28" y="79"/>
                  <a:pt x="28" y="79"/>
                  <a:pt x="28" y="79"/>
                </a:cubicBezTo>
                <a:cubicBezTo>
                  <a:pt x="28" y="79"/>
                  <a:pt x="35" y="92"/>
                  <a:pt x="40" y="100"/>
                </a:cubicBezTo>
                <a:cubicBezTo>
                  <a:pt x="41" y="101"/>
                  <a:pt x="42" y="101"/>
                  <a:pt x="43" y="102"/>
                </a:cubicBezTo>
                <a:cubicBezTo>
                  <a:pt x="39" y="95"/>
                  <a:pt x="32" y="82"/>
                  <a:pt x="30" y="79"/>
                </a:cubicBezTo>
                <a:cubicBezTo>
                  <a:pt x="35" y="74"/>
                  <a:pt x="35" y="74"/>
                  <a:pt x="35" y="74"/>
                </a:cubicBezTo>
                <a:cubicBezTo>
                  <a:pt x="34" y="73"/>
                  <a:pt x="34" y="73"/>
                  <a:pt x="34" y="73"/>
                </a:cubicBezTo>
                <a:cubicBezTo>
                  <a:pt x="29" y="73"/>
                  <a:pt x="29" y="73"/>
                  <a:pt x="29" y="73"/>
                </a:cubicBezTo>
                <a:cubicBezTo>
                  <a:pt x="29" y="59"/>
                  <a:pt x="29" y="59"/>
                  <a:pt x="29" y="59"/>
                </a:cubicBezTo>
                <a:cubicBezTo>
                  <a:pt x="32" y="57"/>
                  <a:pt x="37" y="55"/>
                  <a:pt x="39" y="53"/>
                </a:cubicBezTo>
                <a:cubicBezTo>
                  <a:pt x="40" y="53"/>
                  <a:pt x="40" y="53"/>
                  <a:pt x="40" y="53"/>
                </a:cubicBezTo>
                <a:cubicBezTo>
                  <a:pt x="40" y="67"/>
                  <a:pt x="40" y="67"/>
                  <a:pt x="40" y="67"/>
                </a:cubicBezTo>
                <a:cubicBezTo>
                  <a:pt x="46" y="83"/>
                  <a:pt x="46" y="83"/>
                  <a:pt x="46" y="83"/>
                </a:cubicBezTo>
                <a:cubicBezTo>
                  <a:pt x="50" y="67"/>
                  <a:pt x="50" y="67"/>
                  <a:pt x="50" y="67"/>
                </a:cubicBezTo>
                <a:cubicBezTo>
                  <a:pt x="48" y="64"/>
                  <a:pt x="48" y="64"/>
                  <a:pt x="48" y="64"/>
                </a:cubicBezTo>
                <a:cubicBezTo>
                  <a:pt x="49" y="60"/>
                  <a:pt x="49" y="60"/>
                  <a:pt x="49" y="60"/>
                </a:cubicBezTo>
                <a:cubicBezTo>
                  <a:pt x="56" y="60"/>
                  <a:pt x="56" y="60"/>
                  <a:pt x="56" y="60"/>
                </a:cubicBezTo>
                <a:cubicBezTo>
                  <a:pt x="58" y="64"/>
                  <a:pt x="58" y="64"/>
                  <a:pt x="58" y="64"/>
                </a:cubicBezTo>
                <a:cubicBezTo>
                  <a:pt x="56" y="67"/>
                  <a:pt x="56" y="67"/>
                  <a:pt x="56" y="67"/>
                </a:cubicBezTo>
                <a:cubicBezTo>
                  <a:pt x="59" y="83"/>
                  <a:pt x="59" y="83"/>
                  <a:pt x="59" y="83"/>
                </a:cubicBezTo>
                <a:cubicBezTo>
                  <a:pt x="65" y="68"/>
                  <a:pt x="65" y="68"/>
                  <a:pt x="65" y="68"/>
                </a:cubicBezTo>
                <a:cubicBezTo>
                  <a:pt x="66" y="54"/>
                  <a:pt x="66" y="54"/>
                  <a:pt x="66" y="54"/>
                </a:cubicBezTo>
                <a:cubicBezTo>
                  <a:pt x="69" y="56"/>
                  <a:pt x="72" y="58"/>
                  <a:pt x="74" y="59"/>
                </a:cubicBezTo>
                <a:cubicBezTo>
                  <a:pt x="75" y="73"/>
                  <a:pt x="75" y="73"/>
                  <a:pt x="75" y="73"/>
                </a:cubicBezTo>
                <a:cubicBezTo>
                  <a:pt x="70" y="73"/>
                  <a:pt x="70" y="73"/>
                  <a:pt x="70" y="73"/>
                </a:cubicBezTo>
                <a:cubicBezTo>
                  <a:pt x="69" y="74"/>
                  <a:pt x="69" y="74"/>
                  <a:pt x="69" y="74"/>
                </a:cubicBezTo>
                <a:cubicBezTo>
                  <a:pt x="74" y="79"/>
                  <a:pt x="74" y="79"/>
                  <a:pt x="74" y="79"/>
                </a:cubicBezTo>
                <a:cubicBezTo>
                  <a:pt x="72" y="81"/>
                  <a:pt x="67" y="91"/>
                  <a:pt x="63" y="98"/>
                </a:cubicBezTo>
                <a:cubicBezTo>
                  <a:pt x="63" y="98"/>
                  <a:pt x="63" y="98"/>
                  <a:pt x="63" y="98"/>
                </a:cubicBezTo>
                <a:cubicBezTo>
                  <a:pt x="63" y="98"/>
                  <a:pt x="63" y="98"/>
                  <a:pt x="63" y="98"/>
                </a:cubicBezTo>
                <a:cubicBezTo>
                  <a:pt x="62" y="100"/>
                  <a:pt x="62" y="101"/>
                  <a:pt x="61" y="102"/>
                </a:cubicBezTo>
                <a:cubicBezTo>
                  <a:pt x="62" y="101"/>
                  <a:pt x="63" y="101"/>
                  <a:pt x="63" y="100"/>
                </a:cubicBezTo>
                <a:cubicBezTo>
                  <a:pt x="69" y="92"/>
                  <a:pt x="75" y="79"/>
                  <a:pt x="76" y="79"/>
                </a:cubicBezTo>
                <a:cubicBezTo>
                  <a:pt x="76" y="78"/>
                  <a:pt x="76" y="78"/>
                  <a:pt x="76" y="78"/>
                </a:cubicBezTo>
                <a:cubicBezTo>
                  <a:pt x="72" y="75"/>
                  <a:pt x="72" y="75"/>
                  <a:pt x="72" y="75"/>
                </a:cubicBezTo>
                <a:cubicBezTo>
                  <a:pt x="77" y="76"/>
                  <a:pt x="77" y="76"/>
                  <a:pt x="77" y="76"/>
                </a:cubicBezTo>
                <a:cubicBezTo>
                  <a:pt x="75" y="59"/>
                  <a:pt x="75" y="59"/>
                  <a:pt x="75" y="59"/>
                </a:cubicBezTo>
                <a:cubicBezTo>
                  <a:pt x="98" y="67"/>
                  <a:pt x="98" y="67"/>
                  <a:pt x="98" y="67"/>
                </a:cubicBezTo>
                <a:cubicBezTo>
                  <a:pt x="103" y="77"/>
                  <a:pt x="103" y="90"/>
                  <a:pt x="103" y="104"/>
                </a:cubicBezTo>
                <a:cubicBezTo>
                  <a:pt x="85" y="104"/>
                  <a:pt x="85" y="104"/>
                  <a:pt x="85" y="104"/>
                </a:cubicBezTo>
                <a:cubicBezTo>
                  <a:pt x="85" y="91"/>
                  <a:pt x="85" y="91"/>
                  <a:pt x="85" y="91"/>
                </a:cubicBezTo>
                <a:cubicBezTo>
                  <a:pt x="84" y="92"/>
                  <a:pt x="84" y="92"/>
                  <a:pt x="84" y="92"/>
                </a:cubicBezTo>
                <a:cubicBezTo>
                  <a:pt x="80" y="104"/>
                  <a:pt x="80" y="104"/>
                  <a:pt x="80" y="104"/>
                </a:cubicBezTo>
                <a:cubicBezTo>
                  <a:pt x="56" y="104"/>
                  <a:pt x="56" y="104"/>
                  <a:pt x="56" y="104"/>
                </a:cubicBezTo>
                <a:cubicBezTo>
                  <a:pt x="50" y="104"/>
                  <a:pt x="50" y="104"/>
                  <a:pt x="50" y="104"/>
                </a:cubicBezTo>
                <a:cubicBezTo>
                  <a:pt x="25" y="104"/>
                  <a:pt x="25" y="104"/>
                  <a:pt x="25" y="104"/>
                </a:cubicBezTo>
                <a:cubicBezTo>
                  <a:pt x="21" y="92"/>
                  <a:pt x="21" y="92"/>
                  <a:pt x="21" y="92"/>
                </a:cubicBezTo>
                <a:cubicBezTo>
                  <a:pt x="20" y="91"/>
                  <a:pt x="20" y="91"/>
                  <a:pt x="20" y="91"/>
                </a:cubicBezTo>
                <a:cubicBezTo>
                  <a:pt x="20" y="104"/>
                  <a:pt x="20" y="104"/>
                  <a:pt x="20" y="104"/>
                </a:cubicBezTo>
                <a:cubicBezTo>
                  <a:pt x="0" y="104"/>
                  <a:pt x="0" y="104"/>
                  <a:pt x="0" y="104"/>
                </a:cubicBezTo>
                <a:cubicBezTo>
                  <a:pt x="0" y="86"/>
                  <a:pt x="1" y="74"/>
                  <a:pt x="5" y="67"/>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30"/>
          <p:cNvSpPr>
            <a:spLocks noEditPoints="1"/>
          </p:cNvSpPr>
          <p:nvPr/>
        </p:nvSpPr>
        <p:spPr bwMode="auto">
          <a:xfrm>
            <a:off x="9831730" y="4230421"/>
            <a:ext cx="260104" cy="341850"/>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 name="组合 1"/>
          <p:cNvGrpSpPr/>
          <p:nvPr/>
        </p:nvGrpSpPr>
        <p:grpSpPr>
          <a:xfrm>
            <a:off x="349717" y="1725329"/>
            <a:ext cx="3830855" cy="2011680"/>
            <a:chOff x="349717" y="1725329"/>
            <a:chExt cx="3830855" cy="2011680"/>
          </a:xfrm>
        </p:grpSpPr>
        <p:sp>
          <p:nvSpPr>
            <p:cNvPr id="42" name="矩形 41"/>
            <p:cNvSpPr/>
            <p:nvPr/>
          </p:nvSpPr>
          <p:spPr>
            <a:xfrm>
              <a:off x="349717" y="1725329"/>
              <a:ext cx="3830855" cy="201168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Freeform 19"/>
            <p:cNvSpPr>
              <a:spLocks noEditPoints="1"/>
            </p:cNvSpPr>
            <p:nvPr/>
          </p:nvSpPr>
          <p:spPr bwMode="auto">
            <a:xfrm>
              <a:off x="2020073" y="2109587"/>
              <a:ext cx="298748" cy="298748"/>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文本框 55"/>
            <p:cNvSpPr txBox="1"/>
            <p:nvPr/>
          </p:nvSpPr>
          <p:spPr>
            <a:xfrm>
              <a:off x="1298971" y="2380416"/>
              <a:ext cx="1800493" cy="369332"/>
            </a:xfrm>
            <a:prstGeom prst="rect">
              <a:avLst/>
            </a:prstGeom>
            <a:noFill/>
          </p:spPr>
          <p:txBody>
            <a:bodyPr wrap="none" rtlCol="0">
              <a:spAutoFit/>
            </a:bodyPr>
            <a:lstStyle/>
            <a:p>
              <a:pPr algn="ctr"/>
              <a:r>
                <a:rPr lang="zh-CN" altLang="en-US" b="1" dirty="0" smtClean="0">
                  <a:solidFill>
                    <a:schemeClr val="bg1"/>
                  </a:solidFill>
                  <a:latin typeface="Agency FB" panose="020B0503020202020204" pitchFamily="34" charset="0"/>
                  <a:ea typeface="微软雅黑 Light" panose="020B0502040204020203" pitchFamily="34" charset="-122"/>
                </a:rPr>
                <a:t>办公室工作情况</a:t>
              </a:r>
              <a:endParaRPr lang="zh-CN" altLang="en-US" b="1" dirty="0">
                <a:solidFill>
                  <a:schemeClr val="bg1"/>
                </a:solidFill>
                <a:latin typeface="Agency FB" panose="020B0503020202020204" pitchFamily="34" charset="0"/>
                <a:ea typeface="微软雅黑 Light" panose="020B0502040204020203" pitchFamily="34" charset="-122"/>
              </a:endParaRPr>
            </a:p>
          </p:txBody>
        </p:sp>
        <p:sp>
          <p:nvSpPr>
            <p:cNvPr id="57" name="矩形 56"/>
            <p:cNvSpPr/>
            <p:nvPr/>
          </p:nvSpPr>
          <p:spPr>
            <a:xfrm>
              <a:off x="715149" y="2749748"/>
              <a:ext cx="2968133" cy="738664"/>
            </a:xfrm>
            <a:prstGeom prst="rect">
              <a:avLst/>
            </a:prstGeom>
          </p:spPr>
          <p:txBody>
            <a:bodyPr wrap="square">
              <a:spAutoFit/>
            </a:bodyPr>
            <a:lstStyle/>
            <a:p>
              <a:pPr algn="ctr"/>
              <a:r>
                <a:rPr lang="zh-CN" altLang="en-US" sz="1400" dirty="0">
                  <a:solidFill>
                    <a:schemeClr val="bg1"/>
                  </a:solidFill>
                  <a:latin typeface="Agency FB" panose="020B0503020202020204" pitchFamily="34" charset="0"/>
                </a:rPr>
                <a:t>when he was a little boy ask the indulgence of the children who may read this book for dedicating it to a grown-up. I have a serious reason</a:t>
              </a:r>
            </a:p>
          </p:txBody>
        </p:sp>
      </p:grpSp>
      <p:grpSp>
        <p:nvGrpSpPr>
          <p:cNvPr id="4" name="组合 3"/>
          <p:cNvGrpSpPr/>
          <p:nvPr/>
        </p:nvGrpSpPr>
        <p:grpSpPr>
          <a:xfrm>
            <a:off x="4180572" y="3737009"/>
            <a:ext cx="3830855" cy="2011680"/>
            <a:chOff x="4180572" y="3737009"/>
            <a:chExt cx="3830855" cy="2011680"/>
          </a:xfrm>
        </p:grpSpPr>
        <p:sp>
          <p:nvSpPr>
            <p:cNvPr id="43" name="矩形 42"/>
            <p:cNvSpPr/>
            <p:nvPr/>
          </p:nvSpPr>
          <p:spPr>
            <a:xfrm>
              <a:off x="4180572" y="3737009"/>
              <a:ext cx="3830855" cy="2011680"/>
            </a:xfrm>
            <a:prstGeom prst="rect">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Freeform 41"/>
            <p:cNvSpPr>
              <a:spLocks noEditPoints="1"/>
            </p:cNvSpPr>
            <p:nvPr/>
          </p:nvSpPr>
          <p:spPr bwMode="auto">
            <a:xfrm>
              <a:off x="5964396" y="4219714"/>
              <a:ext cx="295775" cy="33739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文本框 57"/>
            <p:cNvSpPr txBox="1"/>
            <p:nvPr/>
          </p:nvSpPr>
          <p:spPr>
            <a:xfrm>
              <a:off x="5542001" y="4531881"/>
              <a:ext cx="1107997" cy="369332"/>
            </a:xfrm>
            <a:prstGeom prst="rect">
              <a:avLst/>
            </a:prstGeom>
            <a:noFill/>
          </p:spPr>
          <p:txBody>
            <a:bodyPr wrap="none" rtlCol="0">
              <a:spAutoFit/>
            </a:bodyPr>
            <a:lstStyle/>
            <a:p>
              <a:pPr algn="ctr"/>
              <a:r>
                <a:rPr lang="zh-CN" altLang="en-US" b="1" dirty="0" smtClean="0">
                  <a:solidFill>
                    <a:schemeClr val="bg1"/>
                  </a:solidFill>
                  <a:latin typeface="Agency FB" panose="020B0503020202020204" pitchFamily="34" charset="0"/>
                  <a:ea typeface="微软雅黑 Light" panose="020B0502040204020203" pitchFamily="34" charset="-122"/>
                </a:rPr>
                <a:t>社会联系</a:t>
              </a:r>
              <a:endParaRPr lang="zh-CN" altLang="en-US" b="1" dirty="0">
                <a:solidFill>
                  <a:schemeClr val="bg1"/>
                </a:solidFill>
                <a:latin typeface="Agency FB" panose="020B0503020202020204" pitchFamily="34" charset="0"/>
                <a:ea typeface="微软雅黑 Light" panose="020B0502040204020203" pitchFamily="34" charset="-122"/>
              </a:endParaRPr>
            </a:p>
          </p:txBody>
        </p:sp>
        <p:sp>
          <p:nvSpPr>
            <p:cNvPr id="59" name="矩形 58"/>
            <p:cNvSpPr/>
            <p:nvPr/>
          </p:nvSpPr>
          <p:spPr>
            <a:xfrm>
              <a:off x="4611932" y="4901213"/>
              <a:ext cx="2968133" cy="738664"/>
            </a:xfrm>
            <a:prstGeom prst="rect">
              <a:avLst/>
            </a:prstGeom>
          </p:spPr>
          <p:txBody>
            <a:bodyPr wrap="square">
              <a:spAutoFit/>
            </a:bodyPr>
            <a:lstStyle/>
            <a:p>
              <a:pPr algn="ctr"/>
              <a:r>
                <a:rPr lang="zh-CN" altLang="en-US" sz="1400" dirty="0">
                  <a:solidFill>
                    <a:schemeClr val="bg1"/>
                  </a:solidFill>
                  <a:latin typeface="Agency FB" panose="020B0503020202020204" pitchFamily="34" charset="0"/>
                </a:rPr>
                <a:t>when he was a little boy ask the indulgence of the children who may read this book for dedicating it to a grown-up. I have a serious reason</a:t>
              </a:r>
            </a:p>
          </p:txBody>
        </p:sp>
      </p:grpSp>
      <p:grpSp>
        <p:nvGrpSpPr>
          <p:cNvPr id="3" name="组合 2"/>
          <p:cNvGrpSpPr/>
          <p:nvPr/>
        </p:nvGrpSpPr>
        <p:grpSpPr>
          <a:xfrm>
            <a:off x="8011427" y="1725329"/>
            <a:ext cx="3830855" cy="2011680"/>
            <a:chOff x="8011427" y="1725329"/>
            <a:chExt cx="3830855" cy="2011680"/>
          </a:xfrm>
        </p:grpSpPr>
        <p:sp>
          <p:nvSpPr>
            <p:cNvPr id="44" name="矩形 43"/>
            <p:cNvSpPr/>
            <p:nvPr/>
          </p:nvSpPr>
          <p:spPr>
            <a:xfrm>
              <a:off x="8011427" y="1725329"/>
              <a:ext cx="3830855" cy="201168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Freeform 33"/>
            <p:cNvSpPr>
              <a:spLocks noEditPoints="1"/>
            </p:cNvSpPr>
            <p:nvPr/>
          </p:nvSpPr>
          <p:spPr bwMode="auto">
            <a:xfrm>
              <a:off x="9761874" y="2176242"/>
              <a:ext cx="329960" cy="214028"/>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文本框 81"/>
            <p:cNvSpPr txBox="1"/>
            <p:nvPr/>
          </p:nvSpPr>
          <p:spPr>
            <a:xfrm>
              <a:off x="9445135" y="2408335"/>
              <a:ext cx="1107997" cy="369332"/>
            </a:xfrm>
            <a:prstGeom prst="rect">
              <a:avLst/>
            </a:prstGeom>
            <a:noFill/>
          </p:spPr>
          <p:txBody>
            <a:bodyPr wrap="none" rtlCol="0">
              <a:spAutoFit/>
            </a:bodyPr>
            <a:lstStyle/>
            <a:p>
              <a:pPr algn="ctr"/>
              <a:r>
                <a:rPr lang="zh-CN" altLang="en-US" b="1" dirty="0" smtClean="0">
                  <a:solidFill>
                    <a:schemeClr val="bg1"/>
                  </a:solidFill>
                  <a:latin typeface="Agency FB" panose="020B0503020202020204" pitchFamily="34" charset="0"/>
                  <a:ea typeface="微软雅黑 Light" panose="020B0502040204020203" pitchFamily="34" charset="-122"/>
                </a:rPr>
                <a:t>意见反馈</a:t>
              </a:r>
              <a:endParaRPr lang="zh-CN" altLang="en-US" b="1" dirty="0">
                <a:solidFill>
                  <a:schemeClr val="bg1"/>
                </a:solidFill>
                <a:latin typeface="Agency FB" panose="020B0503020202020204" pitchFamily="34" charset="0"/>
                <a:ea typeface="微软雅黑 Light" panose="020B0502040204020203" pitchFamily="34" charset="-122"/>
              </a:endParaRPr>
            </a:p>
          </p:txBody>
        </p:sp>
        <p:sp>
          <p:nvSpPr>
            <p:cNvPr id="83" name="矩形 82"/>
            <p:cNvSpPr/>
            <p:nvPr/>
          </p:nvSpPr>
          <p:spPr>
            <a:xfrm>
              <a:off x="8515066" y="2777667"/>
              <a:ext cx="2968133" cy="738664"/>
            </a:xfrm>
            <a:prstGeom prst="rect">
              <a:avLst/>
            </a:prstGeom>
          </p:spPr>
          <p:txBody>
            <a:bodyPr wrap="square">
              <a:spAutoFit/>
            </a:bodyPr>
            <a:lstStyle/>
            <a:p>
              <a:pPr algn="ctr"/>
              <a:r>
                <a:rPr lang="zh-CN" altLang="en-US" sz="1400" dirty="0">
                  <a:solidFill>
                    <a:schemeClr val="bg1"/>
                  </a:solidFill>
                  <a:latin typeface="Agency FB" panose="020B0503020202020204" pitchFamily="34" charset="0"/>
                </a:rPr>
                <a:t>when he was a little boy ask the indulgence of the children who may read this book for dedicating it to a grown-up. I have a serious reason</a:t>
              </a:r>
            </a:p>
          </p:txBody>
        </p:sp>
      </p:grpSp>
      <p:sp>
        <p:nvSpPr>
          <p:cNvPr id="84" name="文本框 83"/>
          <p:cNvSpPr txBox="1"/>
          <p:nvPr/>
        </p:nvSpPr>
        <p:spPr>
          <a:xfrm>
            <a:off x="1760636" y="4531881"/>
            <a:ext cx="877163"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Agency FB" panose="020B0503020202020204" pitchFamily="34" charset="0"/>
                <a:ea typeface="微软雅黑 Light" panose="020B0502040204020203" pitchFamily="34" charset="-122"/>
              </a:rPr>
              <a:t>合作商</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sp>
        <p:nvSpPr>
          <p:cNvPr id="85" name="矩形 84"/>
          <p:cNvSpPr/>
          <p:nvPr/>
        </p:nvSpPr>
        <p:spPr>
          <a:xfrm>
            <a:off x="715149" y="4901213"/>
            <a:ext cx="2968133" cy="738664"/>
          </a:xfrm>
          <a:prstGeom prst="rect">
            <a:avLst/>
          </a:prstGeom>
        </p:spPr>
        <p:txBody>
          <a:bodyPr wrap="square">
            <a:spAutoFit/>
          </a:bodyPr>
          <a:lstStyle/>
          <a:p>
            <a:pPr algn="ctr"/>
            <a:r>
              <a:rPr lang="zh-CN" altLang="en-US" sz="1400" dirty="0">
                <a:solidFill>
                  <a:schemeClr val="tx1">
                    <a:lumMod val="65000"/>
                    <a:lumOff val="35000"/>
                  </a:schemeClr>
                </a:solidFill>
                <a:latin typeface="Agency FB" panose="020B0503020202020204" pitchFamily="34" charset="0"/>
              </a:rPr>
              <a:t>when he was a little boy ask the indulgence of the children who may read this book for dedicating it to a grown-up. I have a serious reason</a:t>
            </a:r>
          </a:p>
        </p:txBody>
      </p:sp>
      <p:sp>
        <p:nvSpPr>
          <p:cNvPr id="86" name="文本框 85"/>
          <p:cNvSpPr txBox="1"/>
          <p:nvPr/>
        </p:nvSpPr>
        <p:spPr>
          <a:xfrm>
            <a:off x="9445135" y="4531881"/>
            <a:ext cx="1107997"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Agency FB" panose="020B0503020202020204" pitchFamily="34" charset="0"/>
                <a:ea typeface="微软雅黑 Light" panose="020B0502040204020203" pitchFamily="34" charset="-122"/>
              </a:rPr>
              <a:t>市场调查</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sp>
        <p:nvSpPr>
          <p:cNvPr id="87" name="矩形 86"/>
          <p:cNvSpPr/>
          <p:nvPr/>
        </p:nvSpPr>
        <p:spPr>
          <a:xfrm>
            <a:off x="8515066" y="4901213"/>
            <a:ext cx="2968133" cy="738664"/>
          </a:xfrm>
          <a:prstGeom prst="rect">
            <a:avLst/>
          </a:prstGeom>
        </p:spPr>
        <p:txBody>
          <a:bodyPr wrap="square">
            <a:spAutoFit/>
          </a:bodyPr>
          <a:lstStyle/>
          <a:p>
            <a:pPr algn="ctr"/>
            <a:r>
              <a:rPr lang="zh-CN" altLang="en-US" sz="1400" dirty="0">
                <a:solidFill>
                  <a:schemeClr val="tx1">
                    <a:lumMod val="65000"/>
                    <a:lumOff val="35000"/>
                  </a:schemeClr>
                </a:solidFill>
                <a:latin typeface="Agency FB" panose="020B0503020202020204" pitchFamily="34" charset="0"/>
              </a:rPr>
              <a:t>when he was a little boy ask the indulgence of the children who may read this book for dedicating it to a grown-up. I have a serious reason</a:t>
            </a:r>
          </a:p>
        </p:txBody>
      </p:sp>
      <p:sp>
        <p:nvSpPr>
          <p:cNvPr id="88" name="文本框 87"/>
          <p:cNvSpPr txBox="1"/>
          <p:nvPr/>
        </p:nvSpPr>
        <p:spPr>
          <a:xfrm>
            <a:off x="5542001" y="2416001"/>
            <a:ext cx="1107997"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Agency FB" panose="020B0503020202020204" pitchFamily="34" charset="0"/>
                <a:ea typeface="微软雅黑 Light" panose="020B0502040204020203" pitchFamily="34" charset="-122"/>
              </a:rPr>
              <a:t>管理人员</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sp>
        <p:nvSpPr>
          <p:cNvPr id="89" name="矩形 88"/>
          <p:cNvSpPr/>
          <p:nvPr/>
        </p:nvSpPr>
        <p:spPr>
          <a:xfrm>
            <a:off x="4611932" y="2785333"/>
            <a:ext cx="2968133" cy="738664"/>
          </a:xfrm>
          <a:prstGeom prst="rect">
            <a:avLst/>
          </a:prstGeom>
        </p:spPr>
        <p:txBody>
          <a:bodyPr wrap="square">
            <a:spAutoFit/>
          </a:bodyPr>
          <a:lstStyle/>
          <a:p>
            <a:pPr algn="ctr"/>
            <a:r>
              <a:rPr lang="zh-CN" altLang="en-US" sz="1400" dirty="0">
                <a:solidFill>
                  <a:schemeClr val="tx1">
                    <a:lumMod val="65000"/>
                    <a:lumOff val="35000"/>
                  </a:schemeClr>
                </a:solidFill>
                <a:latin typeface="Agency FB" panose="020B0503020202020204" pitchFamily="34" charset="0"/>
              </a:rPr>
              <a:t>when he was a little boy ask the indulgence of the children who may read this book for dedicating it to a grown-up. I have a serious reason</a:t>
            </a:r>
          </a:p>
        </p:txBody>
      </p:sp>
    </p:spTree>
    <p:extLst>
      <p:ext uri="{BB962C8B-B14F-4D97-AF65-F5344CB8AC3E}">
        <p14:creationId xmlns:p14="http://schemas.microsoft.com/office/powerpoint/2010/main" val="2832196927"/>
      </p:ext>
    </p:extLst>
  </p:cSld>
  <p:clrMapOvr>
    <a:masterClrMapping/>
  </p:clrMapOvr>
  <p:transition spd="slow"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up)">
                                      <p:cBhvr>
                                        <p:cTn id="25" dur="500"/>
                                        <p:tgtEl>
                                          <p:spTgt spid="45"/>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up)">
                                      <p:cBhvr>
                                        <p:cTn id="29" dur="500"/>
                                        <p:tgtEl>
                                          <p:spTgt spid="84"/>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up)">
                                      <p:cBhvr>
                                        <p:cTn id="33" dur="500"/>
                                        <p:tgtEl>
                                          <p:spTgt spid="85"/>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up)">
                                      <p:cBhvr>
                                        <p:cTn id="37" dur="500"/>
                                        <p:tgtEl>
                                          <p:spTgt spid="5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up)">
                                      <p:cBhvr>
                                        <p:cTn id="41" dur="500"/>
                                        <p:tgtEl>
                                          <p:spTgt spid="88"/>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wipe(up)">
                                      <p:cBhvr>
                                        <p:cTn id="45" dur="500"/>
                                        <p:tgtEl>
                                          <p:spTgt spid="89"/>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500"/>
                                        <p:tgtEl>
                                          <p:spTgt spid="53"/>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wipe(up)">
                                      <p:cBhvr>
                                        <p:cTn id="53" dur="500"/>
                                        <p:tgtEl>
                                          <p:spTgt spid="86"/>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up)">
                                      <p:cBhvr>
                                        <p:cTn id="5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animBg="1"/>
      <p:bldP spid="53" grpId="0" animBg="1"/>
      <p:bldP spid="84" grpId="0"/>
      <p:bldP spid="85" grpId="0"/>
      <p:bldP spid="86" grpId="0"/>
      <p:bldP spid="87" grpId="0"/>
      <p:bldP spid="88" grpId="0"/>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F9D14F53-AB91-46A1-8F50-B25E5F7F397F}"/>
              </a:ext>
            </a:extLst>
          </p:cNvPr>
          <p:cNvGrpSpPr/>
          <p:nvPr/>
        </p:nvGrpSpPr>
        <p:grpSpPr>
          <a:xfrm rot="2837432">
            <a:off x="-1594554" y="-787966"/>
            <a:ext cx="4226169" cy="3054144"/>
            <a:chOff x="569602" y="-921225"/>
            <a:chExt cx="11136187" cy="8047838"/>
          </a:xfrm>
        </p:grpSpPr>
        <p:sp>
          <p:nvSpPr>
            <p:cNvPr id="29" name="椭圆 28">
              <a:extLst>
                <a:ext uri="{FF2B5EF4-FFF2-40B4-BE49-F238E27FC236}">
                  <a16:creationId xmlns:a16="http://schemas.microsoft.com/office/drawing/2014/main" xmlns="" id="{EC3CD6C5-E1C8-42EB-A15F-BA329F213B8E}"/>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xmlns="" id="{EA18146D-0D41-4D81-BC53-0B8E9AEAB368}"/>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FACFAE16-A2C0-46D7-AC49-C7F8CC98C550}"/>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37AE5FAC-AF0D-43CF-8239-E64D3D1447E9}"/>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F8060851-86E3-42A0-A385-B005B1552FC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6DB56C4C-6B49-4C44-B22B-8B111E55CCE9}"/>
                </a:ext>
              </a:extLst>
            </p:cNvPr>
            <p:cNvSpPr/>
            <p:nvPr/>
          </p:nvSpPr>
          <p:spPr>
            <a:xfrm>
              <a:off x="4926705" y="3008173"/>
              <a:ext cx="4118442" cy="411844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a16="http://schemas.microsoft.com/office/drawing/2014/main" xmlns="" id="{1F99D3A7-1AA3-4F31-A80B-3239D929CD1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690A030F-1EAD-44F3-8FD1-FD076E97110D}"/>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a:extLst>
              <a:ext uri="{FF2B5EF4-FFF2-40B4-BE49-F238E27FC236}">
                <a16:creationId xmlns:a16="http://schemas.microsoft.com/office/drawing/2014/main" xmlns="" id="{CD5B740E-5786-49A8-AE07-B154D2DE0568}"/>
              </a:ext>
            </a:extLst>
          </p:cNvPr>
          <p:cNvGrpSpPr/>
          <p:nvPr/>
        </p:nvGrpSpPr>
        <p:grpSpPr>
          <a:xfrm rot="6604501">
            <a:off x="8773714" y="5143094"/>
            <a:ext cx="4623511" cy="3341293"/>
            <a:chOff x="569602" y="-921225"/>
            <a:chExt cx="11136187" cy="8047838"/>
          </a:xfrm>
        </p:grpSpPr>
        <p:sp>
          <p:nvSpPr>
            <p:cNvPr id="43" name="椭圆 42">
              <a:extLst>
                <a:ext uri="{FF2B5EF4-FFF2-40B4-BE49-F238E27FC236}">
                  <a16:creationId xmlns:a16="http://schemas.microsoft.com/office/drawing/2014/main" xmlns="" id="{866D3B6B-6182-4720-B25A-3A77E60FD32E}"/>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76B3100B-E577-497E-8C9D-33DE299ECCD9}"/>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421535CF-7F78-41F9-951B-8A9DF9184D2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858FF6C6-354C-4C3D-B880-4535280AF37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83551127-C01D-4D16-9DC9-C9020BB2C85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9EFB0C41-D757-4E80-9D2B-B2D281E5DF6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2C81A973-9F98-4DB7-80C2-6D6CBDA431BD}"/>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AEBAB29E-FEEF-48DC-82F3-0AF066D6977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a:blip r:embed="rId3">
            <a:grayscl/>
          </a:blip>
          <a:stretch>
            <a:fillRect/>
          </a:stretch>
        </p:blipFill>
        <p:spPr>
          <a:xfrm>
            <a:off x="-1" y="3817935"/>
            <a:ext cx="2166755" cy="1992313"/>
          </a:xfrm>
          <a:prstGeom prst="rect">
            <a:avLst/>
          </a:prstGeom>
        </p:spPr>
      </p:pic>
      <p:pic>
        <p:nvPicPr>
          <p:cNvPr id="37" name="图片 36"/>
          <p:cNvPicPr>
            <a:picLocks noChangeAspect="1"/>
          </p:cNvPicPr>
          <p:nvPr/>
        </p:nvPicPr>
        <p:blipFill>
          <a:blip r:embed="rId4">
            <a:duotone>
              <a:prstClr val="black"/>
              <a:schemeClr val="tx2">
                <a:tint val="45000"/>
                <a:satMod val="400000"/>
              </a:schemeClr>
            </a:duotone>
          </a:blip>
          <a:stretch>
            <a:fillRect/>
          </a:stretch>
        </p:blipFill>
        <p:spPr>
          <a:xfrm>
            <a:off x="2166754" y="3817935"/>
            <a:ext cx="2166754" cy="1992313"/>
          </a:xfrm>
          <a:prstGeom prst="rect">
            <a:avLst/>
          </a:prstGeom>
        </p:spPr>
      </p:pic>
      <p:pic>
        <p:nvPicPr>
          <p:cNvPr id="38" name="图片 37"/>
          <p:cNvPicPr>
            <a:picLocks noChangeAspect="1"/>
          </p:cNvPicPr>
          <p:nvPr/>
        </p:nvPicPr>
        <p:blipFill>
          <a:blip r:embed="rId5">
            <a:grayscl/>
          </a:blip>
          <a:stretch>
            <a:fillRect/>
          </a:stretch>
        </p:blipFill>
        <p:spPr>
          <a:xfrm>
            <a:off x="4333508" y="3817935"/>
            <a:ext cx="2166754" cy="1992313"/>
          </a:xfrm>
          <a:prstGeom prst="rect">
            <a:avLst/>
          </a:prstGeom>
        </p:spPr>
      </p:pic>
      <p:pic>
        <p:nvPicPr>
          <p:cNvPr id="39" name="图片 38"/>
          <p:cNvPicPr>
            <a:picLocks noChangeAspect="1"/>
          </p:cNvPicPr>
          <p:nvPr/>
        </p:nvPicPr>
        <p:blipFill>
          <a:blip r:embed="rId6">
            <a:duotone>
              <a:prstClr val="black"/>
              <a:schemeClr val="tx2">
                <a:tint val="45000"/>
                <a:satMod val="400000"/>
              </a:schemeClr>
            </a:duotone>
          </a:blip>
          <a:stretch>
            <a:fillRect/>
          </a:stretch>
        </p:blipFill>
        <p:spPr>
          <a:xfrm>
            <a:off x="6500262" y="3817935"/>
            <a:ext cx="2166755" cy="1992313"/>
          </a:xfrm>
          <a:prstGeom prst="rect">
            <a:avLst/>
          </a:prstGeom>
        </p:spPr>
      </p:pic>
      <p:pic>
        <p:nvPicPr>
          <p:cNvPr id="40" name="图片 39"/>
          <p:cNvPicPr>
            <a:picLocks noChangeAspect="1"/>
          </p:cNvPicPr>
          <p:nvPr/>
        </p:nvPicPr>
        <p:blipFill>
          <a:blip r:embed="rId7">
            <a:grayscl/>
          </a:blip>
          <a:stretch>
            <a:fillRect/>
          </a:stretch>
        </p:blipFill>
        <p:spPr>
          <a:xfrm>
            <a:off x="8667017" y="3817935"/>
            <a:ext cx="2166755" cy="1992313"/>
          </a:xfrm>
          <a:prstGeom prst="rect">
            <a:avLst/>
          </a:prstGeom>
        </p:spPr>
      </p:pic>
      <p:pic>
        <p:nvPicPr>
          <p:cNvPr id="46" name="图片 45"/>
          <p:cNvPicPr>
            <a:picLocks noChangeAspect="1"/>
          </p:cNvPicPr>
          <p:nvPr/>
        </p:nvPicPr>
        <p:blipFill>
          <a:blip r:embed="rId8">
            <a:duotone>
              <a:prstClr val="black"/>
              <a:schemeClr val="tx2">
                <a:tint val="45000"/>
                <a:satMod val="400000"/>
              </a:schemeClr>
            </a:duotone>
          </a:blip>
          <a:stretch>
            <a:fillRect/>
          </a:stretch>
        </p:blipFill>
        <p:spPr>
          <a:xfrm>
            <a:off x="10833771" y="3817935"/>
            <a:ext cx="1943100" cy="1992313"/>
          </a:xfrm>
          <a:prstGeom prst="rect">
            <a:avLst/>
          </a:prstGeom>
        </p:spPr>
      </p:pic>
      <p:pic>
        <p:nvPicPr>
          <p:cNvPr id="47" name="图片 46"/>
          <p:cNvPicPr>
            <a:picLocks noChangeAspect="1"/>
          </p:cNvPicPr>
          <p:nvPr/>
        </p:nvPicPr>
        <p:blipFill>
          <a:blip r:embed="rId9">
            <a:grayscl/>
          </a:blip>
          <a:stretch>
            <a:fillRect/>
          </a:stretch>
        </p:blipFill>
        <p:spPr>
          <a:xfrm>
            <a:off x="6095997" y="1825622"/>
            <a:ext cx="2166755" cy="1992313"/>
          </a:xfrm>
          <a:prstGeom prst="rect">
            <a:avLst/>
          </a:prstGeom>
        </p:spPr>
      </p:pic>
      <p:pic>
        <p:nvPicPr>
          <p:cNvPr id="48" name="图片 47"/>
          <p:cNvPicPr>
            <a:picLocks noChangeAspect="1"/>
          </p:cNvPicPr>
          <p:nvPr/>
        </p:nvPicPr>
        <p:blipFill>
          <a:blip r:embed="rId10">
            <a:duotone>
              <a:prstClr val="black"/>
              <a:schemeClr val="tx2">
                <a:tint val="45000"/>
                <a:satMod val="400000"/>
              </a:schemeClr>
            </a:duotone>
          </a:blip>
          <a:stretch>
            <a:fillRect/>
          </a:stretch>
        </p:blipFill>
        <p:spPr>
          <a:xfrm>
            <a:off x="8260481" y="1815158"/>
            <a:ext cx="2166755" cy="2002777"/>
          </a:xfrm>
          <a:prstGeom prst="rect">
            <a:avLst/>
          </a:prstGeom>
        </p:spPr>
      </p:pic>
      <p:pic>
        <p:nvPicPr>
          <p:cNvPr id="49" name="图片 48"/>
          <p:cNvPicPr>
            <a:picLocks noChangeAspect="1"/>
          </p:cNvPicPr>
          <p:nvPr/>
        </p:nvPicPr>
        <p:blipFill>
          <a:blip r:embed="rId11">
            <a:grayscl/>
          </a:blip>
          <a:stretch>
            <a:fillRect/>
          </a:stretch>
        </p:blipFill>
        <p:spPr>
          <a:xfrm>
            <a:off x="10424965" y="1825623"/>
            <a:ext cx="2059469" cy="1992312"/>
          </a:xfrm>
          <a:prstGeom prst="rect">
            <a:avLst/>
          </a:prstGeom>
        </p:spPr>
      </p:pic>
      <p:sp>
        <p:nvSpPr>
          <p:cNvPr id="50" name="矩形 49"/>
          <p:cNvSpPr/>
          <p:nvPr/>
        </p:nvSpPr>
        <p:spPr>
          <a:xfrm>
            <a:off x="-4776" y="1815158"/>
            <a:ext cx="6127298" cy="2002777"/>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gency FB" panose="020B0503020202020204" pitchFamily="34" charset="0"/>
            </a:endParaRPr>
          </a:p>
        </p:txBody>
      </p:sp>
      <p:grpSp>
        <p:nvGrpSpPr>
          <p:cNvPr id="60" name="组合 59"/>
          <p:cNvGrpSpPr/>
          <p:nvPr/>
        </p:nvGrpSpPr>
        <p:grpSpPr>
          <a:xfrm>
            <a:off x="596121" y="2124955"/>
            <a:ext cx="5271279" cy="1241402"/>
            <a:chOff x="5688508" y="2242077"/>
            <a:chExt cx="5271279" cy="1241402"/>
          </a:xfrm>
        </p:grpSpPr>
        <p:sp>
          <p:nvSpPr>
            <p:cNvPr id="61" name="文本框 60"/>
            <p:cNvSpPr txBox="1"/>
            <p:nvPr/>
          </p:nvSpPr>
          <p:spPr>
            <a:xfrm>
              <a:off x="6768983" y="2242077"/>
              <a:ext cx="1422184" cy="461665"/>
            </a:xfrm>
            <a:prstGeom prst="rect">
              <a:avLst/>
            </a:prstGeom>
            <a:noFill/>
          </p:spPr>
          <p:txBody>
            <a:bodyPr wrap="none" rtlCol="0">
              <a:spAutoFit/>
            </a:bodyPr>
            <a:lstStyle/>
            <a:p>
              <a:r>
                <a:rPr lang="zh-CN" altLang="en-US" sz="2400" b="1" dirty="0">
                  <a:solidFill>
                    <a:prstClr val="white"/>
                  </a:solidFill>
                  <a:latin typeface="Agency FB" panose="020B0503020202020204" pitchFamily="34" charset="0"/>
                  <a:cs typeface="Arial" panose="020B0604020202020204" pitchFamily="34" charset="0"/>
                </a:rPr>
                <a:t>产品介绍</a:t>
              </a:r>
            </a:p>
          </p:txBody>
        </p:sp>
        <p:sp>
          <p:nvSpPr>
            <p:cNvPr id="62" name="Freeform 73"/>
            <p:cNvSpPr>
              <a:spLocks noEditPoints="1"/>
            </p:cNvSpPr>
            <p:nvPr/>
          </p:nvSpPr>
          <p:spPr bwMode="auto">
            <a:xfrm>
              <a:off x="5688508" y="2442387"/>
              <a:ext cx="814980" cy="869054"/>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gency FB" panose="020B0503020202020204" pitchFamily="34" charset="0"/>
              </a:endParaRPr>
            </a:p>
          </p:txBody>
        </p:sp>
        <p:sp>
          <p:nvSpPr>
            <p:cNvPr id="63" name="矩形 62"/>
            <p:cNvSpPr/>
            <p:nvPr/>
          </p:nvSpPr>
          <p:spPr>
            <a:xfrm>
              <a:off x="6768983" y="2652482"/>
              <a:ext cx="4190804" cy="830997"/>
            </a:xfrm>
            <a:prstGeom prst="rect">
              <a:avLst/>
            </a:prstGeom>
          </p:spPr>
          <p:txBody>
            <a:bodyPr wrap="square">
              <a:spAutoFit/>
            </a:bodyPr>
            <a:lstStyle/>
            <a:p>
              <a:r>
                <a:rPr lang="en-US" altLang="zh-CN" sz="1600" dirty="0">
                  <a:solidFill>
                    <a:prstClr val="white"/>
                  </a:solidFill>
                  <a:latin typeface="Agency FB" panose="020B0503020202020204" pitchFamily="34" charset="0"/>
                </a:rPr>
                <a:t>By faith I mean a vision of good one cherishes and the enthusiasm that pushes one to seek its fulfillment regardless of obstacles. </a:t>
              </a:r>
              <a:endParaRPr lang="zh-CN" altLang="en-US" sz="1600" dirty="0">
                <a:solidFill>
                  <a:prstClr val="white"/>
                </a:solidFill>
                <a:latin typeface="Agency FB" panose="020B0503020202020204" pitchFamily="34" charset="0"/>
              </a:endParaRPr>
            </a:p>
          </p:txBody>
        </p:sp>
      </p:grpSp>
    </p:spTree>
    <p:extLst>
      <p:ext uri="{BB962C8B-B14F-4D97-AF65-F5344CB8AC3E}">
        <p14:creationId xmlns:p14="http://schemas.microsoft.com/office/powerpoint/2010/main" val="3292988409"/>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dissolve">
                                      <p:cBhvr>
                                        <p:cTn id="11" dur="500"/>
                                        <p:tgtEl>
                                          <p:spTgt spid="60"/>
                                        </p:tgtEl>
                                      </p:cBhvr>
                                    </p:animEffect>
                                  </p:childTnLst>
                                </p:cTn>
                              </p:par>
                            </p:childTnLst>
                          </p:cTn>
                        </p:par>
                        <p:par>
                          <p:cTn id="12" fill="hold">
                            <p:stCondLst>
                              <p:cond delay="1000"/>
                            </p:stCondLst>
                            <p:childTnLst>
                              <p:par>
                                <p:cTn id="13" presetID="9" presetClass="entr" presetSubtype="0" fill="hold" nodeType="afterEffect">
                                  <p:stCondLst>
                                    <p:cond delay="75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nodeType="withEffect">
                                  <p:stCondLst>
                                    <p:cond delay="50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par>
                                <p:cTn id="19" presetID="9"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par>
                                <p:cTn id="22" presetID="9" presetClass="entr" presetSubtype="0" fill="hold" nodeType="withEffect">
                                  <p:stCondLst>
                                    <p:cond delay="75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nodeType="withEffect">
                                  <p:stCondLst>
                                    <p:cond delay="50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par>
                                <p:cTn id="28" presetID="9"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par>
                                <p:cTn id="31" presetID="9" presetClass="entr" presetSubtype="0" fill="hold" nodeType="withEffect">
                                  <p:stCondLst>
                                    <p:cond delay="75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par>
                                <p:cTn id="37" presetID="9"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816099"/>
            <a:ext cx="12192000" cy="3911601"/>
          </a:xfrm>
          <a:prstGeom prst="rect">
            <a:avLst/>
          </a:prstGeom>
        </p:spPr>
      </p:pic>
      <p:grpSp>
        <p:nvGrpSpPr>
          <p:cNvPr id="22" name="组合 21">
            <a:extLst>
              <a:ext uri="{FF2B5EF4-FFF2-40B4-BE49-F238E27FC236}">
                <a16:creationId xmlns:a16="http://schemas.microsoft.com/office/drawing/2014/main" xmlns="" id="{77A7DB4C-3DAB-4585-8E68-9357018D2349}"/>
              </a:ext>
            </a:extLst>
          </p:cNvPr>
          <p:cNvGrpSpPr/>
          <p:nvPr/>
        </p:nvGrpSpPr>
        <p:grpSpPr>
          <a:xfrm rot="2837432">
            <a:off x="-1598404" y="-759951"/>
            <a:ext cx="4226169" cy="3054144"/>
            <a:chOff x="569602" y="-921225"/>
            <a:chExt cx="11136187" cy="8047838"/>
          </a:xfrm>
        </p:grpSpPr>
        <p:sp>
          <p:nvSpPr>
            <p:cNvPr id="23" name="椭圆 22">
              <a:extLst>
                <a:ext uri="{FF2B5EF4-FFF2-40B4-BE49-F238E27FC236}">
                  <a16:creationId xmlns:a16="http://schemas.microsoft.com/office/drawing/2014/main" xmlns="" id="{8883B1FB-9939-40D5-A623-5F02CF88808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CBDD5EBD-2DBA-422E-98DF-ADA197C9A1BC}"/>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349BC5CD-58DE-4EB1-A093-49F8D7EB765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D7FCA411-D222-467C-AB8A-158FFB7E06FE}"/>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2A5BD3F4-AFBF-480A-A58C-BDDEACF86454}"/>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2C4C283B-17F3-48D5-9DC4-1BF9DDFCBD9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1B1EAF0C-3D61-41C5-BD7F-582A880B1EC7}"/>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C1D4C529-200D-443F-B1AD-7A99E213289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xmlns="" id="{6E3A6699-65D6-4B61-A545-0155BCA0EF96}"/>
              </a:ext>
            </a:extLst>
          </p:cNvPr>
          <p:cNvGrpSpPr/>
          <p:nvPr/>
        </p:nvGrpSpPr>
        <p:grpSpPr>
          <a:xfrm rot="6604501">
            <a:off x="8773714" y="5143094"/>
            <a:ext cx="4623511" cy="3341293"/>
            <a:chOff x="569602" y="-921225"/>
            <a:chExt cx="11136187" cy="8047838"/>
          </a:xfrm>
        </p:grpSpPr>
        <p:sp>
          <p:nvSpPr>
            <p:cNvPr id="46" name="椭圆 45">
              <a:extLst>
                <a:ext uri="{FF2B5EF4-FFF2-40B4-BE49-F238E27FC236}">
                  <a16:creationId xmlns:a16="http://schemas.microsoft.com/office/drawing/2014/main" xmlns="" id="{8373375C-EA4B-453C-9F6F-EECD9E65F79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B6C93C25-09F0-4DBF-A039-30B9679D6737}"/>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BF9E532A-E3B2-43C7-B8A1-2473AFDCB960}"/>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8091FF9E-5C4B-48D4-A7B7-07BDECE4ADFD}"/>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2B67A4F1-59AD-429F-B26B-E38ED5A98098}"/>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9316746E-E7FE-4F7C-AC94-D9FE87AB62F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52773C76-1686-4F1B-8A95-00EAD663FEE0}"/>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5F6243AE-F862-4169-8E1A-34CDA5B4D2A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4064000" y="4487337"/>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pic>
        <p:nvPicPr>
          <p:cNvPr id="19" name="图片 18"/>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4044950" y="-101604"/>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pic>
        <p:nvPicPr>
          <p:cNvPr id="18" name="图片 17"/>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8108950" y="-101604"/>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sp>
        <p:nvSpPr>
          <p:cNvPr id="37" name="任意多边形 36"/>
          <p:cNvSpPr/>
          <p:nvPr/>
        </p:nvSpPr>
        <p:spPr>
          <a:xfrm>
            <a:off x="-19050" y="-101604"/>
            <a:ext cx="4285812" cy="2429933"/>
          </a:xfrm>
          <a:custGeom>
            <a:avLst/>
            <a:gdLst>
              <a:gd name="connsiteX0" fmla="*/ 0 w 4285812"/>
              <a:gd name="connsiteY0" fmla="*/ 0 h 2429933"/>
              <a:gd name="connsiteX1" fmla="*/ 4064000 w 4285812"/>
              <a:gd name="connsiteY1" fmla="*/ 0 h 2429933"/>
              <a:gd name="connsiteX2" fmla="*/ 4064000 w 4285812"/>
              <a:gd name="connsiteY2" fmla="*/ 1187944 h 2429933"/>
              <a:gd name="connsiteX3" fmla="*/ 4285812 w 4285812"/>
              <a:gd name="connsiteY3" fmla="*/ 1316595 h 2429933"/>
              <a:gd name="connsiteX4" fmla="*/ 4064000 w 4285812"/>
              <a:gd name="connsiteY4" fmla="*/ 1445246 h 2429933"/>
              <a:gd name="connsiteX5" fmla="*/ 4064000 w 4285812"/>
              <a:gd name="connsiteY5" fmla="*/ 2429933 h 2429933"/>
              <a:gd name="connsiteX6" fmla="*/ 0 w 4285812"/>
              <a:gd name="connsiteY6" fmla="*/ 2429933 h 242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5812" h="2429933">
                <a:moveTo>
                  <a:pt x="0" y="0"/>
                </a:moveTo>
                <a:lnTo>
                  <a:pt x="4064000" y="0"/>
                </a:lnTo>
                <a:lnTo>
                  <a:pt x="4064000" y="1187944"/>
                </a:lnTo>
                <a:lnTo>
                  <a:pt x="4285812" y="1316595"/>
                </a:lnTo>
                <a:lnTo>
                  <a:pt x="4064000" y="1445246"/>
                </a:lnTo>
                <a:lnTo>
                  <a:pt x="4064000" y="2429933"/>
                </a:lnTo>
                <a:lnTo>
                  <a:pt x="0" y="2429933"/>
                </a:lnTo>
                <a:close/>
              </a:path>
            </a:pathLst>
          </a:custGeom>
          <a:solidFill>
            <a:srgbClr val="2EB0A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0" name="图片 19"/>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0" y="4487336"/>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sp>
        <p:nvSpPr>
          <p:cNvPr id="24" name="矩形 23"/>
          <p:cNvSpPr/>
          <p:nvPr/>
        </p:nvSpPr>
        <p:spPr>
          <a:xfrm>
            <a:off x="0" y="2328325"/>
            <a:ext cx="12192000" cy="2159007"/>
          </a:xfrm>
          <a:prstGeom prst="rect">
            <a:avLst/>
          </a:prstGeom>
          <a:solidFill>
            <a:srgbClr val="30748D">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4613864" y="3084666"/>
            <a:ext cx="2964273" cy="646331"/>
          </a:xfrm>
          <a:prstGeom prst="rect">
            <a:avLst/>
          </a:prstGeom>
          <a:noFill/>
        </p:spPr>
        <p:txBody>
          <a:bodyPr wrap="none" rtlCol="0">
            <a:spAutoFit/>
          </a:bodyPr>
          <a:lstStyle/>
          <a:p>
            <a:pPr algn="ctr"/>
            <a:r>
              <a:rPr lang="zh-CN" altLang="en-US" sz="3600" b="1" dirty="0" smtClean="0">
                <a:solidFill>
                  <a:prstClr val="white"/>
                </a:solidFill>
                <a:latin typeface="Agency FB" panose="020B0503020202020204" pitchFamily="34" charset="0"/>
                <a:cs typeface="Arial" panose="020B0604020202020204" pitchFamily="34" charset="0"/>
              </a:rPr>
              <a:t>年终成果汇报</a:t>
            </a:r>
            <a:endParaRPr lang="zh-CN" altLang="en-US" sz="3600" b="1" dirty="0">
              <a:solidFill>
                <a:prstClr val="white"/>
              </a:solidFill>
              <a:latin typeface="Agency FB" panose="020B0503020202020204" pitchFamily="34" charset="0"/>
              <a:cs typeface="Arial" panose="020B0604020202020204" pitchFamily="34" charset="0"/>
            </a:endParaRPr>
          </a:p>
        </p:txBody>
      </p:sp>
      <p:grpSp>
        <p:nvGrpSpPr>
          <p:cNvPr id="30" name="组合 29"/>
          <p:cNvGrpSpPr/>
          <p:nvPr/>
        </p:nvGrpSpPr>
        <p:grpSpPr>
          <a:xfrm>
            <a:off x="712508" y="554570"/>
            <a:ext cx="3027642" cy="1089380"/>
            <a:chOff x="731558" y="674333"/>
            <a:chExt cx="3027642" cy="1089380"/>
          </a:xfrm>
        </p:grpSpPr>
        <p:sp>
          <p:nvSpPr>
            <p:cNvPr id="26" name="文本框 25"/>
            <p:cNvSpPr txBox="1"/>
            <p:nvPr/>
          </p:nvSpPr>
          <p:spPr>
            <a:xfrm>
              <a:off x="731558" y="674333"/>
              <a:ext cx="1098379" cy="369332"/>
            </a:xfrm>
            <a:prstGeom prst="rect">
              <a:avLst/>
            </a:prstGeom>
            <a:noFill/>
          </p:spPr>
          <p:txBody>
            <a:bodyPr wrap="none" rtlCol="0">
              <a:spAutoFit/>
            </a:bodyPr>
            <a:lstStyle/>
            <a:p>
              <a:pPr algn="ctr"/>
              <a:r>
                <a:rPr lang="en-US" altLang="zh-CN" b="1" dirty="0">
                  <a:solidFill>
                    <a:prstClr val="white"/>
                  </a:solidFill>
                  <a:latin typeface="Agency FB" panose="020B0503020202020204" pitchFamily="34" charset="0"/>
                  <a:ea typeface="微软雅黑 Light" panose="020B0502040204020203" pitchFamily="34" charset="-122"/>
                </a:rPr>
                <a:t>Information</a:t>
              </a:r>
              <a:endParaRPr lang="zh-CN" altLang="en-US" b="1" dirty="0">
                <a:solidFill>
                  <a:prstClr val="white"/>
                </a:solidFill>
                <a:latin typeface="Agency FB" panose="020B0503020202020204" pitchFamily="34" charset="0"/>
                <a:ea typeface="微软雅黑 Light" panose="020B0502040204020203" pitchFamily="34" charset="-122"/>
              </a:endParaRPr>
            </a:p>
          </p:txBody>
        </p:sp>
        <p:sp>
          <p:nvSpPr>
            <p:cNvPr id="27" name="矩形 26"/>
            <p:cNvSpPr/>
            <p:nvPr/>
          </p:nvSpPr>
          <p:spPr>
            <a:xfrm>
              <a:off x="731558" y="903421"/>
              <a:ext cx="3027642" cy="461665"/>
            </a:xfrm>
            <a:prstGeom prst="rect">
              <a:avLst/>
            </a:prstGeom>
          </p:spPr>
          <p:txBody>
            <a:bodyPr wrap="square">
              <a:spAutoFit/>
            </a:bodyPr>
            <a:lstStyle/>
            <a:p>
              <a:r>
                <a:rPr lang="zh-CN" altLang="en-US" sz="1200" dirty="0">
                  <a:solidFill>
                    <a:prstClr val="white"/>
                  </a:solidFill>
                  <a:latin typeface="Agency FB" panose="020B0503020202020204" pitchFamily="34" charset="0"/>
                </a:rPr>
                <a:t>when he was a little boy ask the indulgence of the children who may read this book for</a:t>
              </a:r>
            </a:p>
          </p:txBody>
        </p:sp>
        <p:sp>
          <p:nvSpPr>
            <p:cNvPr id="28" name="圆角矩形 27"/>
            <p:cNvSpPr/>
            <p:nvPr/>
          </p:nvSpPr>
          <p:spPr>
            <a:xfrm>
              <a:off x="825500" y="1460500"/>
              <a:ext cx="908050" cy="303213"/>
            </a:xfrm>
            <a:prstGeom prst="roundRect">
              <a:avLst/>
            </a:prstGeom>
            <a:noFill/>
            <a:ln w="2540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文本框 28"/>
            <p:cNvSpPr txBox="1"/>
            <p:nvPr/>
          </p:nvSpPr>
          <p:spPr>
            <a:xfrm>
              <a:off x="1062158" y="1460499"/>
              <a:ext cx="434734" cy="276999"/>
            </a:xfrm>
            <a:prstGeom prst="rect">
              <a:avLst/>
            </a:prstGeom>
            <a:noFill/>
          </p:spPr>
          <p:txBody>
            <a:bodyPr wrap="none" rtlCol="0">
              <a:spAutoFit/>
            </a:bodyPr>
            <a:lstStyle/>
            <a:p>
              <a:pPr algn="ctr"/>
              <a:r>
                <a:rPr lang="en-US" altLang="zh-CN" sz="1200" b="1" dirty="0">
                  <a:solidFill>
                    <a:prstClr val="white"/>
                  </a:solidFill>
                  <a:latin typeface="Agency FB" panose="020B0503020202020204" pitchFamily="34" charset="0"/>
                  <a:ea typeface="微软雅黑 Light" panose="020B0502040204020203" pitchFamily="34" charset="-122"/>
                </a:rPr>
                <a:t>20111</a:t>
              </a:r>
              <a:endParaRPr lang="zh-CN" altLang="en-US" sz="1200" b="1" dirty="0">
                <a:solidFill>
                  <a:prstClr val="white"/>
                </a:solidFill>
                <a:latin typeface="Agency FB" panose="020B0503020202020204" pitchFamily="34" charset="0"/>
                <a:ea typeface="微软雅黑 Light" panose="020B0502040204020203" pitchFamily="34" charset="-122"/>
              </a:endParaRPr>
            </a:p>
          </p:txBody>
        </p:sp>
      </p:grpSp>
      <p:sp>
        <p:nvSpPr>
          <p:cNvPr id="38" name="任意多边形 37"/>
          <p:cNvSpPr/>
          <p:nvPr/>
        </p:nvSpPr>
        <p:spPr>
          <a:xfrm flipH="1">
            <a:off x="7906188" y="4487334"/>
            <a:ext cx="4285812" cy="2429933"/>
          </a:xfrm>
          <a:custGeom>
            <a:avLst/>
            <a:gdLst>
              <a:gd name="connsiteX0" fmla="*/ 0 w 4285812"/>
              <a:gd name="connsiteY0" fmla="*/ 0 h 2429933"/>
              <a:gd name="connsiteX1" fmla="*/ 4064000 w 4285812"/>
              <a:gd name="connsiteY1" fmla="*/ 0 h 2429933"/>
              <a:gd name="connsiteX2" fmla="*/ 4064000 w 4285812"/>
              <a:gd name="connsiteY2" fmla="*/ 1187944 h 2429933"/>
              <a:gd name="connsiteX3" fmla="*/ 4285812 w 4285812"/>
              <a:gd name="connsiteY3" fmla="*/ 1316595 h 2429933"/>
              <a:gd name="connsiteX4" fmla="*/ 4064000 w 4285812"/>
              <a:gd name="connsiteY4" fmla="*/ 1445246 h 2429933"/>
              <a:gd name="connsiteX5" fmla="*/ 4064000 w 4285812"/>
              <a:gd name="connsiteY5" fmla="*/ 2429933 h 2429933"/>
              <a:gd name="connsiteX6" fmla="*/ 0 w 4285812"/>
              <a:gd name="connsiteY6" fmla="*/ 2429933 h 242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5812" h="2429933">
                <a:moveTo>
                  <a:pt x="0" y="0"/>
                </a:moveTo>
                <a:lnTo>
                  <a:pt x="4064000" y="0"/>
                </a:lnTo>
                <a:lnTo>
                  <a:pt x="4064000" y="1187944"/>
                </a:lnTo>
                <a:lnTo>
                  <a:pt x="4285812" y="1316595"/>
                </a:lnTo>
                <a:lnTo>
                  <a:pt x="4064000" y="1445246"/>
                </a:lnTo>
                <a:lnTo>
                  <a:pt x="4064000" y="2429933"/>
                </a:lnTo>
                <a:lnTo>
                  <a:pt x="0" y="2429933"/>
                </a:lnTo>
                <a:close/>
              </a:path>
            </a:pathLst>
          </a:custGeom>
          <a:solidFill>
            <a:srgbClr val="2EB0A2">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8627129" y="5209096"/>
            <a:ext cx="3027642" cy="1089380"/>
            <a:chOff x="731558" y="674333"/>
            <a:chExt cx="3027642" cy="1089380"/>
          </a:xfrm>
        </p:grpSpPr>
        <p:sp>
          <p:nvSpPr>
            <p:cNvPr id="32" name="文本框 31"/>
            <p:cNvSpPr txBox="1"/>
            <p:nvPr/>
          </p:nvSpPr>
          <p:spPr>
            <a:xfrm>
              <a:off x="731558" y="674333"/>
              <a:ext cx="1098379" cy="369332"/>
            </a:xfrm>
            <a:prstGeom prst="rect">
              <a:avLst/>
            </a:prstGeom>
            <a:noFill/>
          </p:spPr>
          <p:txBody>
            <a:bodyPr wrap="none" rtlCol="0">
              <a:spAutoFit/>
            </a:bodyPr>
            <a:lstStyle/>
            <a:p>
              <a:pPr algn="ctr"/>
              <a:r>
                <a:rPr lang="en-US" altLang="zh-CN" b="1" dirty="0">
                  <a:solidFill>
                    <a:prstClr val="white"/>
                  </a:solidFill>
                  <a:latin typeface="Agency FB" panose="020B0503020202020204" pitchFamily="34" charset="0"/>
                  <a:ea typeface="微软雅黑 Light" panose="020B0502040204020203" pitchFamily="34" charset="-122"/>
                </a:rPr>
                <a:t>Information</a:t>
              </a:r>
              <a:endParaRPr lang="zh-CN" altLang="en-US" b="1" dirty="0">
                <a:solidFill>
                  <a:prstClr val="white"/>
                </a:solidFill>
                <a:latin typeface="Agency FB" panose="020B0503020202020204" pitchFamily="34" charset="0"/>
                <a:ea typeface="微软雅黑 Light" panose="020B0502040204020203" pitchFamily="34" charset="-122"/>
              </a:endParaRPr>
            </a:p>
          </p:txBody>
        </p:sp>
        <p:sp>
          <p:nvSpPr>
            <p:cNvPr id="33" name="矩形 32"/>
            <p:cNvSpPr/>
            <p:nvPr/>
          </p:nvSpPr>
          <p:spPr>
            <a:xfrm>
              <a:off x="731558" y="903421"/>
              <a:ext cx="3027642" cy="461665"/>
            </a:xfrm>
            <a:prstGeom prst="rect">
              <a:avLst/>
            </a:prstGeom>
          </p:spPr>
          <p:txBody>
            <a:bodyPr wrap="square">
              <a:spAutoFit/>
            </a:bodyPr>
            <a:lstStyle/>
            <a:p>
              <a:r>
                <a:rPr lang="zh-CN" altLang="en-US" sz="1200" dirty="0">
                  <a:solidFill>
                    <a:prstClr val="white"/>
                  </a:solidFill>
                  <a:latin typeface="Agency FB" panose="020B0503020202020204" pitchFamily="34" charset="0"/>
                </a:rPr>
                <a:t>when he was a little boy ask the indulgence of the children who may read this book for</a:t>
              </a:r>
            </a:p>
          </p:txBody>
        </p:sp>
        <p:sp>
          <p:nvSpPr>
            <p:cNvPr id="34" name="圆角矩形 33"/>
            <p:cNvSpPr/>
            <p:nvPr/>
          </p:nvSpPr>
          <p:spPr>
            <a:xfrm>
              <a:off x="825500" y="1460500"/>
              <a:ext cx="908050" cy="303213"/>
            </a:xfrm>
            <a:prstGeom prst="roundRect">
              <a:avLst/>
            </a:prstGeom>
            <a:noFill/>
            <a:ln w="2540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1062158" y="1460499"/>
              <a:ext cx="434734" cy="276999"/>
            </a:xfrm>
            <a:prstGeom prst="rect">
              <a:avLst/>
            </a:prstGeom>
            <a:noFill/>
          </p:spPr>
          <p:txBody>
            <a:bodyPr wrap="none" rtlCol="0">
              <a:spAutoFit/>
            </a:bodyPr>
            <a:lstStyle/>
            <a:p>
              <a:pPr algn="ctr"/>
              <a:r>
                <a:rPr lang="en-US" altLang="zh-CN" sz="1200" b="1" dirty="0">
                  <a:solidFill>
                    <a:prstClr val="white"/>
                  </a:solidFill>
                  <a:latin typeface="Agency FB" panose="020B0503020202020204" pitchFamily="34" charset="0"/>
                  <a:ea typeface="微软雅黑 Light" panose="020B0502040204020203" pitchFamily="34" charset="-122"/>
                </a:rPr>
                <a:t>20111</a:t>
              </a:r>
              <a:endParaRPr lang="zh-CN" altLang="en-US" sz="1200" b="1" dirty="0">
                <a:solidFill>
                  <a:prstClr val="white"/>
                </a:solidFill>
                <a:latin typeface="Agency FB" panose="020B0503020202020204" pitchFamily="34" charset="0"/>
                <a:ea typeface="微软雅黑 Light" panose="020B0502040204020203" pitchFamily="34" charset="-122"/>
              </a:endParaRPr>
            </a:p>
          </p:txBody>
        </p:sp>
      </p:grpSp>
    </p:spTree>
    <p:extLst>
      <p:ext uri="{BB962C8B-B14F-4D97-AF65-F5344CB8AC3E}">
        <p14:creationId xmlns:p14="http://schemas.microsoft.com/office/powerpoint/2010/main" val="1934338473"/>
      </p:ext>
    </p:extLst>
  </p:cSld>
  <p:clrMapOvr>
    <a:masterClrMapping/>
  </p:clrMapOvr>
  <p:transition spd="slow"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xmlns=""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xmlns=""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3</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xmlns="" id="{15C51913-EA8B-4720-A526-9FB0720F8980}"/>
              </a:ext>
            </a:extLst>
          </p:cNvPr>
          <p:cNvSpPr>
            <a:spLocks noChangeArrowheads="1"/>
          </p:cNvSpPr>
          <p:nvPr/>
        </p:nvSpPr>
        <p:spPr bwMode="auto">
          <a:xfrm>
            <a:off x="5296961" y="4933840"/>
            <a:ext cx="1985159"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成功项目展示</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a16="http://schemas.microsoft.com/office/drawing/2014/main" xmlns=""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5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5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a16="http://schemas.microsoft.com/office/drawing/2014/main" xmlns=""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887200"/>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EE33C5A-FAF4-4D6B-8281-627622AC0AC2}"/>
              </a:ext>
            </a:extLst>
          </p:cNvPr>
          <p:cNvGrpSpPr/>
          <p:nvPr/>
        </p:nvGrpSpPr>
        <p:grpSpPr>
          <a:xfrm rot="2837432">
            <a:off x="-1598404" y="-759951"/>
            <a:ext cx="4226169" cy="3054144"/>
            <a:chOff x="569602" y="-921225"/>
            <a:chExt cx="11136187" cy="8047838"/>
          </a:xfrm>
        </p:grpSpPr>
        <p:sp>
          <p:nvSpPr>
            <p:cNvPr id="37" name="椭圆 36">
              <a:extLst>
                <a:ext uri="{FF2B5EF4-FFF2-40B4-BE49-F238E27FC236}">
                  <a16:creationId xmlns:a16="http://schemas.microsoft.com/office/drawing/2014/main" xmlns="" id="{393638C7-0B3B-4BD4-9001-5788C4831412}"/>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21023F85-C434-4E35-9471-24E0F864B21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6B93B67B-2222-404E-89AC-A02549A07CB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C5AAEA97-5E4B-4D53-A43E-C3B69C832BD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F002B877-676F-4AC6-BD9D-4812694B58D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BB473C76-4A3F-487B-8912-1A4181366E1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EEC48222-4B08-49E5-B9AE-773DE18B1D2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BB0E9ED4-45AD-4AE1-A299-C514823B320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xmlns="" id="{E52731F3-FD7D-483E-899C-2B55DEB526E4}"/>
              </a:ext>
            </a:extLst>
          </p:cNvPr>
          <p:cNvGrpSpPr/>
          <p:nvPr/>
        </p:nvGrpSpPr>
        <p:grpSpPr>
          <a:xfrm rot="6604501">
            <a:off x="8773714" y="5143094"/>
            <a:ext cx="4623511" cy="3341293"/>
            <a:chOff x="569602" y="-921225"/>
            <a:chExt cx="11136187" cy="8047838"/>
          </a:xfrm>
        </p:grpSpPr>
        <p:sp>
          <p:nvSpPr>
            <p:cNvPr id="57" name="椭圆 56">
              <a:extLst>
                <a:ext uri="{FF2B5EF4-FFF2-40B4-BE49-F238E27FC236}">
                  <a16:creationId xmlns:a16="http://schemas.microsoft.com/office/drawing/2014/main" xmlns="" id="{C2B5B014-2724-4A01-B0F3-302F31BADAF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F47FCE23-4533-49E2-9D1B-26C65E8641D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D39E1FC1-D8BC-49DD-B4EF-3ADC996ECE8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B1B0CEEA-E906-49F4-A9F0-CA5750A6793E}"/>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15CC471D-72A6-4BD8-ABEC-F281D28C1683}"/>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xmlns="" id="{E2578F2E-E5A8-4D8D-B86D-E470A1E1011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2BA4EFBE-F051-42A7-B3B9-BE06AF9105B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B65F9C6D-00EB-43D0-9585-183A806A6D7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Picture 119"/>
          <p:cNvPicPr>
            <a:picLocks noChangeAspect="1"/>
          </p:cNvPicPr>
          <p:nvPr/>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35967" y="2022140"/>
            <a:ext cx="5607265" cy="3183304"/>
          </a:xfrm>
          <a:prstGeom prst="rect">
            <a:avLst/>
          </a:prstGeom>
        </p:spPr>
      </p:pic>
      <p:sp>
        <p:nvSpPr>
          <p:cNvPr id="29" name="Oval 1"/>
          <p:cNvSpPr/>
          <p:nvPr/>
        </p:nvSpPr>
        <p:spPr>
          <a:xfrm>
            <a:off x="6938262" y="2862231"/>
            <a:ext cx="200025" cy="200025"/>
          </a:xfrm>
          <a:prstGeom prst="ellipse">
            <a:avLst/>
          </a:prstGeom>
          <a:solidFill>
            <a:schemeClr val="bg1"/>
          </a:solidFill>
          <a:ln w="107950">
            <a:solidFill>
              <a:srgbClr val="3074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0" name="Oval 120"/>
          <p:cNvSpPr/>
          <p:nvPr/>
        </p:nvSpPr>
        <p:spPr>
          <a:xfrm>
            <a:off x="7500044" y="4021628"/>
            <a:ext cx="200025" cy="200025"/>
          </a:xfrm>
          <a:prstGeom prst="ellipse">
            <a:avLst/>
          </a:prstGeom>
          <a:solidFill>
            <a:schemeClr val="bg1"/>
          </a:solidFill>
          <a:ln w="107950">
            <a:solidFill>
              <a:srgbClr val="9BD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1" name="Oval 121"/>
          <p:cNvSpPr/>
          <p:nvPr/>
        </p:nvSpPr>
        <p:spPr>
          <a:xfrm>
            <a:off x="9765124" y="3215311"/>
            <a:ext cx="200025" cy="200025"/>
          </a:xfrm>
          <a:prstGeom prst="ellipse">
            <a:avLst/>
          </a:prstGeom>
          <a:solidFill>
            <a:schemeClr val="bg1"/>
          </a:solidFill>
          <a:ln w="107950">
            <a:solidFill>
              <a:srgbClr val="2EB0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2" name="TextBox 127"/>
          <p:cNvSpPr txBox="1"/>
          <p:nvPr/>
        </p:nvSpPr>
        <p:spPr>
          <a:xfrm>
            <a:off x="7296651" y="2466182"/>
            <a:ext cx="452368" cy="276999"/>
          </a:xfrm>
          <a:prstGeom prst="rect">
            <a:avLst/>
          </a:prstGeom>
          <a:noFill/>
        </p:spPr>
        <p:txBody>
          <a:bodyPr wrap="none" rtlCol="0">
            <a:spAutoFit/>
          </a:bodyPr>
          <a:lstStyle/>
          <a:p>
            <a:r>
              <a:rPr lang="tr-TR" sz="1200" b="1" dirty="0">
                <a:solidFill>
                  <a:srgbClr val="2F728B"/>
                </a:solidFill>
                <a:latin typeface="Agency FB" panose="020B0503020202020204" pitchFamily="34" charset="0"/>
                <a:cs typeface="+mn-ea"/>
                <a:sym typeface="+mn-lt"/>
              </a:rPr>
              <a:t>TITLE</a:t>
            </a:r>
          </a:p>
        </p:txBody>
      </p:sp>
      <p:sp>
        <p:nvSpPr>
          <p:cNvPr id="33" name="Rectangle 128"/>
          <p:cNvSpPr/>
          <p:nvPr/>
        </p:nvSpPr>
        <p:spPr>
          <a:xfrm>
            <a:off x="7296651" y="2697014"/>
            <a:ext cx="1515438" cy="784830"/>
          </a:xfrm>
          <a:prstGeom prst="rect">
            <a:avLst/>
          </a:prstGeom>
        </p:spPr>
        <p:txBody>
          <a:bodyPr wrap="square">
            <a:spAutoFit/>
          </a:bodyPr>
          <a:lstStyle/>
          <a:p>
            <a:pPr>
              <a:lnSpc>
                <a:spcPct val="150000"/>
              </a:lnSpc>
            </a:pPr>
            <a:r>
              <a:rPr lang="tr-TR" sz="1000">
                <a:solidFill>
                  <a:prstClr val="black">
                    <a:lumMod val="75000"/>
                    <a:lumOff val="25000"/>
                  </a:prstClr>
                </a:solidFill>
                <a:latin typeface="Agency FB" panose="020B0503020202020204" pitchFamily="34" charset="0"/>
                <a:cs typeface="+mn-ea"/>
                <a:sym typeface="+mn-lt"/>
              </a:rPr>
              <a:t>Sederon in ex sed libero rhoncusoui molestie id vitae liber.</a:t>
            </a:r>
          </a:p>
        </p:txBody>
      </p:sp>
      <p:sp>
        <p:nvSpPr>
          <p:cNvPr id="34" name="TextBox 129"/>
          <p:cNvSpPr txBox="1"/>
          <p:nvPr/>
        </p:nvSpPr>
        <p:spPr>
          <a:xfrm>
            <a:off x="10106976" y="2862231"/>
            <a:ext cx="452368" cy="276999"/>
          </a:xfrm>
          <a:prstGeom prst="rect">
            <a:avLst/>
          </a:prstGeom>
          <a:noFill/>
        </p:spPr>
        <p:txBody>
          <a:bodyPr wrap="none" rtlCol="0">
            <a:spAutoFit/>
          </a:bodyPr>
          <a:lstStyle/>
          <a:p>
            <a:r>
              <a:rPr lang="tr-TR" sz="1200" b="1" dirty="0">
                <a:solidFill>
                  <a:srgbClr val="2EB0A2"/>
                </a:solidFill>
                <a:latin typeface="Agency FB" panose="020B0503020202020204" pitchFamily="34" charset="0"/>
                <a:cs typeface="+mn-ea"/>
                <a:sym typeface="+mn-lt"/>
              </a:rPr>
              <a:t>TITLE</a:t>
            </a:r>
          </a:p>
        </p:txBody>
      </p:sp>
      <p:sp>
        <p:nvSpPr>
          <p:cNvPr id="35" name="Rectangle 130"/>
          <p:cNvSpPr/>
          <p:nvPr/>
        </p:nvSpPr>
        <p:spPr>
          <a:xfrm>
            <a:off x="10106976" y="3093063"/>
            <a:ext cx="1515438" cy="784830"/>
          </a:xfrm>
          <a:prstGeom prst="rect">
            <a:avLst/>
          </a:prstGeom>
        </p:spPr>
        <p:txBody>
          <a:bodyPr wrap="square">
            <a:spAutoFit/>
          </a:bodyPr>
          <a:lstStyle/>
          <a:p>
            <a:pPr>
              <a:lnSpc>
                <a:spcPct val="150000"/>
              </a:lnSpc>
            </a:pPr>
            <a:r>
              <a:rPr lang="tr-TR" sz="1000">
                <a:solidFill>
                  <a:prstClr val="black">
                    <a:lumMod val="75000"/>
                    <a:lumOff val="25000"/>
                  </a:prstClr>
                </a:solidFill>
                <a:latin typeface="Agency FB" panose="020B0503020202020204" pitchFamily="34" charset="0"/>
                <a:cs typeface="+mn-ea"/>
                <a:sym typeface="+mn-lt"/>
              </a:rPr>
              <a:t>Sederon in ex sed libero rhoncusoui molestie id vitae liber.</a:t>
            </a:r>
          </a:p>
        </p:txBody>
      </p:sp>
      <p:sp>
        <p:nvSpPr>
          <p:cNvPr id="41" name="TextBox 131"/>
          <p:cNvSpPr txBox="1"/>
          <p:nvPr/>
        </p:nvSpPr>
        <p:spPr>
          <a:xfrm>
            <a:off x="7879135" y="3666511"/>
            <a:ext cx="452368" cy="276999"/>
          </a:xfrm>
          <a:prstGeom prst="rect">
            <a:avLst/>
          </a:prstGeom>
          <a:noFill/>
        </p:spPr>
        <p:txBody>
          <a:bodyPr wrap="none" rtlCol="0">
            <a:spAutoFit/>
          </a:bodyPr>
          <a:lstStyle/>
          <a:p>
            <a:r>
              <a:rPr lang="tr-TR" sz="1200" b="1" dirty="0">
                <a:solidFill>
                  <a:srgbClr val="9BD4CC"/>
                </a:solidFill>
                <a:latin typeface="Agency FB" panose="020B0503020202020204" pitchFamily="34" charset="0"/>
                <a:cs typeface="+mn-ea"/>
                <a:sym typeface="+mn-lt"/>
              </a:rPr>
              <a:t>TITLE</a:t>
            </a:r>
          </a:p>
        </p:txBody>
      </p:sp>
      <p:sp>
        <p:nvSpPr>
          <p:cNvPr id="42" name="Rectangle 132"/>
          <p:cNvSpPr/>
          <p:nvPr/>
        </p:nvSpPr>
        <p:spPr>
          <a:xfrm>
            <a:off x="7879135" y="3897343"/>
            <a:ext cx="1515438" cy="784830"/>
          </a:xfrm>
          <a:prstGeom prst="rect">
            <a:avLst/>
          </a:prstGeom>
        </p:spPr>
        <p:txBody>
          <a:bodyPr wrap="square">
            <a:spAutoFit/>
          </a:bodyPr>
          <a:lstStyle/>
          <a:p>
            <a:pPr>
              <a:lnSpc>
                <a:spcPct val="150000"/>
              </a:lnSpc>
            </a:pPr>
            <a:r>
              <a:rPr lang="tr-TR" sz="1000">
                <a:solidFill>
                  <a:prstClr val="black">
                    <a:lumMod val="75000"/>
                    <a:lumOff val="25000"/>
                  </a:prstClr>
                </a:solidFill>
                <a:latin typeface="Agency FB" panose="020B0503020202020204" pitchFamily="34" charset="0"/>
                <a:cs typeface="+mn-ea"/>
                <a:sym typeface="+mn-lt"/>
              </a:rPr>
              <a:t>Sederon in ex sed libero rhoncusoui molestie id vitae liber.</a:t>
            </a:r>
          </a:p>
        </p:txBody>
      </p:sp>
      <p:sp>
        <p:nvSpPr>
          <p:cNvPr id="43" name="Rectangle 11"/>
          <p:cNvSpPr/>
          <p:nvPr/>
        </p:nvSpPr>
        <p:spPr>
          <a:xfrm>
            <a:off x="747561" y="1221506"/>
            <a:ext cx="4995862" cy="4532957"/>
          </a:xfrm>
          <a:prstGeom prst="rect">
            <a:avLst/>
          </a:prstGeom>
          <a:noFill/>
          <a:ln w="38100">
            <a:solidFill>
              <a:srgbClr val="3074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75000"/>
                  <a:lumOff val="25000"/>
                </a:schemeClr>
              </a:solidFill>
              <a:cs typeface="+mn-ea"/>
              <a:sym typeface="+mn-lt"/>
            </a:endParaRPr>
          </a:p>
        </p:txBody>
      </p:sp>
      <p:sp>
        <p:nvSpPr>
          <p:cNvPr id="44" name="TextBox 43"/>
          <p:cNvSpPr txBox="1"/>
          <p:nvPr/>
        </p:nvSpPr>
        <p:spPr>
          <a:xfrm>
            <a:off x="2191358" y="1715575"/>
            <a:ext cx="2108270" cy="553998"/>
          </a:xfrm>
          <a:prstGeom prst="rect">
            <a:avLst/>
          </a:prstGeom>
          <a:noFill/>
        </p:spPr>
        <p:txBody>
          <a:bodyPr wrap="none" rtlCol="0">
            <a:spAutoFit/>
          </a:bodyPr>
          <a:lstStyle/>
          <a:p>
            <a:pPr algn="ctr"/>
            <a:r>
              <a:rPr lang="zh-CN" altLang="en-US" sz="3000" b="1" dirty="0" smtClean="0">
                <a:solidFill>
                  <a:schemeClr val="tx1">
                    <a:lumMod val="75000"/>
                    <a:lumOff val="25000"/>
                  </a:schemeClr>
                </a:solidFill>
                <a:cs typeface="+mn-ea"/>
                <a:sym typeface="+mn-lt"/>
              </a:rPr>
              <a:t>产品销售</a:t>
            </a:r>
            <a:r>
              <a:rPr lang="zh-CN" altLang="en-US" sz="3000" b="1" dirty="0">
                <a:solidFill>
                  <a:schemeClr val="tx1">
                    <a:lumMod val="75000"/>
                    <a:lumOff val="25000"/>
                  </a:schemeClr>
                </a:solidFill>
                <a:cs typeface="+mn-ea"/>
                <a:sym typeface="+mn-lt"/>
              </a:rPr>
              <a:t>图</a:t>
            </a:r>
            <a:endParaRPr lang="tr-TR" sz="3000" b="1" dirty="0">
              <a:solidFill>
                <a:schemeClr val="tx1">
                  <a:lumMod val="75000"/>
                  <a:lumOff val="25000"/>
                </a:schemeClr>
              </a:solidFill>
              <a:cs typeface="+mn-ea"/>
              <a:sym typeface="+mn-lt"/>
            </a:endParaRPr>
          </a:p>
        </p:txBody>
      </p:sp>
      <p:sp>
        <p:nvSpPr>
          <p:cNvPr id="45" name="Rectangle 44"/>
          <p:cNvSpPr/>
          <p:nvPr/>
        </p:nvSpPr>
        <p:spPr>
          <a:xfrm>
            <a:off x="1188092" y="2836581"/>
            <a:ext cx="4068619" cy="1361911"/>
          </a:xfrm>
          <a:prstGeom prst="rect">
            <a:avLst/>
          </a:prstGeom>
        </p:spPr>
        <p:txBody>
          <a:bodyPr wrap="square">
            <a:spAutoFit/>
          </a:bodyPr>
          <a:lstStyle/>
          <a:p>
            <a:pPr algn="just">
              <a:lnSpc>
                <a:spcPct val="150000"/>
              </a:lnSpc>
            </a:pPr>
            <a:r>
              <a:rPr lang="tr-TR" sz="1100">
                <a:solidFill>
                  <a:schemeClr val="tx1">
                    <a:lumMod val="75000"/>
                    <a:lumOff val="25000"/>
                  </a:schemeClr>
                </a:solidFill>
                <a:cs typeface="+mn-ea"/>
                <a:sym typeface="+mn-lt"/>
              </a:rPr>
              <a:t>Sed in ex sed libero rhoncus molestie id vitae libero. Aenean semper posuere ullamcorper. Phasellus maximus tempus scelerisque. Nulla accumsan augue eget mauris tincidunt, vel tempus leo pharetra. Sed in velit blandit, sagittis ante sit amet, porttitor dolor. Donec egestas ultrices urna sit amet.</a:t>
            </a:r>
          </a:p>
        </p:txBody>
      </p:sp>
      <p:sp>
        <p:nvSpPr>
          <p:cNvPr id="51" name="TextBox 16"/>
          <p:cNvSpPr txBox="1"/>
          <p:nvPr/>
        </p:nvSpPr>
        <p:spPr>
          <a:xfrm>
            <a:off x="1644024" y="5024865"/>
            <a:ext cx="505178" cy="276999"/>
          </a:xfrm>
          <a:prstGeom prst="rect">
            <a:avLst/>
          </a:prstGeom>
          <a:noFill/>
        </p:spPr>
        <p:txBody>
          <a:bodyPr wrap="square" rtlCol="0">
            <a:spAutoFit/>
          </a:bodyPr>
          <a:lstStyle/>
          <a:p>
            <a:pPr algn="ctr"/>
            <a:r>
              <a:rPr lang="tr-TR" sz="1200" dirty="0">
                <a:solidFill>
                  <a:schemeClr val="tx1">
                    <a:lumMod val="75000"/>
                    <a:lumOff val="25000"/>
                  </a:schemeClr>
                </a:solidFill>
                <a:cs typeface="+mn-ea"/>
                <a:sym typeface="+mn-lt"/>
              </a:rPr>
              <a:t>EDIT</a:t>
            </a:r>
          </a:p>
        </p:txBody>
      </p:sp>
      <p:sp>
        <p:nvSpPr>
          <p:cNvPr id="52" name="TextBox 56"/>
          <p:cNvSpPr txBox="1"/>
          <p:nvPr/>
        </p:nvSpPr>
        <p:spPr>
          <a:xfrm>
            <a:off x="2750392" y="5024865"/>
            <a:ext cx="770081" cy="276999"/>
          </a:xfrm>
          <a:prstGeom prst="rect">
            <a:avLst/>
          </a:prstGeom>
          <a:noFill/>
        </p:spPr>
        <p:txBody>
          <a:bodyPr wrap="square" rtlCol="0">
            <a:spAutoFit/>
          </a:bodyPr>
          <a:lstStyle/>
          <a:p>
            <a:pPr algn="ctr"/>
            <a:r>
              <a:rPr lang="tr-TR" sz="1200" dirty="0">
                <a:solidFill>
                  <a:schemeClr val="tx1">
                    <a:lumMod val="75000"/>
                    <a:lumOff val="25000"/>
                  </a:schemeClr>
                </a:solidFill>
                <a:cs typeface="+mn-ea"/>
                <a:sym typeface="+mn-lt"/>
              </a:rPr>
              <a:t>GEARS</a:t>
            </a:r>
          </a:p>
        </p:txBody>
      </p:sp>
      <p:sp>
        <p:nvSpPr>
          <p:cNvPr id="53" name="TextBox 57"/>
          <p:cNvSpPr txBox="1"/>
          <p:nvPr/>
        </p:nvSpPr>
        <p:spPr>
          <a:xfrm>
            <a:off x="3822569" y="5024865"/>
            <a:ext cx="1013598" cy="276999"/>
          </a:xfrm>
          <a:prstGeom prst="rect">
            <a:avLst/>
          </a:prstGeom>
          <a:noFill/>
        </p:spPr>
        <p:txBody>
          <a:bodyPr wrap="square" rtlCol="0">
            <a:spAutoFit/>
          </a:bodyPr>
          <a:lstStyle/>
          <a:p>
            <a:pPr algn="ctr"/>
            <a:r>
              <a:rPr lang="tr-TR" sz="1200">
                <a:solidFill>
                  <a:schemeClr val="tx1">
                    <a:lumMod val="75000"/>
                    <a:lumOff val="25000"/>
                  </a:schemeClr>
                </a:solidFill>
                <a:cs typeface="+mn-ea"/>
                <a:sym typeface="+mn-lt"/>
              </a:rPr>
              <a:t>HEARTBEAT</a:t>
            </a:r>
          </a:p>
        </p:txBody>
      </p:sp>
      <p:sp>
        <p:nvSpPr>
          <p:cNvPr id="54" name="Freeform 245"/>
          <p:cNvSpPr>
            <a:spLocks noEditPoints="1"/>
          </p:cNvSpPr>
          <p:nvPr/>
        </p:nvSpPr>
        <p:spPr bwMode="auto">
          <a:xfrm>
            <a:off x="1696974" y="4512717"/>
            <a:ext cx="365466" cy="242211"/>
          </a:xfrm>
          <a:custGeom>
            <a:avLst/>
            <a:gdLst>
              <a:gd name="T0" fmla="*/ 10 w 115"/>
              <a:gd name="T1" fmla="*/ 0 h 76"/>
              <a:gd name="T2" fmla="*/ 14 w 115"/>
              <a:gd name="T3" fmla="*/ 42 h 76"/>
              <a:gd name="T4" fmla="*/ 24 w 115"/>
              <a:gd name="T5" fmla="*/ 43 h 76"/>
              <a:gd name="T6" fmla="*/ 54 w 115"/>
              <a:gd name="T7" fmla="*/ 24 h 76"/>
              <a:gd name="T8" fmla="*/ 71 w 115"/>
              <a:gd name="T9" fmla="*/ 28 h 76"/>
              <a:gd name="T10" fmla="*/ 42 w 115"/>
              <a:gd name="T11" fmla="*/ 12 h 76"/>
              <a:gd name="T12" fmla="*/ 26 w 115"/>
              <a:gd name="T13" fmla="*/ 13 h 76"/>
              <a:gd name="T14" fmla="*/ 20 w 115"/>
              <a:gd name="T15" fmla="*/ 22 h 76"/>
              <a:gd name="T16" fmla="*/ 25 w 115"/>
              <a:gd name="T17" fmla="*/ 5 h 76"/>
              <a:gd name="T18" fmla="*/ 115 w 115"/>
              <a:gd name="T19" fmla="*/ 32 h 76"/>
              <a:gd name="T20" fmla="*/ 100 w 115"/>
              <a:gd name="T21" fmla="*/ 38 h 76"/>
              <a:gd name="T22" fmla="*/ 84 w 115"/>
              <a:gd name="T23" fmla="*/ 46 h 76"/>
              <a:gd name="T24" fmla="*/ 74 w 115"/>
              <a:gd name="T25" fmla="*/ 69 h 76"/>
              <a:gd name="T26" fmla="*/ 67 w 115"/>
              <a:gd name="T27" fmla="*/ 76 h 76"/>
              <a:gd name="T28" fmla="*/ 64 w 115"/>
              <a:gd name="T29" fmla="*/ 64 h 76"/>
              <a:gd name="T30" fmla="*/ 53 w 115"/>
              <a:gd name="T31" fmla="*/ 73 h 76"/>
              <a:gd name="T32" fmla="*/ 53 w 115"/>
              <a:gd name="T33" fmla="*/ 59 h 76"/>
              <a:gd name="T34" fmla="*/ 40 w 115"/>
              <a:gd name="T35" fmla="*/ 68 h 76"/>
              <a:gd name="T36" fmla="*/ 48 w 115"/>
              <a:gd name="T37" fmla="*/ 48 h 76"/>
              <a:gd name="T38" fmla="*/ 31 w 115"/>
              <a:gd name="T39" fmla="*/ 59 h 76"/>
              <a:gd name="T40" fmla="*/ 50 w 115"/>
              <a:gd name="T41" fmla="*/ 30 h 76"/>
              <a:gd name="T42" fmla="*/ 69 w 115"/>
              <a:gd name="T43" fmla="*/ 37 h 76"/>
              <a:gd name="T44" fmla="*/ 69 w 115"/>
              <a:gd name="T45" fmla="*/ 19 h 76"/>
              <a:gd name="T46" fmla="*/ 89 w 115"/>
              <a:gd name="T47" fmla="*/ 27 h 76"/>
              <a:gd name="T48" fmla="*/ 81 w 115"/>
              <a:gd name="T49" fmla="*/ 14 h 76"/>
              <a:gd name="T50" fmla="*/ 79 w 115"/>
              <a:gd name="T51" fmla="*/ 12 h 76"/>
              <a:gd name="T52" fmla="*/ 97 w 115"/>
              <a:gd name="T53" fmla="*/ 52 h 76"/>
              <a:gd name="T54" fmla="*/ 85 w 115"/>
              <a:gd name="T55" fmla="*/ 53 h 76"/>
              <a:gd name="T56" fmla="*/ 97 w 115"/>
              <a:gd name="T57" fmla="*/ 52 h 76"/>
              <a:gd name="T58" fmla="*/ 86 w 115"/>
              <a:gd name="T59" fmla="*/ 67 h 76"/>
              <a:gd name="T60" fmla="*/ 76 w 115"/>
              <a:gd name="T61" fmla="*/ 63 h 76"/>
              <a:gd name="T62" fmla="*/ 87 w 115"/>
              <a:gd name="T63" fmla="*/ 65 h 76"/>
              <a:gd name="T64" fmla="*/ 81 w 115"/>
              <a:gd name="T65" fmla="*/ 54 h 76"/>
              <a:gd name="T66" fmla="*/ 87 w 115"/>
              <a:gd name="T67"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76">
                <a:moveTo>
                  <a:pt x="25" y="5"/>
                </a:moveTo>
                <a:cubicBezTo>
                  <a:pt x="10" y="0"/>
                  <a:pt x="10" y="0"/>
                  <a:pt x="10" y="0"/>
                </a:cubicBezTo>
                <a:cubicBezTo>
                  <a:pt x="0" y="38"/>
                  <a:pt x="0" y="38"/>
                  <a:pt x="0" y="38"/>
                </a:cubicBezTo>
                <a:cubicBezTo>
                  <a:pt x="14" y="42"/>
                  <a:pt x="14" y="42"/>
                  <a:pt x="14" y="42"/>
                </a:cubicBezTo>
                <a:cubicBezTo>
                  <a:pt x="16" y="36"/>
                  <a:pt x="16" y="36"/>
                  <a:pt x="16" y="36"/>
                </a:cubicBezTo>
                <a:cubicBezTo>
                  <a:pt x="24" y="43"/>
                  <a:pt x="24" y="43"/>
                  <a:pt x="24" y="43"/>
                </a:cubicBezTo>
                <a:cubicBezTo>
                  <a:pt x="43" y="28"/>
                  <a:pt x="43" y="28"/>
                  <a:pt x="43" y="28"/>
                </a:cubicBezTo>
                <a:cubicBezTo>
                  <a:pt x="54" y="24"/>
                  <a:pt x="54" y="24"/>
                  <a:pt x="54" y="24"/>
                </a:cubicBezTo>
                <a:cubicBezTo>
                  <a:pt x="67" y="32"/>
                  <a:pt x="67" y="32"/>
                  <a:pt x="67" y="32"/>
                </a:cubicBezTo>
                <a:cubicBezTo>
                  <a:pt x="71" y="28"/>
                  <a:pt x="71" y="28"/>
                  <a:pt x="71" y="28"/>
                </a:cubicBezTo>
                <a:cubicBezTo>
                  <a:pt x="61" y="13"/>
                  <a:pt x="61" y="13"/>
                  <a:pt x="61" y="13"/>
                </a:cubicBezTo>
                <a:cubicBezTo>
                  <a:pt x="42" y="12"/>
                  <a:pt x="42" y="12"/>
                  <a:pt x="42" y="12"/>
                </a:cubicBezTo>
                <a:cubicBezTo>
                  <a:pt x="28" y="14"/>
                  <a:pt x="28" y="14"/>
                  <a:pt x="28" y="14"/>
                </a:cubicBezTo>
                <a:cubicBezTo>
                  <a:pt x="26" y="13"/>
                  <a:pt x="26" y="13"/>
                  <a:pt x="26" y="13"/>
                </a:cubicBezTo>
                <a:cubicBezTo>
                  <a:pt x="21" y="23"/>
                  <a:pt x="21" y="23"/>
                  <a:pt x="21" y="23"/>
                </a:cubicBezTo>
                <a:cubicBezTo>
                  <a:pt x="20" y="22"/>
                  <a:pt x="20" y="22"/>
                  <a:pt x="20" y="22"/>
                </a:cubicBezTo>
                <a:cubicBezTo>
                  <a:pt x="23" y="11"/>
                  <a:pt x="23" y="11"/>
                  <a:pt x="23" y="11"/>
                </a:cubicBezTo>
                <a:cubicBezTo>
                  <a:pt x="25" y="5"/>
                  <a:pt x="25" y="5"/>
                  <a:pt x="25" y="5"/>
                </a:cubicBezTo>
                <a:close/>
                <a:moveTo>
                  <a:pt x="91" y="2"/>
                </a:moveTo>
                <a:cubicBezTo>
                  <a:pt x="115" y="32"/>
                  <a:pt x="115" y="32"/>
                  <a:pt x="115" y="32"/>
                </a:cubicBezTo>
                <a:cubicBezTo>
                  <a:pt x="103" y="42"/>
                  <a:pt x="103" y="42"/>
                  <a:pt x="103" y="42"/>
                </a:cubicBezTo>
                <a:cubicBezTo>
                  <a:pt x="100" y="38"/>
                  <a:pt x="100" y="38"/>
                  <a:pt x="100" y="38"/>
                </a:cubicBezTo>
                <a:cubicBezTo>
                  <a:pt x="92" y="48"/>
                  <a:pt x="92" y="48"/>
                  <a:pt x="92" y="48"/>
                </a:cubicBezTo>
                <a:cubicBezTo>
                  <a:pt x="84" y="46"/>
                  <a:pt x="84" y="46"/>
                  <a:pt x="84" y="46"/>
                </a:cubicBezTo>
                <a:cubicBezTo>
                  <a:pt x="78" y="49"/>
                  <a:pt x="71" y="55"/>
                  <a:pt x="70" y="62"/>
                </a:cubicBezTo>
                <a:cubicBezTo>
                  <a:pt x="74" y="69"/>
                  <a:pt x="74" y="69"/>
                  <a:pt x="74" y="69"/>
                </a:cubicBezTo>
                <a:cubicBezTo>
                  <a:pt x="73" y="71"/>
                  <a:pt x="73" y="71"/>
                  <a:pt x="73" y="71"/>
                </a:cubicBezTo>
                <a:cubicBezTo>
                  <a:pt x="71" y="73"/>
                  <a:pt x="69" y="74"/>
                  <a:pt x="67" y="76"/>
                </a:cubicBezTo>
                <a:cubicBezTo>
                  <a:pt x="65" y="75"/>
                  <a:pt x="63" y="73"/>
                  <a:pt x="61" y="72"/>
                </a:cubicBezTo>
                <a:cubicBezTo>
                  <a:pt x="61" y="69"/>
                  <a:pt x="64" y="65"/>
                  <a:pt x="64" y="64"/>
                </a:cubicBezTo>
                <a:cubicBezTo>
                  <a:pt x="63" y="63"/>
                  <a:pt x="63" y="63"/>
                  <a:pt x="63" y="63"/>
                </a:cubicBezTo>
                <a:cubicBezTo>
                  <a:pt x="61" y="66"/>
                  <a:pt x="55" y="71"/>
                  <a:pt x="53" y="73"/>
                </a:cubicBezTo>
                <a:cubicBezTo>
                  <a:pt x="51" y="72"/>
                  <a:pt x="49" y="71"/>
                  <a:pt x="46" y="69"/>
                </a:cubicBezTo>
                <a:cubicBezTo>
                  <a:pt x="47" y="67"/>
                  <a:pt x="52" y="61"/>
                  <a:pt x="53" y="59"/>
                </a:cubicBezTo>
                <a:cubicBezTo>
                  <a:pt x="52" y="58"/>
                  <a:pt x="52" y="58"/>
                  <a:pt x="52" y="58"/>
                </a:cubicBezTo>
                <a:cubicBezTo>
                  <a:pt x="48" y="63"/>
                  <a:pt x="43" y="67"/>
                  <a:pt x="40" y="68"/>
                </a:cubicBezTo>
                <a:cubicBezTo>
                  <a:pt x="33" y="63"/>
                  <a:pt x="33" y="63"/>
                  <a:pt x="33" y="63"/>
                </a:cubicBezTo>
                <a:cubicBezTo>
                  <a:pt x="37" y="57"/>
                  <a:pt x="43" y="52"/>
                  <a:pt x="48" y="48"/>
                </a:cubicBezTo>
                <a:cubicBezTo>
                  <a:pt x="47" y="46"/>
                  <a:pt x="47" y="46"/>
                  <a:pt x="47" y="46"/>
                </a:cubicBezTo>
                <a:cubicBezTo>
                  <a:pt x="43" y="49"/>
                  <a:pt x="35" y="56"/>
                  <a:pt x="31" y="59"/>
                </a:cubicBezTo>
                <a:cubicBezTo>
                  <a:pt x="27" y="58"/>
                  <a:pt x="25" y="56"/>
                  <a:pt x="24" y="52"/>
                </a:cubicBezTo>
                <a:cubicBezTo>
                  <a:pt x="32" y="45"/>
                  <a:pt x="41" y="37"/>
                  <a:pt x="50" y="30"/>
                </a:cubicBezTo>
                <a:cubicBezTo>
                  <a:pt x="55" y="29"/>
                  <a:pt x="55" y="29"/>
                  <a:pt x="55" y="29"/>
                </a:cubicBezTo>
                <a:cubicBezTo>
                  <a:pt x="69" y="37"/>
                  <a:pt x="69" y="37"/>
                  <a:pt x="69" y="37"/>
                </a:cubicBezTo>
                <a:cubicBezTo>
                  <a:pt x="76" y="30"/>
                  <a:pt x="76" y="30"/>
                  <a:pt x="76" y="30"/>
                </a:cubicBezTo>
                <a:cubicBezTo>
                  <a:pt x="69" y="19"/>
                  <a:pt x="69" y="19"/>
                  <a:pt x="69" y="19"/>
                </a:cubicBezTo>
                <a:cubicBezTo>
                  <a:pt x="72" y="17"/>
                  <a:pt x="74" y="16"/>
                  <a:pt x="76" y="15"/>
                </a:cubicBezTo>
                <a:cubicBezTo>
                  <a:pt x="89" y="27"/>
                  <a:pt x="89" y="27"/>
                  <a:pt x="89" y="27"/>
                </a:cubicBezTo>
                <a:cubicBezTo>
                  <a:pt x="90" y="26"/>
                  <a:pt x="90" y="26"/>
                  <a:pt x="90" y="26"/>
                </a:cubicBezTo>
                <a:cubicBezTo>
                  <a:pt x="81" y="14"/>
                  <a:pt x="81" y="14"/>
                  <a:pt x="81" y="14"/>
                </a:cubicBezTo>
                <a:cubicBezTo>
                  <a:pt x="81" y="14"/>
                  <a:pt x="81" y="14"/>
                  <a:pt x="81" y="14"/>
                </a:cubicBezTo>
                <a:cubicBezTo>
                  <a:pt x="79" y="12"/>
                  <a:pt x="79" y="12"/>
                  <a:pt x="79" y="12"/>
                </a:cubicBezTo>
                <a:cubicBezTo>
                  <a:pt x="91" y="2"/>
                  <a:pt x="91" y="2"/>
                  <a:pt x="91" y="2"/>
                </a:cubicBezTo>
                <a:close/>
                <a:moveTo>
                  <a:pt x="97" y="52"/>
                </a:moveTo>
                <a:cubicBezTo>
                  <a:pt x="87" y="50"/>
                  <a:pt x="87" y="50"/>
                  <a:pt x="87" y="50"/>
                </a:cubicBezTo>
                <a:cubicBezTo>
                  <a:pt x="85" y="53"/>
                  <a:pt x="85" y="53"/>
                  <a:pt x="85" y="53"/>
                </a:cubicBezTo>
                <a:cubicBezTo>
                  <a:pt x="93" y="58"/>
                  <a:pt x="93" y="58"/>
                  <a:pt x="93" y="58"/>
                </a:cubicBezTo>
                <a:cubicBezTo>
                  <a:pt x="94" y="56"/>
                  <a:pt x="95" y="54"/>
                  <a:pt x="97" y="52"/>
                </a:cubicBezTo>
                <a:close/>
                <a:moveTo>
                  <a:pt x="80" y="71"/>
                </a:moveTo>
                <a:cubicBezTo>
                  <a:pt x="82" y="70"/>
                  <a:pt x="84" y="68"/>
                  <a:pt x="86" y="67"/>
                </a:cubicBezTo>
                <a:cubicBezTo>
                  <a:pt x="78" y="61"/>
                  <a:pt x="78" y="61"/>
                  <a:pt x="78" y="61"/>
                </a:cubicBezTo>
                <a:cubicBezTo>
                  <a:pt x="76" y="63"/>
                  <a:pt x="76" y="63"/>
                  <a:pt x="76" y="63"/>
                </a:cubicBezTo>
                <a:cubicBezTo>
                  <a:pt x="80" y="71"/>
                  <a:pt x="80" y="71"/>
                  <a:pt x="80" y="71"/>
                </a:cubicBezTo>
                <a:close/>
                <a:moveTo>
                  <a:pt x="87" y="65"/>
                </a:moveTo>
                <a:cubicBezTo>
                  <a:pt x="89" y="64"/>
                  <a:pt x="90" y="62"/>
                  <a:pt x="91" y="60"/>
                </a:cubicBezTo>
                <a:cubicBezTo>
                  <a:pt x="81" y="54"/>
                  <a:pt x="81" y="54"/>
                  <a:pt x="81" y="54"/>
                </a:cubicBezTo>
                <a:cubicBezTo>
                  <a:pt x="78" y="57"/>
                  <a:pt x="78" y="57"/>
                  <a:pt x="78" y="57"/>
                </a:cubicBezTo>
                <a:lnTo>
                  <a:pt x="87" y="65"/>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schemeClr val="tx1">
                  <a:lumMod val="75000"/>
                  <a:lumOff val="25000"/>
                </a:schemeClr>
              </a:solidFill>
            </a:endParaRPr>
          </a:p>
        </p:txBody>
      </p:sp>
      <p:sp>
        <p:nvSpPr>
          <p:cNvPr id="55" name="Freeform 12"/>
          <p:cNvSpPr>
            <a:spLocks noEditPoints="1"/>
          </p:cNvSpPr>
          <p:nvPr/>
        </p:nvSpPr>
        <p:spPr bwMode="auto">
          <a:xfrm>
            <a:off x="3011853" y="4456944"/>
            <a:ext cx="272395" cy="323384"/>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schemeClr val="tx1">
                  <a:lumMod val="75000"/>
                  <a:lumOff val="25000"/>
                </a:schemeClr>
              </a:solidFill>
            </a:endParaRPr>
          </a:p>
        </p:txBody>
      </p:sp>
      <p:sp>
        <p:nvSpPr>
          <p:cNvPr id="56" name="Freeform 30"/>
          <p:cNvSpPr>
            <a:spLocks noEditPoints="1"/>
          </p:cNvSpPr>
          <p:nvPr/>
        </p:nvSpPr>
        <p:spPr bwMode="auto">
          <a:xfrm>
            <a:off x="4211957" y="4456944"/>
            <a:ext cx="234823" cy="30862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schemeClr val="tx1">
                  <a:lumMod val="75000"/>
                  <a:lumOff val="25000"/>
                </a:schemeClr>
              </a:solidFill>
            </a:endParaRPr>
          </a:p>
        </p:txBody>
      </p:sp>
    </p:spTree>
    <p:extLst>
      <p:ext uri="{BB962C8B-B14F-4D97-AF65-F5344CB8AC3E}">
        <p14:creationId xmlns:p14="http://schemas.microsoft.com/office/powerpoint/2010/main" val="202270943"/>
      </p:ext>
    </p:extLst>
  </p:cSld>
  <p:clrMapOvr>
    <a:masterClrMapping/>
  </p:clrMapOvr>
  <p:transition spd="slow" advTm="1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500" fill="hold"/>
                                        <p:tgtEl>
                                          <p:spTgt spid="43"/>
                                        </p:tgtEl>
                                        <p:attrNameLst>
                                          <p:attrName>ppt_w</p:attrName>
                                        </p:attrNameLst>
                                      </p:cBhvr>
                                      <p:tavLst>
                                        <p:tav tm="0">
                                          <p:val>
                                            <p:fltVal val="0"/>
                                          </p:val>
                                        </p:tav>
                                        <p:tav tm="100000">
                                          <p:val>
                                            <p:strVal val="#ppt_w"/>
                                          </p:val>
                                        </p:tav>
                                      </p:tavLst>
                                    </p:anim>
                                    <p:anim calcmode="lin" valueType="num">
                                      <p:cBhvr>
                                        <p:cTn id="56" dur="500" fill="hold"/>
                                        <p:tgtEl>
                                          <p:spTgt spid="43"/>
                                        </p:tgtEl>
                                        <p:attrNameLst>
                                          <p:attrName>ppt_h</p:attrName>
                                        </p:attrNameLst>
                                      </p:cBhvr>
                                      <p:tavLst>
                                        <p:tav tm="0">
                                          <p:val>
                                            <p:fltVal val="0"/>
                                          </p:val>
                                        </p:tav>
                                        <p:tav tm="100000">
                                          <p:val>
                                            <p:strVal val="#ppt_h"/>
                                          </p:val>
                                        </p:tav>
                                      </p:tavLst>
                                    </p:anim>
                                    <p:animEffect transition="in" filter="fade">
                                      <p:cBhvr>
                                        <p:cTn id="57" dur="500"/>
                                        <p:tgtEl>
                                          <p:spTgt spid="43"/>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up)">
                                      <p:cBhvr>
                                        <p:cTn id="61" dur="500"/>
                                        <p:tgtEl>
                                          <p:spTgt spid="44"/>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par>
                          <p:cTn id="72" fill="hold">
                            <p:stCondLst>
                              <p:cond delay="7000"/>
                            </p:stCondLst>
                            <p:childTnLst>
                              <p:par>
                                <p:cTn id="73" presetID="12" presetClass="entr" presetSubtype="1"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p:tgtEl>
                                          <p:spTgt spid="51"/>
                                        </p:tgtEl>
                                        <p:attrNameLst>
                                          <p:attrName>ppt_y</p:attrName>
                                        </p:attrNameLst>
                                      </p:cBhvr>
                                      <p:tavLst>
                                        <p:tav tm="0">
                                          <p:val>
                                            <p:strVal val="#ppt_y-#ppt_h*1.125000"/>
                                          </p:val>
                                        </p:tav>
                                        <p:tav tm="100000">
                                          <p:val>
                                            <p:strVal val="#ppt_y"/>
                                          </p:val>
                                        </p:tav>
                                      </p:tavLst>
                                    </p:anim>
                                    <p:animEffect transition="in" filter="wipe(down)">
                                      <p:cBhvr>
                                        <p:cTn id="76" dur="500"/>
                                        <p:tgtEl>
                                          <p:spTgt spid="51"/>
                                        </p:tgtEl>
                                      </p:cBhvr>
                                    </p:animEffect>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ppt_w</p:attrName>
                                        </p:attrNameLst>
                                      </p:cBhvr>
                                      <p:tavLst>
                                        <p:tav tm="0">
                                          <p:val>
                                            <p:fltVal val="0"/>
                                          </p:val>
                                        </p:tav>
                                        <p:tav tm="100000">
                                          <p:val>
                                            <p:strVal val="#ppt_w"/>
                                          </p:val>
                                        </p:tav>
                                      </p:tavLst>
                                    </p:anim>
                                    <p:anim calcmode="lin" valueType="num">
                                      <p:cBhvr>
                                        <p:cTn id="81" dur="500" fill="hold"/>
                                        <p:tgtEl>
                                          <p:spTgt spid="55"/>
                                        </p:tgtEl>
                                        <p:attrNameLst>
                                          <p:attrName>ppt_h</p:attrName>
                                        </p:attrNameLst>
                                      </p:cBhvr>
                                      <p:tavLst>
                                        <p:tav tm="0">
                                          <p:val>
                                            <p:fltVal val="0"/>
                                          </p:val>
                                        </p:tav>
                                        <p:tav tm="100000">
                                          <p:val>
                                            <p:strVal val="#ppt_h"/>
                                          </p:val>
                                        </p:tav>
                                      </p:tavLst>
                                    </p:anim>
                                    <p:animEffect transition="in" filter="fade">
                                      <p:cBhvr>
                                        <p:cTn id="82" dur="500"/>
                                        <p:tgtEl>
                                          <p:spTgt spid="55"/>
                                        </p:tgtEl>
                                      </p:cBhvr>
                                    </p:animEffect>
                                  </p:childTnLst>
                                </p:cTn>
                              </p:par>
                            </p:childTnLst>
                          </p:cTn>
                        </p:par>
                        <p:par>
                          <p:cTn id="83" fill="hold">
                            <p:stCondLst>
                              <p:cond delay="8000"/>
                            </p:stCondLst>
                            <p:childTnLst>
                              <p:par>
                                <p:cTn id="84" presetID="12" presetClass="entr" presetSubtype="1"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p:tgtEl>
                                          <p:spTgt spid="52"/>
                                        </p:tgtEl>
                                        <p:attrNameLst>
                                          <p:attrName>ppt_y</p:attrName>
                                        </p:attrNameLst>
                                      </p:cBhvr>
                                      <p:tavLst>
                                        <p:tav tm="0">
                                          <p:val>
                                            <p:strVal val="#ppt_y-#ppt_h*1.125000"/>
                                          </p:val>
                                        </p:tav>
                                        <p:tav tm="100000">
                                          <p:val>
                                            <p:strVal val="#ppt_y"/>
                                          </p:val>
                                        </p:tav>
                                      </p:tavLst>
                                    </p:anim>
                                    <p:animEffect transition="in" filter="wipe(down)">
                                      <p:cBhvr>
                                        <p:cTn id="87" dur="500"/>
                                        <p:tgtEl>
                                          <p:spTgt spid="52"/>
                                        </p:tgtEl>
                                      </p:cBhvr>
                                    </p:animEffect>
                                  </p:childTnLst>
                                </p:cTn>
                              </p:par>
                            </p:childTnLst>
                          </p:cTn>
                        </p:par>
                        <p:par>
                          <p:cTn id="88" fill="hold">
                            <p:stCondLst>
                              <p:cond delay="8500"/>
                            </p:stCondLst>
                            <p:childTnLst>
                              <p:par>
                                <p:cTn id="89" presetID="53" presetClass="entr" presetSubtype="16"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p:cTn id="91" dur="500" fill="hold"/>
                                        <p:tgtEl>
                                          <p:spTgt spid="56"/>
                                        </p:tgtEl>
                                        <p:attrNameLst>
                                          <p:attrName>ppt_w</p:attrName>
                                        </p:attrNameLst>
                                      </p:cBhvr>
                                      <p:tavLst>
                                        <p:tav tm="0">
                                          <p:val>
                                            <p:fltVal val="0"/>
                                          </p:val>
                                        </p:tav>
                                        <p:tav tm="100000">
                                          <p:val>
                                            <p:strVal val="#ppt_w"/>
                                          </p:val>
                                        </p:tav>
                                      </p:tavLst>
                                    </p:anim>
                                    <p:anim calcmode="lin" valueType="num">
                                      <p:cBhvr>
                                        <p:cTn id="92" dur="500" fill="hold"/>
                                        <p:tgtEl>
                                          <p:spTgt spid="56"/>
                                        </p:tgtEl>
                                        <p:attrNameLst>
                                          <p:attrName>ppt_h</p:attrName>
                                        </p:attrNameLst>
                                      </p:cBhvr>
                                      <p:tavLst>
                                        <p:tav tm="0">
                                          <p:val>
                                            <p:fltVal val="0"/>
                                          </p:val>
                                        </p:tav>
                                        <p:tav tm="100000">
                                          <p:val>
                                            <p:strVal val="#ppt_h"/>
                                          </p:val>
                                        </p:tav>
                                      </p:tavLst>
                                    </p:anim>
                                    <p:animEffect transition="in" filter="fade">
                                      <p:cBhvr>
                                        <p:cTn id="93" dur="500"/>
                                        <p:tgtEl>
                                          <p:spTgt spid="56"/>
                                        </p:tgtEl>
                                      </p:cBhvr>
                                    </p:animEffect>
                                  </p:childTnLst>
                                </p:cTn>
                              </p:par>
                            </p:childTnLst>
                          </p:cTn>
                        </p:par>
                        <p:par>
                          <p:cTn id="94" fill="hold">
                            <p:stCondLst>
                              <p:cond delay="9000"/>
                            </p:stCondLst>
                            <p:childTnLst>
                              <p:par>
                                <p:cTn id="95" presetID="12" presetClass="entr" presetSubtype="1" fill="hold" grpId="0" nodeType="after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p:tgtEl>
                                          <p:spTgt spid="53"/>
                                        </p:tgtEl>
                                        <p:attrNameLst>
                                          <p:attrName>ppt_y</p:attrName>
                                        </p:attrNameLst>
                                      </p:cBhvr>
                                      <p:tavLst>
                                        <p:tav tm="0">
                                          <p:val>
                                            <p:strVal val="#ppt_y-#ppt_h*1.125000"/>
                                          </p:val>
                                        </p:tav>
                                        <p:tav tm="100000">
                                          <p:val>
                                            <p:strVal val="#ppt_y"/>
                                          </p:val>
                                        </p:tav>
                                      </p:tavLst>
                                    </p:anim>
                                    <p:animEffect transition="in" filter="wipe(down)">
                                      <p:cBhvr>
                                        <p:cTn id="9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p:bldP spid="33" grpId="0"/>
      <p:bldP spid="34" grpId="0"/>
      <p:bldP spid="35" grpId="0"/>
      <p:bldP spid="41" grpId="0"/>
      <p:bldP spid="42" grpId="0"/>
      <p:bldP spid="43" grpId="0" animBg="1"/>
      <p:bldP spid="44" grpId="0"/>
      <p:bldP spid="45" grpId="0"/>
      <p:bldP spid="51" grpId="0"/>
      <p:bldP spid="52" grpId="0"/>
      <p:bldP spid="53" grpId="0"/>
      <p:bldP spid="54" grpId="0" animBg="1"/>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Block Arc 5"/>
          <p:cNvSpPr/>
          <p:nvPr/>
        </p:nvSpPr>
        <p:spPr>
          <a:xfrm>
            <a:off x="152089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sp>
        <p:nvSpPr>
          <p:cNvPr id="37" name="Block Arc 26"/>
          <p:cNvSpPr/>
          <p:nvPr/>
        </p:nvSpPr>
        <p:spPr>
          <a:xfrm flipV="1">
            <a:off x="274320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sp>
        <p:nvSpPr>
          <p:cNvPr id="38" name="Block Arc 27"/>
          <p:cNvSpPr/>
          <p:nvPr/>
        </p:nvSpPr>
        <p:spPr>
          <a:xfrm>
            <a:off x="396551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39" name="Block Arc 28"/>
          <p:cNvSpPr/>
          <p:nvPr/>
        </p:nvSpPr>
        <p:spPr>
          <a:xfrm flipV="1">
            <a:off x="518782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0" name="Block Arc 29"/>
          <p:cNvSpPr/>
          <p:nvPr/>
        </p:nvSpPr>
        <p:spPr>
          <a:xfrm>
            <a:off x="641013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6" name="Block Arc 30"/>
          <p:cNvSpPr/>
          <p:nvPr/>
        </p:nvSpPr>
        <p:spPr>
          <a:xfrm flipV="1">
            <a:off x="763244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7" name="Block Arc 32"/>
          <p:cNvSpPr/>
          <p:nvPr/>
        </p:nvSpPr>
        <p:spPr>
          <a:xfrm>
            <a:off x="885475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grpSp>
        <p:nvGrpSpPr>
          <p:cNvPr id="48" name="Group 22"/>
          <p:cNvGrpSpPr/>
          <p:nvPr/>
        </p:nvGrpSpPr>
        <p:grpSpPr>
          <a:xfrm>
            <a:off x="1520890" y="2674905"/>
            <a:ext cx="400051" cy="2227295"/>
            <a:chOff x="3041780" y="7737410"/>
            <a:chExt cx="800101" cy="4454590"/>
          </a:xfrm>
        </p:grpSpPr>
        <p:sp>
          <p:nvSpPr>
            <p:cNvPr id="49" name="Rectangle 9"/>
            <p:cNvSpPr/>
            <p:nvPr/>
          </p:nvSpPr>
          <p:spPr>
            <a:xfrm>
              <a:off x="3041781" y="7737410"/>
              <a:ext cx="800100" cy="405454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50" name="Oval 12"/>
            <p:cNvSpPr/>
            <p:nvPr/>
          </p:nvSpPr>
          <p:spPr>
            <a:xfrm>
              <a:off x="3041780" y="11391899"/>
              <a:ext cx="800101" cy="800101"/>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grpSp>
      <p:sp>
        <p:nvSpPr>
          <p:cNvPr id="57" name="TextBox 14"/>
          <p:cNvSpPr txBox="1"/>
          <p:nvPr/>
        </p:nvSpPr>
        <p:spPr>
          <a:xfrm>
            <a:off x="1956537" y="4525188"/>
            <a:ext cx="609462" cy="276999"/>
          </a:xfrm>
          <a:prstGeom prst="rect">
            <a:avLst/>
          </a:prstGeom>
          <a:noFill/>
        </p:spPr>
        <p:txBody>
          <a:bodyPr wrap="none" rtlCol="0">
            <a:spAutoFit/>
          </a:bodyPr>
          <a:lstStyle/>
          <a:p>
            <a:pPr algn="ctr"/>
            <a:r>
              <a:rPr lang="tr-TR" sz="1200" dirty="0">
                <a:solidFill>
                  <a:srgbClr val="2EB0A2"/>
                </a:solidFill>
                <a:cs typeface="+mn-ea"/>
                <a:sym typeface="+mn-lt"/>
              </a:rPr>
              <a:t>START</a:t>
            </a:r>
          </a:p>
        </p:txBody>
      </p:sp>
      <p:grpSp>
        <p:nvGrpSpPr>
          <p:cNvPr id="58" name="Group 45"/>
          <p:cNvGrpSpPr/>
          <p:nvPr/>
        </p:nvGrpSpPr>
        <p:grpSpPr>
          <a:xfrm>
            <a:off x="10075250" y="2674905"/>
            <a:ext cx="400051" cy="2227295"/>
            <a:chOff x="3041780" y="7737410"/>
            <a:chExt cx="800101" cy="4454590"/>
          </a:xfrm>
          <a:solidFill>
            <a:srgbClr val="2EB0A2"/>
          </a:solidFill>
        </p:grpSpPr>
        <p:sp>
          <p:nvSpPr>
            <p:cNvPr id="59" name="Rectangle 46"/>
            <p:cNvSpPr/>
            <p:nvPr/>
          </p:nvSpPr>
          <p:spPr>
            <a:xfrm>
              <a:off x="3041781" y="7737410"/>
              <a:ext cx="800100" cy="405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60" name="Oval 47"/>
            <p:cNvSpPr/>
            <p:nvPr/>
          </p:nvSpPr>
          <p:spPr>
            <a:xfrm>
              <a:off x="3041780" y="11391899"/>
              <a:ext cx="800101" cy="800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grpSp>
      <p:sp>
        <p:nvSpPr>
          <p:cNvPr id="61" name="TextBox 49"/>
          <p:cNvSpPr txBox="1"/>
          <p:nvPr/>
        </p:nvSpPr>
        <p:spPr>
          <a:xfrm>
            <a:off x="9530552" y="4525188"/>
            <a:ext cx="479618" cy="276999"/>
          </a:xfrm>
          <a:prstGeom prst="rect">
            <a:avLst/>
          </a:prstGeom>
          <a:noFill/>
        </p:spPr>
        <p:txBody>
          <a:bodyPr wrap="none" rtlCol="0">
            <a:spAutoFit/>
          </a:bodyPr>
          <a:lstStyle/>
          <a:p>
            <a:pPr algn="ctr"/>
            <a:r>
              <a:rPr lang="tr-TR" sz="1200">
                <a:solidFill>
                  <a:srgbClr val="2EB0A2"/>
                </a:solidFill>
                <a:cs typeface="+mn-ea"/>
                <a:sym typeface="+mn-lt"/>
              </a:rPr>
              <a:t>END</a:t>
            </a:r>
          </a:p>
        </p:txBody>
      </p:sp>
      <p:sp>
        <p:nvSpPr>
          <p:cNvPr id="62" name="TextBox 24"/>
          <p:cNvSpPr txBox="1"/>
          <p:nvPr/>
        </p:nvSpPr>
        <p:spPr>
          <a:xfrm>
            <a:off x="1945553" y="2884287"/>
            <a:ext cx="809837" cy="246221"/>
          </a:xfrm>
          <a:prstGeom prst="rect">
            <a:avLst/>
          </a:prstGeom>
          <a:noFill/>
        </p:spPr>
        <p:txBody>
          <a:bodyPr wrap="none" rtlCol="0">
            <a:spAutoFit/>
          </a:bodyPr>
          <a:lstStyle/>
          <a:p>
            <a:pPr algn="ctr"/>
            <a:r>
              <a:rPr lang="tr-TR" sz="1000" b="1" dirty="0">
                <a:solidFill>
                  <a:srgbClr val="2EB0A2"/>
                </a:solidFill>
                <a:cs typeface="+mn-ea"/>
                <a:sym typeface="+mn-lt"/>
              </a:rPr>
              <a:t>PIE CHART</a:t>
            </a:r>
          </a:p>
        </p:txBody>
      </p:sp>
      <p:sp>
        <p:nvSpPr>
          <p:cNvPr id="63" name="TextBox 51"/>
          <p:cNvSpPr txBox="1"/>
          <p:nvPr/>
        </p:nvSpPr>
        <p:spPr>
          <a:xfrm>
            <a:off x="3250348" y="2212781"/>
            <a:ext cx="606256" cy="246221"/>
          </a:xfrm>
          <a:prstGeom prst="rect">
            <a:avLst/>
          </a:prstGeom>
          <a:noFill/>
        </p:spPr>
        <p:txBody>
          <a:bodyPr wrap="none" rtlCol="0">
            <a:spAutoFit/>
          </a:bodyPr>
          <a:lstStyle/>
          <a:p>
            <a:pPr algn="ctr"/>
            <a:r>
              <a:rPr lang="tr-TR" sz="1000" b="1" dirty="0">
                <a:solidFill>
                  <a:srgbClr val="2C6A80"/>
                </a:solidFill>
                <a:cs typeface="+mn-ea"/>
                <a:sym typeface="+mn-lt"/>
              </a:rPr>
              <a:t>SHIELD</a:t>
            </a:r>
          </a:p>
        </p:txBody>
      </p:sp>
      <p:sp>
        <p:nvSpPr>
          <p:cNvPr id="64" name="TextBox 52"/>
          <p:cNvSpPr txBox="1"/>
          <p:nvPr/>
        </p:nvSpPr>
        <p:spPr>
          <a:xfrm>
            <a:off x="5588472" y="2212781"/>
            <a:ext cx="821059" cy="246221"/>
          </a:xfrm>
          <a:prstGeom prst="rect">
            <a:avLst/>
          </a:prstGeom>
          <a:noFill/>
        </p:spPr>
        <p:txBody>
          <a:bodyPr wrap="none" rtlCol="0">
            <a:spAutoFit/>
          </a:bodyPr>
          <a:lstStyle/>
          <a:p>
            <a:pPr algn="ctr"/>
            <a:r>
              <a:rPr lang="tr-TR" sz="1000" b="1" dirty="0">
                <a:solidFill>
                  <a:srgbClr val="2C6A80"/>
                </a:solidFill>
                <a:cs typeface="+mn-ea"/>
                <a:sym typeface="+mn-lt"/>
              </a:rPr>
              <a:t>SHOPPING</a:t>
            </a:r>
          </a:p>
        </p:txBody>
      </p:sp>
      <p:sp>
        <p:nvSpPr>
          <p:cNvPr id="65" name="TextBox 53"/>
          <p:cNvSpPr txBox="1"/>
          <p:nvPr/>
        </p:nvSpPr>
        <p:spPr>
          <a:xfrm>
            <a:off x="8132575" y="2212781"/>
            <a:ext cx="583814" cy="246221"/>
          </a:xfrm>
          <a:prstGeom prst="rect">
            <a:avLst/>
          </a:prstGeom>
          <a:noFill/>
        </p:spPr>
        <p:txBody>
          <a:bodyPr wrap="none" rtlCol="0">
            <a:spAutoFit/>
          </a:bodyPr>
          <a:lstStyle/>
          <a:p>
            <a:pPr algn="ctr"/>
            <a:r>
              <a:rPr lang="tr-TR" sz="1000" b="1" dirty="0">
                <a:solidFill>
                  <a:srgbClr val="2C6A80"/>
                </a:solidFill>
                <a:cs typeface="+mn-ea"/>
                <a:sym typeface="+mn-lt"/>
              </a:rPr>
              <a:t>TRUCK</a:t>
            </a:r>
          </a:p>
        </p:txBody>
      </p:sp>
      <p:sp>
        <p:nvSpPr>
          <p:cNvPr id="66" name="TextBox 54"/>
          <p:cNvSpPr txBox="1"/>
          <p:nvPr/>
        </p:nvSpPr>
        <p:spPr>
          <a:xfrm>
            <a:off x="4531169" y="2884287"/>
            <a:ext cx="489236" cy="246221"/>
          </a:xfrm>
          <a:prstGeom prst="rect">
            <a:avLst/>
          </a:prstGeom>
          <a:noFill/>
        </p:spPr>
        <p:txBody>
          <a:bodyPr wrap="none" rtlCol="0">
            <a:spAutoFit/>
          </a:bodyPr>
          <a:lstStyle/>
          <a:p>
            <a:pPr algn="ctr"/>
            <a:r>
              <a:rPr lang="tr-TR" sz="1000" b="1" dirty="0">
                <a:solidFill>
                  <a:srgbClr val="2EB0A2"/>
                </a:solidFill>
                <a:cs typeface="+mn-ea"/>
                <a:sym typeface="+mn-lt"/>
              </a:rPr>
              <a:t>SAVE</a:t>
            </a:r>
          </a:p>
        </p:txBody>
      </p:sp>
      <p:sp>
        <p:nvSpPr>
          <p:cNvPr id="67" name="TextBox 62"/>
          <p:cNvSpPr txBox="1"/>
          <p:nvPr/>
        </p:nvSpPr>
        <p:spPr>
          <a:xfrm>
            <a:off x="6967874" y="2884287"/>
            <a:ext cx="492444" cy="246221"/>
          </a:xfrm>
          <a:prstGeom prst="rect">
            <a:avLst/>
          </a:prstGeom>
          <a:noFill/>
        </p:spPr>
        <p:txBody>
          <a:bodyPr wrap="none" rtlCol="0">
            <a:spAutoFit/>
          </a:bodyPr>
          <a:lstStyle/>
          <a:p>
            <a:pPr algn="ctr"/>
            <a:r>
              <a:rPr lang="tr-TR" sz="1000" b="1" dirty="0">
                <a:solidFill>
                  <a:srgbClr val="2EB0A2"/>
                </a:solidFill>
                <a:cs typeface="+mn-ea"/>
                <a:sym typeface="+mn-lt"/>
              </a:rPr>
              <a:t>STAR</a:t>
            </a:r>
          </a:p>
        </p:txBody>
      </p:sp>
      <p:sp>
        <p:nvSpPr>
          <p:cNvPr id="68" name="TextBox 63"/>
          <p:cNvSpPr txBox="1"/>
          <p:nvPr/>
        </p:nvSpPr>
        <p:spPr>
          <a:xfrm>
            <a:off x="9413089" y="2884287"/>
            <a:ext cx="502062" cy="246221"/>
          </a:xfrm>
          <a:prstGeom prst="rect">
            <a:avLst/>
          </a:prstGeom>
          <a:noFill/>
        </p:spPr>
        <p:txBody>
          <a:bodyPr wrap="none" rtlCol="0">
            <a:spAutoFit/>
          </a:bodyPr>
          <a:lstStyle/>
          <a:p>
            <a:pPr algn="ctr"/>
            <a:r>
              <a:rPr lang="tr-TR" sz="1000" b="1" dirty="0">
                <a:solidFill>
                  <a:srgbClr val="2EB0A2"/>
                </a:solidFill>
                <a:cs typeface="+mn-ea"/>
                <a:sym typeface="+mn-lt"/>
              </a:rPr>
              <a:t>TAGS</a:t>
            </a:r>
          </a:p>
        </p:txBody>
      </p:sp>
      <p:sp>
        <p:nvSpPr>
          <p:cNvPr id="69" name="Oval 1"/>
          <p:cNvSpPr/>
          <p:nvPr/>
        </p:nvSpPr>
        <p:spPr>
          <a:xfrm>
            <a:off x="1634599" y="4555995"/>
            <a:ext cx="171451" cy="171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70" name="Oval 37"/>
          <p:cNvSpPr/>
          <p:nvPr/>
        </p:nvSpPr>
        <p:spPr>
          <a:xfrm>
            <a:off x="10189549" y="4555995"/>
            <a:ext cx="171451" cy="171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71" name="Freeform 19"/>
          <p:cNvSpPr>
            <a:spLocks noEditPoints="1"/>
          </p:cNvSpPr>
          <p:nvPr/>
        </p:nvSpPr>
        <p:spPr bwMode="auto">
          <a:xfrm>
            <a:off x="3447373" y="2520027"/>
            <a:ext cx="241865" cy="241865"/>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2" name="Freeform 28"/>
          <p:cNvSpPr>
            <a:spLocks noEditPoints="1"/>
          </p:cNvSpPr>
          <p:nvPr/>
        </p:nvSpPr>
        <p:spPr bwMode="auto">
          <a:xfrm>
            <a:off x="4664727" y="2482725"/>
            <a:ext cx="267134" cy="279167"/>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3" name="Freeform 33"/>
          <p:cNvSpPr>
            <a:spLocks noEditPoints="1"/>
          </p:cNvSpPr>
          <p:nvPr/>
        </p:nvSpPr>
        <p:spPr bwMode="auto">
          <a:xfrm>
            <a:off x="5856011" y="2482725"/>
            <a:ext cx="267134" cy="173276"/>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4" name="Freeform 73"/>
          <p:cNvSpPr>
            <a:spLocks noEditPoints="1"/>
          </p:cNvSpPr>
          <p:nvPr/>
        </p:nvSpPr>
        <p:spPr bwMode="auto">
          <a:xfrm>
            <a:off x="7104504" y="2433991"/>
            <a:ext cx="253898" cy="270744"/>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5" name="Freeform 74"/>
          <p:cNvSpPr>
            <a:spLocks noEditPoints="1"/>
          </p:cNvSpPr>
          <p:nvPr/>
        </p:nvSpPr>
        <p:spPr bwMode="auto">
          <a:xfrm>
            <a:off x="8295370" y="2520027"/>
            <a:ext cx="281574" cy="184106"/>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6" name="Freeform 75"/>
          <p:cNvSpPr>
            <a:spLocks noEditPoints="1"/>
          </p:cNvSpPr>
          <p:nvPr/>
        </p:nvSpPr>
        <p:spPr bwMode="auto">
          <a:xfrm>
            <a:off x="2210917" y="2520450"/>
            <a:ext cx="264727" cy="250288"/>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7" name="Freeform 105"/>
          <p:cNvSpPr>
            <a:spLocks noEditPoints="1"/>
          </p:cNvSpPr>
          <p:nvPr/>
        </p:nvSpPr>
        <p:spPr bwMode="auto">
          <a:xfrm>
            <a:off x="9575702" y="2439406"/>
            <a:ext cx="219002" cy="26472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8" name="矩形 77"/>
          <p:cNvSpPr/>
          <p:nvPr/>
        </p:nvSpPr>
        <p:spPr>
          <a:xfrm>
            <a:off x="1732964" y="5330369"/>
            <a:ext cx="82550" cy="867379"/>
          </a:xfrm>
          <a:prstGeom prst="rect">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1789065" y="5152355"/>
            <a:ext cx="3005951" cy="769441"/>
          </a:xfrm>
          <a:prstGeom prst="rect">
            <a:avLst/>
          </a:prstGeom>
          <a:noFill/>
        </p:spPr>
        <p:txBody>
          <a:bodyPr wrap="none" rtlCol="0">
            <a:spAutoFit/>
          </a:bodyPr>
          <a:lstStyle/>
          <a:p>
            <a:pPr algn="ctr"/>
            <a:r>
              <a:rPr lang="zh-CN" altLang="en-US" sz="4400" b="1" dirty="0" smtClean="0">
                <a:solidFill>
                  <a:srgbClr val="2EB0A2"/>
                </a:solidFill>
                <a:latin typeface="Agency FB" panose="020B0503020202020204" pitchFamily="34" charset="0"/>
                <a:cs typeface="Arial" panose="020B0604020202020204" pitchFamily="34" charset="0"/>
              </a:rPr>
              <a:t>产品流程图</a:t>
            </a:r>
            <a:endParaRPr lang="zh-CN" altLang="en-US" sz="4400" b="1" dirty="0">
              <a:solidFill>
                <a:srgbClr val="2EB0A2"/>
              </a:solidFill>
              <a:latin typeface="Agency FB" panose="020B0503020202020204" pitchFamily="34" charset="0"/>
              <a:cs typeface="Arial" panose="020B0604020202020204" pitchFamily="34" charset="0"/>
            </a:endParaRPr>
          </a:p>
        </p:txBody>
      </p:sp>
      <p:sp>
        <p:nvSpPr>
          <p:cNvPr id="80" name="矩形 79"/>
          <p:cNvSpPr/>
          <p:nvPr/>
        </p:nvSpPr>
        <p:spPr>
          <a:xfrm>
            <a:off x="1860547" y="5764059"/>
            <a:ext cx="8654468"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75000"/>
                    <a:lumOff val="25000"/>
                  </a:schemeClr>
                </a:solidFill>
              </a:rPr>
              <a:t>By faith I mean a vision of good one cherishes and the enthusiasm that pushes one to seek its fulfillment regardless of obstacles. By faith I mean a vision of good one cherishes and the enthusiasm that pushes one to</a:t>
            </a:r>
          </a:p>
        </p:txBody>
      </p:sp>
      <p:grpSp>
        <p:nvGrpSpPr>
          <p:cNvPr id="51" name="组合 50">
            <a:extLst>
              <a:ext uri="{FF2B5EF4-FFF2-40B4-BE49-F238E27FC236}">
                <a16:creationId xmlns:a16="http://schemas.microsoft.com/office/drawing/2014/main" xmlns="" id="{13831A40-A404-40F9-AE18-7EA7564A143B}"/>
              </a:ext>
            </a:extLst>
          </p:cNvPr>
          <p:cNvGrpSpPr/>
          <p:nvPr/>
        </p:nvGrpSpPr>
        <p:grpSpPr>
          <a:xfrm rot="2837432">
            <a:off x="-1598404" y="-759951"/>
            <a:ext cx="4226169" cy="3054144"/>
            <a:chOff x="569602" y="-921225"/>
            <a:chExt cx="11136187" cy="8047838"/>
          </a:xfrm>
        </p:grpSpPr>
        <p:sp>
          <p:nvSpPr>
            <p:cNvPr id="52" name="椭圆 51">
              <a:extLst>
                <a:ext uri="{FF2B5EF4-FFF2-40B4-BE49-F238E27FC236}">
                  <a16:creationId xmlns:a16="http://schemas.microsoft.com/office/drawing/2014/main" xmlns="" id="{F2967EAD-07C9-4D0C-9487-A2B0220CDD5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159F7C66-8322-4B8D-8501-3C686280529A}"/>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E627678D-8D1F-4FD3-BA79-ACCAC432AD3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12437F27-C09E-4E8B-BA13-DECCCFD2905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59C7D15F-13A9-43B8-B822-74ACD64C17C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xmlns="" id="{3036DB5F-A39B-4D6E-A68F-646A6B8EADCD}"/>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xmlns="" id="{DA292CF4-6E1F-4E40-B224-A7A9598F72E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xmlns="" id="{C282BC87-B31B-4BAC-BA26-6F1AB50A756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xmlns="" id="{514AC98D-721E-40FD-B442-DD20562AA433}"/>
              </a:ext>
            </a:extLst>
          </p:cNvPr>
          <p:cNvGrpSpPr/>
          <p:nvPr/>
        </p:nvGrpSpPr>
        <p:grpSpPr>
          <a:xfrm rot="6604501">
            <a:off x="8773714" y="5143094"/>
            <a:ext cx="4623511" cy="3341293"/>
            <a:chOff x="569602" y="-921225"/>
            <a:chExt cx="11136187" cy="8047838"/>
          </a:xfrm>
        </p:grpSpPr>
        <p:sp>
          <p:nvSpPr>
            <p:cNvPr id="85" name="椭圆 84">
              <a:extLst>
                <a:ext uri="{FF2B5EF4-FFF2-40B4-BE49-F238E27FC236}">
                  <a16:creationId xmlns:a16="http://schemas.microsoft.com/office/drawing/2014/main" xmlns="" id="{5A920C17-CE0E-4B47-8B24-12C2D44BC3F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xmlns="" id="{3218ACB9-DC5B-4A91-9E47-73E30712E48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xmlns="" id="{15775E15-5263-4604-B8A0-D6C87F42F86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xmlns="" id="{484B679E-5AD8-431F-A8B1-B1E303C8910F}"/>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xmlns="" id="{1958F020-F952-426E-9D93-C95DF0693D0F}"/>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xmlns="" id="{ADD301C3-152D-4FA9-85FA-E697E2F58E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xmlns="" id="{B9E21279-7F9B-4FFE-94AF-8855BC7A04C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xmlns="" id="{836C6BA2-D275-4DB8-BA74-32BB56C0D3A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4423882"/>
      </p:ext>
    </p:extLst>
  </p:cSld>
  <p:clrMapOvr>
    <a:masterClrMapping/>
  </p:clrMapOvr>
  <p:transition spd="slow" advTm="1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 calcmode="lin" valueType="num">
                                      <p:cBhvr>
                                        <p:cTn id="51" dur="500" fill="hold"/>
                                        <p:tgtEl>
                                          <p:spTgt spid="76"/>
                                        </p:tgtEl>
                                        <p:attrNameLst>
                                          <p:attrName>ppt_w</p:attrName>
                                        </p:attrNameLst>
                                      </p:cBhvr>
                                      <p:tavLst>
                                        <p:tav tm="0">
                                          <p:val>
                                            <p:fltVal val="0"/>
                                          </p:val>
                                        </p:tav>
                                        <p:tav tm="100000">
                                          <p:val>
                                            <p:strVal val="#ppt_w"/>
                                          </p:val>
                                        </p:tav>
                                      </p:tavLst>
                                    </p:anim>
                                    <p:anim calcmode="lin" valueType="num">
                                      <p:cBhvr>
                                        <p:cTn id="52" dur="500" fill="hold"/>
                                        <p:tgtEl>
                                          <p:spTgt spid="76"/>
                                        </p:tgtEl>
                                        <p:attrNameLst>
                                          <p:attrName>ppt_h</p:attrName>
                                        </p:attrNameLst>
                                      </p:cBhvr>
                                      <p:tavLst>
                                        <p:tav tm="0">
                                          <p:val>
                                            <p:fltVal val="0"/>
                                          </p:val>
                                        </p:tav>
                                        <p:tav tm="100000">
                                          <p:val>
                                            <p:strVal val="#ppt_h"/>
                                          </p:val>
                                        </p:tav>
                                      </p:tavLst>
                                    </p:anim>
                                    <p:animEffect transition="in" filter="fade">
                                      <p:cBhvr>
                                        <p:cTn id="53" dur="500"/>
                                        <p:tgtEl>
                                          <p:spTgt spid="76"/>
                                        </p:tgtEl>
                                      </p:cBhvr>
                                    </p:animEffect>
                                  </p:childTnLst>
                                </p:cTn>
                              </p:par>
                            </p:childTnLst>
                          </p:cTn>
                        </p:par>
                        <p:par>
                          <p:cTn id="54" fill="hold">
                            <p:stCondLst>
                              <p:cond delay="6000"/>
                            </p:stCondLst>
                            <p:childTnLst>
                              <p:par>
                                <p:cTn id="55" presetID="12" presetClass="entr" presetSubtype="1" fill="hold" grpId="0" nodeType="after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p:tgtEl>
                                          <p:spTgt spid="62"/>
                                        </p:tgtEl>
                                        <p:attrNameLst>
                                          <p:attrName>ppt_y</p:attrName>
                                        </p:attrNameLst>
                                      </p:cBhvr>
                                      <p:tavLst>
                                        <p:tav tm="0">
                                          <p:val>
                                            <p:strVal val="#ppt_y-#ppt_h*1.125000"/>
                                          </p:val>
                                        </p:tav>
                                        <p:tav tm="100000">
                                          <p:val>
                                            <p:strVal val="#ppt_y"/>
                                          </p:val>
                                        </p:tav>
                                      </p:tavLst>
                                    </p:anim>
                                    <p:animEffect transition="in" filter="wipe(down)">
                                      <p:cBhvr>
                                        <p:cTn id="58" dur="500"/>
                                        <p:tgtEl>
                                          <p:spTgt spid="62"/>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p:cTn id="62" dur="500" fill="hold"/>
                                        <p:tgtEl>
                                          <p:spTgt spid="71"/>
                                        </p:tgtEl>
                                        <p:attrNameLst>
                                          <p:attrName>ppt_w</p:attrName>
                                        </p:attrNameLst>
                                      </p:cBhvr>
                                      <p:tavLst>
                                        <p:tav tm="0">
                                          <p:val>
                                            <p:fltVal val="0"/>
                                          </p:val>
                                        </p:tav>
                                        <p:tav tm="100000">
                                          <p:val>
                                            <p:strVal val="#ppt_w"/>
                                          </p:val>
                                        </p:tav>
                                      </p:tavLst>
                                    </p:anim>
                                    <p:anim calcmode="lin" valueType="num">
                                      <p:cBhvr>
                                        <p:cTn id="63" dur="500" fill="hold"/>
                                        <p:tgtEl>
                                          <p:spTgt spid="71"/>
                                        </p:tgtEl>
                                        <p:attrNameLst>
                                          <p:attrName>ppt_h</p:attrName>
                                        </p:attrNameLst>
                                      </p:cBhvr>
                                      <p:tavLst>
                                        <p:tav tm="0">
                                          <p:val>
                                            <p:fltVal val="0"/>
                                          </p:val>
                                        </p:tav>
                                        <p:tav tm="100000">
                                          <p:val>
                                            <p:strVal val="#ppt_h"/>
                                          </p:val>
                                        </p:tav>
                                      </p:tavLst>
                                    </p:anim>
                                    <p:animEffect transition="in" filter="fade">
                                      <p:cBhvr>
                                        <p:cTn id="64" dur="500"/>
                                        <p:tgtEl>
                                          <p:spTgt spid="71"/>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additive="base">
                                        <p:cTn id="68" dur="500"/>
                                        <p:tgtEl>
                                          <p:spTgt spid="63"/>
                                        </p:tgtEl>
                                        <p:attrNameLst>
                                          <p:attrName>ppt_y</p:attrName>
                                        </p:attrNameLst>
                                      </p:cBhvr>
                                      <p:tavLst>
                                        <p:tav tm="0">
                                          <p:val>
                                            <p:strVal val="#ppt_y+#ppt_h*1.125000"/>
                                          </p:val>
                                        </p:tav>
                                        <p:tav tm="100000">
                                          <p:val>
                                            <p:strVal val="#ppt_y"/>
                                          </p:val>
                                        </p:tav>
                                      </p:tavLst>
                                    </p:anim>
                                    <p:animEffect transition="in" filter="wipe(up)">
                                      <p:cBhvr>
                                        <p:cTn id="69" dur="500"/>
                                        <p:tgtEl>
                                          <p:spTgt spid="63"/>
                                        </p:tgtEl>
                                      </p:cBhvr>
                                    </p:animEffect>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p:cTn id="73" dur="500" fill="hold"/>
                                        <p:tgtEl>
                                          <p:spTgt spid="72"/>
                                        </p:tgtEl>
                                        <p:attrNameLst>
                                          <p:attrName>ppt_w</p:attrName>
                                        </p:attrNameLst>
                                      </p:cBhvr>
                                      <p:tavLst>
                                        <p:tav tm="0">
                                          <p:val>
                                            <p:fltVal val="0"/>
                                          </p:val>
                                        </p:tav>
                                        <p:tav tm="100000">
                                          <p:val>
                                            <p:strVal val="#ppt_w"/>
                                          </p:val>
                                        </p:tav>
                                      </p:tavLst>
                                    </p:anim>
                                    <p:anim calcmode="lin" valueType="num">
                                      <p:cBhvr>
                                        <p:cTn id="74" dur="500" fill="hold"/>
                                        <p:tgtEl>
                                          <p:spTgt spid="72"/>
                                        </p:tgtEl>
                                        <p:attrNameLst>
                                          <p:attrName>ppt_h</p:attrName>
                                        </p:attrNameLst>
                                      </p:cBhvr>
                                      <p:tavLst>
                                        <p:tav tm="0">
                                          <p:val>
                                            <p:fltVal val="0"/>
                                          </p:val>
                                        </p:tav>
                                        <p:tav tm="100000">
                                          <p:val>
                                            <p:strVal val="#ppt_h"/>
                                          </p:val>
                                        </p:tav>
                                      </p:tavLst>
                                    </p:anim>
                                    <p:animEffect transition="in" filter="fade">
                                      <p:cBhvr>
                                        <p:cTn id="75" dur="500"/>
                                        <p:tgtEl>
                                          <p:spTgt spid="72"/>
                                        </p:tgtEl>
                                      </p:cBhvr>
                                    </p:animEffect>
                                  </p:childTnLst>
                                </p:cTn>
                              </p:par>
                            </p:childTnLst>
                          </p:cTn>
                        </p:par>
                        <p:par>
                          <p:cTn id="76" fill="hold">
                            <p:stCondLst>
                              <p:cond delay="8000"/>
                            </p:stCondLst>
                            <p:childTnLst>
                              <p:par>
                                <p:cTn id="77" presetID="12" presetClass="entr" presetSubtype="1"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 calcmode="lin" valueType="num">
                                      <p:cBhvr additive="base">
                                        <p:cTn id="79" dur="500"/>
                                        <p:tgtEl>
                                          <p:spTgt spid="66"/>
                                        </p:tgtEl>
                                        <p:attrNameLst>
                                          <p:attrName>ppt_y</p:attrName>
                                        </p:attrNameLst>
                                      </p:cBhvr>
                                      <p:tavLst>
                                        <p:tav tm="0">
                                          <p:val>
                                            <p:strVal val="#ppt_y-#ppt_h*1.125000"/>
                                          </p:val>
                                        </p:tav>
                                        <p:tav tm="100000">
                                          <p:val>
                                            <p:strVal val="#ppt_y"/>
                                          </p:val>
                                        </p:tav>
                                      </p:tavLst>
                                    </p:anim>
                                    <p:animEffect transition="in" filter="wipe(down)">
                                      <p:cBhvr>
                                        <p:cTn id="80" dur="500"/>
                                        <p:tgtEl>
                                          <p:spTgt spid="66"/>
                                        </p:tgtEl>
                                      </p:cBhvr>
                                    </p:animEffect>
                                  </p:childTnLst>
                                </p:cTn>
                              </p:par>
                            </p:childTnLst>
                          </p:cTn>
                        </p:par>
                        <p:par>
                          <p:cTn id="81" fill="hold">
                            <p:stCondLst>
                              <p:cond delay="8500"/>
                            </p:stCondLst>
                            <p:childTnLst>
                              <p:par>
                                <p:cTn id="82" presetID="53" presetClass="entr" presetSubtype="16"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p:cTn id="84" dur="500" fill="hold"/>
                                        <p:tgtEl>
                                          <p:spTgt spid="73"/>
                                        </p:tgtEl>
                                        <p:attrNameLst>
                                          <p:attrName>ppt_w</p:attrName>
                                        </p:attrNameLst>
                                      </p:cBhvr>
                                      <p:tavLst>
                                        <p:tav tm="0">
                                          <p:val>
                                            <p:fltVal val="0"/>
                                          </p:val>
                                        </p:tav>
                                        <p:tav tm="100000">
                                          <p:val>
                                            <p:strVal val="#ppt_w"/>
                                          </p:val>
                                        </p:tav>
                                      </p:tavLst>
                                    </p:anim>
                                    <p:anim calcmode="lin" valueType="num">
                                      <p:cBhvr>
                                        <p:cTn id="85" dur="500" fill="hold"/>
                                        <p:tgtEl>
                                          <p:spTgt spid="73"/>
                                        </p:tgtEl>
                                        <p:attrNameLst>
                                          <p:attrName>ppt_h</p:attrName>
                                        </p:attrNameLst>
                                      </p:cBhvr>
                                      <p:tavLst>
                                        <p:tav tm="0">
                                          <p:val>
                                            <p:fltVal val="0"/>
                                          </p:val>
                                        </p:tav>
                                        <p:tav tm="100000">
                                          <p:val>
                                            <p:strVal val="#ppt_h"/>
                                          </p:val>
                                        </p:tav>
                                      </p:tavLst>
                                    </p:anim>
                                    <p:animEffect transition="in" filter="fade">
                                      <p:cBhvr>
                                        <p:cTn id="86" dur="500"/>
                                        <p:tgtEl>
                                          <p:spTgt spid="73"/>
                                        </p:tgtEl>
                                      </p:cBhvr>
                                    </p:animEffect>
                                  </p:childTnLst>
                                </p:cTn>
                              </p:par>
                            </p:childTnLst>
                          </p:cTn>
                        </p:par>
                        <p:par>
                          <p:cTn id="87" fill="hold">
                            <p:stCondLst>
                              <p:cond delay="9000"/>
                            </p:stCondLst>
                            <p:childTnLst>
                              <p:par>
                                <p:cTn id="88" presetID="12" presetClass="entr" presetSubtype="4" fill="hold" grpId="0" nodeType="after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p:tgtEl>
                                          <p:spTgt spid="64"/>
                                        </p:tgtEl>
                                        <p:attrNameLst>
                                          <p:attrName>ppt_y</p:attrName>
                                        </p:attrNameLst>
                                      </p:cBhvr>
                                      <p:tavLst>
                                        <p:tav tm="0">
                                          <p:val>
                                            <p:strVal val="#ppt_y+#ppt_h*1.125000"/>
                                          </p:val>
                                        </p:tav>
                                        <p:tav tm="100000">
                                          <p:val>
                                            <p:strVal val="#ppt_y"/>
                                          </p:val>
                                        </p:tav>
                                      </p:tavLst>
                                    </p:anim>
                                    <p:animEffect transition="in" filter="wipe(up)">
                                      <p:cBhvr>
                                        <p:cTn id="91" dur="500"/>
                                        <p:tgtEl>
                                          <p:spTgt spid="64"/>
                                        </p:tgtEl>
                                      </p:cBhvr>
                                    </p:animEffect>
                                  </p:childTnLst>
                                </p:cTn>
                              </p:par>
                            </p:childTnLst>
                          </p:cTn>
                        </p:par>
                        <p:par>
                          <p:cTn id="92" fill="hold">
                            <p:stCondLst>
                              <p:cond delay="9500"/>
                            </p:stCondLst>
                            <p:childTnLst>
                              <p:par>
                                <p:cTn id="93" presetID="53" presetClass="entr" presetSubtype="16" fill="hold" grpId="0" nodeType="afterEffect">
                                  <p:stCondLst>
                                    <p:cond delay="0"/>
                                  </p:stCondLst>
                                  <p:childTnLst>
                                    <p:set>
                                      <p:cBhvr>
                                        <p:cTn id="94" dur="1" fill="hold">
                                          <p:stCondLst>
                                            <p:cond delay="0"/>
                                          </p:stCondLst>
                                        </p:cTn>
                                        <p:tgtEl>
                                          <p:spTgt spid="74"/>
                                        </p:tgtEl>
                                        <p:attrNameLst>
                                          <p:attrName>style.visibility</p:attrName>
                                        </p:attrNameLst>
                                      </p:cBhvr>
                                      <p:to>
                                        <p:strVal val="visible"/>
                                      </p:to>
                                    </p:set>
                                    <p:anim calcmode="lin" valueType="num">
                                      <p:cBhvr>
                                        <p:cTn id="95" dur="500" fill="hold"/>
                                        <p:tgtEl>
                                          <p:spTgt spid="74"/>
                                        </p:tgtEl>
                                        <p:attrNameLst>
                                          <p:attrName>ppt_w</p:attrName>
                                        </p:attrNameLst>
                                      </p:cBhvr>
                                      <p:tavLst>
                                        <p:tav tm="0">
                                          <p:val>
                                            <p:fltVal val="0"/>
                                          </p:val>
                                        </p:tav>
                                        <p:tav tm="100000">
                                          <p:val>
                                            <p:strVal val="#ppt_w"/>
                                          </p:val>
                                        </p:tav>
                                      </p:tavLst>
                                    </p:anim>
                                    <p:anim calcmode="lin" valueType="num">
                                      <p:cBhvr>
                                        <p:cTn id="96" dur="500" fill="hold"/>
                                        <p:tgtEl>
                                          <p:spTgt spid="74"/>
                                        </p:tgtEl>
                                        <p:attrNameLst>
                                          <p:attrName>ppt_h</p:attrName>
                                        </p:attrNameLst>
                                      </p:cBhvr>
                                      <p:tavLst>
                                        <p:tav tm="0">
                                          <p:val>
                                            <p:fltVal val="0"/>
                                          </p:val>
                                        </p:tav>
                                        <p:tav tm="100000">
                                          <p:val>
                                            <p:strVal val="#ppt_h"/>
                                          </p:val>
                                        </p:tav>
                                      </p:tavLst>
                                    </p:anim>
                                    <p:animEffect transition="in" filter="fade">
                                      <p:cBhvr>
                                        <p:cTn id="97" dur="500"/>
                                        <p:tgtEl>
                                          <p:spTgt spid="74"/>
                                        </p:tgtEl>
                                      </p:cBhvr>
                                    </p:animEffect>
                                  </p:childTnLst>
                                </p:cTn>
                              </p:par>
                            </p:childTnLst>
                          </p:cTn>
                        </p:par>
                        <p:par>
                          <p:cTn id="98" fill="hold">
                            <p:stCondLst>
                              <p:cond delay="10000"/>
                            </p:stCondLst>
                            <p:childTnLst>
                              <p:par>
                                <p:cTn id="99" presetID="12" presetClass="entr" presetSubtype="1" fill="hold" grpId="0" nodeType="afterEffect">
                                  <p:stCondLst>
                                    <p:cond delay="0"/>
                                  </p:stCondLst>
                                  <p:childTnLst>
                                    <p:set>
                                      <p:cBhvr>
                                        <p:cTn id="100" dur="1" fill="hold">
                                          <p:stCondLst>
                                            <p:cond delay="0"/>
                                          </p:stCondLst>
                                        </p:cTn>
                                        <p:tgtEl>
                                          <p:spTgt spid="67"/>
                                        </p:tgtEl>
                                        <p:attrNameLst>
                                          <p:attrName>style.visibility</p:attrName>
                                        </p:attrNameLst>
                                      </p:cBhvr>
                                      <p:to>
                                        <p:strVal val="visible"/>
                                      </p:to>
                                    </p:set>
                                    <p:anim calcmode="lin" valueType="num">
                                      <p:cBhvr additive="base">
                                        <p:cTn id="101" dur="500"/>
                                        <p:tgtEl>
                                          <p:spTgt spid="67"/>
                                        </p:tgtEl>
                                        <p:attrNameLst>
                                          <p:attrName>ppt_y</p:attrName>
                                        </p:attrNameLst>
                                      </p:cBhvr>
                                      <p:tavLst>
                                        <p:tav tm="0">
                                          <p:val>
                                            <p:strVal val="#ppt_y-#ppt_h*1.125000"/>
                                          </p:val>
                                        </p:tav>
                                        <p:tav tm="100000">
                                          <p:val>
                                            <p:strVal val="#ppt_y"/>
                                          </p:val>
                                        </p:tav>
                                      </p:tavLst>
                                    </p:anim>
                                    <p:animEffect transition="in" filter="wipe(down)">
                                      <p:cBhvr>
                                        <p:cTn id="102" dur="500"/>
                                        <p:tgtEl>
                                          <p:spTgt spid="67"/>
                                        </p:tgtEl>
                                      </p:cBhvr>
                                    </p:animEffect>
                                  </p:childTnLst>
                                </p:cTn>
                              </p:par>
                            </p:childTnLst>
                          </p:cTn>
                        </p:par>
                        <p:par>
                          <p:cTn id="103" fill="hold">
                            <p:stCondLst>
                              <p:cond delay="10500"/>
                            </p:stCondLst>
                            <p:childTnLst>
                              <p:par>
                                <p:cTn id="104" presetID="53" presetClass="entr" presetSubtype="16" fill="hold" grpId="0" nodeType="afterEffect">
                                  <p:stCondLst>
                                    <p:cond delay="0"/>
                                  </p:stCondLst>
                                  <p:childTnLst>
                                    <p:set>
                                      <p:cBhvr>
                                        <p:cTn id="105" dur="1" fill="hold">
                                          <p:stCondLst>
                                            <p:cond delay="0"/>
                                          </p:stCondLst>
                                        </p:cTn>
                                        <p:tgtEl>
                                          <p:spTgt spid="75"/>
                                        </p:tgtEl>
                                        <p:attrNameLst>
                                          <p:attrName>style.visibility</p:attrName>
                                        </p:attrNameLst>
                                      </p:cBhvr>
                                      <p:to>
                                        <p:strVal val="visible"/>
                                      </p:to>
                                    </p:set>
                                    <p:anim calcmode="lin" valueType="num">
                                      <p:cBhvr>
                                        <p:cTn id="106" dur="500" fill="hold"/>
                                        <p:tgtEl>
                                          <p:spTgt spid="75"/>
                                        </p:tgtEl>
                                        <p:attrNameLst>
                                          <p:attrName>ppt_w</p:attrName>
                                        </p:attrNameLst>
                                      </p:cBhvr>
                                      <p:tavLst>
                                        <p:tav tm="0">
                                          <p:val>
                                            <p:fltVal val="0"/>
                                          </p:val>
                                        </p:tav>
                                        <p:tav tm="100000">
                                          <p:val>
                                            <p:strVal val="#ppt_w"/>
                                          </p:val>
                                        </p:tav>
                                      </p:tavLst>
                                    </p:anim>
                                    <p:anim calcmode="lin" valueType="num">
                                      <p:cBhvr>
                                        <p:cTn id="107" dur="500" fill="hold"/>
                                        <p:tgtEl>
                                          <p:spTgt spid="75"/>
                                        </p:tgtEl>
                                        <p:attrNameLst>
                                          <p:attrName>ppt_h</p:attrName>
                                        </p:attrNameLst>
                                      </p:cBhvr>
                                      <p:tavLst>
                                        <p:tav tm="0">
                                          <p:val>
                                            <p:fltVal val="0"/>
                                          </p:val>
                                        </p:tav>
                                        <p:tav tm="100000">
                                          <p:val>
                                            <p:strVal val="#ppt_h"/>
                                          </p:val>
                                        </p:tav>
                                      </p:tavLst>
                                    </p:anim>
                                    <p:animEffect transition="in" filter="fade">
                                      <p:cBhvr>
                                        <p:cTn id="108" dur="500"/>
                                        <p:tgtEl>
                                          <p:spTgt spid="75"/>
                                        </p:tgtEl>
                                      </p:cBhvr>
                                    </p:animEffect>
                                  </p:childTnLst>
                                </p:cTn>
                              </p:par>
                            </p:childTnLst>
                          </p:cTn>
                        </p:par>
                        <p:par>
                          <p:cTn id="109" fill="hold">
                            <p:stCondLst>
                              <p:cond delay="11000"/>
                            </p:stCondLst>
                            <p:childTnLst>
                              <p:par>
                                <p:cTn id="110" presetID="12" presetClass="entr" presetSubtype="4" fill="hold" grpId="0" nodeType="afterEffect">
                                  <p:stCondLst>
                                    <p:cond delay="0"/>
                                  </p:stCondLst>
                                  <p:childTnLst>
                                    <p:set>
                                      <p:cBhvr>
                                        <p:cTn id="111" dur="1" fill="hold">
                                          <p:stCondLst>
                                            <p:cond delay="0"/>
                                          </p:stCondLst>
                                        </p:cTn>
                                        <p:tgtEl>
                                          <p:spTgt spid="65"/>
                                        </p:tgtEl>
                                        <p:attrNameLst>
                                          <p:attrName>style.visibility</p:attrName>
                                        </p:attrNameLst>
                                      </p:cBhvr>
                                      <p:to>
                                        <p:strVal val="visible"/>
                                      </p:to>
                                    </p:set>
                                    <p:anim calcmode="lin" valueType="num">
                                      <p:cBhvr additive="base">
                                        <p:cTn id="112" dur="500"/>
                                        <p:tgtEl>
                                          <p:spTgt spid="65"/>
                                        </p:tgtEl>
                                        <p:attrNameLst>
                                          <p:attrName>ppt_y</p:attrName>
                                        </p:attrNameLst>
                                      </p:cBhvr>
                                      <p:tavLst>
                                        <p:tav tm="0">
                                          <p:val>
                                            <p:strVal val="#ppt_y+#ppt_h*1.125000"/>
                                          </p:val>
                                        </p:tav>
                                        <p:tav tm="100000">
                                          <p:val>
                                            <p:strVal val="#ppt_y"/>
                                          </p:val>
                                        </p:tav>
                                      </p:tavLst>
                                    </p:anim>
                                    <p:animEffect transition="in" filter="wipe(up)">
                                      <p:cBhvr>
                                        <p:cTn id="113" dur="500"/>
                                        <p:tgtEl>
                                          <p:spTgt spid="65"/>
                                        </p:tgtEl>
                                      </p:cBhvr>
                                    </p:animEffect>
                                  </p:childTnLst>
                                </p:cTn>
                              </p:par>
                            </p:childTnLst>
                          </p:cTn>
                        </p:par>
                        <p:par>
                          <p:cTn id="114" fill="hold">
                            <p:stCondLst>
                              <p:cond delay="11500"/>
                            </p:stCondLst>
                            <p:childTnLst>
                              <p:par>
                                <p:cTn id="115" presetID="53" presetClass="entr" presetSubtype="16" fill="hold" grpId="0" nodeType="afterEffect">
                                  <p:stCondLst>
                                    <p:cond delay="0"/>
                                  </p:stCondLst>
                                  <p:childTnLst>
                                    <p:set>
                                      <p:cBhvr>
                                        <p:cTn id="116" dur="1" fill="hold">
                                          <p:stCondLst>
                                            <p:cond delay="0"/>
                                          </p:stCondLst>
                                        </p:cTn>
                                        <p:tgtEl>
                                          <p:spTgt spid="77"/>
                                        </p:tgtEl>
                                        <p:attrNameLst>
                                          <p:attrName>style.visibility</p:attrName>
                                        </p:attrNameLst>
                                      </p:cBhvr>
                                      <p:to>
                                        <p:strVal val="visible"/>
                                      </p:to>
                                    </p:set>
                                    <p:anim calcmode="lin" valueType="num">
                                      <p:cBhvr>
                                        <p:cTn id="117" dur="500" fill="hold"/>
                                        <p:tgtEl>
                                          <p:spTgt spid="77"/>
                                        </p:tgtEl>
                                        <p:attrNameLst>
                                          <p:attrName>ppt_w</p:attrName>
                                        </p:attrNameLst>
                                      </p:cBhvr>
                                      <p:tavLst>
                                        <p:tav tm="0">
                                          <p:val>
                                            <p:fltVal val="0"/>
                                          </p:val>
                                        </p:tav>
                                        <p:tav tm="100000">
                                          <p:val>
                                            <p:strVal val="#ppt_w"/>
                                          </p:val>
                                        </p:tav>
                                      </p:tavLst>
                                    </p:anim>
                                    <p:anim calcmode="lin" valueType="num">
                                      <p:cBhvr>
                                        <p:cTn id="118" dur="500" fill="hold"/>
                                        <p:tgtEl>
                                          <p:spTgt spid="77"/>
                                        </p:tgtEl>
                                        <p:attrNameLst>
                                          <p:attrName>ppt_h</p:attrName>
                                        </p:attrNameLst>
                                      </p:cBhvr>
                                      <p:tavLst>
                                        <p:tav tm="0">
                                          <p:val>
                                            <p:fltVal val="0"/>
                                          </p:val>
                                        </p:tav>
                                        <p:tav tm="100000">
                                          <p:val>
                                            <p:strVal val="#ppt_h"/>
                                          </p:val>
                                        </p:tav>
                                      </p:tavLst>
                                    </p:anim>
                                    <p:animEffect transition="in" filter="fade">
                                      <p:cBhvr>
                                        <p:cTn id="119" dur="500"/>
                                        <p:tgtEl>
                                          <p:spTgt spid="77"/>
                                        </p:tgtEl>
                                      </p:cBhvr>
                                    </p:animEffect>
                                  </p:childTnLst>
                                </p:cTn>
                              </p:par>
                            </p:childTnLst>
                          </p:cTn>
                        </p:par>
                        <p:par>
                          <p:cTn id="120" fill="hold">
                            <p:stCondLst>
                              <p:cond delay="12000"/>
                            </p:stCondLst>
                            <p:childTnLst>
                              <p:par>
                                <p:cTn id="121" presetID="12" presetClass="entr" presetSubtype="1"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additive="base">
                                        <p:cTn id="123" dur="500"/>
                                        <p:tgtEl>
                                          <p:spTgt spid="68"/>
                                        </p:tgtEl>
                                        <p:attrNameLst>
                                          <p:attrName>ppt_y</p:attrName>
                                        </p:attrNameLst>
                                      </p:cBhvr>
                                      <p:tavLst>
                                        <p:tav tm="0">
                                          <p:val>
                                            <p:strVal val="#ppt_y-#ppt_h*1.125000"/>
                                          </p:val>
                                        </p:tav>
                                        <p:tav tm="100000">
                                          <p:val>
                                            <p:strVal val="#ppt_y"/>
                                          </p:val>
                                        </p:tav>
                                      </p:tavLst>
                                    </p:anim>
                                    <p:animEffect transition="in" filter="wipe(down)">
                                      <p:cBhvr>
                                        <p:cTn id="124" dur="500"/>
                                        <p:tgtEl>
                                          <p:spTgt spid="68"/>
                                        </p:tgtEl>
                                      </p:cBhvr>
                                    </p:animEffect>
                                  </p:childTnLst>
                                </p:cTn>
                              </p:par>
                            </p:childTnLst>
                          </p:cTn>
                        </p:par>
                        <p:par>
                          <p:cTn id="125" fill="hold">
                            <p:stCondLst>
                              <p:cond delay="12500"/>
                            </p:stCondLst>
                            <p:childTnLst>
                              <p:par>
                                <p:cTn id="126" presetID="22" presetClass="entr" presetSubtype="4" fill="hold" grpId="0" nodeType="after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wipe(down)">
                                      <p:cBhvr>
                                        <p:cTn id="128" dur="500"/>
                                        <p:tgtEl>
                                          <p:spTgt spid="78"/>
                                        </p:tgtEl>
                                      </p:cBhvr>
                                    </p:animEffect>
                                  </p:childTnLst>
                                </p:cTn>
                              </p:par>
                            </p:childTnLst>
                          </p:cTn>
                        </p:par>
                        <p:par>
                          <p:cTn id="129" fill="hold">
                            <p:stCondLst>
                              <p:cond delay="13000"/>
                            </p:stCondLst>
                            <p:childTnLst>
                              <p:par>
                                <p:cTn id="130" presetID="22" presetClass="entr" presetSubtype="1" fill="hold" grpId="0" nodeType="after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wipe(up)">
                                      <p:cBhvr>
                                        <p:cTn id="132" dur="500"/>
                                        <p:tgtEl>
                                          <p:spTgt spid="79"/>
                                        </p:tgtEl>
                                      </p:cBhvr>
                                    </p:animEffect>
                                  </p:childTnLst>
                                </p:cTn>
                              </p:par>
                            </p:childTnLst>
                          </p:cTn>
                        </p:par>
                        <p:par>
                          <p:cTn id="133" fill="hold">
                            <p:stCondLst>
                              <p:cond delay="13500"/>
                            </p:stCondLst>
                            <p:childTnLst>
                              <p:par>
                                <p:cTn id="134" presetID="22" presetClass="entr" presetSubtype="1" fill="hold" grpId="0" nodeType="after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up)">
                                      <p:cBhvr>
                                        <p:cTn id="1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animBg="1"/>
      <p:bldP spid="47" grpId="0" animBg="1"/>
      <p:bldP spid="57" grpId="0"/>
      <p:bldP spid="61" grpId="0"/>
      <p:bldP spid="62" grpId="0"/>
      <p:bldP spid="63" grpId="0"/>
      <p:bldP spid="64" grpId="0"/>
      <p:bldP spid="65" grpId="0"/>
      <p:bldP spid="66" grpId="0"/>
      <p:bldP spid="67" grpId="0"/>
      <p:bldP spid="68" grpId="0"/>
      <p:bldP spid="71" grpId="0" animBg="1"/>
      <p:bldP spid="72" grpId="0" animBg="1"/>
      <p:bldP spid="73" grpId="0" animBg="1"/>
      <p:bldP spid="74" grpId="0" animBg="1"/>
      <p:bldP spid="75" grpId="0" animBg="1"/>
      <p:bldP spid="76" grpId="0" animBg="1"/>
      <p:bldP spid="77" grpId="0" animBg="1"/>
      <p:bldP spid="78" grpId="0" animBg="1"/>
      <p:bldP spid="79"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9ABD8D76-7A75-48F8-85D2-2815CBAF8D4D}"/>
              </a:ext>
            </a:extLst>
          </p:cNvPr>
          <p:cNvGrpSpPr/>
          <p:nvPr/>
        </p:nvGrpSpPr>
        <p:grpSpPr>
          <a:xfrm rot="2837432">
            <a:off x="-1598404" y="-759951"/>
            <a:ext cx="4226169" cy="3054144"/>
            <a:chOff x="569602" y="-921225"/>
            <a:chExt cx="11136187" cy="8047838"/>
          </a:xfrm>
        </p:grpSpPr>
        <p:sp>
          <p:nvSpPr>
            <p:cNvPr id="37" name="椭圆 36">
              <a:extLst>
                <a:ext uri="{FF2B5EF4-FFF2-40B4-BE49-F238E27FC236}">
                  <a16:creationId xmlns:a16="http://schemas.microsoft.com/office/drawing/2014/main" xmlns="" id="{108A8BBF-F96E-4919-8832-1E804960E63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14A59BA4-A192-46C6-973E-78E0CE158CA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F87E1E93-BA11-46BF-8811-6554ABAD2C2F}"/>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C482F57E-61C8-44EF-8774-6A7AE284514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6ECF451D-9CCA-4E41-9BE5-246B5FF92341}"/>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147A35FB-D02D-4FAE-8493-69E198DD26B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A7C801CE-79E2-40B0-BB57-C2A1589EDC1E}"/>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1D2F3DFF-BFC9-4807-80A6-6F7D3C8EDF1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xmlns="" id="{33AC05B2-9BFF-4552-919F-FA8A88A139D7}"/>
              </a:ext>
            </a:extLst>
          </p:cNvPr>
          <p:cNvGrpSpPr/>
          <p:nvPr/>
        </p:nvGrpSpPr>
        <p:grpSpPr>
          <a:xfrm rot="6604501">
            <a:off x="8773714" y="5143094"/>
            <a:ext cx="4623511" cy="3341293"/>
            <a:chOff x="569602" y="-921225"/>
            <a:chExt cx="11136187" cy="8047838"/>
          </a:xfrm>
        </p:grpSpPr>
        <p:sp>
          <p:nvSpPr>
            <p:cNvPr id="46" name="椭圆 45">
              <a:extLst>
                <a:ext uri="{FF2B5EF4-FFF2-40B4-BE49-F238E27FC236}">
                  <a16:creationId xmlns:a16="http://schemas.microsoft.com/office/drawing/2014/main" xmlns="" id="{9714172C-6EB9-4886-82A0-D45EE7C88724}"/>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7E70C2EF-A270-4B01-9B2F-26AD8686DC0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43310D9F-4F92-440C-9E78-D984FDD4C6E2}"/>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46B00908-A846-4E45-B521-215182ADCCE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B6814462-285E-4A65-8784-41FD7B9C7403}"/>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28343807-9503-4667-BA61-27AE3BFA9B2D}"/>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9AF17B8B-97A0-478D-A5A9-E9B7683ACF9A}"/>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A74B83C3-43E3-4DD3-84DE-F430A0F32A7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椭圆 51"/>
          <p:cNvSpPr/>
          <p:nvPr/>
        </p:nvSpPr>
        <p:spPr>
          <a:xfrm>
            <a:off x="5697521" y="1873478"/>
            <a:ext cx="1624141" cy="1624140"/>
          </a:xfrm>
          <a:prstGeom prst="ellipse">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753087" y="2793620"/>
            <a:ext cx="1624141" cy="1624140"/>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Group 34"/>
          <p:cNvGrpSpPr/>
          <p:nvPr/>
        </p:nvGrpSpPr>
        <p:grpSpPr>
          <a:xfrm>
            <a:off x="6359654" y="2294445"/>
            <a:ext cx="299874" cy="782206"/>
            <a:chOff x="2323306" y="2203133"/>
            <a:chExt cx="979488" cy="2554287"/>
          </a:xfrm>
          <a:solidFill>
            <a:schemeClr val="bg1"/>
          </a:solidFill>
        </p:grpSpPr>
        <p:sp>
          <p:nvSpPr>
            <p:cNvPr id="55"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en-US" dirty="0">
                <a:solidFill>
                  <a:prstClr val="black"/>
                </a:solidFill>
                <a:latin typeface="Agency FB" panose="020B0503020202020204" pitchFamily="34" charset="0"/>
                <a:cs typeface="+mn-ea"/>
                <a:sym typeface="+mn-lt"/>
              </a:endParaRPr>
            </a:p>
          </p:txBody>
        </p:sp>
        <p:sp>
          <p:nvSpPr>
            <p:cNvPr id="56"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en-US" dirty="0">
                <a:solidFill>
                  <a:prstClr val="black"/>
                </a:solidFill>
                <a:latin typeface="Agency FB" panose="020B0503020202020204" pitchFamily="34" charset="0"/>
                <a:cs typeface="+mn-ea"/>
                <a:sym typeface="+mn-lt"/>
              </a:endParaRPr>
            </a:p>
          </p:txBody>
        </p:sp>
      </p:grpSp>
      <p:grpSp>
        <p:nvGrpSpPr>
          <p:cNvPr id="81" name="Group 114"/>
          <p:cNvGrpSpPr/>
          <p:nvPr/>
        </p:nvGrpSpPr>
        <p:grpSpPr>
          <a:xfrm>
            <a:off x="5397874" y="3224432"/>
            <a:ext cx="334565" cy="762515"/>
            <a:chOff x="3672681" y="1899920"/>
            <a:chExt cx="1293813" cy="2947988"/>
          </a:xfrm>
          <a:solidFill>
            <a:schemeClr val="bg1"/>
          </a:solidFill>
        </p:grpSpPr>
        <p:sp>
          <p:nvSpPr>
            <p:cNvPr id="82"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latin typeface="Agency FB" panose="020B0503020202020204" pitchFamily="34" charset="0"/>
                <a:cs typeface="+mn-ea"/>
                <a:sym typeface="+mn-lt"/>
              </a:endParaRPr>
            </a:p>
          </p:txBody>
        </p:sp>
        <p:sp>
          <p:nvSpPr>
            <p:cNvPr id="83"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latin typeface="Agency FB" panose="020B0503020202020204" pitchFamily="34" charset="0"/>
                <a:cs typeface="+mn-ea"/>
                <a:sym typeface="+mn-lt"/>
              </a:endParaRPr>
            </a:p>
          </p:txBody>
        </p:sp>
      </p:grpSp>
      <p:grpSp>
        <p:nvGrpSpPr>
          <p:cNvPr id="84" name="组合 83"/>
          <p:cNvGrpSpPr/>
          <p:nvPr/>
        </p:nvGrpSpPr>
        <p:grpSpPr>
          <a:xfrm>
            <a:off x="7388550" y="1464673"/>
            <a:ext cx="4295564" cy="1328947"/>
            <a:chOff x="7382087" y="1546553"/>
            <a:chExt cx="4295564" cy="1328947"/>
          </a:xfrm>
        </p:grpSpPr>
        <p:sp>
          <p:nvSpPr>
            <p:cNvPr id="85" name="文本框 84"/>
            <p:cNvSpPr txBox="1"/>
            <p:nvPr/>
          </p:nvSpPr>
          <p:spPr>
            <a:xfrm>
              <a:off x="7382087" y="1546553"/>
              <a:ext cx="1085850" cy="523220"/>
            </a:xfrm>
            <a:prstGeom prst="rect">
              <a:avLst/>
            </a:prstGeom>
            <a:noFill/>
          </p:spPr>
          <p:txBody>
            <a:bodyPr wrap="square" rtlCol="0">
              <a:spAutoFit/>
            </a:bodyPr>
            <a:lstStyle/>
            <a:p>
              <a:r>
                <a:rPr lang="en-US" altLang="zh-CN" sz="2800" b="1" dirty="0">
                  <a:solidFill>
                    <a:srgbClr val="2F728B"/>
                  </a:solidFill>
                  <a:latin typeface="Agency FB" panose="020B0503020202020204" pitchFamily="34" charset="0"/>
                </a:rPr>
                <a:t>77.8</a:t>
              </a:r>
              <a:r>
                <a:rPr lang="en-US" altLang="zh-CN" b="1" dirty="0">
                  <a:solidFill>
                    <a:srgbClr val="2F728B"/>
                  </a:solidFill>
                  <a:latin typeface="Agency FB" panose="020B0503020202020204" pitchFamily="34" charset="0"/>
                </a:rPr>
                <a:t>%</a:t>
              </a:r>
              <a:endParaRPr lang="zh-CN" altLang="en-US" b="1" dirty="0">
                <a:solidFill>
                  <a:srgbClr val="2F728B"/>
                </a:solidFill>
                <a:latin typeface="Agency FB" panose="020B0503020202020204" pitchFamily="34" charset="0"/>
              </a:endParaRPr>
            </a:p>
          </p:txBody>
        </p:sp>
        <p:sp>
          <p:nvSpPr>
            <p:cNvPr id="86" name="文本框 85"/>
            <p:cNvSpPr txBox="1"/>
            <p:nvPr/>
          </p:nvSpPr>
          <p:spPr>
            <a:xfrm>
              <a:off x="7822405" y="2052333"/>
              <a:ext cx="1620957" cy="338554"/>
            </a:xfrm>
            <a:prstGeom prst="rect">
              <a:avLst/>
            </a:prstGeom>
            <a:noFill/>
          </p:spPr>
          <p:txBody>
            <a:bodyPr wrap="none" rtlCol="0">
              <a:spAutoFit/>
            </a:bodyPr>
            <a:lstStyle/>
            <a:p>
              <a:pPr algn="ctr"/>
              <a:r>
                <a:rPr lang="zh-CN" altLang="en-US" sz="1600" b="1" dirty="0" smtClean="0">
                  <a:solidFill>
                    <a:schemeClr val="tx1">
                      <a:lumMod val="75000"/>
                      <a:lumOff val="25000"/>
                    </a:schemeClr>
                  </a:solidFill>
                  <a:latin typeface="Agency FB" panose="020B0503020202020204" pitchFamily="34" charset="0"/>
                  <a:cs typeface="Arial" panose="020B0604020202020204" pitchFamily="34" charset="0"/>
                </a:rPr>
                <a:t>男性占比及原因</a:t>
              </a:r>
              <a:endParaRPr lang="zh-CN" altLang="en-US" sz="16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87" name="矩形 86"/>
            <p:cNvSpPr/>
            <p:nvPr/>
          </p:nvSpPr>
          <p:spPr>
            <a:xfrm>
              <a:off x="7408029" y="2372798"/>
              <a:ext cx="4269622"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grpSp>
        <p:nvGrpSpPr>
          <p:cNvPr id="88" name="组合 87"/>
          <p:cNvGrpSpPr/>
          <p:nvPr/>
        </p:nvGrpSpPr>
        <p:grpSpPr>
          <a:xfrm>
            <a:off x="467592" y="3497618"/>
            <a:ext cx="4536318" cy="1247015"/>
            <a:chOff x="753229" y="3593317"/>
            <a:chExt cx="4536318" cy="1247015"/>
          </a:xfrm>
        </p:grpSpPr>
        <p:sp>
          <p:nvSpPr>
            <p:cNvPr id="89" name="文本框 88"/>
            <p:cNvSpPr txBox="1"/>
            <p:nvPr/>
          </p:nvSpPr>
          <p:spPr>
            <a:xfrm>
              <a:off x="4203697" y="3593317"/>
              <a:ext cx="1085850" cy="523220"/>
            </a:xfrm>
            <a:prstGeom prst="rect">
              <a:avLst/>
            </a:prstGeom>
            <a:noFill/>
          </p:spPr>
          <p:txBody>
            <a:bodyPr wrap="square" rtlCol="0">
              <a:spAutoFit/>
            </a:bodyPr>
            <a:lstStyle/>
            <a:p>
              <a:r>
                <a:rPr lang="en-US" altLang="zh-CN" sz="2800" b="1" dirty="0">
                  <a:solidFill>
                    <a:srgbClr val="2EB0A2"/>
                  </a:solidFill>
                  <a:latin typeface="Agency FB" panose="020B0503020202020204" pitchFamily="34" charset="0"/>
                </a:rPr>
                <a:t>22.2</a:t>
              </a:r>
              <a:r>
                <a:rPr lang="en-US" altLang="zh-CN" b="1" dirty="0">
                  <a:solidFill>
                    <a:srgbClr val="2EB0A2"/>
                  </a:solidFill>
                  <a:latin typeface="Agency FB" panose="020B0503020202020204" pitchFamily="34" charset="0"/>
                </a:rPr>
                <a:t>%</a:t>
              </a:r>
              <a:endParaRPr lang="zh-CN" altLang="en-US" b="1" dirty="0">
                <a:solidFill>
                  <a:srgbClr val="2EB0A2"/>
                </a:solidFill>
                <a:latin typeface="Agency FB" panose="020B0503020202020204" pitchFamily="34" charset="0"/>
              </a:endParaRPr>
            </a:p>
          </p:txBody>
        </p:sp>
        <p:sp>
          <p:nvSpPr>
            <p:cNvPr id="90" name="文本框 89"/>
            <p:cNvSpPr txBox="1"/>
            <p:nvPr/>
          </p:nvSpPr>
          <p:spPr>
            <a:xfrm>
              <a:off x="2987518" y="4080890"/>
              <a:ext cx="1620957" cy="338554"/>
            </a:xfrm>
            <a:prstGeom prst="rect">
              <a:avLst/>
            </a:prstGeom>
            <a:noFill/>
          </p:spPr>
          <p:txBody>
            <a:bodyPr wrap="none" rtlCol="0">
              <a:spAutoFit/>
            </a:bodyPr>
            <a:lstStyle/>
            <a:p>
              <a:pPr algn="ctr"/>
              <a:r>
                <a:rPr lang="zh-CN" altLang="en-US" sz="1600" b="1" dirty="0" smtClean="0">
                  <a:solidFill>
                    <a:schemeClr val="tx1">
                      <a:lumMod val="75000"/>
                      <a:lumOff val="25000"/>
                    </a:schemeClr>
                  </a:solidFill>
                  <a:latin typeface="Agency FB" panose="020B0503020202020204" pitchFamily="34" charset="0"/>
                  <a:cs typeface="Arial" panose="020B0604020202020204" pitchFamily="34" charset="0"/>
                </a:rPr>
                <a:t>女性占比及原因</a:t>
              </a:r>
              <a:endParaRPr lang="zh-CN" altLang="en-US" sz="16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91" name="矩形 90"/>
            <p:cNvSpPr/>
            <p:nvPr/>
          </p:nvSpPr>
          <p:spPr>
            <a:xfrm>
              <a:off x="753229" y="4337630"/>
              <a:ext cx="4269622" cy="502702"/>
            </a:xfrm>
            <a:prstGeom prst="rect">
              <a:avLst/>
            </a:prstGeom>
          </p:spPr>
          <p:txBody>
            <a:bodyPr wrap="square">
              <a:spAutoFit/>
            </a:bodyPr>
            <a:lstStyle/>
            <a:p>
              <a:pPr algn="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sp>
        <p:nvSpPr>
          <p:cNvPr id="92" name="椭圆 91"/>
          <p:cNvSpPr/>
          <p:nvPr/>
        </p:nvSpPr>
        <p:spPr>
          <a:xfrm>
            <a:off x="6659528" y="3680951"/>
            <a:ext cx="439445" cy="439445"/>
          </a:xfrm>
          <a:prstGeom prst="ellipse">
            <a:avLst/>
          </a:prstGeom>
          <a:solidFill>
            <a:srgbClr val="649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5400589" y="2464588"/>
            <a:ext cx="198632" cy="198632"/>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35952" y="5229897"/>
            <a:ext cx="11463867" cy="1014558"/>
            <a:chOff x="406400" y="5085817"/>
            <a:chExt cx="11463867" cy="1014558"/>
          </a:xfrm>
        </p:grpSpPr>
        <p:sp>
          <p:nvSpPr>
            <p:cNvPr id="2" name="矩形 1"/>
            <p:cNvSpPr/>
            <p:nvPr/>
          </p:nvSpPr>
          <p:spPr>
            <a:xfrm>
              <a:off x="406400" y="5085817"/>
              <a:ext cx="11463867" cy="1012495"/>
            </a:xfrm>
            <a:prstGeom prst="rect">
              <a:avLst/>
            </a:prstGeom>
            <a:solidFill>
              <a:srgbClr val="2EB0A2">
                <a:alpha val="57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文本框 93"/>
            <p:cNvSpPr txBox="1"/>
            <p:nvPr/>
          </p:nvSpPr>
          <p:spPr>
            <a:xfrm>
              <a:off x="726014" y="5120302"/>
              <a:ext cx="3467616" cy="584775"/>
            </a:xfrm>
            <a:prstGeom prst="rect">
              <a:avLst/>
            </a:prstGeom>
            <a:noFill/>
          </p:spPr>
          <p:txBody>
            <a:bodyPr wrap="none" rtlCol="0">
              <a:spAutoFit/>
            </a:bodyPr>
            <a:lstStyle/>
            <a:p>
              <a:pPr algn="ctr"/>
              <a:r>
                <a:rPr lang="zh-CN" altLang="en-US" sz="3200" b="1" dirty="0" smtClean="0">
                  <a:solidFill>
                    <a:schemeClr val="bg1"/>
                  </a:solidFill>
                  <a:latin typeface="Agency FB" panose="020B0503020202020204" pitchFamily="34" charset="0"/>
                  <a:cs typeface="Arial" panose="020B0604020202020204" pitchFamily="34" charset="0"/>
                </a:rPr>
                <a:t>产品使用性别占比</a:t>
              </a:r>
              <a:endParaRPr lang="zh-CN" altLang="en-US" sz="3200" b="1" dirty="0">
                <a:solidFill>
                  <a:schemeClr val="bg1"/>
                </a:solidFill>
                <a:latin typeface="Agency FB" panose="020B0503020202020204" pitchFamily="34" charset="0"/>
                <a:cs typeface="Arial" panose="020B0604020202020204" pitchFamily="34" charset="0"/>
              </a:endParaRPr>
            </a:p>
          </p:txBody>
        </p:sp>
        <p:sp>
          <p:nvSpPr>
            <p:cNvPr id="95" name="矩形 94"/>
            <p:cNvSpPr/>
            <p:nvPr/>
          </p:nvSpPr>
          <p:spPr>
            <a:xfrm>
              <a:off x="726014" y="5597673"/>
              <a:ext cx="11144253"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bg1"/>
                  </a:solidFill>
                </a:rPr>
                <a:t>By faith I mean a vision of good one cherishes and the enthusiasm that pushes one to seek its fulfillment regardless of obstacles. By faith I mean a vision of good one cherishes and the enthusiasm that pushes one to</a:t>
              </a:r>
            </a:p>
          </p:txBody>
        </p:sp>
      </p:grpSp>
    </p:spTree>
    <p:extLst>
      <p:ext uri="{BB962C8B-B14F-4D97-AF65-F5344CB8AC3E}">
        <p14:creationId xmlns:p14="http://schemas.microsoft.com/office/powerpoint/2010/main" val="3401742315"/>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wipe(up)">
                                      <p:cBhvr>
                                        <p:cTn id="19" dur="500"/>
                                        <p:tgtEl>
                                          <p:spTgt spid="84"/>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p:cTn id="29" dur="500" fill="hold"/>
                                        <p:tgtEl>
                                          <p:spTgt spid="81"/>
                                        </p:tgtEl>
                                        <p:attrNameLst>
                                          <p:attrName>ppt_w</p:attrName>
                                        </p:attrNameLst>
                                      </p:cBhvr>
                                      <p:tavLst>
                                        <p:tav tm="0">
                                          <p:val>
                                            <p:fltVal val="0"/>
                                          </p:val>
                                        </p:tav>
                                        <p:tav tm="100000">
                                          <p:val>
                                            <p:strVal val="#ppt_w"/>
                                          </p:val>
                                        </p:tav>
                                      </p:tavLst>
                                    </p:anim>
                                    <p:anim calcmode="lin" valueType="num">
                                      <p:cBhvr>
                                        <p:cTn id="30" dur="500" fill="hold"/>
                                        <p:tgtEl>
                                          <p:spTgt spid="81"/>
                                        </p:tgtEl>
                                        <p:attrNameLst>
                                          <p:attrName>ppt_h</p:attrName>
                                        </p:attrNameLst>
                                      </p:cBhvr>
                                      <p:tavLst>
                                        <p:tav tm="0">
                                          <p:val>
                                            <p:fltVal val="0"/>
                                          </p:val>
                                        </p:tav>
                                        <p:tav tm="100000">
                                          <p:val>
                                            <p:strVal val="#ppt_h"/>
                                          </p:val>
                                        </p:tav>
                                      </p:tavLst>
                                    </p:anim>
                                    <p:animEffect transition="in" filter="fade">
                                      <p:cBhvr>
                                        <p:cTn id="31" dur="500"/>
                                        <p:tgtEl>
                                          <p:spTgt spid="81"/>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93"/>
                                        </p:tgtEl>
                                        <p:attrNameLst>
                                          <p:attrName>style.visibility</p:attrName>
                                        </p:attrNameLst>
                                      </p:cBhvr>
                                      <p:to>
                                        <p:strVal val="visible"/>
                                      </p:to>
                                    </p:set>
                                    <p:anim calcmode="lin" valueType="num">
                                      <p:cBhvr>
                                        <p:cTn id="39" dur="500" fill="hold"/>
                                        <p:tgtEl>
                                          <p:spTgt spid="93"/>
                                        </p:tgtEl>
                                        <p:attrNameLst>
                                          <p:attrName>ppt_w</p:attrName>
                                        </p:attrNameLst>
                                      </p:cBhvr>
                                      <p:tavLst>
                                        <p:tav tm="0">
                                          <p:val>
                                            <p:fltVal val="0"/>
                                          </p:val>
                                        </p:tav>
                                        <p:tav tm="100000">
                                          <p:val>
                                            <p:strVal val="#ppt_w"/>
                                          </p:val>
                                        </p:tav>
                                      </p:tavLst>
                                    </p:anim>
                                    <p:anim calcmode="lin" valueType="num">
                                      <p:cBhvr>
                                        <p:cTn id="40" dur="500" fill="hold"/>
                                        <p:tgtEl>
                                          <p:spTgt spid="93"/>
                                        </p:tgtEl>
                                        <p:attrNameLst>
                                          <p:attrName>ppt_h</p:attrName>
                                        </p:attrNameLst>
                                      </p:cBhvr>
                                      <p:tavLst>
                                        <p:tav tm="0">
                                          <p:val>
                                            <p:fltVal val="0"/>
                                          </p:val>
                                        </p:tav>
                                        <p:tav tm="100000">
                                          <p:val>
                                            <p:strVal val="#ppt_h"/>
                                          </p:val>
                                        </p:tav>
                                      </p:tavLst>
                                    </p:anim>
                                    <p:animEffect transition="in" filter="fade">
                                      <p:cBhvr>
                                        <p:cTn id="41" dur="500"/>
                                        <p:tgtEl>
                                          <p:spTgt spid="9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cBhvr>
                                        <p:cTn id="45" dur="500" fill="hold"/>
                                        <p:tgtEl>
                                          <p:spTgt spid="92"/>
                                        </p:tgtEl>
                                        <p:attrNameLst>
                                          <p:attrName>ppt_w</p:attrName>
                                        </p:attrNameLst>
                                      </p:cBhvr>
                                      <p:tavLst>
                                        <p:tav tm="0">
                                          <p:val>
                                            <p:fltVal val="0"/>
                                          </p:val>
                                        </p:tav>
                                        <p:tav tm="100000">
                                          <p:val>
                                            <p:strVal val="#ppt_w"/>
                                          </p:val>
                                        </p:tav>
                                      </p:tavLst>
                                    </p:anim>
                                    <p:anim calcmode="lin" valueType="num">
                                      <p:cBhvr>
                                        <p:cTn id="46" dur="500" fill="hold"/>
                                        <p:tgtEl>
                                          <p:spTgt spid="92"/>
                                        </p:tgtEl>
                                        <p:attrNameLst>
                                          <p:attrName>ppt_h</p:attrName>
                                        </p:attrNameLst>
                                      </p:cBhvr>
                                      <p:tavLst>
                                        <p:tav tm="0">
                                          <p:val>
                                            <p:fltVal val="0"/>
                                          </p:val>
                                        </p:tav>
                                        <p:tav tm="100000">
                                          <p:val>
                                            <p:strVal val="#ppt_h"/>
                                          </p:val>
                                        </p:tav>
                                      </p:tavLst>
                                    </p:anim>
                                    <p:animEffect transition="in" filter="fade">
                                      <p:cBhvr>
                                        <p:cTn id="47" dur="500"/>
                                        <p:tgtEl>
                                          <p:spTgt spid="92"/>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left)">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92" grpId="0" animBg="1"/>
      <p:bldP spid="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xmlns=""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xmlns=""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4</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xmlns="" id="{15C51913-EA8B-4720-A526-9FB0720F8980}"/>
              </a:ext>
            </a:extLst>
          </p:cNvPr>
          <p:cNvSpPr>
            <a:spLocks noChangeArrowheads="1"/>
          </p:cNvSpPr>
          <p:nvPr/>
        </p:nvSpPr>
        <p:spPr bwMode="auto">
          <a:xfrm>
            <a:off x="5722400" y="4818987"/>
            <a:ext cx="1369606"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工作评价</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a16="http://schemas.microsoft.com/office/drawing/2014/main" xmlns=""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5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5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a16="http://schemas.microsoft.com/office/drawing/2014/main" xmlns=""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9335132"/>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7048660" y="1825694"/>
            <a:ext cx="723902" cy="723902"/>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64751" y="4574465"/>
            <a:ext cx="425890" cy="425890"/>
          </a:xfrm>
          <a:prstGeom prst="ellipse">
            <a:avLst/>
          </a:prstGeom>
          <a:solidFill>
            <a:srgbClr val="9B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976307" y="1568864"/>
            <a:ext cx="2304331" cy="1627031"/>
            <a:chOff x="4884867" y="2012485"/>
            <a:chExt cx="2304331" cy="1627031"/>
          </a:xfrm>
        </p:grpSpPr>
        <p:sp>
          <p:nvSpPr>
            <p:cNvPr id="42" name="椭圆 41"/>
            <p:cNvSpPr/>
            <p:nvPr/>
          </p:nvSpPr>
          <p:spPr>
            <a:xfrm>
              <a:off x="5223518" y="2012485"/>
              <a:ext cx="1627031" cy="1627031"/>
            </a:xfrm>
            <a:prstGeom prst="ellipse">
              <a:avLst/>
            </a:prstGeom>
            <a:solidFill>
              <a:srgbClr val="2F728B">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17"/>
            <p:cNvSpPr txBox="1"/>
            <p:nvPr/>
          </p:nvSpPr>
          <p:spPr>
            <a:xfrm>
              <a:off x="4884867" y="2663370"/>
              <a:ext cx="2304331" cy="307777"/>
            </a:xfrm>
            <a:prstGeom prst="rect">
              <a:avLst/>
            </a:prstGeom>
            <a:noFill/>
          </p:spPr>
          <p:txBody>
            <a:bodyPr wrap="square" lIns="0" tIns="0" rIns="0" bIns="0" rtlCol="0">
              <a:noAutofit/>
            </a:bodyPr>
            <a:lstStyle/>
            <a:p>
              <a:pPr algn="ctr" defTabSz="1219170"/>
              <a:r>
                <a:rPr lang="id-ID" sz="1500" b="1" spc="50" dirty="0">
                  <a:solidFill>
                    <a:schemeClr val="bg1"/>
                  </a:solidFill>
                  <a:latin typeface="Agency FB" panose="020B0503020202020204" pitchFamily="34" charset="0"/>
                  <a:cs typeface="+mn-ea"/>
                  <a:sym typeface="Agency FB" panose="020B0503020202020204" pitchFamily="34" charset="0"/>
                </a:rPr>
                <a:t>Creative Project</a:t>
              </a:r>
            </a:p>
          </p:txBody>
        </p:sp>
      </p:grpSp>
      <p:grpSp>
        <p:nvGrpSpPr>
          <p:cNvPr id="4" name="组合 3"/>
          <p:cNvGrpSpPr/>
          <p:nvPr/>
        </p:nvGrpSpPr>
        <p:grpSpPr>
          <a:xfrm>
            <a:off x="5357371" y="3001161"/>
            <a:ext cx="2304331" cy="1999194"/>
            <a:chOff x="5265931" y="3444782"/>
            <a:chExt cx="2304331" cy="1999194"/>
          </a:xfrm>
        </p:grpSpPr>
        <p:sp>
          <p:nvSpPr>
            <p:cNvPr id="38" name="椭圆 37"/>
            <p:cNvSpPr/>
            <p:nvPr/>
          </p:nvSpPr>
          <p:spPr>
            <a:xfrm>
              <a:off x="5433220" y="3444782"/>
              <a:ext cx="1999194" cy="1999194"/>
            </a:xfrm>
            <a:prstGeom prst="ellipse">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17"/>
            <p:cNvSpPr txBox="1"/>
            <p:nvPr/>
          </p:nvSpPr>
          <p:spPr>
            <a:xfrm>
              <a:off x="5265931" y="4308647"/>
              <a:ext cx="2304331" cy="307777"/>
            </a:xfrm>
            <a:prstGeom prst="rect">
              <a:avLst/>
            </a:prstGeom>
            <a:noFill/>
          </p:spPr>
          <p:txBody>
            <a:bodyPr wrap="square" lIns="0" tIns="0" rIns="0" bIns="0" rtlCol="0">
              <a:noAutofit/>
            </a:bodyPr>
            <a:lstStyle/>
            <a:p>
              <a:pPr algn="ctr" defTabSz="1219170"/>
              <a:r>
                <a:rPr lang="id-ID" sz="1500" b="1" spc="50" dirty="0">
                  <a:solidFill>
                    <a:schemeClr val="bg1"/>
                  </a:solidFill>
                  <a:latin typeface="Agency FB" panose="020B0503020202020204" pitchFamily="34" charset="0"/>
                  <a:cs typeface="+mn-ea"/>
                  <a:sym typeface="Agency FB" panose="020B0503020202020204" pitchFamily="34" charset="0"/>
                </a:rPr>
                <a:t>Creative Project</a:t>
              </a:r>
            </a:p>
          </p:txBody>
        </p:sp>
      </p:grpSp>
      <p:grpSp>
        <p:nvGrpSpPr>
          <p:cNvPr id="5" name="组合 4"/>
          <p:cNvGrpSpPr/>
          <p:nvPr/>
        </p:nvGrpSpPr>
        <p:grpSpPr>
          <a:xfrm>
            <a:off x="6920246" y="3001161"/>
            <a:ext cx="2304331" cy="1711327"/>
            <a:chOff x="6828806" y="3444782"/>
            <a:chExt cx="2304331" cy="1711327"/>
          </a:xfrm>
        </p:grpSpPr>
        <p:sp>
          <p:nvSpPr>
            <p:cNvPr id="41" name="椭圆 40"/>
            <p:cNvSpPr/>
            <p:nvPr/>
          </p:nvSpPr>
          <p:spPr>
            <a:xfrm>
              <a:off x="7060251" y="3444782"/>
              <a:ext cx="1711327" cy="1711327"/>
            </a:xfrm>
            <a:prstGeom prst="ellipse">
              <a:avLst/>
            </a:prstGeom>
            <a:solidFill>
              <a:srgbClr val="436982">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17"/>
            <p:cNvSpPr txBox="1"/>
            <p:nvPr/>
          </p:nvSpPr>
          <p:spPr>
            <a:xfrm>
              <a:off x="6828806" y="4154758"/>
              <a:ext cx="2304331" cy="307777"/>
            </a:xfrm>
            <a:prstGeom prst="rect">
              <a:avLst/>
            </a:prstGeom>
            <a:noFill/>
          </p:spPr>
          <p:txBody>
            <a:bodyPr wrap="square" lIns="0" tIns="0" rIns="0" bIns="0" rtlCol="0">
              <a:noAutofit/>
            </a:bodyPr>
            <a:lstStyle/>
            <a:p>
              <a:pPr algn="ctr" defTabSz="1219170"/>
              <a:r>
                <a:rPr lang="id-ID" sz="1500" b="1" spc="50" dirty="0">
                  <a:solidFill>
                    <a:schemeClr val="bg1"/>
                  </a:solidFill>
                  <a:latin typeface="Agency FB" panose="020B0503020202020204" pitchFamily="34" charset="0"/>
                  <a:cs typeface="+mn-ea"/>
                  <a:sym typeface="Agency FB" panose="020B0503020202020204" pitchFamily="34" charset="0"/>
                </a:rPr>
                <a:t>Creative Project</a:t>
              </a:r>
            </a:p>
          </p:txBody>
        </p:sp>
      </p:grpSp>
      <p:grpSp>
        <p:nvGrpSpPr>
          <p:cNvPr id="3" name="组合 2"/>
          <p:cNvGrpSpPr/>
          <p:nvPr/>
        </p:nvGrpSpPr>
        <p:grpSpPr>
          <a:xfrm>
            <a:off x="3303781" y="2187645"/>
            <a:ext cx="2613741" cy="2613741"/>
            <a:chOff x="3212341" y="2631266"/>
            <a:chExt cx="2613741" cy="2613741"/>
          </a:xfrm>
        </p:grpSpPr>
        <p:sp>
          <p:nvSpPr>
            <p:cNvPr id="43" name="椭圆 42"/>
            <p:cNvSpPr/>
            <p:nvPr/>
          </p:nvSpPr>
          <p:spPr>
            <a:xfrm>
              <a:off x="3212341" y="2631266"/>
              <a:ext cx="2613741" cy="2613741"/>
            </a:xfrm>
            <a:prstGeom prst="ellipse">
              <a:avLst/>
            </a:prstGeom>
            <a:solidFill>
              <a:srgbClr val="2EB0A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3560604" y="3702782"/>
              <a:ext cx="1696298" cy="461665"/>
            </a:xfrm>
            <a:prstGeom prst="rect">
              <a:avLst/>
            </a:prstGeom>
            <a:noFill/>
          </p:spPr>
          <p:txBody>
            <a:bodyPr wrap="none" rtlCol="0">
              <a:spAutoFit/>
            </a:bodyPr>
            <a:lstStyle/>
            <a:p>
              <a:pPr algn="ctr"/>
              <a:r>
                <a:rPr lang="en-US" altLang="zh-CN" sz="2400" b="1" dirty="0">
                  <a:solidFill>
                    <a:schemeClr val="bg1"/>
                  </a:solidFill>
                  <a:latin typeface="Agency FB" panose="020B0503020202020204" pitchFamily="34" charset="0"/>
                  <a:cs typeface="Arial" panose="020B0604020202020204" pitchFamily="34" charset="0"/>
                </a:rPr>
                <a:t>OUR SERVICES</a:t>
              </a:r>
              <a:endParaRPr lang="zh-CN" altLang="en-US" sz="2400" b="1" dirty="0">
                <a:solidFill>
                  <a:schemeClr val="bg1"/>
                </a:solidFill>
                <a:latin typeface="Agency FB" panose="020B0503020202020204" pitchFamily="34" charset="0"/>
                <a:cs typeface="Arial" panose="020B0604020202020204" pitchFamily="34" charset="0"/>
              </a:endParaRPr>
            </a:p>
          </p:txBody>
        </p:sp>
      </p:grpSp>
      <p:sp>
        <p:nvSpPr>
          <p:cNvPr id="48" name="文本框 47"/>
          <p:cNvSpPr txBox="1"/>
          <p:nvPr/>
        </p:nvSpPr>
        <p:spPr>
          <a:xfrm>
            <a:off x="8040823" y="4866377"/>
            <a:ext cx="1415773" cy="338554"/>
          </a:xfrm>
          <a:prstGeom prst="rect">
            <a:avLst/>
          </a:prstGeom>
          <a:noFill/>
        </p:spPr>
        <p:txBody>
          <a:bodyPr wrap="none" rtlCol="0">
            <a:spAutoFit/>
          </a:bodyPr>
          <a:lstStyle/>
          <a:p>
            <a:pPr algn="ctr"/>
            <a:r>
              <a:rPr lang="zh-CN" altLang="en-US" sz="1600" b="1" dirty="0" smtClean="0">
                <a:solidFill>
                  <a:srgbClr val="436982"/>
                </a:solidFill>
                <a:latin typeface="Agency FB" panose="020B0503020202020204" pitchFamily="34" charset="0"/>
                <a:cs typeface="Arial" panose="020B0604020202020204" pitchFamily="34" charset="0"/>
              </a:rPr>
              <a:t>工作欠缺总结</a:t>
            </a:r>
            <a:endParaRPr lang="zh-CN" altLang="en-US" sz="1600" b="1" dirty="0">
              <a:solidFill>
                <a:srgbClr val="436982"/>
              </a:solidFill>
              <a:latin typeface="Agency FB" panose="020B0503020202020204" pitchFamily="34" charset="0"/>
              <a:cs typeface="Arial" panose="020B0604020202020204" pitchFamily="34" charset="0"/>
            </a:endParaRPr>
          </a:p>
        </p:txBody>
      </p:sp>
      <p:sp>
        <p:nvSpPr>
          <p:cNvPr id="49" name="矩形 48"/>
          <p:cNvSpPr/>
          <p:nvPr/>
        </p:nvSpPr>
        <p:spPr>
          <a:xfrm>
            <a:off x="7523855" y="5186842"/>
            <a:ext cx="4269622"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sp>
        <p:nvSpPr>
          <p:cNvPr id="50" name="文本框 49"/>
          <p:cNvSpPr txBox="1"/>
          <p:nvPr/>
        </p:nvSpPr>
        <p:spPr>
          <a:xfrm>
            <a:off x="927434" y="1285695"/>
            <a:ext cx="2441694" cy="338554"/>
          </a:xfrm>
          <a:prstGeom prst="rect">
            <a:avLst/>
          </a:prstGeom>
          <a:noFill/>
        </p:spPr>
        <p:txBody>
          <a:bodyPr wrap="none" rtlCol="0">
            <a:spAutoFit/>
          </a:bodyPr>
          <a:lstStyle/>
          <a:p>
            <a:pPr algn="ctr"/>
            <a:r>
              <a:rPr lang="zh-CN" altLang="en-US" sz="1600" b="1" dirty="0" smtClean="0">
                <a:solidFill>
                  <a:srgbClr val="2EB0A2"/>
                </a:solidFill>
                <a:latin typeface="Agency FB" panose="020B0503020202020204" pitchFamily="34" charset="0"/>
                <a:cs typeface="Arial" panose="020B0604020202020204" pitchFamily="34" charset="0"/>
              </a:rPr>
              <a:t>工作完成情况大数据分析</a:t>
            </a:r>
            <a:endParaRPr lang="zh-CN" altLang="en-US" sz="1600" b="1" dirty="0">
              <a:solidFill>
                <a:srgbClr val="2EB0A2"/>
              </a:solidFill>
              <a:latin typeface="Agency FB" panose="020B0503020202020204" pitchFamily="34" charset="0"/>
              <a:cs typeface="Arial" panose="020B0604020202020204" pitchFamily="34" charset="0"/>
            </a:endParaRPr>
          </a:p>
        </p:txBody>
      </p:sp>
      <p:sp>
        <p:nvSpPr>
          <p:cNvPr id="57" name="矩形 56"/>
          <p:cNvSpPr/>
          <p:nvPr/>
        </p:nvSpPr>
        <p:spPr>
          <a:xfrm>
            <a:off x="923427" y="1606160"/>
            <a:ext cx="4269622"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nvGrpSpPr>
          <p:cNvPr id="32" name="组合 31">
            <a:extLst>
              <a:ext uri="{FF2B5EF4-FFF2-40B4-BE49-F238E27FC236}">
                <a16:creationId xmlns:a16="http://schemas.microsoft.com/office/drawing/2014/main" xmlns="" id="{D9B7A719-8478-43F2-8C2E-2D852F44887A}"/>
              </a:ext>
            </a:extLst>
          </p:cNvPr>
          <p:cNvGrpSpPr/>
          <p:nvPr/>
        </p:nvGrpSpPr>
        <p:grpSpPr>
          <a:xfrm rot="2837432">
            <a:off x="9181587" y="-649804"/>
            <a:ext cx="4226169" cy="3054144"/>
            <a:chOff x="569602" y="-921225"/>
            <a:chExt cx="11136187" cy="8047838"/>
          </a:xfrm>
        </p:grpSpPr>
        <p:sp>
          <p:nvSpPr>
            <p:cNvPr id="33" name="椭圆 32">
              <a:extLst>
                <a:ext uri="{FF2B5EF4-FFF2-40B4-BE49-F238E27FC236}">
                  <a16:creationId xmlns:a16="http://schemas.microsoft.com/office/drawing/2014/main" xmlns="" id="{0D20F649-4F97-4F5C-81D3-57D4B7B3308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96110122-8B00-40D2-A478-9BBBA9EEA320}"/>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xmlns="" id="{23EC9D14-972E-481C-B7CC-C128857D351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9FCC35B9-765A-4875-B481-E4E9126DB8D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xmlns="" id="{6DBDEB2C-84D8-4E4E-8B1E-E81A8B4B2B30}"/>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3E3D5BD3-358D-4876-9E5D-27452D0063B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762BDAFC-47F0-4D32-963C-20DD6458125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0CBB7D01-A974-4FD9-906E-2856B5BA5CE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xmlns="" id="{04FCADFB-B80C-45DC-96EC-BD2BF41036BE}"/>
              </a:ext>
            </a:extLst>
          </p:cNvPr>
          <p:cNvGrpSpPr/>
          <p:nvPr/>
        </p:nvGrpSpPr>
        <p:grpSpPr>
          <a:xfrm rot="6604501">
            <a:off x="-2091122" y="4592706"/>
            <a:ext cx="4623511" cy="3341293"/>
            <a:chOff x="569602" y="-921225"/>
            <a:chExt cx="11136187" cy="8047838"/>
          </a:xfrm>
        </p:grpSpPr>
        <p:sp>
          <p:nvSpPr>
            <p:cNvPr id="55" name="椭圆 54">
              <a:extLst>
                <a:ext uri="{FF2B5EF4-FFF2-40B4-BE49-F238E27FC236}">
                  <a16:creationId xmlns:a16="http://schemas.microsoft.com/office/drawing/2014/main" xmlns="" id="{7ADF2BC7-58EC-4684-9F64-798384BA0F0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30E1BFA4-3C85-48FA-A69E-83565F61CD6B}"/>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02D0CF58-2972-4317-AB4E-35C1D88E5E03}"/>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D879AA00-5C54-41C3-927F-CAF11668BB16}"/>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2C30FB43-8C31-46C2-A974-BD8261A008D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232DA722-47A5-4974-BFFF-E61120CB0D1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xmlns="" id="{0954C38D-7303-4BEC-A081-DE140636C84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4C1A7704-27CE-4798-B42B-30D04FAA68CC}"/>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95608490"/>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par>
                                <p:cTn id="30" presetID="53" presetClass="entr" presetSubtype="16" fill="hold" nodeType="withEffect">
                                  <p:stCondLst>
                                    <p:cond delay="125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par>
                          <p:cTn id="35" fill="hold">
                            <p:stCondLst>
                              <p:cond delay="1750"/>
                            </p:stCondLst>
                            <p:childTnLst>
                              <p:par>
                                <p:cTn id="36" presetID="22" presetClass="entr" presetSubtype="1"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par>
                          <p:cTn id="39" fill="hold">
                            <p:stCondLst>
                              <p:cond delay="2250"/>
                            </p:stCondLst>
                            <p:childTnLst>
                              <p:par>
                                <p:cTn id="40" presetID="22" presetClass="entr" presetSubtype="1" fill="hold" grpId="0"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par>
                          <p:cTn id="43" fill="hold">
                            <p:stCondLst>
                              <p:cond delay="2750"/>
                            </p:stCondLst>
                            <p:childTnLst>
                              <p:par>
                                <p:cTn id="44" presetID="22" presetClass="entr" presetSubtype="1"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up)">
                                      <p:cBhvr>
                                        <p:cTn id="46" dur="500"/>
                                        <p:tgtEl>
                                          <p:spTgt spid="48"/>
                                        </p:tgtEl>
                                      </p:cBhvr>
                                    </p:animEffect>
                                  </p:childTnLst>
                                </p:cTn>
                              </p:par>
                            </p:childTnLst>
                          </p:cTn>
                        </p:par>
                        <p:par>
                          <p:cTn id="47" fill="hold">
                            <p:stCondLst>
                              <p:cond delay="3250"/>
                            </p:stCondLst>
                            <p:childTnLst>
                              <p:par>
                                <p:cTn id="48" presetID="22" presetClass="entr" presetSubtype="1"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up)">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8" grpId="0"/>
      <p:bldP spid="49" grpId="0"/>
      <p:bldP spid="50"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组合 127">
            <a:extLst>
              <a:ext uri="{FF2B5EF4-FFF2-40B4-BE49-F238E27FC236}">
                <a16:creationId xmlns:a16="http://schemas.microsoft.com/office/drawing/2014/main" xmlns="" id="{09F7B280-B197-4AE8-ABD9-3E94F9DB6B1D}"/>
              </a:ext>
            </a:extLst>
          </p:cNvPr>
          <p:cNvGrpSpPr/>
          <p:nvPr/>
        </p:nvGrpSpPr>
        <p:grpSpPr>
          <a:xfrm rot="6604501">
            <a:off x="8773714" y="5143094"/>
            <a:ext cx="4623511" cy="3341293"/>
            <a:chOff x="569602" y="-921225"/>
            <a:chExt cx="11136187" cy="8047838"/>
          </a:xfrm>
        </p:grpSpPr>
        <p:sp>
          <p:nvSpPr>
            <p:cNvPr id="129" name="椭圆 128">
              <a:extLst>
                <a:ext uri="{FF2B5EF4-FFF2-40B4-BE49-F238E27FC236}">
                  <a16:creationId xmlns:a16="http://schemas.microsoft.com/office/drawing/2014/main" xmlns="" id="{B60A8C77-CC15-4BE0-B67C-F44DE790D3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xmlns="" id="{E3EE1D74-9E33-4D27-B9B2-C6677F900B9F}"/>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xmlns="" id="{F953D91D-51D1-4142-855A-6873623C55C9}"/>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xmlns="" id="{252939CE-D948-4074-AE2C-261F07BFE48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xmlns="" id="{68AF0725-6EE5-419A-B4CA-ADEFAA6F8E9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xmlns="" id="{C9659C61-2BC1-43DD-86C9-B3E33BAC2F2A}"/>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xmlns="" id="{BD393358-0333-4367-BD64-42CF726678F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xmlns="" id="{12161ADC-46BD-4759-8300-16621D7D2D4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rot="3400784">
            <a:off x="-2111576" y="-40066"/>
            <a:ext cx="6915001" cy="6212268"/>
            <a:chOff x="-407906" y="-877464"/>
            <a:chExt cx="6915001" cy="6212268"/>
          </a:xfrm>
          <a:solidFill>
            <a:schemeClr val="tx1">
              <a:lumMod val="50000"/>
              <a:lumOff val="50000"/>
              <a:alpha val="11000"/>
            </a:schemeClr>
          </a:solidFill>
        </p:grpSpPr>
        <p:sp>
          <p:nvSpPr>
            <p:cNvPr id="12"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nvGrpSpPr>
          <p:cNvPr id="29" name="组合 28"/>
          <p:cNvGrpSpPr/>
          <p:nvPr/>
        </p:nvGrpSpPr>
        <p:grpSpPr>
          <a:xfrm>
            <a:off x="5367319" y="1964614"/>
            <a:ext cx="6497409" cy="3571627"/>
            <a:chOff x="4208648" y="1634242"/>
            <a:chExt cx="6497409" cy="3571627"/>
          </a:xfrm>
        </p:grpSpPr>
        <p:sp>
          <p:nvSpPr>
            <p:cNvPr id="30" name="Rounded Rectangle 1"/>
            <p:cNvSpPr/>
            <p:nvPr/>
          </p:nvSpPr>
          <p:spPr>
            <a:xfrm>
              <a:off x="7892316" y="1661795"/>
              <a:ext cx="12305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latin typeface="Agency FB" panose="020B0503020202020204" pitchFamily="34" charset="0"/>
                <a:cs typeface="+mn-ea"/>
                <a:sym typeface="+mn-lt"/>
              </a:endParaRPr>
            </a:p>
          </p:txBody>
        </p:sp>
        <p:sp>
          <p:nvSpPr>
            <p:cNvPr id="31" name="Rounded Rectangle 443"/>
            <p:cNvSpPr/>
            <p:nvPr/>
          </p:nvSpPr>
          <p:spPr>
            <a:xfrm>
              <a:off x="7892316" y="1918970"/>
              <a:ext cx="15353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2" name="Rounded Rectangle 444"/>
            <p:cNvSpPr/>
            <p:nvPr/>
          </p:nvSpPr>
          <p:spPr>
            <a:xfrm>
              <a:off x="7892316" y="2176145"/>
              <a:ext cx="1796597"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3" name="Rounded Rectangle 459"/>
            <p:cNvSpPr/>
            <p:nvPr/>
          </p:nvSpPr>
          <p:spPr>
            <a:xfrm>
              <a:off x="7892317" y="2433320"/>
              <a:ext cx="1317625"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4" name="Rounded Rectangle 482"/>
            <p:cNvSpPr/>
            <p:nvPr/>
          </p:nvSpPr>
          <p:spPr>
            <a:xfrm>
              <a:off x="7892316" y="2690495"/>
              <a:ext cx="26021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5" name="Rounded Rectangle 483"/>
            <p:cNvSpPr/>
            <p:nvPr/>
          </p:nvSpPr>
          <p:spPr>
            <a:xfrm>
              <a:off x="7892317" y="2947670"/>
              <a:ext cx="533854"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6" name="Rounded Rectangle 484"/>
            <p:cNvSpPr/>
            <p:nvPr/>
          </p:nvSpPr>
          <p:spPr>
            <a:xfrm>
              <a:off x="7892316" y="3204845"/>
              <a:ext cx="15353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1" name="Rounded Rectangle 485"/>
            <p:cNvSpPr/>
            <p:nvPr/>
          </p:nvSpPr>
          <p:spPr>
            <a:xfrm>
              <a:off x="7892317" y="3462020"/>
              <a:ext cx="2239282"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2" name="Rounded Rectangle 486"/>
            <p:cNvSpPr/>
            <p:nvPr/>
          </p:nvSpPr>
          <p:spPr>
            <a:xfrm>
              <a:off x="7892317" y="3719195"/>
              <a:ext cx="1724025"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3" name="Rounded Rectangle 487"/>
            <p:cNvSpPr/>
            <p:nvPr/>
          </p:nvSpPr>
          <p:spPr>
            <a:xfrm>
              <a:off x="7892317" y="3976370"/>
              <a:ext cx="2427968"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4" name="Rounded Rectangle 488"/>
            <p:cNvSpPr/>
            <p:nvPr/>
          </p:nvSpPr>
          <p:spPr>
            <a:xfrm>
              <a:off x="7892316" y="4233545"/>
              <a:ext cx="2014311"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5" name="Rounded Rectangle 489"/>
            <p:cNvSpPr/>
            <p:nvPr/>
          </p:nvSpPr>
          <p:spPr>
            <a:xfrm>
              <a:off x="7892317" y="4490720"/>
              <a:ext cx="1230539"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6" name="Rounded Rectangle 490"/>
            <p:cNvSpPr/>
            <p:nvPr/>
          </p:nvSpPr>
          <p:spPr>
            <a:xfrm>
              <a:off x="5487027" y="1661795"/>
              <a:ext cx="1586140"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8" name="Rounded Rectangle 491"/>
            <p:cNvSpPr/>
            <p:nvPr/>
          </p:nvSpPr>
          <p:spPr>
            <a:xfrm>
              <a:off x="5189485" y="1918970"/>
              <a:ext cx="1883682"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latin typeface="Agency FB" panose="020B0503020202020204" pitchFamily="34" charset="0"/>
                <a:cs typeface="+mn-ea"/>
                <a:sym typeface="+mn-lt"/>
              </a:endParaRPr>
            </a:p>
          </p:txBody>
        </p:sp>
        <p:sp>
          <p:nvSpPr>
            <p:cNvPr id="59" name="Rounded Rectangle 516"/>
            <p:cNvSpPr/>
            <p:nvPr/>
          </p:nvSpPr>
          <p:spPr>
            <a:xfrm>
              <a:off x="4979027" y="2176145"/>
              <a:ext cx="2094140"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0" name="Rounded Rectangle 517"/>
            <p:cNvSpPr/>
            <p:nvPr/>
          </p:nvSpPr>
          <p:spPr>
            <a:xfrm>
              <a:off x="6031313" y="2433320"/>
              <a:ext cx="1041854"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1" name="Rounded Rectangle 518"/>
            <p:cNvSpPr/>
            <p:nvPr/>
          </p:nvSpPr>
          <p:spPr>
            <a:xfrm>
              <a:off x="6473999" y="2690495"/>
              <a:ext cx="599168"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latin typeface="Agency FB" panose="020B0503020202020204" pitchFamily="34" charset="0"/>
                <a:cs typeface="+mn-ea"/>
                <a:sym typeface="+mn-lt"/>
              </a:endParaRPr>
            </a:p>
          </p:txBody>
        </p:sp>
        <p:sp>
          <p:nvSpPr>
            <p:cNvPr id="62" name="Rounded Rectangle 519"/>
            <p:cNvSpPr/>
            <p:nvPr/>
          </p:nvSpPr>
          <p:spPr>
            <a:xfrm>
              <a:off x="5189485" y="2947670"/>
              <a:ext cx="1883682"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3" name="Rounded Rectangle 520"/>
            <p:cNvSpPr/>
            <p:nvPr/>
          </p:nvSpPr>
          <p:spPr>
            <a:xfrm>
              <a:off x="5697485" y="3204845"/>
              <a:ext cx="1375682"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4" name="Rounded Rectangle 521"/>
            <p:cNvSpPr/>
            <p:nvPr/>
          </p:nvSpPr>
          <p:spPr>
            <a:xfrm>
              <a:off x="6111142" y="3462020"/>
              <a:ext cx="962025"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5" name="Rounded Rectangle 522"/>
            <p:cNvSpPr/>
            <p:nvPr/>
          </p:nvSpPr>
          <p:spPr>
            <a:xfrm>
              <a:off x="6807827" y="3719195"/>
              <a:ext cx="265340"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6" name="Rounded Rectangle 523"/>
            <p:cNvSpPr/>
            <p:nvPr/>
          </p:nvSpPr>
          <p:spPr>
            <a:xfrm>
              <a:off x="5349142" y="3976370"/>
              <a:ext cx="1724025"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7" name="Rounded Rectangle 524"/>
            <p:cNvSpPr/>
            <p:nvPr/>
          </p:nvSpPr>
          <p:spPr>
            <a:xfrm>
              <a:off x="5603142" y="4233545"/>
              <a:ext cx="1470025"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8" name="Rounded Rectangle 525"/>
            <p:cNvSpPr/>
            <p:nvPr/>
          </p:nvSpPr>
          <p:spPr>
            <a:xfrm>
              <a:off x="6031313" y="4490720"/>
              <a:ext cx="1041854"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9" name="TextBox 3"/>
            <p:cNvSpPr txBox="1"/>
            <p:nvPr/>
          </p:nvSpPr>
          <p:spPr>
            <a:xfrm>
              <a:off x="7296633" y="1634242"/>
              <a:ext cx="37221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DEC</a:t>
              </a:r>
            </a:p>
          </p:txBody>
        </p:sp>
        <p:sp>
          <p:nvSpPr>
            <p:cNvPr id="70" name="TextBox 526"/>
            <p:cNvSpPr txBox="1"/>
            <p:nvPr/>
          </p:nvSpPr>
          <p:spPr>
            <a:xfrm>
              <a:off x="7292625" y="1894041"/>
              <a:ext cx="380233"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NOV</a:t>
              </a:r>
            </a:p>
          </p:txBody>
        </p:sp>
        <p:sp>
          <p:nvSpPr>
            <p:cNvPr id="71" name="TextBox 527"/>
            <p:cNvSpPr txBox="1"/>
            <p:nvPr/>
          </p:nvSpPr>
          <p:spPr>
            <a:xfrm>
              <a:off x="7296633" y="2151216"/>
              <a:ext cx="37221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OCT</a:t>
              </a:r>
            </a:p>
          </p:txBody>
        </p:sp>
        <p:sp>
          <p:nvSpPr>
            <p:cNvPr id="72" name="TextBox 528"/>
            <p:cNvSpPr txBox="1"/>
            <p:nvPr/>
          </p:nvSpPr>
          <p:spPr>
            <a:xfrm>
              <a:off x="7299839" y="2408391"/>
              <a:ext cx="36580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SEP</a:t>
              </a:r>
            </a:p>
          </p:txBody>
        </p:sp>
        <p:sp>
          <p:nvSpPr>
            <p:cNvPr id="73" name="TextBox 529"/>
            <p:cNvSpPr txBox="1"/>
            <p:nvPr/>
          </p:nvSpPr>
          <p:spPr>
            <a:xfrm>
              <a:off x="7293427" y="2665566"/>
              <a:ext cx="37863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AUG</a:t>
              </a:r>
            </a:p>
          </p:txBody>
        </p:sp>
        <p:sp>
          <p:nvSpPr>
            <p:cNvPr id="74" name="TextBox 530"/>
            <p:cNvSpPr txBox="1"/>
            <p:nvPr/>
          </p:nvSpPr>
          <p:spPr>
            <a:xfrm>
              <a:off x="7300641" y="2922741"/>
              <a:ext cx="36420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JUL</a:t>
              </a:r>
            </a:p>
          </p:txBody>
        </p:sp>
        <p:sp>
          <p:nvSpPr>
            <p:cNvPr id="75" name="TextBox 531"/>
            <p:cNvSpPr txBox="1"/>
            <p:nvPr/>
          </p:nvSpPr>
          <p:spPr>
            <a:xfrm>
              <a:off x="7292625" y="3179916"/>
              <a:ext cx="380233"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JUN</a:t>
              </a:r>
            </a:p>
          </p:txBody>
        </p:sp>
        <p:sp>
          <p:nvSpPr>
            <p:cNvPr id="76" name="TextBox 532"/>
            <p:cNvSpPr txBox="1"/>
            <p:nvPr/>
          </p:nvSpPr>
          <p:spPr>
            <a:xfrm>
              <a:off x="7291824" y="3437091"/>
              <a:ext cx="38183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MAY</a:t>
              </a:r>
            </a:p>
          </p:txBody>
        </p:sp>
        <p:sp>
          <p:nvSpPr>
            <p:cNvPr id="77" name="TextBox 533"/>
            <p:cNvSpPr txBox="1"/>
            <p:nvPr/>
          </p:nvSpPr>
          <p:spPr>
            <a:xfrm>
              <a:off x="7295831" y="3694266"/>
              <a:ext cx="37382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APR</a:t>
              </a:r>
            </a:p>
          </p:txBody>
        </p:sp>
        <p:sp>
          <p:nvSpPr>
            <p:cNvPr id="78" name="TextBox 534"/>
            <p:cNvSpPr txBox="1"/>
            <p:nvPr/>
          </p:nvSpPr>
          <p:spPr>
            <a:xfrm>
              <a:off x="7288617" y="3951441"/>
              <a:ext cx="38824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MAR</a:t>
              </a:r>
            </a:p>
          </p:txBody>
        </p:sp>
        <p:sp>
          <p:nvSpPr>
            <p:cNvPr id="79" name="TextBox 535"/>
            <p:cNvSpPr txBox="1"/>
            <p:nvPr/>
          </p:nvSpPr>
          <p:spPr>
            <a:xfrm>
              <a:off x="7303847" y="4208616"/>
              <a:ext cx="3577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FEB</a:t>
              </a:r>
            </a:p>
          </p:txBody>
        </p:sp>
        <p:sp>
          <p:nvSpPr>
            <p:cNvPr id="80" name="TextBox 536"/>
            <p:cNvSpPr txBox="1"/>
            <p:nvPr/>
          </p:nvSpPr>
          <p:spPr>
            <a:xfrm>
              <a:off x="7295831" y="4465791"/>
              <a:ext cx="37382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JAN</a:t>
              </a:r>
            </a:p>
          </p:txBody>
        </p:sp>
        <p:cxnSp>
          <p:nvCxnSpPr>
            <p:cNvPr id="81" name="Straight Connector 7"/>
            <p:cNvCxnSpPr/>
            <p:nvPr/>
          </p:nvCxnSpPr>
          <p:spPr>
            <a:xfrm>
              <a:off x="7901841" y="4824095"/>
              <a:ext cx="267902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2" name="Oval 10"/>
            <p:cNvSpPr/>
            <p:nvPr/>
          </p:nvSpPr>
          <p:spPr>
            <a:xfrm>
              <a:off x="7901841"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3" name="Oval 538"/>
            <p:cNvSpPr/>
            <p:nvPr/>
          </p:nvSpPr>
          <p:spPr>
            <a:xfrm>
              <a:off x="8279326"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4" name="Oval 539"/>
            <p:cNvSpPr/>
            <p:nvPr/>
          </p:nvSpPr>
          <p:spPr>
            <a:xfrm>
              <a:off x="8656810"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5" name="Oval 548"/>
            <p:cNvSpPr/>
            <p:nvPr/>
          </p:nvSpPr>
          <p:spPr>
            <a:xfrm>
              <a:off x="903429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6" name="Oval 549"/>
            <p:cNvSpPr/>
            <p:nvPr/>
          </p:nvSpPr>
          <p:spPr>
            <a:xfrm>
              <a:off x="9411779"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7" name="Oval 550"/>
            <p:cNvSpPr/>
            <p:nvPr/>
          </p:nvSpPr>
          <p:spPr>
            <a:xfrm>
              <a:off x="9788246"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8" name="Oval 551"/>
            <p:cNvSpPr/>
            <p:nvPr/>
          </p:nvSpPr>
          <p:spPr>
            <a:xfrm>
              <a:off x="10165731"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9" name="Oval 552"/>
            <p:cNvSpPr/>
            <p:nvPr/>
          </p:nvSpPr>
          <p:spPr>
            <a:xfrm>
              <a:off x="10528474"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90" name="TextBox 11"/>
            <p:cNvSpPr txBox="1"/>
            <p:nvPr/>
          </p:nvSpPr>
          <p:spPr>
            <a:xfrm>
              <a:off x="7845866" y="4928870"/>
              <a:ext cx="21672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1</a:t>
              </a:r>
            </a:p>
          </p:txBody>
        </p:sp>
        <p:sp>
          <p:nvSpPr>
            <p:cNvPr id="91" name="TextBox 51"/>
            <p:cNvSpPr txBox="1"/>
            <p:nvPr/>
          </p:nvSpPr>
          <p:spPr>
            <a:xfrm>
              <a:off x="8209725" y="4928870"/>
              <a:ext cx="24397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2</a:t>
              </a:r>
            </a:p>
          </p:txBody>
        </p:sp>
        <p:sp>
          <p:nvSpPr>
            <p:cNvPr id="92" name="TextBox 52"/>
            <p:cNvSpPr txBox="1"/>
            <p:nvPr/>
          </p:nvSpPr>
          <p:spPr>
            <a:xfrm>
              <a:off x="8584003" y="4928870"/>
              <a:ext cx="2503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3</a:t>
              </a:r>
            </a:p>
          </p:txBody>
        </p:sp>
        <p:sp>
          <p:nvSpPr>
            <p:cNvPr id="93" name="TextBox 53"/>
            <p:cNvSpPr txBox="1"/>
            <p:nvPr/>
          </p:nvSpPr>
          <p:spPr>
            <a:xfrm>
              <a:off x="8963200" y="4928870"/>
              <a:ext cx="24397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4</a:t>
              </a:r>
            </a:p>
          </p:txBody>
        </p:sp>
        <p:sp>
          <p:nvSpPr>
            <p:cNvPr id="94" name="TextBox 54"/>
            <p:cNvSpPr txBox="1"/>
            <p:nvPr/>
          </p:nvSpPr>
          <p:spPr>
            <a:xfrm>
              <a:off x="9337588" y="4928870"/>
              <a:ext cx="24718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5</a:t>
              </a:r>
            </a:p>
          </p:txBody>
        </p:sp>
        <p:sp>
          <p:nvSpPr>
            <p:cNvPr id="95" name="TextBox 56"/>
            <p:cNvSpPr txBox="1"/>
            <p:nvPr/>
          </p:nvSpPr>
          <p:spPr>
            <a:xfrm>
              <a:off x="9711976" y="4928870"/>
              <a:ext cx="2503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6</a:t>
              </a:r>
            </a:p>
          </p:txBody>
        </p:sp>
        <p:sp>
          <p:nvSpPr>
            <p:cNvPr id="96" name="TextBox 57"/>
            <p:cNvSpPr txBox="1"/>
            <p:nvPr/>
          </p:nvSpPr>
          <p:spPr>
            <a:xfrm>
              <a:off x="10092776" y="4928870"/>
              <a:ext cx="24077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7</a:t>
              </a:r>
            </a:p>
          </p:txBody>
        </p:sp>
        <p:sp>
          <p:nvSpPr>
            <p:cNvPr id="97" name="TextBox 58"/>
            <p:cNvSpPr txBox="1"/>
            <p:nvPr/>
          </p:nvSpPr>
          <p:spPr>
            <a:xfrm>
              <a:off x="10455667" y="4928870"/>
              <a:ext cx="2503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8</a:t>
              </a:r>
            </a:p>
          </p:txBody>
        </p:sp>
        <p:cxnSp>
          <p:nvCxnSpPr>
            <p:cNvPr id="98" name="Straight Connector 59"/>
            <p:cNvCxnSpPr/>
            <p:nvPr/>
          </p:nvCxnSpPr>
          <p:spPr>
            <a:xfrm flipH="1">
              <a:off x="4356284" y="4824095"/>
              <a:ext cx="267902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9" name="Oval 60"/>
            <p:cNvSpPr/>
            <p:nvPr/>
          </p:nvSpPr>
          <p:spPr>
            <a:xfrm flipH="1">
              <a:off x="694005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0" name="Oval 61"/>
            <p:cNvSpPr/>
            <p:nvPr/>
          </p:nvSpPr>
          <p:spPr>
            <a:xfrm flipH="1">
              <a:off x="655304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1" name="Oval 62"/>
            <p:cNvSpPr/>
            <p:nvPr/>
          </p:nvSpPr>
          <p:spPr>
            <a:xfrm flipH="1">
              <a:off x="6175561"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2" name="Oval 63"/>
            <p:cNvSpPr/>
            <p:nvPr/>
          </p:nvSpPr>
          <p:spPr>
            <a:xfrm flipH="1">
              <a:off x="5798076"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3" name="Oval 64"/>
            <p:cNvSpPr/>
            <p:nvPr/>
          </p:nvSpPr>
          <p:spPr>
            <a:xfrm flipH="1">
              <a:off x="5420592"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4" name="Oval 65"/>
            <p:cNvSpPr/>
            <p:nvPr/>
          </p:nvSpPr>
          <p:spPr>
            <a:xfrm flipH="1">
              <a:off x="504412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5" name="Oval 66"/>
            <p:cNvSpPr/>
            <p:nvPr/>
          </p:nvSpPr>
          <p:spPr>
            <a:xfrm flipH="1">
              <a:off x="4666640"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6" name="Oval 67"/>
            <p:cNvSpPr/>
            <p:nvPr/>
          </p:nvSpPr>
          <p:spPr>
            <a:xfrm flipH="1">
              <a:off x="4303897"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7" name="TextBox 68"/>
            <p:cNvSpPr txBox="1"/>
            <p:nvPr/>
          </p:nvSpPr>
          <p:spPr>
            <a:xfrm flipH="1">
              <a:off x="6852113" y="4928870"/>
              <a:ext cx="26161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-1</a:t>
              </a:r>
            </a:p>
          </p:txBody>
        </p:sp>
        <p:sp>
          <p:nvSpPr>
            <p:cNvPr id="108" name="TextBox 69"/>
            <p:cNvSpPr txBox="1"/>
            <p:nvPr/>
          </p:nvSpPr>
          <p:spPr>
            <a:xfrm flipH="1">
              <a:off x="6461002" y="4928870"/>
              <a:ext cx="28886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-2</a:t>
              </a:r>
            </a:p>
          </p:txBody>
        </p:sp>
        <p:sp>
          <p:nvSpPr>
            <p:cNvPr id="109" name="TextBox 70"/>
            <p:cNvSpPr txBox="1"/>
            <p:nvPr/>
          </p:nvSpPr>
          <p:spPr>
            <a:xfrm flipH="1">
              <a:off x="6080312" y="4928870"/>
              <a:ext cx="29527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-3</a:t>
              </a:r>
            </a:p>
          </p:txBody>
        </p:sp>
        <p:sp>
          <p:nvSpPr>
            <p:cNvPr id="110" name="TextBox 71"/>
            <p:cNvSpPr txBox="1"/>
            <p:nvPr/>
          </p:nvSpPr>
          <p:spPr>
            <a:xfrm flipH="1">
              <a:off x="5707526" y="4928870"/>
              <a:ext cx="28886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-4</a:t>
              </a:r>
            </a:p>
          </p:txBody>
        </p:sp>
        <p:sp>
          <p:nvSpPr>
            <p:cNvPr id="111" name="TextBox 72"/>
            <p:cNvSpPr txBox="1"/>
            <p:nvPr/>
          </p:nvSpPr>
          <p:spPr>
            <a:xfrm flipH="1">
              <a:off x="5329932" y="4928870"/>
              <a:ext cx="29206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-5</a:t>
              </a:r>
            </a:p>
          </p:txBody>
        </p:sp>
        <p:sp>
          <p:nvSpPr>
            <p:cNvPr id="112" name="TextBox 73"/>
            <p:cNvSpPr txBox="1"/>
            <p:nvPr/>
          </p:nvSpPr>
          <p:spPr>
            <a:xfrm flipH="1">
              <a:off x="4952339" y="4928870"/>
              <a:ext cx="29527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-6</a:t>
              </a:r>
            </a:p>
          </p:txBody>
        </p:sp>
        <p:sp>
          <p:nvSpPr>
            <p:cNvPr id="113" name="TextBox 74"/>
            <p:cNvSpPr txBox="1"/>
            <p:nvPr/>
          </p:nvSpPr>
          <p:spPr>
            <a:xfrm flipH="1">
              <a:off x="4581156" y="4928870"/>
              <a:ext cx="28565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-7</a:t>
              </a:r>
            </a:p>
          </p:txBody>
        </p:sp>
        <p:sp>
          <p:nvSpPr>
            <p:cNvPr id="114" name="TextBox 75"/>
            <p:cNvSpPr txBox="1"/>
            <p:nvPr/>
          </p:nvSpPr>
          <p:spPr>
            <a:xfrm flipH="1">
              <a:off x="4208648" y="4928870"/>
              <a:ext cx="29527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-8</a:t>
              </a:r>
            </a:p>
          </p:txBody>
        </p:sp>
      </p:grpSp>
      <p:sp>
        <p:nvSpPr>
          <p:cNvPr id="116" name="TextBox 70"/>
          <p:cNvSpPr txBox="1"/>
          <p:nvPr/>
        </p:nvSpPr>
        <p:spPr>
          <a:xfrm>
            <a:off x="790091" y="3115982"/>
            <a:ext cx="3592932" cy="446798"/>
          </a:xfrm>
          <a:prstGeom prst="rect">
            <a:avLst/>
          </a:prstGeom>
          <a:solidFill>
            <a:srgbClr val="43698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600" b="1" dirty="0" smtClean="0">
                <a:solidFill>
                  <a:schemeClr val="bg1"/>
                </a:solidFill>
                <a:latin typeface="Agency FB" panose="020B0503020202020204" pitchFamily="34" charset="0"/>
              </a:rPr>
              <a:t>工作质量分析</a:t>
            </a:r>
            <a:endParaRPr lang="en-US" sz="3600" b="1" dirty="0">
              <a:solidFill>
                <a:schemeClr val="bg1"/>
              </a:solidFill>
              <a:latin typeface="Agency FB" panose="020B0503020202020204" pitchFamily="34" charset="0"/>
            </a:endParaRPr>
          </a:p>
        </p:txBody>
      </p:sp>
      <p:sp>
        <p:nvSpPr>
          <p:cNvPr id="117" name="Rectangle 71"/>
          <p:cNvSpPr/>
          <p:nvPr/>
        </p:nvSpPr>
        <p:spPr>
          <a:xfrm>
            <a:off x="790091" y="3562780"/>
            <a:ext cx="2414893" cy="434082"/>
          </a:xfrm>
          <a:prstGeom prst="rect">
            <a:avLst/>
          </a:prstGeom>
          <a:solidFill>
            <a:srgbClr val="2EB0A2"/>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gency FB" panose="020B0503020202020204" pitchFamily="34" charset="0"/>
              </a:rPr>
              <a:t>相关因素</a:t>
            </a:r>
            <a:endParaRPr lang="en-US" sz="3600" b="1" dirty="0">
              <a:solidFill>
                <a:schemeClr val="bg1"/>
              </a:solidFill>
              <a:latin typeface="Agency FB" panose="020B0503020202020204" pitchFamily="34" charset="0"/>
            </a:endParaRPr>
          </a:p>
        </p:txBody>
      </p:sp>
      <p:sp>
        <p:nvSpPr>
          <p:cNvPr id="118" name="文本框 117"/>
          <p:cNvSpPr txBox="1"/>
          <p:nvPr/>
        </p:nvSpPr>
        <p:spPr>
          <a:xfrm>
            <a:off x="813761" y="4358631"/>
            <a:ext cx="2449710" cy="338554"/>
          </a:xfrm>
          <a:prstGeom prst="rect">
            <a:avLst/>
          </a:prstGeom>
          <a:noFill/>
        </p:spPr>
        <p:txBody>
          <a:bodyPr wrap="none" rtlCol="0">
            <a:spAutoFit/>
          </a:bodyPr>
          <a:lstStyle/>
          <a:p>
            <a:pPr algn="ctr"/>
            <a:r>
              <a:rPr lang="en-US" altLang="zh-CN" sz="1600" b="1" dirty="0">
                <a:solidFill>
                  <a:schemeClr val="tx1">
                    <a:lumMod val="85000"/>
                    <a:lumOff val="15000"/>
                  </a:schemeClr>
                </a:solidFill>
                <a:latin typeface="Agency FB" panose="020B0503020202020204" pitchFamily="34" charset="0"/>
                <a:cs typeface="Arial" panose="020B0604020202020204" pitchFamily="34" charset="0"/>
              </a:rPr>
              <a:t>WE PROVIDE THE BEST SERVICES</a:t>
            </a:r>
            <a:endParaRPr lang="zh-CN" altLang="en-US" sz="1600" b="1" dirty="0">
              <a:solidFill>
                <a:schemeClr val="tx1">
                  <a:lumMod val="85000"/>
                  <a:lumOff val="15000"/>
                </a:schemeClr>
              </a:solidFill>
              <a:latin typeface="Agency FB" panose="020B0503020202020204" pitchFamily="34" charset="0"/>
              <a:cs typeface="Arial" panose="020B0604020202020204" pitchFamily="34" charset="0"/>
            </a:endParaRPr>
          </a:p>
        </p:txBody>
      </p:sp>
      <p:sp>
        <p:nvSpPr>
          <p:cNvPr id="119" name="矩形 118"/>
          <p:cNvSpPr/>
          <p:nvPr/>
        </p:nvSpPr>
        <p:spPr>
          <a:xfrm>
            <a:off x="813761" y="4679096"/>
            <a:ext cx="4562365" cy="913070"/>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75000"/>
                    <a:lumOff val="25000"/>
                  </a:schemeClr>
                </a:solidFill>
              </a:rPr>
              <a:t>By faith I mean a vision of good one cherishes and the enthusiasm that pushes one to seek its fulfillment regardless of obstacles. By faith I mean a vision of good one cherishes and the enthusiasm that pushes one to seek</a:t>
            </a:r>
          </a:p>
        </p:txBody>
      </p:sp>
      <p:grpSp>
        <p:nvGrpSpPr>
          <p:cNvPr id="115" name="组合 114">
            <a:extLst>
              <a:ext uri="{FF2B5EF4-FFF2-40B4-BE49-F238E27FC236}">
                <a16:creationId xmlns:a16="http://schemas.microsoft.com/office/drawing/2014/main" xmlns="" id="{45F25AE8-FF6C-46A5-9AF9-D094491A3557}"/>
              </a:ext>
            </a:extLst>
          </p:cNvPr>
          <p:cNvGrpSpPr/>
          <p:nvPr/>
        </p:nvGrpSpPr>
        <p:grpSpPr>
          <a:xfrm rot="2837432">
            <a:off x="-1598404" y="-759951"/>
            <a:ext cx="4226169" cy="3054144"/>
            <a:chOff x="569602" y="-921225"/>
            <a:chExt cx="11136187" cy="8047838"/>
          </a:xfrm>
        </p:grpSpPr>
        <p:sp>
          <p:nvSpPr>
            <p:cNvPr id="120" name="椭圆 119">
              <a:extLst>
                <a:ext uri="{FF2B5EF4-FFF2-40B4-BE49-F238E27FC236}">
                  <a16:creationId xmlns:a16="http://schemas.microsoft.com/office/drawing/2014/main" xmlns="" id="{7BC75581-C8AD-4D58-9356-60A0AF8DB00D}"/>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xmlns="" id="{3DC34CA0-7A04-4A30-9AC9-AD3FE3EC7660}"/>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xmlns="" id="{5114813F-37A0-4F0B-A221-8D581817793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xmlns="" id="{00F7B7A1-BD98-4674-BB67-933F0DB3A76D}"/>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xmlns="" id="{998FCECD-DC45-452E-B09F-0E760803D49E}"/>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xmlns="" id="{117D7D43-1046-4812-817A-5DD231CA1F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xmlns="" id="{06DFF212-830B-4A56-A942-A7F21E13362D}"/>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xmlns="" id="{FAD8277C-841D-45AD-8ACD-8C3D66F9D06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28754867"/>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14:presetBounceEnd="69000">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14:bounceEnd="69000">
                                          <p:cBhvr additive="base">
                                            <p:cTn id="13" dur="1750" fill="hold"/>
                                            <p:tgtEl>
                                              <p:spTgt spid="116"/>
                                            </p:tgtEl>
                                            <p:attrNameLst>
                                              <p:attrName>ppt_x</p:attrName>
                                            </p:attrNameLst>
                                          </p:cBhvr>
                                          <p:tavLst>
                                            <p:tav tm="0">
                                              <p:val>
                                                <p:strVal val="0-#ppt_w/2"/>
                                              </p:val>
                                            </p:tav>
                                            <p:tav tm="100000">
                                              <p:val>
                                                <p:strVal val="#ppt_x"/>
                                              </p:val>
                                            </p:tav>
                                          </p:tavLst>
                                        </p:anim>
                                        <p:anim calcmode="lin" valueType="num" p14:bounceEnd="69000">
                                          <p:cBhvr additive="base">
                                            <p:cTn id="14" dur="1750" fill="hold"/>
                                            <p:tgtEl>
                                              <p:spTgt spid="11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69000">
                                      <p:stCondLst>
                                        <p:cond delay="500"/>
                                      </p:stCondLst>
                                      <p:childTnLst>
                                        <p:set>
                                          <p:cBhvr>
                                            <p:cTn id="16" dur="1" fill="hold">
                                              <p:stCondLst>
                                                <p:cond delay="0"/>
                                              </p:stCondLst>
                                            </p:cTn>
                                            <p:tgtEl>
                                              <p:spTgt spid="117"/>
                                            </p:tgtEl>
                                            <p:attrNameLst>
                                              <p:attrName>style.visibility</p:attrName>
                                            </p:attrNameLst>
                                          </p:cBhvr>
                                          <p:to>
                                            <p:strVal val="visible"/>
                                          </p:to>
                                        </p:set>
                                        <p:anim calcmode="lin" valueType="num" p14:bounceEnd="69000">
                                          <p:cBhvr additive="base">
                                            <p:cTn id="17" dur="1750" fill="hold"/>
                                            <p:tgtEl>
                                              <p:spTgt spid="117"/>
                                            </p:tgtEl>
                                            <p:attrNameLst>
                                              <p:attrName>ppt_x</p:attrName>
                                            </p:attrNameLst>
                                          </p:cBhvr>
                                          <p:tavLst>
                                            <p:tav tm="0">
                                              <p:val>
                                                <p:strVal val="0-#ppt_w/2"/>
                                              </p:val>
                                            </p:tav>
                                            <p:tav tm="100000">
                                              <p:val>
                                                <p:strVal val="#ppt_x"/>
                                              </p:val>
                                            </p:tav>
                                          </p:tavLst>
                                        </p:anim>
                                        <p:anim calcmode="lin" valueType="num" p14:bounceEnd="69000">
                                          <p:cBhvr additive="base">
                                            <p:cTn id="18" dur="1750" fill="hold"/>
                                            <p:tgtEl>
                                              <p:spTgt spid="117"/>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22" presetClass="entr" presetSubtype="1" fill="hold" grpId="0" nodeType="after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wipe(up)">
                                          <p:cBhvr>
                                            <p:cTn id="22" dur="500"/>
                                            <p:tgtEl>
                                              <p:spTgt spid="118"/>
                                            </p:tgtEl>
                                          </p:cBhvr>
                                        </p:animEffect>
                                      </p:childTnLst>
                                    </p:cTn>
                                  </p:par>
                                </p:childTnLst>
                              </p:cTn>
                            </p:par>
                            <p:par>
                              <p:cTn id="23" fill="hold">
                                <p:stCondLst>
                                  <p:cond delay="3250"/>
                                </p:stCondLst>
                                <p:childTnLst>
                                  <p:par>
                                    <p:cTn id="24" presetID="22" presetClass="entr" presetSubtype="1" fill="hold" grpId="0" nodeType="after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up)">
                                          <p:cBhvr>
                                            <p:cTn id="2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additive="base">
                                            <p:cTn id="13" dur="1750" fill="hold"/>
                                            <p:tgtEl>
                                              <p:spTgt spid="116"/>
                                            </p:tgtEl>
                                            <p:attrNameLst>
                                              <p:attrName>ppt_x</p:attrName>
                                            </p:attrNameLst>
                                          </p:cBhvr>
                                          <p:tavLst>
                                            <p:tav tm="0">
                                              <p:val>
                                                <p:strVal val="0-#ppt_w/2"/>
                                              </p:val>
                                            </p:tav>
                                            <p:tav tm="100000">
                                              <p:val>
                                                <p:strVal val="#ppt_x"/>
                                              </p:val>
                                            </p:tav>
                                          </p:tavLst>
                                        </p:anim>
                                        <p:anim calcmode="lin" valueType="num">
                                          <p:cBhvr additive="base">
                                            <p:cTn id="14" dur="1750" fill="hold"/>
                                            <p:tgtEl>
                                              <p:spTgt spid="11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500"/>
                                      </p:stCondLst>
                                      <p:childTnLst>
                                        <p:set>
                                          <p:cBhvr>
                                            <p:cTn id="16" dur="1" fill="hold">
                                              <p:stCondLst>
                                                <p:cond delay="0"/>
                                              </p:stCondLst>
                                            </p:cTn>
                                            <p:tgtEl>
                                              <p:spTgt spid="117"/>
                                            </p:tgtEl>
                                            <p:attrNameLst>
                                              <p:attrName>style.visibility</p:attrName>
                                            </p:attrNameLst>
                                          </p:cBhvr>
                                          <p:to>
                                            <p:strVal val="visible"/>
                                          </p:to>
                                        </p:set>
                                        <p:anim calcmode="lin" valueType="num">
                                          <p:cBhvr additive="base">
                                            <p:cTn id="17" dur="1750" fill="hold"/>
                                            <p:tgtEl>
                                              <p:spTgt spid="117"/>
                                            </p:tgtEl>
                                            <p:attrNameLst>
                                              <p:attrName>ppt_x</p:attrName>
                                            </p:attrNameLst>
                                          </p:cBhvr>
                                          <p:tavLst>
                                            <p:tav tm="0">
                                              <p:val>
                                                <p:strVal val="0-#ppt_w/2"/>
                                              </p:val>
                                            </p:tav>
                                            <p:tav tm="100000">
                                              <p:val>
                                                <p:strVal val="#ppt_x"/>
                                              </p:val>
                                            </p:tav>
                                          </p:tavLst>
                                        </p:anim>
                                        <p:anim calcmode="lin" valueType="num">
                                          <p:cBhvr additive="base">
                                            <p:cTn id="18" dur="1750" fill="hold"/>
                                            <p:tgtEl>
                                              <p:spTgt spid="117"/>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22" presetClass="entr" presetSubtype="1" fill="hold" grpId="0" nodeType="after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wipe(up)">
                                          <p:cBhvr>
                                            <p:cTn id="22" dur="500"/>
                                            <p:tgtEl>
                                              <p:spTgt spid="118"/>
                                            </p:tgtEl>
                                          </p:cBhvr>
                                        </p:animEffect>
                                      </p:childTnLst>
                                    </p:cTn>
                                  </p:par>
                                </p:childTnLst>
                              </p:cTn>
                            </p:par>
                            <p:par>
                              <p:cTn id="23" fill="hold">
                                <p:stCondLst>
                                  <p:cond delay="3250"/>
                                </p:stCondLst>
                                <p:childTnLst>
                                  <p:par>
                                    <p:cTn id="24" presetID="22" presetClass="entr" presetSubtype="1" fill="hold" grpId="0" nodeType="after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up)">
                                          <p:cBhvr>
                                            <p:cTn id="2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p:bldP spid="11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851">
            <a:extLst>
              <a:ext uri="{FF2B5EF4-FFF2-40B4-BE49-F238E27FC236}">
                <a16:creationId xmlns:a16="http://schemas.microsoft.com/office/drawing/2014/main" xmlns="" id="{11BF1089-07A8-4515-B62E-81E9EA4BBAA7}"/>
              </a:ext>
            </a:extLst>
          </p:cNvPr>
          <p:cNvSpPr/>
          <p:nvPr/>
        </p:nvSpPr>
        <p:spPr>
          <a:xfrm>
            <a:off x="3417340" y="3862629"/>
            <a:ext cx="1102608" cy="2028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工作评价</a:t>
            </a:r>
            <a:endParaRPr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0" name="Shape 1852">
            <a:extLst>
              <a:ext uri="{FF2B5EF4-FFF2-40B4-BE49-F238E27FC236}">
                <a16:creationId xmlns:a16="http://schemas.microsoft.com/office/drawing/2014/main" xmlns="" id="{3C19D044-6843-4A2C-ADA8-14A9FC64E072}"/>
              </a:ext>
            </a:extLst>
          </p:cNvPr>
          <p:cNvSpPr/>
          <p:nvPr/>
        </p:nvSpPr>
        <p:spPr>
          <a:xfrm>
            <a:off x="3631687" y="2959172"/>
            <a:ext cx="673914" cy="6739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3698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04</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Shape 1855">
            <a:extLst>
              <a:ext uri="{FF2B5EF4-FFF2-40B4-BE49-F238E27FC236}">
                <a16:creationId xmlns:a16="http://schemas.microsoft.com/office/drawing/2014/main" xmlns="" id="{073ACA98-1FA9-4C5B-B904-1E287DDF0634}"/>
              </a:ext>
            </a:extLst>
          </p:cNvPr>
          <p:cNvSpPr/>
          <p:nvPr/>
        </p:nvSpPr>
        <p:spPr>
          <a:xfrm>
            <a:off x="4802598" y="5499363"/>
            <a:ext cx="1261272" cy="20133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just">
              <a:defRPr sz="1800">
                <a:solidFill>
                  <a:srgbClr val="000000"/>
                </a:solidFill>
              </a:defRPr>
            </a:pPr>
            <a:r>
              <a:rPr lang="en-US"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Please replace text, click add relevant headline, modify the text</a:t>
            </a:r>
            <a:endParaRPr lang="id-ID"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2" name="Shape 1856">
            <a:extLst>
              <a:ext uri="{FF2B5EF4-FFF2-40B4-BE49-F238E27FC236}">
                <a16:creationId xmlns:a16="http://schemas.microsoft.com/office/drawing/2014/main" xmlns="" id="{12E8AD75-0D0B-4187-97A1-6B7C1C21228F}"/>
              </a:ext>
            </a:extLst>
          </p:cNvPr>
          <p:cNvSpPr/>
          <p:nvPr/>
        </p:nvSpPr>
        <p:spPr>
          <a:xfrm>
            <a:off x="4881930" y="5274407"/>
            <a:ext cx="1102608" cy="2028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成功项目展示</a:t>
            </a:r>
            <a:endParaRPr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3" name="Shape 1859">
            <a:extLst>
              <a:ext uri="{FF2B5EF4-FFF2-40B4-BE49-F238E27FC236}">
                <a16:creationId xmlns:a16="http://schemas.microsoft.com/office/drawing/2014/main" xmlns="" id="{D3C10213-2442-4D13-95B3-CC306D02403A}"/>
              </a:ext>
            </a:extLst>
          </p:cNvPr>
          <p:cNvSpPr/>
          <p:nvPr/>
        </p:nvSpPr>
        <p:spPr>
          <a:xfrm>
            <a:off x="7059604" y="4994489"/>
            <a:ext cx="1261272" cy="2013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defRPr sz="1800">
                <a:solidFill>
                  <a:srgbClr val="000000"/>
                </a:solidFill>
              </a:defRPr>
            </a:pPr>
            <a:r>
              <a:rPr lang="en-US"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Please replace text, click add relevant headline, modify the text</a:t>
            </a:r>
            <a:endParaRPr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4" name="Shape 1860">
            <a:extLst>
              <a:ext uri="{FF2B5EF4-FFF2-40B4-BE49-F238E27FC236}">
                <a16:creationId xmlns:a16="http://schemas.microsoft.com/office/drawing/2014/main" xmlns="" id="{01758888-AA89-4479-91BA-E792DE441544}"/>
              </a:ext>
            </a:extLst>
          </p:cNvPr>
          <p:cNvSpPr/>
          <p:nvPr/>
        </p:nvSpPr>
        <p:spPr>
          <a:xfrm>
            <a:off x="7138937" y="4769532"/>
            <a:ext cx="1102608" cy="2028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工作完成情况</a:t>
            </a:r>
            <a:endParaRPr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5" name="Shape 1861">
            <a:extLst>
              <a:ext uri="{FF2B5EF4-FFF2-40B4-BE49-F238E27FC236}">
                <a16:creationId xmlns:a16="http://schemas.microsoft.com/office/drawing/2014/main" xmlns="" id="{BFD484F9-9CC3-47AF-A531-7B81D215A9E2}"/>
              </a:ext>
            </a:extLst>
          </p:cNvPr>
          <p:cNvSpPr/>
          <p:nvPr/>
        </p:nvSpPr>
        <p:spPr>
          <a:xfrm>
            <a:off x="7352573" y="3865364"/>
            <a:ext cx="675337" cy="6753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EB0A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02</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64">
            <a:extLst>
              <a:ext uri="{FF2B5EF4-FFF2-40B4-BE49-F238E27FC236}">
                <a16:creationId xmlns:a16="http://schemas.microsoft.com/office/drawing/2014/main" xmlns="" id="{A1C74072-558B-406C-A44A-9DF7B0148D6B}"/>
              </a:ext>
            </a:extLst>
          </p:cNvPr>
          <p:cNvSpPr/>
          <p:nvPr/>
        </p:nvSpPr>
        <p:spPr>
          <a:xfrm>
            <a:off x="8027910" y="3194398"/>
            <a:ext cx="1261272" cy="2013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defRPr sz="1800">
                <a:solidFill>
                  <a:srgbClr val="000000"/>
                </a:solidFill>
              </a:defRPr>
            </a:pPr>
            <a:r>
              <a:rPr lang="en-US"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Please replace text, click add relevant headline, modify the text</a:t>
            </a:r>
            <a:endParaRPr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7" name="Shape 1865">
            <a:extLst>
              <a:ext uri="{FF2B5EF4-FFF2-40B4-BE49-F238E27FC236}">
                <a16:creationId xmlns:a16="http://schemas.microsoft.com/office/drawing/2014/main" xmlns="" id="{894FE05F-CF70-4E78-ADDF-19B745A8BD23}"/>
              </a:ext>
            </a:extLst>
          </p:cNvPr>
          <p:cNvSpPr/>
          <p:nvPr/>
        </p:nvSpPr>
        <p:spPr>
          <a:xfrm>
            <a:off x="8107242" y="2969442"/>
            <a:ext cx="1102608" cy="2028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年度工作概述</a:t>
            </a:r>
            <a:endParaRPr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8" name="Shape 1866">
            <a:extLst>
              <a:ext uri="{FF2B5EF4-FFF2-40B4-BE49-F238E27FC236}">
                <a16:creationId xmlns:a16="http://schemas.microsoft.com/office/drawing/2014/main" xmlns="" id="{DAA94E5F-DD99-4516-994E-00A0FB7C8D55}"/>
              </a:ext>
            </a:extLst>
          </p:cNvPr>
          <p:cNvSpPr/>
          <p:nvPr/>
        </p:nvSpPr>
        <p:spPr>
          <a:xfrm>
            <a:off x="8320877" y="2065273"/>
            <a:ext cx="675337" cy="6753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F728B"/>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01</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Shape 1857">
            <a:extLst>
              <a:ext uri="{FF2B5EF4-FFF2-40B4-BE49-F238E27FC236}">
                <a16:creationId xmlns:a16="http://schemas.microsoft.com/office/drawing/2014/main" xmlns="" id="{574941E4-20E9-4FE0-94DA-032AC1C114A6}"/>
              </a:ext>
            </a:extLst>
          </p:cNvPr>
          <p:cNvSpPr/>
          <p:nvPr/>
        </p:nvSpPr>
        <p:spPr>
          <a:xfrm>
            <a:off x="5042126" y="4409317"/>
            <a:ext cx="678453" cy="678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BD4CC"/>
          </a:solidFill>
          <a:ln w="12700">
            <a:miter lim="400000"/>
          </a:ln>
        </p:spPr>
        <p:txBody>
          <a:bodyPr lIns="19049" tIns="19049" rIns="19049" bIns="19049" anchor="ct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03</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Shape 1855">
            <a:extLst>
              <a:ext uri="{FF2B5EF4-FFF2-40B4-BE49-F238E27FC236}">
                <a16:creationId xmlns:a16="http://schemas.microsoft.com/office/drawing/2014/main" xmlns="" id="{BC12F503-9723-451D-A049-CC5D3EE64BD3}"/>
              </a:ext>
            </a:extLst>
          </p:cNvPr>
          <p:cNvSpPr/>
          <p:nvPr/>
        </p:nvSpPr>
        <p:spPr>
          <a:xfrm>
            <a:off x="3476480" y="4183784"/>
            <a:ext cx="1261272" cy="20133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just">
              <a:defRPr sz="1800">
                <a:solidFill>
                  <a:srgbClr val="000000"/>
                </a:solidFill>
              </a:defRPr>
            </a:pPr>
            <a:r>
              <a:rPr lang="en-US"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Please replace text, click add relevant headline, modify the text</a:t>
            </a:r>
            <a:endParaRPr lang="id-ID"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grpSp>
        <p:nvGrpSpPr>
          <p:cNvPr id="21" name="组合 20">
            <a:extLst>
              <a:ext uri="{FF2B5EF4-FFF2-40B4-BE49-F238E27FC236}">
                <a16:creationId xmlns:a16="http://schemas.microsoft.com/office/drawing/2014/main" xmlns="" id="{9BC182BA-B87D-466F-9AC0-6FEFB2A8FFA0}"/>
              </a:ext>
            </a:extLst>
          </p:cNvPr>
          <p:cNvGrpSpPr/>
          <p:nvPr/>
        </p:nvGrpSpPr>
        <p:grpSpPr>
          <a:xfrm>
            <a:off x="4975307" y="1637021"/>
            <a:ext cx="2125272" cy="2125272"/>
            <a:chOff x="4975307" y="1637021"/>
            <a:chExt cx="2125272" cy="2125272"/>
          </a:xfrm>
        </p:grpSpPr>
        <p:sp>
          <p:nvSpPr>
            <p:cNvPr id="22" name="椭圆 21">
              <a:extLst>
                <a:ext uri="{FF2B5EF4-FFF2-40B4-BE49-F238E27FC236}">
                  <a16:creationId xmlns:a16="http://schemas.microsoft.com/office/drawing/2014/main" xmlns="" id="{4AA3DF49-EDD5-49E3-AFFF-0B1CE784D129}"/>
                </a:ext>
              </a:extLst>
            </p:cNvPr>
            <p:cNvSpPr/>
            <p:nvPr/>
          </p:nvSpPr>
          <p:spPr>
            <a:xfrm>
              <a:off x="4975307" y="1637021"/>
              <a:ext cx="2125272" cy="2125272"/>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1">
              <a:extLst>
                <a:ext uri="{FF2B5EF4-FFF2-40B4-BE49-F238E27FC236}">
                  <a16:creationId xmlns:a16="http://schemas.microsoft.com/office/drawing/2014/main" xmlns="" id="{37814751-9389-44DF-9EE4-FA9A540C1E16}"/>
                </a:ext>
              </a:extLst>
            </p:cNvPr>
            <p:cNvSpPr txBox="1"/>
            <p:nvPr/>
          </p:nvSpPr>
          <p:spPr>
            <a:xfrm>
              <a:off x="5381353" y="2065273"/>
              <a:ext cx="1313180" cy="769441"/>
            </a:xfrm>
            <a:prstGeom prst="rect">
              <a:avLst/>
            </a:prstGeom>
            <a:noFill/>
          </p:spPr>
          <p:txBody>
            <a:bodyPr wrap="none" rtlCol="0">
              <a:spAutoFit/>
            </a:bodyPr>
            <a:lstStyle/>
            <a:p>
              <a:r>
                <a:rPr lang="zh-CN" altLang="en-US" sz="4400" dirty="0">
                  <a:solidFill>
                    <a:schemeClr val="bg1"/>
                  </a:solidFill>
                  <a:latin typeface="微软雅黑" pitchFamily="34" charset="-122"/>
                  <a:ea typeface="微软雅黑" pitchFamily="34" charset="-122"/>
                </a:rPr>
                <a:t>目录</a:t>
              </a:r>
            </a:p>
          </p:txBody>
        </p:sp>
        <p:sp>
          <p:nvSpPr>
            <p:cNvPr id="24" name="矩形 23">
              <a:extLst>
                <a:ext uri="{FF2B5EF4-FFF2-40B4-BE49-F238E27FC236}">
                  <a16:creationId xmlns:a16="http://schemas.microsoft.com/office/drawing/2014/main" xmlns="" id="{49492ED8-B6AA-432A-9CF1-A560EB78B896}"/>
                </a:ext>
              </a:extLst>
            </p:cNvPr>
            <p:cNvSpPr/>
            <p:nvPr/>
          </p:nvSpPr>
          <p:spPr>
            <a:xfrm>
              <a:off x="5300658" y="2835969"/>
              <a:ext cx="1587294" cy="369332"/>
            </a:xfrm>
            <a:prstGeom prst="rect">
              <a:avLst/>
            </a:prstGeom>
          </p:spPr>
          <p:txBody>
            <a:bodyPr wrap="none">
              <a:spAutoFit/>
            </a:bodyPr>
            <a:lstStyle/>
            <a:p>
              <a:pPr algn="ctr"/>
              <a:r>
                <a:rPr lang="en-US" altLang="zh-CN" b="1" spc="400" dirty="0">
                  <a:solidFill>
                    <a:schemeClr val="bg1"/>
                  </a:solidFill>
                </a:rPr>
                <a:t>CONTENT</a:t>
              </a:r>
            </a:p>
          </p:txBody>
        </p:sp>
      </p:grpSp>
      <p:sp>
        <p:nvSpPr>
          <p:cNvPr id="26" name="Shape 1851">
            <a:extLst>
              <a:ext uri="{FF2B5EF4-FFF2-40B4-BE49-F238E27FC236}">
                <a16:creationId xmlns:a16="http://schemas.microsoft.com/office/drawing/2014/main" xmlns="" id="{B64555CA-308D-4A03-B5BF-B95625BF6050}"/>
              </a:ext>
            </a:extLst>
          </p:cNvPr>
          <p:cNvSpPr/>
          <p:nvPr/>
        </p:nvSpPr>
        <p:spPr>
          <a:xfrm>
            <a:off x="1956512" y="2939828"/>
            <a:ext cx="1102608" cy="2028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明年工作计划</a:t>
            </a:r>
            <a:endParaRPr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27" name="Shape 1852">
            <a:extLst>
              <a:ext uri="{FF2B5EF4-FFF2-40B4-BE49-F238E27FC236}">
                <a16:creationId xmlns:a16="http://schemas.microsoft.com/office/drawing/2014/main" xmlns="" id="{1EF3A2E1-80DD-4FBD-85A8-498486CE6C31}"/>
              </a:ext>
            </a:extLst>
          </p:cNvPr>
          <p:cNvSpPr/>
          <p:nvPr/>
        </p:nvSpPr>
        <p:spPr>
          <a:xfrm>
            <a:off x="2170859" y="2036371"/>
            <a:ext cx="673914" cy="6739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EB0A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05</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Shape 1855">
            <a:extLst>
              <a:ext uri="{FF2B5EF4-FFF2-40B4-BE49-F238E27FC236}">
                <a16:creationId xmlns:a16="http://schemas.microsoft.com/office/drawing/2014/main" xmlns="" id="{27D63786-4C91-4C07-A3AB-0FADCE423AB8}"/>
              </a:ext>
            </a:extLst>
          </p:cNvPr>
          <p:cNvSpPr/>
          <p:nvPr/>
        </p:nvSpPr>
        <p:spPr>
          <a:xfrm>
            <a:off x="2015652" y="3260983"/>
            <a:ext cx="1261272" cy="20133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just">
              <a:defRPr sz="1800">
                <a:solidFill>
                  <a:srgbClr val="000000"/>
                </a:solidFill>
              </a:defRPr>
            </a:pPr>
            <a:r>
              <a:rPr lang="en-US"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Please replace text, click add relevant headline, modify the text</a:t>
            </a:r>
            <a:endParaRPr lang="id-ID" altLang="zh-CN" sz="569" dirty="0">
              <a:solidFill>
                <a:schemeClr val="bg2">
                  <a:lumMod val="1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a:extLst>
              <a:ext uri="{FF2B5EF4-FFF2-40B4-BE49-F238E27FC236}">
                <a16:creationId xmlns:a16="http://schemas.microsoft.com/office/drawing/2014/main" xmlns="" id="{BFB45340-7272-42DD-8427-A0BB7C7B86F7}"/>
              </a:ext>
            </a:extLst>
          </p:cNvPr>
          <p:cNvSpPr/>
          <p:nvPr/>
        </p:nvSpPr>
        <p:spPr>
          <a:xfrm>
            <a:off x="9870067" y="5006675"/>
            <a:ext cx="985375" cy="985375"/>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xmlns="" id="{ECA2AE0A-3059-4934-8A7C-0B6047B4EBCD}"/>
              </a:ext>
            </a:extLst>
          </p:cNvPr>
          <p:cNvSpPr/>
          <p:nvPr/>
        </p:nvSpPr>
        <p:spPr>
          <a:xfrm>
            <a:off x="3631687" y="339253"/>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3E76397D-05EB-4CBB-A730-4A592A660E07}"/>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791B74F9-3130-4B91-AC14-71F87315C675}"/>
              </a:ext>
            </a:extLst>
          </p:cNvPr>
          <p:cNvSpPr/>
          <p:nvPr/>
        </p:nvSpPr>
        <p:spPr>
          <a:xfrm>
            <a:off x="9796252" y="577831"/>
            <a:ext cx="1059190" cy="1059190"/>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00669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fltVal val="0"/>
                                          </p:val>
                                        </p:tav>
                                        <p:tav tm="100000">
                                          <p:val>
                                            <p:strVal val="#ppt_h"/>
                                          </p:val>
                                        </p:tav>
                                      </p:tavLst>
                                    </p:anim>
                                    <p:animEffect transition="in" filter="fade">
                                      <p:cBhvr>
                                        <p:cTn id="87" dur="500"/>
                                        <p:tgtEl>
                                          <p:spTgt spid="27"/>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ppt_w</p:attrName>
                                        </p:attrNameLst>
                                      </p:cBhvr>
                                      <p:tavLst>
                                        <p:tav tm="0">
                                          <p:val>
                                            <p:fltVal val="0"/>
                                          </p:val>
                                        </p:tav>
                                        <p:tav tm="100000">
                                          <p:val>
                                            <p:strVal val="#ppt_w"/>
                                          </p:val>
                                        </p:tav>
                                      </p:tavLst>
                                    </p:anim>
                                    <p:anim calcmode="lin" valueType="num">
                                      <p:cBhvr>
                                        <p:cTn id="98" dur="500" fill="hold"/>
                                        <p:tgtEl>
                                          <p:spTgt spid="28"/>
                                        </p:tgtEl>
                                        <p:attrNameLst>
                                          <p:attrName>ppt_h</p:attrName>
                                        </p:attrNameLst>
                                      </p:cBhvr>
                                      <p:tavLst>
                                        <p:tav tm="0">
                                          <p:val>
                                            <p:fltVal val="0"/>
                                          </p:val>
                                        </p:tav>
                                        <p:tav tm="100000">
                                          <p:val>
                                            <p:strVal val="#ppt_h"/>
                                          </p:val>
                                        </p:tav>
                                      </p:tavLst>
                                    </p:anim>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p:bldP spid="14" grpId="0"/>
      <p:bldP spid="15" grpId="0" animBg="1"/>
      <p:bldP spid="16" grpId="0"/>
      <p:bldP spid="17" grpId="0"/>
      <p:bldP spid="18" grpId="0" animBg="1"/>
      <p:bldP spid="19" grpId="0" animBg="1"/>
      <p:bldP spid="20" grpId="0" animBg="1"/>
      <p:bldP spid="26" grpId="0"/>
      <p:bldP spid="27"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BFD5FD59-AB89-4F72-8A37-3E35893131B7}"/>
              </a:ext>
            </a:extLst>
          </p:cNvPr>
          <p:cNvGrpSpPr/>
          <p:nvPr/>
        </p:nvGrpSpPr>
        <p:grpSpPr>
          <a:xfrm rot="2837432">
            <a:off x="-1598404" y="-759951"/>
            <a:ext cx="4226169" cy="3054144"/>
            <a:chOff x="569602" y="-921225"/>
            <a:chExt cx="11136187" cy="8047838"/>
          </a:xfrm>
        </p:grpSpPr>
        <p:sp>
          <p:nvSpPr>
            <p:cNvPr id="41" name="椭圆 40">
              <a:extLst>
                <a:ext uri="{FF2B5EF4-FFF2-40B4-BE49-F238E27FC236}">
                  <a16:creationId xmlns:a16="http://schemas.microsoft.com/office/drawing/2014/main" xmlns="" id="{59C390C9-BF7F-413C-8C55-2555BA80B156}"/>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2DDF2A10-BE7C-4299-A653-63DAE6732BA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87236CEE-5763-4D0E-BC75-BCFB188AC14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9A70B195-0C92-435E-8082-80A0A7A22BF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D36C47D2-4C9B-4628-9436-E75B33F1832D}"/>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1C9B01E0-9DF1-4A47-8B19-CF21756C416A}"/>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04D57EE0-8AD0-435B-9AB7-1C2180F9534E}"/>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BD0679C7-A3EF-44E9-B6AD-78780CC55EE1}"/>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xmlns="" id="{617B96BE-BF04-4BD3-A2A1-FC950BB0D7CC}"/>
              </a:ext>
            </a:extLst>
          </p:cNvPr>
          <p:cNvGrpSpPr/>
          <p:nvPr/>
        </p:nvGrpSpPr>
        <p:grpSpPr>
          <a:xfrm rot="6604501">
            <a:off x="8773714" y="5143094"/>
            <a:ext cx="4623511" cy="3341293"/>
            <a:chOff x="569602" y="-921225"/>
            <a:chExt cx="11136187" cy="8047838"/>
          </a:xfrm>
        </p:grpSpPr>
        <p:sp>
          <p:nvSpPr>
            <p:cNvPr id="50" name="椭圆 49">
              <a:extLst>
                <a:ext uri="{FF2B5EF4-FFF2-40B4-BE49-F238E27FC236}">
                  <a16:creationId xmlns:a16="http://schemas.microsoft.com/office/drawing/2014/main" xmlns="" id="{AA1C7D3F-2E74-41B0-8096-A55141552AD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F498245C-2C35-47ED-B0FB-8F446EFD5ED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4E2D982D-43F0-47A0-B686-50BAFB20972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CFABE474-A694-4876-9764-D41B1CFA53C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FF92DD94-D325-4CFB-89BD-E93150A008F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2911002D-7185-4C88-86A1-1758221FA20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1D74D4DB-ABD5-4DCC-AD2C-44F81ADBB74B}"/>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C3923325-B4B3-4007-8AB3-BFE399B8711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600286" y="1546452"/>
            <a:ext cx="9052388" cy="1962614"/>
            <a:chOff x="1460500" y="3687440"/>
            <a:chExt cx="9052388" cy="1962614"/>
          </a:xfrm>
        </p:grpSpPr>
        <p:grpSp>
          <p:nvGrpSpPr>
            <p:cNvPr id="115" name="组合 114"/>
            <p:cNvGrpSpPr/>
            <p:nvPr/>
          </p:nvGrpSpPr>
          <p:grpSpPr>
            <a:xfrm>
              <a:off x="1460500" y="3687440"/>
              <a:ext cx="1962614" cy="1962614"/>
              <a:chOff x="1460500" y="3687440"/>
              <a:chExt cx="1962614" cy="1962614"/>
            </a:xfrm>
          </p:grpSpPr>
          <p:sp>
            <p:nvSpPr>
              <p:cNvPr id="120" name="타원 51"/>
              <p:cNvSpPr/>
              <p:nvPr/>
            </p:nvSpPr>
            <p:spPr>
              <a:xfrm>
                <a:off x="1460500" y="3687440"/>
                <a:ext cx="1962614" cy="1962614"/>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sym typeface="+mn-lt"/>
                </a:endParaRPr>
              </a:p>
            </p:txBody>
          </p:sp>
          <p:sp>
            <p:nvSpPr>
              <p:cNvPr id="121" name="Rectangle 3"/>
              <p:cNvSpPr txBox="1">
                <a:spLocks noChangeArrowheads="1"/>
              </p:cNvSpPr>
              <p:nvPr/>
            </p:nvSpPr>
            <p:spPr bwMode="auto">
              <a:xfrm>
                <a:off x="1618622"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white"/>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22" name="speed"/>
              <p:cNvSpPr txBox="1">
                <a:spLocks noChangeArrowheads="1"/>
              </p:cNvSpPr>
              <p:nvPr/>
            </p:nvSpPr>
            <p:spPr bwMode="auto">
              <a:xfrm>
                <a:off x="1717047"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prstClr val="white"/>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prstClr val="white"/>
                    </a:solidFill>
                    <a:latin typeface="Agency FB" panose="020B0503020202020204" pitchFamily="34" charset="0"/>
                    <a:ea typeface="맑은 고딕" panose="020B0503020000020004" pitchFamily="34" charset="-127"/>
                    <a:cs typeface="+mn-ea"/>
                    <a:sym typeface="+mn-lt"/>
                  </a:rPr>
                  <a:t>1</a:t>
                </a:r>
                <a:endParaRPr lang="en-US" altLang="ko-KR" sz="2000" b="1" dirty="0">
                  <a:solidFill>
                    <a:prstClr val="white"/>
                  </a:solidFill>
                  <a:latin typeface="Agency FB" panose="020B0503020202020204" pitchFamily="34" charset="0"/>
                  <a:ea typeface="맑은 고딕" panose="020B0503020000020004" pitchFamily="34" charset="-127"/>
                  <a:cs typeface="+mn-ea"/>
                  <a:sym typeface="+mn-lt"/>
                </a:endParaRPr>
              </a:p>
            </p:txBody>
          </p:sp>
        </p:grpSp>
        <p:grpSp>
          <p:nvGrpSpPr>
            <p:cNvPr id="123" name="组合 122"/>
            <p:cNvGrpSpPr/>
            <p:nvPr/>
          </p:nvGrpSpPr>
          <p:grpSpPr>
            <a:xfrm>
              <a:off x="3232944" y="3687440"/>
              <a:ext cx="1962614" cy="1962614"/>
              <a:chOff x="3232944" y="3687440"/>
              <a:chExt cx="1962614" cy="1962614"/>
            </a:xfrm>
          </p:grpSpPr>
          <p:sp>
            <p:nvSpPr>
              <p:cNvPr id="124" name="타원 55"/>
              <p:cNvSpPr/>
              <p:nvPr/>
            </p:nvSpPr>
            <p:spPr>
              <a:xfrm>
                <a:off x="3232944" y="3687440"/>
                <a:ext cx="1962614" cy="1962614"/>
              </a:xfrm>
              <a:prstGeom prst="ellipse">
                <a:avLst/>
              </a:prstGeom>
              <a:noFill/>
              <a:ln w="12700" cap="flat" cmpd="sng" algn="ctr">
                <a:solidFill>
                  <a:srgbClr val="436982"/>
                </a:solidFill>
                <a:prstDash val="solid"/>
                <a:miter lim="800000"/>
              </a:ln>
              <a:effectLst/>
            </p:spPr>
            <p:txBody>
              <a:bodyPr rtlCol="0" anchor="ctr"/>
              <a:lstStyle/>
              <a:p>
                <a:pPr algn="ctr">
                  <a:defRPr/>
                </a:pPr>
                <a:endParaRPr lang="ko-KR" altLang="en-US" kern="0" dirty="0">
                  <a:solidFill>
                    <a:prstClr val="white"/>
                  </a:solidFill>
                  <a:cs typeface="+mn-ea"/>
                  <a:sym typeface="+mn-lt"/>
                </a:endParaRPr>
              </a:p>
            </p:txBody>
          </p:sp>
          <p:sp>
            <p:nvSpPr>
              <p:cNvPr id="125" name="Rectangle 3"/>
              <p:cNvSpPr txBox="1">
                <a:spLocks noChangeArrowheads="1"/>
              </p:cNvSpPr>
              <p:nvPr/>
            </p:nvSpPr>
            <p:spPr bwMode="auto">
              <a:xfrm>
                <a:off x="3391066"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black">
                        <a:lumMod val="75000"/>
                        <a:lumOff val="25000"/>
                      </a:prstClr>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26" name="speed"/>
              <p:cNvSpPr txBox="1">
                <a:spLocks noChangeArrowheads="1"/>
              </p:cNvSpPr>
              <p:nvPr/>
            </p:nvSpPr>
            <p:spPr bwMode="auto">
              <a:xfrm>
                <a:off x="3489491"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srgbClr val="2EB0A2"/>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srgbClr val="2EB0A2"/>
                    </a:solidFill>
                    <a:latin typeface="Agency FB" panose="020B0503020202020204" pitchFamily="34" charset="0"/>
                    <a:ea typeface="맑은 고딕" panose="020B0503020000020004" pitchFamily="34" charset="-127"/>
                    <a:cs typeface="+mn-ea"/>
                    <a:sym typeface="+mn-lt"/>
                  </a:rPr>
                  <a:t>2</a:t>
                </a:r>
                <a:endParaRPr lang="en-US" altLang="ko-KR" sz="2000" b="1" dirty="0">
                  <a:solidFill>
                    <a:srgbClr val="2EB0A2"/>
                  </a:solidFill>
                  <a:latin typeface="Agency FB" panose="020B0503020202020204" pitchFamily="34" charset="0"/>
                  <a:ea typeface="맑은 고딕" panose="020B0503020000020004" pitchFamily="34" charset="-127"/>
                  <a:cs typeface="+mn-ea"/>
                  <a:sym typeface="+mn-lt"/>
                </a:endParaRPr>
              </a:p>
            </p:txBody>
          </p:sp>
        </p:grpSp>
        <p:grpSp>
          <p:nvGrpSpPr>
            <p:cNvPr id="127" name="组合 126"/>
            <p:cNvGrpSpPr/>
            <p:nvPr/>
          </p:nvGrpSpPr>
          <p:grpSpPr>
            <a:xfrm>
              <a:off x="5005388" y="3687440"/>
              <a:ext cx="1962614" cy="1962614"/>
              <a:chOff x="5005388" y="3687440"/>
              <a:chExt cx="1962614" cy="1962614"/>
            </a:xfrm>
          </p:grpSpPr>
          <p:sp>
            <p:nvSpPr>
              <p:cNvPr id="128" name="타원 59"/>
              <p:cNvSpPr/>
              <p:nvPr/>
            </p:nvSpPr>
            <p:spPr>
              <a:xfrm>
                <a:off x="5005388" y="3687440"/>
                <a:ext cx="1962614" cy="1962614"/>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sym typeface="+mn-lt"/>
                </a:endParaRPr>
              </a:p>
            </p:txBody>
          </p:sp>
          <p:sp>
            <p:nvSpPr>
              <p:cNvPr id="129" name="Rectangle 3"/>
              <p:cNvSpPr txBox="1">
                <a:spLocks noChangeArrowheads="1"/>
              </p:cNvSpPr>
              <p:nvPr/>
            </p:nvSpPr>
            <p:spPr bwMode="auto">
              <a:xfrm>
                <a:off x="5163510"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white"/>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30" name="speed"/>
              <p:cNvSpPr txBox="1">
                <a:spLocks noChangeArrowheads="1"/>
              </p:cNvSpPr>
              <p:nvPr/>
            </p:nvSpPr>
            <p:spPr bwMode="auto">
              <a:xfrm>
                <a:off x="5261935"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prstClr val="white"/>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prstClr val="white"/>
                    </a:solidFill>
                    <a:latin typeface="Agency FB" panose="020B0503020202020204" pitchFamily="34" charset="0"/>
                    <a:ea typeface="맑은 고딕" panose="020B0503020000020004" pitchFamily="34" charset="-127"/>
                    <a:cs typeface="+mn-ea"/>
                    <a:sym typeface="+mn-lt"/>
                  </a:rPr>
                  <a:t>3</a:t>
                </a:r>
                <a:endParaRPr lang="en-US" altLang="ko-KR" sz="2000" b="1" dirty="0">
                  <a:solidFill>
                    <a:prstClr val="white"/>
                  </a:solidFill>
                  <a:latin typeface="Agency FB" panose="020B0503020202020204" pitchFamily="34" charset="0"/>
                  <a:ea typeface="맑은 고딕" panose="020B0503020000020004" pitchFamily="34" charset="-127"/>
                  <a:cs typeface="+mn-ea"/>
                  <a:sym typeface="+mn-lt"/>
                </a:endParaRPr>
              </a:p>
            </p:txBody>
          </p:sp>
        </p:grpSp>
        <p:grpSp>
          <p:nvGrpSpPr>
            <p:cNvPr id="131" name="组合 130"/>
            <p:cNvGrpSpPr/>
            <p:nvPr/>
          </p:nvGrpSpPr>
          <p:grpSpPr>
            <a:xfrm>
              <a:off x="6777832" y="3687440"/>
              <a:ext cx="1962614" cy="1962614"/>
              <a:chOff x="6777832" y="3687440"/>
              <a:chExt cx="1962614" cy="1962614"/>
            </a:xfrm>
          </p:grpSpPr>
          <p:sp>
            <p:nvSpPr>
              <p:cNvPr id="132" name="타원 63"/>
              <p:cNvSpPr/>
              <p:nvPr/>
            </p:nvSpPr>
            <p:spPr>
              <a:xfrm>
                <a:off x="6777832" y="3687440"/>
                <a:ext cx="1962614" cy="1962614"/>
              </a:xfrm>
              <a:prstGeom prst="ellipse">
                <a:avLst/>
              </a:prstGeom>
              <a:noFill/>
              <a:ln w="12700" cap="flat" cmpd="sng" algn="ctr">
                <a:solidFill>
                  <a:srgbClr val="436982"/>
                </a:solidFill>
                <a:prstDash val="solid"/>
                <a:miter lim="800000"/>
              </a:ln>
              <a:effectLst/>
            </p:spPr>
            <p:txBody>
              <a:bodyPr rtlCol="0" anchor="ctr"/>
              <a:lstStyle/>
              <a:p>
                <a:pPr algn="ctr">
                  <a:defRPr/>
                </a:pPr>
                <a:endParaRPr lang="ko-KR" altLang="en-US" kern="0" dirty="0">
                  <a:solidFill>
                    <a:prstClr val="white"/>
                  </a:solidFill>
                  <a:cs typeface="+mn-ea"/>
                  <a:sym typeface="+mn-lt"/>
                </a:endParaRPr>
              </a:p>
            </p:txBody>
          </p:sp>
          <p:sp>
            <p:nvSpPr>
              <p:cNvPr id="133" name="Rectangle 3"/>
              <p:cNvSpPr txBox="1">
                <a:spLocks noChangeArrowheads="1"/>
              </p:cNvSpPr>
              <p:nvPr/>
            </p:nvSpPr>
            <p:spPr bwMode="auto">
              <a:xfrm>
                <a:off x="6935954"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black">
                        <a:lumMod val="75000"/>
                        <a:lumOff val="25000"/>
                      </a:prstClr>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34" name="speed"/>
              <p:cNvSpPr txBox="1">
                <a:spLocks noChangeArrowheads="1"/>
              </p:cNvSpPr>
              <p:nvPr/>
            </p:nvSpPr>
            <p:spPr bwMode="auto">
              <a:xfrm>
                <a:off x="7034379"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srgbClr val="2EB0A2"/>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srgbClr val="2EB0A2"/>
                    </a:solidFill>
                    <a:latin typeface="Agency FB" panose="020B0503020202020204" pitchFamily="34" charset="0"/>
                    <a:ea typeface="맑은 고딕" panose="020B0503020000020004" pitchFamily="34" charset="-127"/>
                    <a:cs typeface="+mn-ea"/>
                    <a:sym typeface="+mn-lt"/>
                  </a:rPr>
                  <a:t>4</a:t>
                </a:r>
                <a:endParaRPr lang="en-US" altLang="ko-KR" sz="2000" b="1" dirty="0">
                  <a:solidFill>
                    <a:srgbClr val="2EB0A2"/>
                  </a:solidFill>
                  <a:latin typeface="Agency FB" panose="020B0503020202020204" pitchFamily="34" charset="0"/>
                  <a:ea typeface="맑은 고딕" panose="020B0503020000020004" pitchFamily="34" charset="-127"/>
                  <a:cs typeface="+mn-ea"/>
                  <a:sym typeface="+mn-lt"/>
                </a:endParaRPr>
              </a:p>
            </p:txBody>
          </p:sp>
        </p:grpSp>
        <p:grpSp>
          <p:nvGrpSpPr>
            <p:cNvPr id="135" name="组合 134"/>
            <p:cNvGrpSpPr/>
            <p:nvPr/>
          </p:nvGrpSpPr>
          <p:grpSpPr>
            <a:xfrm>
              <a:off x="8550274" y="3687440"/>
              <a:ext cx="1962614" cy="1962614"/>
              <a:chOff x="8550274" y="3687440"/>
              <a:chExt cx="1962614" cy="1962614"/>
            </a:xfrm>
          </p:grpSpPr>
          <p:sp>
            <p:nvSpPr>
              <p:cNvPr id="136" name="타원 67"/>
              <p:cNvSpPr/>
              <p:nvPr/>
            </p:nvSpPr>
            <p:spPr>
              <a:xfrm>
                <a:off x="8550274" y="3687440"/>
                <a:ext cx="1962614" cy="1962614"/>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sym typeface="+mn-lt"/>
                </a:endParaRPr>
              </a:p>
            </p:txBody>
          </p:sp>
          <p:sp>
            <p:nvSpPr>
              <p:cNvPr id="137" name="Rectangle 3"/>
              <p:cNvSpPr txBox="1">
                <a:spLocks noChangeArrowheads="1"/>
              </p:cNvSpPr>
              <p:nvPr/>
            </p:nvSpPr>
            <p:spPr bwMode="auto">
              <a:xfrm>
                <a:off x="8708396"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white"/>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38" name="speed"/>
              <p:cNvSpPr txBox="1">
                <a:spLocks noChangeArrowheads="1"/>
              </p:cNvSpPr>
              <p:nvPr/>
            </p:nvSpPr>
            <p:spPr bwMode="auto">
              <a:xfrm>
                <a:off x="8806821"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prstClr val="white"/>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prstClr val="white"/>
                    </a:solidFill>
                    <a:latin typeface="Agency FB" panose="020B0503020202020204" pitchFamily="34" charset="0"/>
                    <a:ea typeface="맑은 고딕" panose="020B0503020000020004" pitchFamily="34" charset="-127"/>
                    <a:cs typeface="+mn-ea"/>
                    <a:sym typeface="+mn-lt"/>
                  </a:rPr>
                  <a:t>5</a:t>
                </a:r>
                <a:endParaRPr lang="en-US" altLang="ko-KR" sz="2000" b="1" dirty="0">
                  <a:solidFill>
                    <a:prstClr val="white"/>
                  </a:solidFill>
                  <a:latin typeface="Agency FB" panose="020B0503020202020204" pitchFamily="34" charset="0"/>
                  <a:ea typeface="맑은 고딕" panose="020B0503020000020004" pitchFamily="34" charset="-127"/>
                  <a:cs typeface="+mn-ea"/>
                  <a:sym typeface="+mn-lt"/>
                </a:endParaRPr>
              </a:p>
            </p:txBody>
          </p:sp>
        </p:grpSp>
      </p:grpSp>
      <p:sp>
        <p:nvSpPr>
          <p:cNvPr id="139" name="오른쪽 중괄호 4"/>
          <p:cNvSpPr/>
          <p:nvPr/>
        </p:nvSpPr>
        <p:spPr>
          <a:xfrm rot="5400000" flipV="1">
            <a:off x="5884746" y="-64439"/>
            <a:ext cx="483468" cy="8103096"/>
          </a:xfrm>
          <a:prstGeom prst="rightBrace">
            <a:avLst>
              <a:gd name="adj1" fmla="val 51166"/>
              <a:gd name="adj2" fmla="val 50000"/>
            </a:avLst>
          </a:prstGeom>
          <a:noFill/>
          <a:ln w="9525" cap="flat" cmpd="sng" algn="ctr">
            <a:solidFill>
              <a:sysClr val="windowText" lastClr="000000">
                <a:lumMod val="75000"/>
                <a:lumOff val="25000"/>
              </a:sysClr>
            </a:solidFill>
            <a:prstDash val="solid"/>
            <a:miter lim="800000"/>
          </a:ln>
          <a:effectLst/>
        </p:spPr>
        <p:txBody>
          <a:bodyPr rtlCol="0" anchor="ctr"/>
          <a:lstStyle/>
          <a:p>
            <a:pPr algn="ctr">
              <a:defRPr/>
            </a:pPr>
            <a:endParaRPr lang="ko-KR" altLang="en-US" kern="0" dirty="0">
              <a:solidFill>
                <a:prstClr val="black"/>
              </a:solidFill>
              <a:cs typeface="+mn-ea"/>
              <a:sym typeface="+mn-lt"/>
            </a:endParaRPr>
          </a:p>
        </p:txBody>
      </p:sp>
      <p:grpSp>
        <p:nvGrpSpPr>
          <p:cNvPr id="3" name="组合 2"/>
          <p:cNvGrpSpPr/>
          <p:nvPr/>
        </p:nvGrpSpPr>
        <p:grpSpPr>
          <a:xfrm>
            <a:off x="3132598" y="4545672"/>
            <a:ext cx="5987764" cy="1214152"/>
            <a:chOff x="3164970" y="5012775"/>
            <a:chExt cx="5987764" cy="1214152"/>
          </a:xfrm>
        </p:grpSpPr>
        <p:sp>
          <p:nvSpPr>
            <p:cNvPr id="140" name="文本框 139"/>
            <p:cNvSpPr txBox="1"/>
            <p:nvPr/>
          </p:nvSpPr>
          <p:spPr>
            <a:xfrm>
              <a:off x="5496943" y="5012775"/>
              <a:ext cx="1891439" cy="830997"/>
            </a:xfrm>
            <a:prstGeom prst="rect">
              <a:avLst/>
            </a:prstGeom>
            <a:noFill/>
          </p:spPr>
          <p:txBody>
            <a:bodyPr wrap="square" rtlCol="0">
              <a:spAutoFit/>
            </a:bodyPr>
            <a:lstStyle/>
            <a:p>
              <a:r>
                <a:rPr lang="en-US" altLang="zh-CN" sz="4800" b="1" dirty="0">
                  <a:solidFill>
                    <a:schemeClr val="tx1">
                      <a:lumMod val="65000"/>
                      <a:lumOff val="35000"/>
                    </a:schemeClr>
                  </a:solidFill>
                  <a:latin typeface="Agency FB" panose="020B0503020202020204" pitchFamily="34" charset="0"/>
                </a:rPr>
                <a:t>77.8</a:t>
              </a:r>
              <a:r>
                <a:rPr lang="en-US" altLang="zh-CN" sz="3600" b="1" dirty="0">
                  <a:solidFill>
                    <a:schemeClr val="tx1">
                      <a:lumMod val="65000"/>
                      <a:lumOff val="35000"/>
                    </a:schemeClr>
                  </a:solidFill>
                  <a:latin typeface="Agency FB" panose="020B0503020202020204" pitchFamily="34" charset="0"/>
                </a:rPr>
                <a:t>%</a:t>
              </a:r>
              <a:endParaRPr lang="zh-CN" altLang="en-US" sz="3600" b="1" dirty="0">
                <a:solidFill>
                  <a:schemeClr val="tx1">
                    <a:lumMod val="65000"/>
                    <a:lumOff val="35000"/>
                  </a:schemeClr>
                </a:solidFill>
                <a:latin typeface="Agency FB" panose="020B0503020202020204" pitchFamily="34" charset="0"/>
              </a:endParaRPr>
            </a:p>
          </p:txBody>
        </p:sp>
        <p:sp>
          <p:nvSpPr>
            <p:cNvPr id="141" name="文本框 140"/>
            <p:cNvSpPr txBox="1"/>
            <p:nvPr/>
          </p:nvSpPr>
          <p:spPr>
            <a:xfrm>
              <a:off x="5203207" y="5666680"/>
              <a:ext cx="2031325" cy="338554"/>
            </a:xfrm>
            <a:prstGeom prst="rect">
              <a:avLst/>
            </a:prstGeom>
            <a:noFill/>
          </p:spPr>
          <p:txBody>
            <a:bodyPr wrap="none" rtlCol="0">
              <a:spAutoFit/>
            </a:bodyPr>
            <a:lstStyle/>
            <a:p>
              <a:pPr algn="ctr"/>
              <a:r>
                <a:rPr lang="zh-CN" altLang="en-US" sz="1600" b="1" dirty="0" smtClean="0">
                  <a:solidFill>
                    <a:schemeClr val="tx1">
                      <a:lumMod val="65000"/>
                      <a:lumOff val="35000"/>
                    </a:schemeClr>
                  </a:solidFill>
                  <a:latin typeface="Agency FB" panose="020B0503020202020204" pitchFamily="34" charset="0"/>
                  <a:cs typeface="Arial" panose="020B0604020202020204" pitchFamily="34" charset="0"/>
                </a:rPr>
                <a:t>同类型产品市场占比</a:t>
              </a:r>
              <a:endParaRPr lang="zh-CN" altLang="en-US" sz="1600"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42" name="矩形 141"/>
            <p:cNvSpPr/>
            <p:nvPr/>
          </p:nvSpPr>
          <p:spPr>
            <a:xfrm>
              <a:off x="3164970" y="5929410"/>
              <a:ext cx="5987764" cy="297517"/>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spTree>
    <p:extLst>
      <p:ext uri="{BB962C8B-B14F-4D97-AF65-F5344CB8AC3E}">
        <p14:creationId xmlns:p14="http://schemas.microsoft.com/office/powerpoint/2010/main" val="3289173964"/>
      </p:ext>
    </p:extLst>
  </p:cSld>
  <p:clrMapOvr>
    <a:masterClrMapping/>
  </p:clrMapOvr>
  <p:transition spd="slow" advTm="3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xmlns=""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xmlns=""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5</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xmlns="" id="{15C51913-EA8B-4720-A526-9FB0720F8980}"/>
              </a:ext>
            </a:extLst>
          </p:cNvPr>
          <p:cNvSpPr>
            <a:spLocks noChangeArrowheads="1"/>
          </p:cNvSpPr>
          <p:nvPr/>
        </p:nvSpPr>
        <p:spPr bwMode="auto">
          <a:xfrm>
            <a:off x="5477828" y="4918114"/>
            <a:ext cx="1985159"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未来工作安排</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a16="http://schemas.microsoft.com/office/drawing/2014/main" xmlns=""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5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5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a16="http://schemas.microsoft.com/office/drawing/2014/main" xmlns=""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8340482"/>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FC0A1C14-5210-4AA4-BBAF-D0F01D58C866}"/>
              </a:ext>
            </a:extLst>
          </p:cNvPr>
          <p:cNvGrpSpPr/>
          <p:nvPr/>
        </p:nvGrpSpPr>
        <p:grpSpPr>
          <a:xfrm rot="2837432">
            <a:off x="-1598404" y="-759951"/>
            <a:ext cx="4226169" cy="3054144"/>
            <a:chOff x="569602" y="-921225"/>
            <a:chExt cx="11136187" cy="8047838"/>
          </a:xfrm>
        </p:grpSpPr>
        <p:sp>
          <p:nvSpPr>
            <p:cNvPr id="31" name="椭圆 30">
              <a:extLst>
                <a:ext uri="{FF2B5EF4-FFF2-40B4-BE49-F238E27FC236}">
                  <a16:creationId xmlns:a16="http://schemas.microsoft.com/office/drawing/2014/main" xmlns="" id="{EC59BFE6-1A51-4A6D-AC60-838F437EC01E}"/>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4A72D7CD-47F2-4DEE-9E78-DC89AAE6827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0EBCBCCD-E619-4626-A0C4-19B56E8DC2A2}"/>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AFA6F72E-F77F-4EFE-955D-2667A68457AA}"/>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xmlns="" id="{8D1A3247-39AB-4FF1-80A5-151731E534ED}"/>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E9FF7BFE-C5FD-4C01-B304-5AE4ADA2AC4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xmlns="" id="{230D1821-F63C-4E0A-BE54-D2A302167CB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B655784A-4496-4EC2-A025-DD2BB11296B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xmlns="" id="{92F172A3-DD71-414D-A001-4DE6916E2743}"/>
              </a:ext>
            </a:extLst>
          </p:cNvPr>
          <p:cNvGrpSpPr/>
          <p:nvPr/>
        </p:nvGrpSpPr>
        <p:grpSpPr>
          <a:xfrm rot="6604501">
            <a:off x="8773714" y="5143094"/>
            <a:ext cx="4623511" cy="3341293"/>
            <a:chOff x="569602" y="-921225"/>
            <a:chExt cx="11136187" cy="8047838"/>
          </a:xfrm>
        </p:grpSpPr>
        <p:sp>
          <p:nvSpPr>
            <p:cNvPr id="45" name="椭圆 44">
              <a:extLst>
                <a:ext uri="{FF2B5EF4-FFF2-40B4-BE49-F238E27FC236}">
                  <a16:creationId xmlns:a16="http://schemas.microsoft.com/office/drawing/2014/main" xmlns="" id="{EC4DE771-D077-4DEB-8F3F-30FB6212F5CF}"/>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4316ADBB-691A-49F3-90CC-E7451D4349A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67CBC7CC-A5D2-4354-8605-F04DABD56730}"/>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A5D79B92-36AE-405C-93A2-681FBE54C5B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21BE2403-681C-433E-B95A-37794E582F37}"/>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DFA59AA0-2D76-4993-B2BF-130EB44E895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7619960C-6351-4A0C-B34D-2021F573A85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6BD82DE0-EFD2-495D-BAD9-2E74294E88B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703652" y="2243354"/>
            <a:ext cx="10716139" cy="3705657"/>
            <a:chOff x="961034" y="1644070"/>
            <a:chExt cx="10716139" cy="3705657"/>
          </a:xfrm>
        </p:grpSpPr>
        <p:grpSp>
          <p:nvGrpSpPr>
            <p:cNvPr id="4" name="组合 3"/>
            <p:cNvGrpSpPr/>
            <p:nvPr/>
          </p:nvGrpSpPr>
          <p:grpSpPr>
            <a:xfrm>
              <a:off x="961034" y="1711872"/>
              <a:ext cx="5456782" cy="3637855"/>
              <a:chOff x="6297199" y="1630418"/>
              <a:chExt cx="6565363" cy="4376909"/>
            </a:xfrm>
          </p:grpSpPr>
          <p:graphicFrame>
            <p:nvGraphicFramePr>
              <p:cNvPr id="40" name="图表 39"/>
              <p:cNvGraphicFramePr/>
              <p:nvPr>
                <p:extLst>
                  <p:ext uri="{D42A27DB-BD31-4B8C-83A1-F6EECF244321}">
                    <p14:modId xmlns:p14="http://schemas.microsoft.com/office/powerpoint/2010/main" val="3032354015"/>
                  </p:ext>
                </p:extLst>
              </p:nvPr>
            </p:nvGraphicFramePr>
            <p:xfrm>
              <a:off x="6297199" y="1630418"/>
              <a:ext cx="6565363" cy="4376909"/>
            </p:xfrm>
            <a:graphic>
              <a:graphicData uri="http://schemas.openxmlformats.org/drawingml/2006/chart">
                <c:chart xmlns:c="http://schemas.openxmlformats.org/drawingml/2006/chart" xmlns:r="http://schemas.openxmlformats.org/officeDocument/2006/relationships" r:id="rId3"/>
              </a:graphicData>
            </a:graphic>
          </p:graphicFrame>
          <p:sp>
            <p:nvSpPr>
              <p:cNvPr id="41" name="椭圆 40"/>
              <p:cNvSpPr/>
              <p:nvPr/>
            </p:nvSpPr>
            <p:spPr>
              <a:xfrm>
                <a:off x="8397018" y="2631044"/>
                <a:ext cx="2435192" cy="2435192"/>
              </a:xfrm>
              <a:prstGeom prst="ellipse">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8842454" y="3122242"/>
                <a:ext cx="1743710" cy="1414206"/>
                <a:chOff x="2355305" y="4694809"/>
                <a:chExt cx="1743710" cy="1414206"/>
              </a:xfrm>
            </p:grpSpPr>
            <p:sp>
              <p:nvSpPr>
                <p:cNvPr id="43" name="文本框 42"/>
                <p:cNvSpPr txBox="1"/>
                <p:nvPr/>
              </p:nvSpPr>
              <p:spPr>
                <a:xfrm>
                  <a:off x="2355305" y="4694809"/>
                  <a:ext cx="1743710" cy="1333093"/>
                </a:xfrm>
                <a:prstGeom prst="rect">
                  <a:avLst/>
                </a:prstGeom>
                <a:noFill/>
              </p:spPr>
              <p:txBody>
                <a:bodyPr wrap="square" rtlCol="0">
                  <a:spAutoFit/>
                </a:bodyPr>
                <a:lstStyle/>
                <a:p>
                  <a:pPr algn="ctr"/>
                  <a:r>
                    <a:rPr lang="en-US" altLang="zh-CN" sz="6600" b="1" dirty="0">
                      <a:solidFill>
                        <a:srgbClr val="2EB0A2"/>
                      </a:solidFill>
                      <a:latin typeface="Agency FB" panose="020B0503020202020204" pitchFamily="34" charset="0"/>
                    </a:rPr>
                    <a:t>88</a:t>
                  </a:r>
                  <a:r>
                    <a:rPr lang="en-US" altLang="zh-CN" sz="4400" b="1" dirty="0">
                      <a:solidFill>
                        <a:srgbClr val="2EB0A2"/>
                      </a:solidFill>
                      <a:latin typeface="Agency FB" panose="020B0503020202020204" pitchFamily="34" charset="0"/>
                    </a:rPr>
                    <a:t>%</a:t>
                  </a:r>
                  <a:endParaRPr lang="zh-CN" altLang="en-US" sz="4400" b="1" dirty="0">
                    <a:solidFill>
                      <a:srgbClr val="2EB0A2"/>
                    </a:solidFill>
                    <a:latin typeface="Agency FB" panose="020B0503020202020204" pitchFamily="34" charset="0"/>
                  </a:endParaRPr>
                </a:p>
              </p:txBody>
            </p:sp>
            <p:sp>
              <p:nvSpPr>
                <p:cNvPr id="44" name="文本框 43"/>
                <p:cNvSpPr txBox="1"/>
                <p:nvPr/>
              </p:nvSpPr>
              <p:spPr>
                <a:xfrm>
                  <a:off x="2530842" y="5739683"/>
                  <a:ext cx="1346607" cy="369332"/>
                </a:xfrm>
                <a:prstGeom prst="rect">
                  <a:avLst/>
                </a:prstGeom>
                <a:noFill/>
              </p:spPr>
              <p:txBody>
                <a:bodyPr wrap="square" rtlCol="0">
                  <a:spAutoFit/>
                </a:bodyPr>
                <a:lstStyle/>
                <a:p>
                  <a:pPr algn="dist"/>
                  <a:r>
                    <a:rPr lang="en-US" altLang="zh-CN" b="1" dirty="0">
                      <a:solidFill>
                        <a:schemeClr val="tx1">
                          <a:lumMod val="65000"/>
                          <a:lumOff val="35000"/>
                        </a:schemeClr>
                      </a:solidFill>
                      <a:latin typeface="Agency FB" panose="020B0503020202020204" pitchFamily="34" charset="0"/>
                      <a:ea typeface="微软雅黑 Light" panose="020B0502040204020203" pitchFamily="34" charset="-122"/>
                    </a:rPr>
                    <a:t>Information</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grpSp>
        </p:grpSp>
        <p:grpSp>
          <p:nvGrpSpPr>
            <p:cNvPr id="46" name="组合 45"/>
            <p:cNvGrpSpPr/>
            <p:nvPr/>
          </p:nvGrpSpPr>
          <p:grpSpPr>
            <a:xfrm>
              <a:off x="6220391" y="1644070"/>
              <a:ext cx="5456782" cy="3637855"/>
              <a:chOff x="5212588" y="1519076"/>
              <a:chExt cx="6565363" cy="4376909"/>
            </a:xfrm>
          </p:grpSpPr>
          <p:graphicFrame>
            <p:nvGraphicFramePr>
              <p:cNvPr id="47" name="图表 46"/>
              <p:cNvGraphicFramePr/>
              <p:nvPr>
                <p:extLst>
                  <p:ext uri="{D42A27DB-BD31-4B8C-83A1-F6EECF244321}">
                    <p14:modId xmlns:p14="http://schemas.microsoft.com/office/powerpoint/2010/main" val="3022875914"/>
                  </p:ext>
                </p:extLst>
              </p:nvPr>
            </p:nvGraphicFramePr>
            <p:xfrm>
              <a:off x="5212588" y="1519076"/>
              <a:ext cx="6565363" cy="4376909"/>
            </p:xfrm>
            <a:graphic>
              <a:graphicData uri="http://schemas.openxmlformats.org/drawingml/2006/chart">
                <c:chart xmlns:c="http://schemas.openxmlformats.org/drawingml/2006/chart" xmlns:r="http://schemas.openxmlformats.org/officeDocument/2006/relationships" r:id="rId4"/>
              </a:graphicData>
            </a:graphic>
          </p:graphicFrame>
          <p:sp>
            <p:nvSpPr>
              <p:cNvPr id="48" name="椭圆 47"/>
              <p:cNvSpPr/>
              <p:nvPr/>
            </p:nvSpPr>
            <p:spPr>
              <a:xfrm>
                <a:off x="7312406" y="2519701"/>
                <a:ext cx="2435192" cy="2435192"/>
              </a:xfrm>
              <a:prstGeom prst="ellipse">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7757844" y="3010900"/>
                <a:ext cx="1743710" cy="1384439"/>
                <a:chOff x="1270695" y="4583467"/>
                <a:chExt cx="1743710" cy="1384439"/>
              </a:xfrm>
            </p:grpSpPr>
            <p:sp>
              <p:nvSpPr>
                <p:cNvPr id="50" name="文本框 49"/>
                <p:cNvSpPr txBox="1"/>
                <p:nvPr/>
              </p:nvSpPr>
              <p:spPr>
                <a:xfrm>
                  <a:off x="1270695" y="4583467"/>
                  <a:ext cx="1743710" cy="1333093"/>
                </a:xfrm>
                <a:prstGeom prst="rect">
                  <a:avLst/>
                </a:prstGeom>
                <a:noFill/>
              </p:spPr>
              <p:txBody>
                <a:bodyPr wrap="square" rtlCol="0">
                  <a:spAutoFit/>
                </a:bodyPr>
                <a:lstStyle/>
                <a:p>
                  <a:pPr algn="ctr"/>
                  <a:r>
                    <a:rPr lang="en-US" altLang="zh-CN" sz="6600" b="1" dirty="0">
                      <a:solidFill>
                        <a:srgbClr val="436982"/>
                      </a:solidFill>
                      <a:latin typeface="Agency FB" panose="020B0503020202020204" pitchFamily="34" charset="0"/>
                    </a:rPr>
                    <a:t>88</a:t>
                  </a:r>
                  <a:r>
                    <a:rPr lang="en-US" altLang="zh-CN" sz="4400" b="1" dirty="0">
                      <a:solidFill>
                        <a:srgbClr val="436982"/>
                      </a:solidFill>
                      <a:latin typeface="Agency FB" panose="020B0503020202020204" pitchFamily="34" charset="0"/>
                    </a:rPr>
                    <a:t>%</a:t>
                  </a:r>
                  <a:endParaRPr lang="zh-CN" altLang="en-US" sz="4400" b="1" dirty="0">
                    <a:solidFill>
                      <a:srgbClr val="436982"/>
                    </a:solidFill>
                    <a:latin typeface="Agency FB" panose="020B0503020202020204" pitchFamily="34" charset="0"/>
                  </a:endParaRPr>
                </a:p>
              </p:txBody>
            </p:sp>
            <p:sp>
              <p:nvSpPr>
                <p:cNvPr id="51" name="文本框 50"/>
                <p:cNvSpPr txBox="1"/>
                <p:nvPr/>
              </p:nvSpPr>
              <p:spPr>
                <a:xfrm>
                  <a:off x="1433531" y="5598574"/>
                  <a:ext cx="1385134" cy="369332"/>
                </a:xfrm>
                <a:prstGeom prst="rect">
                  <a:avLst/>
                </a:prstGeom>
                <a:noFill/>
              </p:spPr>
              <p:txBody>
                <a:bodyPr wrap="square" rtlCol="0">
                  <a:spAutoFit/>
                </a:bodyPr>
                <a:lstStyle/>
                <a:p>
                  <a:pPr algn="dist"/>
                  <a:r>
                    <a:rPr lang="en-US" altLang="zh-CN" b="1" dirty="0">
                      <a:solidFill>
                        <a:schemeClr val="tx1">
                          <a:lumMod val="65000"/>
                          <a:lumOff val="35000"/>
                        </a:schemeClr>
                      </a:solidFill>
                      <a:latin typeface="Agency FB" panose="020B0503020202020204" pitchFamily="34" charset="0"/>
                      <a:ea typeface="微软雅黑 Light" panose="020B0502040204020203" pitchFamily="34" charset="-122"/>
                    </a:rPr>
                    <a:t>Information</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grpSp>
        </p:grpSp>
      </p:grpSp>
      <p:sp>
        <p:nvSpPr>
          <p:cNvPr id="53" name="오른쪽 중괄호 4"/>
          <p:cNvSpPr/>
          <p:nvPr/>
        </p:nvSpPr>
        <p:spPr>
          <a:xfrm rot="16200000">
            <a:off x="5722950" y="-1860583"/>
            <a:ext cx="483468" cy="8103096"/>
          </a:xfrm>
          <a:prstGeom prst="rightBrace">
            <a:avLst>
              <a:gd name="adj1" fmla="val 51166"/>
              <a:gd name="adj2" fmla="val 50000"/>
            </a:avLst>
          </a:prstGeom>
          <a:noFill/>
          <a:ln w="6350" cap="flat" cmpd="sng" algn="ctr">
            <a:solidFill>
              <a:sysClr val="windowText" lastClr="000000">
                <a:lumMod val="75000"/>
                <a:lumOff val="25000"/>
              </a:sysClr>
            </a:solidFill>
            <a:prstDash val="solid"/>
            <a:miter lim="800000"/>
          </a:ln>
          <a:effectLst/>
        </p:spPr>
        <p:txBody>
          <a:bodyPr rtlCol="0" anchor="ctr"/>
          <a:lstStyle/>
          <a:p>
            <a:pPr algn="ctr">
              <a:defRPr/>
            </a:pPr>
            <a:endParaRPr lang="ko-KR" altLang="en-US" kern="0" dirty="0">
              <a:solidFill>
                <a:prstClr val="black"/>
              </a:solidFill>
              <a:cs typeface="+mn-ea"/>
              <a:sym typeface="+mn-lt"/>
            </a:endParaRPr>
          </a:p>
        </p:txBody>
      </p:sp>
      <p:sp>
        <p:nvSpPr>
          <p:cNvPr id="54" name="Rectangle 3"/>
          <p:cNvSpPr txBox="1">
            <a:spLocks noChangeArrowheads="1"/>
          </p:cNvSpPr>
          <p:nvPr/>
        </p:nvSpPr>
        <p:spPr bwMode="auto">
          <a:xfrm>
            <a:off x="2381491" y="1150954"/>
            <a:ext cx="7128080" cy="184666"/>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err="1">
                <a:solidFill>
                  <a:prstClr val="black"/>
                </a:solidFill>
                <a:latin typeface="Agency FB" panose="020B0503020202020204" pitchFamily="34" charset="0"/>
                <a:ea typeface="맑은 고딕" panose="020B0503020000020004" pitchFamily="34" charset="-127"/>
                <a:cs typeface="+mn-ea"/>
                <a:sym typeface="+mn-lt"/>
              </a:rPr>
              <a:t>Powerpoint</a:t>
            </a:r>
            <a:r>
              <a:rPr sz="1200">
                <a:solidFill>
                  <a:prstClr val="black"/>
                </a:solidFill>
                <a:latin typeface="Agency FB" panose="020B0503020202020204" pitchFamily="34" charset="0"/>
                <a:ea typeface="맑은 고딕" panose="020B0503020000020004" pitchFamily="34" charset="-127"/>
                <a:cs typeface="+mn-ea"/>
                <a:sym typeface="+mn-lt"/>
              </a:rPr>
              <a:t> offers word processing, outlining, drawing, graphing, and presentation management tools- all designed to be easy to use and learn</a:t>
            </a:r>
          </a:p>
        </p:txBody>
      </p:sp>
      <p:sp>
        <p:nvSpPr>
          <p:cNvPr id="55" name="speed"/>
          <p:cNvSpPr txBox="1">
            <a:spLocks noChangeArrowheads="1"/>
          </p:cNvSpPr>
          <p:nvPr/>
        </p:nvSpPr>
        <p:spPr bwMode="auto">
          <a:xfrm>
            <a:off x="4042087" y="826355"/>
            <a:ext cx="3863027" cy="30777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r>
              <a:rPr lang="zh-CN" altLang="en-US" sz="2000" b="1" dirty="0" smtClean="0">
                <a:solidFill>
                  <a:srgbClr val="436982"/>
                </a:solidFill>
                <a:latin typeface="Agency FB" panose="020B0503020202020204" pitchFamily="34" charset="0"/>
                <a:ea typeface="맑은 고딕" panose="020B0503020000020004" pitchFamily="34" charset="-127"/>
                <a:cs typeface="+mn-ea"/>
                <a:sym typeface="+mn-lt"/>
              </a:rPr>
              <a:t>未来市场规划</a:t>
            </a:r>
            <a:endParaRPr lang="en-US" altLang="ko-KR" sz="2000" b="1" dirty="0">
              <a:solidFill>
                <a:srgbClr val="436982"/>
              </a:solidFill>
              <a:latin typeface="Agency FB" panose="020B0503020202020204" pitchFamily="34" charset="0"/>
              <a:ea typeface="맑은 고딕" panose="020B0503020000020004" pitchFamily="34" charset="-127"/>
              <a:cs typeface="+mn-ea"/>
              <a:sym typeface="+mn-lt"/>
            </a:endParaRPr>
          </a:p>
        </p:txBody>
      </p:sp>
    </p:spTree>
    <p:extLst>
      <p:ext uri="{BB962C8B-B14F-4D97-AF65-F5344CB8AC3E}">
        <p14:creationId xmlns:p14="http://schemas.microsoft.com/office/powerpoint/2010/main" val="55389162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p:tgtEl>
                                          <p:spTgt spid="53"/>
                                        </p:tgtEl>
                                        <p:attrNameLst>
                                          <p:attrName>ppt_y</p:attrName>
                                        </p:attrNameLst>
                                      </p:cBhvr>
                                      <p:tavLst>
                                        <p:tav tm="0">
                                          <p:val>
                                            <p:strVal val="#ppt_y+#ppt_h*1.125000"/>
                                          </p:val>
                                        </p:tav>
                                        <p:tav tm="100000">
                                          <p:val>
                                            <p:strVal val="#ppt_y"/>
                                          </p:val>
                                        </p:tav>
                                      </p:tavLst>
                                    </p:anim>
                                    <p:animEffect transition="in" filter="wipe(up)">
                                      <p:cBhvr>
                                        <p:cTn id="16" dur="500"/>
                                        <p:tgtEl>
                                          <p:spTgt spid="53"/>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xmlns="" id="{6F4D2B54-BCDA-4AC9-AE6C-5D88AC019CCA}"/>
              </a:ext>
            </a:extLst>
          </p:cNvPr>
          <p:cNvGrpSpPr/>
          <p:nvPr/>
        </p:nvGrpSpPr>
        <p:grpSpPr>
          <a:xfrm rot="6604501">
            <a:off x="8773714" y="5143094"/>
            <a:ext cx="4623511" cy="3341293"/>
            <a:chOff x="569602" y="-921225"/>
            <a:chExt cx="11136187" cy="8047838"/>
          </a:xfrm>
        </p:grpSpPr>
        <p:sp>
          <p:nvSpPr>
            <p:cNvPr id="57" name="椭圆 56">
              <a:extLst>
                <a:ext uri="{FF2B5EF4-FFF2-40B4-BE49-F238E27FC236}">
                  <a16:creationId xmlns:a16="http://schemas.microsoft.com/office/drawing/2014/main" xmlns="" id="{CA727A5F-2831-4B23-AE7A-67EAE8C9C05F}"/>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1D061B38-7354-4D5E-B177-74AC73F5C657}"/>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4F630856-EAF0-46FC-99EA-1999653C5459}"/>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A3EA69EB-35D8-403F-BF65-95A30B581279}"/>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C612F250-9781-4317-8867-5C3156D7D05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xmlns="" id="{311BD18B-D224-44EC-85BC-DACCE2F7163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A7B03FF5-689A-4B0B-879C-7D1A6D5EA195}"/>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3CA2E0E3-FE8A-4F59-ACDC-00A5B3BC9A25}"/>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xmlns="" id="{1895DAB8-82FD-48FC-BC66-58D321730316}"/>
              </a:ext>
            </a:extLst>
          </p:cNvPr>
          <p:cNvGrpSpPr/>
          <p:nvPr/>
        </p:nvGrpSpPr>
        <p:grpSpPr>
          <a:xfrm rot="2837432">
            <a:off x="-1598404" y="-759951"/>
            <a:ext cx="4226169" cy="3054144"/>
            <a:chOff x="569602" y="-921225"/>
            <a:chExt cx="11136187" cy="8047838"/>
          </a:xfrm>
        </p:grpSpPr>
        <p:sp>
          <p:nvSpPr>
            <p:cNvPr id="48" name="椭圆 47">
              <a:extLst>
                <a:ext uri="{FF2B5EF4-FFF2-40B4-BE49-F238E27FC236}">
                  <a16:creationId xmlns:a16="http://schemas.microsoft.com/office/drawing/2014/main" xmlns="" id="{190FAEBF-6EA6-4545-B845-451EBDE2207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8FBBF1C9-22FA-4088-99BD-A773A9157D3A}"/>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CAF39FB7-613A-4949-BBFD-3D4CC1D3F9BE}"/>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6E1AC882-16D2-4F88-820A-942D6151BC6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24CCE4CE-BC41-48B7-8848-4F0234D1F868}"/>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0E78362E-84E0-4983-97C8-7B1B1529C605}"/>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2CB48142-3F05-41DA-B5CC-7FC35207C4D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BA2EFB83-A992-4A6C-8247-6A4C274D6592}"/>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59206" y="1272169"/>
            <a:ext cx="12132794" cy="338554"/>
          </a:xfrm>
          <a:prstGeom prst="rect">
            <a:avLst/>
          </a:prstGeom>
          <a:noFill/>
        </p:spPr>
        <p:txBody>
          <a:bodyPr wrap="square" rtlCol="0">
            <a:spAutoFit/>
          </a:bodyPr>
          <a:lstStyle/>
          <a:p>
            <a:pPr algn="ctr"/>
            <a:r>
              <a:rPr lang="en-US" altLang="zh-CN" sz="1600" dirty="0">
                <a:solidFill>
                  <a:schemeClr val="bg2">
                    <a:lumMod val="25000"/>
                  </a:schemeClr>
                </a:solidFill>
                <a:latin typeface="Agency FB" panose="020B0503020202020204" pitchFamily="34" charset="0"/>
                <a:cs typeface="Arial" panose="020B0604020202020204" pitchFamily="34" charset="0"/>
              </a:rPr>
              <a:t>We are more powerful when we are clear, and we are weaker when we are confused.</a:t>
            </a:r>
            <a:endParaRPr lang="zh-CN" altLang="en-US" sz="1600" dirty="0">
              <a:solidFill>
                <a:schemeClr val="bg2">
                  <a:lumMod val="25000"/>
                </a:schemeClr>
              </a:solidFill>
              <a:latin typeface="Agency FB" panose="020B0503020202020204" pitchFamily="34" charset="0"/>
              <a:cs typeface="Arial" panose="020B0604020202020204" pitchFamily="34" charset="0"/>
            </a:endParaRPr>
          </a:p>
        </p:txBody>
      </p:sp>
      <p:sp>
        <p:nvSpPr>
          <p:cNvPr id="89" name="矩形 88"/>
          <p:cNvSpPr/>
          <p:nvPr/>
        </p:nvSpPr>
        <p:spPr>
          <a:xfrm>
            <a:off x="1539432" y="1531592"/>
            <a:ext cx="9172342" cy="584775"/>
          </a:xfrm>
          <a:prstGeom prst="rect">
            <a:avLst/>
          </a:prstGeom>
          <a:noFill/>
        </p:spPr>
        <p:txBody>
          <a:bodyPr wrap="square" rtlCol="0">
            <a:spAutoFit/>
          </a:bodyPr>
          <a:lstStyle/>
          <a:p>
            <a:pPr algn="ctr"/>
            <a:r>
              <a:rPr lang="en-US" altLang="zh-CN" sz="1600" dirty="0">
                <a:solidFill>
                  <a:schemeClr val="bg2">
                    <a:lumMod val="25000"/>
                  </a:schemeClr>
                </a:solidFill>
                <a:latin typeface="Agency FB" panose="020B0503020202020204" pitchFamily="34" charset="0"/>
                <a:cs typeface="Arial" panose="020B0604020202020204" pitchFamily="34" charset="0"/>
              </a:rPr>
              <a:t>Clarity Leads to Power. When we're clear, we're more effective. Our clarity reduces our mistakes and enables us to enlist the help of others. </a:t>
            </a:r>
          </a:p>
        </p:txBody>
      </p:sp>
      <p:sp>
        <p:nvSpPr>
          <p:cNvPr id="107" name="矩形 106"/>
          <p:cNvSpPr/>
          <p:nvPr/>
        </p:nvSpPr>
        <p:spPr>
          <a:xfrm>
            <a:off x="5335965" y="2364889"/>
            <a:ext cx="1579278" cy="369332"/>
          </a:xfrm>
          <a:prstGeom prst="rect">
            <a:avLst/>
          </a:prstGeom>
        </p:spPr>
        <p:txBody>
          <a:bodyPr wrap="none">
            <a:spAutoFit/>
          </a:bodyPr>
          <a:lstStyle/>
          <a:p>
            <a:pPr algn="ctr"/>
            <a:r>
              <a:rPr lang="zh-CN" altLang="en-US" b="1" dirty="0" smtClean="0">
                <a:solidFill>
                  <a:srgbClr val="404040"/>
                </a:solidFill>
                <a:latin typeface="Agency FB" panose="020B0503020202020204" pitchFamily="34" charset="0"/>
                <a:cs typeface="Arial" panose="020B0604020202020204" pitchFamily="34" charset="0"/>
              </a:rPr>
              <a:t>未来产品设计</a:t>
            </a:r>
            <a:endParaRPr lang="zh-CN" altLang="en-US" b="1" dirty="0">
              <a:solidFill>
                <a:srgbClr val="404040"/>
              </a:solidFill>
              <a:latin typeface="Agency FB" panose="020B0503020202020204" pitchFamily="34" charset="0"/>
              <a:cs typeface="Arial" panose="020B0604020202020204" pitchFamily="34" charset="0"/>
            </a:endParaRPr>
          </a:p>
        </p:txBody>
      </p:sp>
      <p:grpSp>
        <p:nvGrpSpPr>
          <p:cNvPr id="108" name="组合 107"/>
          <p:cNvGrpSpPr/>
          <p:nvPr/>
        </p:nvGrpSpPr>
        <p:grpSpPr>
          <a:xfrm>
            <a:off x="5934891" y="2786564"/>
            <a:ext cx="381424" cy="110168"/>
            <a:chOff x="5905288" y="3385219"/>
            <a:chExt cx="381424" cy="110168"/>
          </a:xfrm>
        </p:grpSpPr>
        <p:sp>
          <p:nvSpPr>
            <p:cNvPr id="109" name="椭圆 108"/>
            <p:cNvSpPr/>
            <p:nvPr/>
          </p:nvSpPr>
          <p:spPr>
            <a:xfrm>
              <a:off x="5905288" y="3385219"/>
              <a:ext cx="110168" cy="110168"/>
            </a:xfrm>
            <a:prstGeom prst="ellipse">
              <a:avLst/>
            </a:prstGeom>
            <a:solidFill>
              <a:srgbClr val="2EB0A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6040916" y="3385219"/>
              <a:ext cx="110168" cy="110168"/>
            </a:xfrm>
            <a:prstGeom prst="ellipse">
              <a:avLst/>
            </a:prstGeom>
            <a:solidFill>
              <a:srgbClr val="2EB0A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6176544" y="3385219"/>
              <a:ext cx="110168" cy="110168"/>
            </a:xfrm>
            <a:prstGeom prst="ellipse">
              <a:avLst/>
            </a:prstGeom>
            <a:solidFill>
              <a:srgbClr val="2EB0A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1048594" y="3249773"/>
            <a:ext cx="2335290" cy="2313831"/>
            <a:chOff x="772501" y="3721210"/>
            <a:chExt cx="2335290" cy="2313831"/>
          </a:xfrm>
        </p:grpSpPr>
        <p:sp>
          <p:nvSpPr>
            <p:cNvPr id="113" name="矩形 112"/>
            <p:cNvSpPr/>
            <p:nvPr/>
          </p:nvSpPr>
          <p:spPr>
            <a:xfrm>
              <a:off x="772501" y="3721210"/>
              <a:ext cx="2335290" cy="1363554"/>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矩形 113"/>
            <p:cNvSpPr/>
            <p:nvPr/>
          </p:nvSpPr>
          <p:spPr>
            <a:xfrm>
              <a:off x="772501"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32"/>
            <p:cNvSpPr>
              <a:spLocks noEditPoints="1"/>
            </p:cNvSpPr>
            <p:nvPr/>
          </p:nvSpPr>
          <p:spPr bwMode="auto">
            <a:xfrm>
              <a:off x="1679736" y="4219279"/>
              <a:ext cx="441310" cy="400036"/>
            </a:xfrm>
            <a:custGeom>
              <a:avLst/>
              <a:gdLst>
                <a:gd name="T0" fmla="*/ 4 w 66"/>
                <a:gd name="T1" fmla="*/ 17 h 60"/>
                <a:gd name="T2" fmla="*/ 28 w 66"/>
                <a:gd name="T3" fmla="*/ 15 h 60"/>
                <a:gd name="T4" fmla="*/ 32 w 66"/>
                <a:gd name="T5" fmla="*/ 3 h 60"/>
                <a:gd name="T6" fmla="*/ 63 w 66"/>
                <a:gd name="T7" fmla="*/ 3 h 60"/>
                <a:gd name="T8" fmla="*/ 51 w 66"/>
                <a:gd name="T9" fmla="*/ 60 h 60"/>
                <a:gd name="T10" fmla="*/ 38 w 66"/>
                <a:gd name="T11" fmla="*/ 8 h 60"/>
                <a:gd name="T12" fmla="*/ 28 w 66"/>
                <a:gd name="T13" fmla="*/ 60 h 60"/>
                <a:gd name="T14" fmla="*/ 20 w 66"/>
                <a:gd name="T15" fmla="*/ 20 h 60"/>
                <a:gd name="T16" fmla="*/ 6 w 66"/>
                <a:gd name="T17" fmla="*/ 60 h 60"/>
                <a:gd name="T18" fmla="*/ 44 w 66"/>
                <a:gd name="T19" fmla="*/ 20 h 60"/>
                <a:gd name="T20" fmla="*/ 45 w 66"/>
                <a:gd name="T21" fmla="*/ 16 h 60"/>
                <a:gd name="T22" fmla="*/ 45 w 66"/>
                <a:gd name="T23" fmla="*/ 13 h 60"/>
                <a:gd name="T24" fmla="*/ 44 w 66"/>
                <a:gd name="T25" fmla="*/ 9 h 60"/>
                <a:gd name="T26" fmla="*/ 46 w 66"/>
                <a:gd name="T27" fmla="*/ 27 h 60"/>
                <a:gd name="T28" fmla="*/ 44 w 66"/>
                <a:gd name="T29" fmla="*/ 30 h 60"/>
                <a:gd name="T30" fmla="*/ 46 w 66"/>
                <a:gd name="T31" fmla="*/ 30 h 60"/>
                <a:gd name="T32" fmla="*/ 44 w 66"/>
                <a:gd name="T33" fmla="*/ 41 h 60"/>
                <a:gd name="T34" fmla="*/ 45 w 66"/>
                <a:gd name="T35" fmla="*/ 37 h 60"/>
                <a:gd name="T36" fmla="*/ 41 w 66"/>
                <a:gd name="T37" fmla="*/ 21 h 60"/>
                <a:gd name="T38" fmla="*/ 39 w 66"/>
                <a:gd name="T39" fmla="*/ 17 h 60"/>
                <a:gd name="T40" fmla="*/ 42 w 66"/>
                <a:gd name="T41" fmla="*/ 13 h 60"/>
                <a:gd name="T42" fmla="*/ 39 w 66"/>
                <a:gd name="T43" fmla="*/ 24 h 60"/>
                <a:gd name="T44" fmla="*/ 42 w 66"/>
                <a:gd name="T45" fmla="*/ 23 h 60"/>
                <a:gd name="T46" fmla="*/ 39 w 66"/>
                <a:gd name="T47" fmla="*/ 35 h 60"/>
                <a:gd name="T48" fmla="*/ 41 w 66"/>
                <a:gd name="T49" fmla="*/ 31 h 60"/>
                <a:gd name="T50" fmla="*/ 41 w 66"/>
                <a:gd name="T51" fmla="*/ 41 h 60"/>
                <a:gd name="T52" fmla="*/ 39 w 66"/>
                <a:gd name="T53" fmla="*/ 38 h 60"/>
                <a:gd name="T54" fmla="*/ 46 w 66"/>
                <a:gd name="T55" fmla="*/ 48 h 60"/>
                <a:gd name="T56" fmla="*/ 39 w 66"/>
                <a:gd name="T57" fmla="*/ 45 h 60"/>
                <a:gd name="T58" fmla="*/ 42 w 66"/>
                <a:gd name="T59" fmla="*/ 44 h 60"/>
                <a:gd name="T60" fmla="*/ 11 w 66"/>
                <a:gd name="T61" fmla="*/ 34 h 60"/>
                <a:gd name="T62" fmla="*/ 12 w 66"/>
                <a:gd name="T63" fmla="*/ 30 h 60"/>
                <a:gd name="T64" fmla="*/ 17 w 66"/>
                <a:gd name="T65" fmla="*/ 33 h 60"/>
                <a:gd name="T66" fmla="*/ 15 w 66"/>
                <a:gd name="T67" fmla="*/ 30 h 60"/>
                <a:gd name="T68" fmla="*/ 18 w 66"/>
                <a:gd name="T69" fmla="*/ 26 h 60"/>
                <a:gd name="T70" fmla="*/ 15 w 66"/>
                <a:gd name="T71" fmla="*/ 37 h 60"/>
                <a:gd name="T72" fmla="*/ 18 w 66"/>
                <a:gd name="T73" fmla="*/ 36 h 60"/>
                <a:gd name="T74" fmla="*/ 15 w 66"/>
                <a:gd name="T75" fmla="*/ 48 h 60"/>
                <a:gd name="T76" fmla="*/ 17 w 66"/>
                <a:gd name="T77" fmla="*/ 44 h 60"/>
                <a:gd name="T78" fmla="*/ 17 w 66"/>
                <a:gd name="T79" fmla="*/ 55 h 60"/>
                <a:gd name="T80" fmla="*/ 15 w 66"/>
                <a:gd name="T81" fmla="*/ 51 h 60"/>
                <a:gd name="T82" fmla="*/ 13 w 66"/>
                <a:gd name="T83" fmla="*/ 27 h 60"/>
                <a:gd name="T84" fmla="*/ 11 w 66"/>
                <a:gd name="T85" fmla="*/ 37 h 60"/>
                <a:gd name="T86" fmla="*/ 13 w 66"/>
                <a:gd name="T87" fmla="*/ 37 h 60"/>
                <a:gd name="T88" fmla="*/ 11 w 66"/>
                <a:gd name="T89" fmla="*/ 48 h 60"/>
                <a:gd name="T90" fmla="*/ 12 w 66"/>
                <a:gd name="T91" fmla="*/ 44 h 60"/>
                <a:gd name="T92" fmla="*/ 12 w 66"/>
                <a:gd name="T93" fmla="*/ 55 h 60"/>
                <a:gd name="T94" fmla="*/ 11 w 66"/>
                <a:gd name="T95"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60">
                  <a:moveTo>
                    <a:pt x="0" y="55"/>
                  </a:moveTo>
                  <a:cubicBezTo>
                    <a:pt x="4" y="55"/>
                    <a:pt x="4" y="55"/>
                    <a:pt x="4" y="55"/>
                  </a:cubicBezTo>
                  <a:cubicBezTo>
                    <a:pt x="4" y="19"/>
                    <a:pt x="4" y="19"/>
                    <a:pt x="4" y="19"/>
                  </a:cubicBezTo>
                  <a:cubicBezTo>
                    <a:pt x="4" y="17"/>
                    <a:pt x="4" y="17"/>
                    <a:pt x="4" y="17"/>
                  </a:cubicBezTo>
                  <a:cubicBezTo>
                    <a:pt x="6" y="16"/>
                    <a:pt x="6" y="16"/>
                    <a:pt x="6" y="16"/>
                  </a:cubicBezTo>
                  <a:cubicBezTo>
                    <a:pt x="22" y="14"/>
                    <a:pt x="22" y="14"/>
                    <a:pt x="22" y="14"/>
                  </a:cubicBezTo>
                  <a:cubicBezTo>
                    <a:pt x="25" y="14"/>
                    <a:pt x="25" y="14"/>
                    <a:pt x="25" y="14"/>
                  </a:cubicBezTo>
                  <a:cubicBezTo>
                    <a:pt x="28" y="15"/>
                    <a:pt x="28" y="15"/>
                    <a:pt x="28" y="15"/>
                  </a:cubicBezTo>
                  <a:cubicBezTo>
                    <a:pt x="31" y="37"/>
                    <a:pt x="31" y="37"/>
                    <a:pt x="31" y="37"/>
                  </a:cubicBezTo>
                  <a:cubicBezTo>
                    <a:pt x="32" y="38"/>
                    <a:pt x="32" y="38"/>
                    <a:pt x="32" y="38"/>
                  </a:cubicBezTo>
                  <a:cubicBezTo>
                    <a:pt x="32" y="5"/>
                    <a:pt x="32" y="5"/>
                    <a:pt x="32" y="5"/>
                  </a:cubicBezTo>
                  <a:cubicBezTo>
                    <a:pt x="32" y="3"/>
                    <a:pt x="32" y="3"/>
                    <a:pt x="32" y="3"/>
                  </a:cubicBezTo>
                  <a:cubicBezTo>
                    <a:pt x="35" y="3"/>
                    <a:pt x="35" y="3"/>
                    <a:pt x="35" y="3"/>
                  </a:cubicBezTo>
                  <a:cubicBezTo>
                    <a:pt x="51" y="0"/>
                    <a:pt x="51" y="0"/>
                    <a:pt x="51" y="0"/>
                  </a:cubicBezTo>
                  <a:cubicBezTo>
                    <a:pt x="54" y="0"/>
                    <a:pt x="54" y="0"/>
                    <a:pt x="54" y="0"/>
                  </a:cubicBezTo>
                  <a:cubicBezTo>
                    <a:pt x="63" y="3"/>
                    <a:pt x="63" y="3"/>
                    <a:pt x="63" y="3"/>
                  </a:cubicBezTo>
                  <a:cubicBezTo>
                    <a:pt x="63" y="55"/>
                    <a:pt x="63" y="55"/>
                    <a:pt x="63" y="55"/>
                  </a:cubicBezTo>
                  <a:cubicBezTo>
                    <a:pt x="66" y="55"/>
                    <a:pt x="66" y="55"/>
                    <a:pt x="66" y="55"/>
                  </a:cubicBezTo>
                  <a:cubicBezTo>
                    <a:pt x="66" y="60"/>
                    <a:pt x="66" y="60"/>
                    <a:pt x="66" y="60"/>
                  </a:cubicBezTo>
                  <a:cubicBezTo>
                    <a:pt x="51" y="60"/>
                    <a:pt x="51" y="60"/>
                    <a:pt x="51" y="60"/>
                  </a:cubicBezTo>
                  <a:cubicBezTo>
                    <a:pt x="49" y="60"/>
                    <a:pt x="49" y="60"/>
                    <a:pt x="49" y="60"/>
                  </a:cubicBezTo>
                  <a:cubicBezTo>
                    <a:pt x="49" y="57"/>
                    <a:pt x="49" y="57"/>
                    <a:pt x="49" y="57"/>
                  </a:cubicBezTo>
                  <a:cubicBezTo>
                    <a:pt x="49" y="6"/>
                    <a:pt x="49" y="6"/>
                    <a:pt x="49" y="6"/>
                  </a:cubicBezTo>
                  <a:cubicBezTo>
                    <a:pt x="38" y="8"/>
                    <a:pt x="38" y="8"/>
                    <a:pt x="38" y="8"/>
                  </a:cubicBezTo>
                  <a:cubicBezTo>
                    <a:pt x="38" y="57"/>
                    <a:pt x="38" y="57"/>
                    <a:pt x="38" y="57"/>
                  </a:cubicBezTo>
                  <a:cubicBezTo>
                    <a:pt x="38" y="60"/>
                    <a:pt x="38" y="60"/>
                    <a:pt x="38" y="60"/>
                  </a:cubicBezTo>
                  <a:cubicBezTo>
                    <a:pt x="37" y="60"/>
                    <a:pt x="37" y="60"/>
                    <a:pt x="37" y="60"/>
                  </a:cubicBezTo>
                  <a:cubicBezTo>
                    <a:pt x="28" y="60"/>
                    <a:pt x="28" y="60"/>
                    <a:pt x="28" y="60"/>
                  </a:cubicBezTo>
                  <a:cubicBezTo>
                    <a:pt x="23" y="60"/>
                    <a:pt x="23" y="60"/>
                    <a:pt x="23" y="60"/>
                  </a:cubicBezTo>
                  <a:cubicBezTo>
                    <a:pt x="20" y="60"/>
                    <a:pt x="20" y="60"/>
                    <a:pt x="20" y="60"/>
                  </a:cubicBezTo>
                  <a:cubicBezTo>
                    <a:pt x="20" y="57"/>
                    <a:pt x="20" y="57"/>
                    <a:pt x="20" y="57"/>
                  </a:cubicBezTo>
                  <a:cubicBezTo>
                    <a:pt x="20" y="20"/>
                    <a:pt x="20" y="20"/>
                    <a:pt x="20" y="20"/>
                  </a:cubicBezTo>
                  <a:cubicBezTo>
                    <a:pt x="9" y="21"/>
                    <a:pt x="9" y="21"/>
                    <a:pt x="9" y="21"/>
                  </a:cubicBezTo>
                  <a:cubicBezTo>
                    <a:pt x="9" y="57"/>
                    <a:pt x="9" y="57"/>
                    <a:pt x="9" y="57"/>
                  </a:cubicBezTo>
                  <a:cubicBezTo>
                    <a:pt x="9" y="60"/>
                    <a:pt x="9" y="60"/>
                    <a:pt x="9" y="60"/>
                  </a:cubicBezTo>
                  <a:cubicBezTo>
                    <a:pt x="6" y="60"/>
                    <a:pt x="6" y="60"/>
                    <a:pt x="6" y="60"/>
                  </a:cubicBezTo>
                  <a:cubicBezTo>
                    <a:pt x="0" y="60"/>
                    <a:pt x="0" y="60"/>
                    <a:pt x="0" y="60"/>
                  </a:cubicBezTo>
                  <a:cubicBezTo>
                    <a:pt x="0" y="55"/>
                    <a:pt x="0" y="55"/>
                    <a:pt x="0" y="55"/>
                  </a:cubicBezTo>
                  <a:close/>
                  <a:moveTo>
                    <a:pt x="44" y="16"/>
                  </a:moveTo>
                  <a:cubicBezTo>
                    <a:pt x="44" y="18"/>
                    <a:pt x="44" y="19"/>
                    <a:pt x="44" y="20"/>
                  </a:cubicBezTo>
                  <a:cubicBezTo>
                    <a:pt x="44" y="20"/>
                    <a:pt x="45" y="20"/>
                    <a:pt x="45" y="20"/>
                  </a:cubicBezTo>
                  <a:cubicBezTo>
                    <a:pt x="46" y="20"/>
                    <a:pt x="46" y="20"/>
                    <a:pt x="46" y="20"/>
                  </a:cubicBezTo>
                  <a:cubicBezTo>
                    <a:pt x="46" y="19"/>
                    <a:pt x="46" y="17"/>
                    <a:pt x="46" y="16"/>
                  </a:cubicBezTo>
                  <a:cubicBezTo>
                    <a:pt x="46" y="16"/>
                    <a:pt x="46" y="16"/>
                    <a:pt x="45" y="16"/>
                  </a:cubicBezTo>
                  <a:cubicBezTo>
                    <a:pt x="45" y="16"/>
                    <a:pt x="44" y="16"/>
                    <a:pt x="44" y="16"/>
                  </a:cubicBezTo>
                  <a:close/>
                  <a:moveTo>
                    <a:pt x="44" y="9"/>
                  </a:moveTo>
                  <a:cubicBezTo>
                    <a:pt x="44" y="11"/>
                    <a:pt x="44" y="12"/>
                    <a:pt x="44" y="13"/>
                  </a:cubicBezTo>
                  <a:cubicBezTo>
                    <a:pt x="44" y="13"/>
                    <a:pt x="45" y="13"/>
                    <a:pt x="45" y="13"/>
                  </a:cubicBezTo>
                  <a:cubicBezTo>
                    <a:pt x="46" y="13"/>
                    <a:pt x="46" y="13"/>
                    <a:pt x="46" y="13"/>
                  </a:cubicBezTo>
                  <a:cubicBezTo>
                    <a:pt x="46" y="12"/>
                    <a:pt x="46" y="10"/>
                    <a:pt x="46" y="9"/>
                  </a:cubicBezTo>
                  <a:cubicBezTo>
                    <a:pt x="46" y="9"/>
                    <a:pt x="46" y="9"/>
                    <a:pt x="45" y="9"/>
                  </a:cubicBezTo>
                  <a:cubicBezTo>
                    <a:pt x="45" y="9"/>
                    <a:pt x="44" y="9"/>
                    <a:pt x="44" y="9"/>
                  </a:cubicBezTo>
                  <a:close/>
                  <a:moveTo>
                    <a:pt x="44" y="23"/>
                  </a:moveTo>
                  <a:cubicBezTo>
                    <a:pt x="44" y="25"/>
                    <a:pt x="44" y="26"/>
                    <a:pt x="44" y="27"/>
                  </a:cubicBezTo>
                  <a:cubicBezTo>
                    <a:pt x="44" y="27"/>
                    <a:pt x="45" y="27"/>
                    <a:pt x="45" y="27"/>
                  </a:cubicBezTo>
                  <a:cubicBezTo>
                    <a:pt x="46" y="27"/>
                    <a:pt x="46" y="27"/>
                    <a:pt x="46" y="27"/>
                  </a:cubicBezTo>
                  <a:cubicBezTo>
                    <a:pt x="46" y="26"/>
                    <a:pt x="46" y="24"/>
                    <a:pt x="46" y="23"/>
                  </a:cubicBezTo>
                  <a:cubicBezTo>
                    <a:pt x="46" y="23"/>
                    <a:pt x="46" y="23"/>
                    <a:pt x="45" y="23"/>
                  </a:cubicBezTo>
                  <a:cubicBezTo>
                    <a:pt x="45" y="23"/>
                    <a:pt x="44" y="23"/>
                    <a:pt x="44" y="23"/>
                  </a:cubicBezTo>
                  <a:close/>
                  <a:moveTo>
                    <a:pt x="44" y="30"/>
                  </a:moveTo>
                  <a:cubicBezTo>
                    <a:pt x="44" y="32"/>
                    <a:pt x="44" y="33"/>
                    <a:pt x="44" y="34"/>
                  </a:cubicBezTo>
                  <a:cubicBezTo>
                    <a:pt x="44" y="34"/>
                    <a:pt x="45" y="34"/>
                    <a:pt x="45" y="34"/>
                  </a:cubicBezTo>
                  <a:cubicBezTo>
                    <a:pt x="46" y="34"/>
                    <a:pt x="46" y="34"/>
                    <a:pt x="46" y="34"/>
                  </a:cubicBezTo>
                  <a:cubicBezTo>
                    <a:pt x="46" y="33"/>
                    <a:pt x="46" y="32"/>
                    <a:pt x="46" y="30"/>
                  </a:cubicBezTo>
                  <a:cubicBezTo>
                    <a:pt x="46" y="30"/>
                    <a:pt x="46" y="30"/>
                    <a:pt x="45" y="30"/>
                  </a:cubicBezTo>
                  <a:cubicBezTo>
                    <a:pt x="45" y="30"/>
                    <a:pt x="44" y="30"/>
                    <a:pt x="44" y="30"/>
                  </a:cubicBezTo>
                  <a:close/>
                  <a:moveTo>
                    <a:pt x="44" y="37"/>
                  </a:moveTo>
                  <a:cubicBezTo>
                    <a:pt x="44" y="39"/>
                    <a:pt x="44" y="40"/>
                    <a:pt x="44" y="41"/>
                  </a:cubicBezTo>
                  <a:cubicBezTo>
                    <a:pt x="44" y="41"/>
                    <a:pt x="45" y="41"/>
                    <a:pt x="45" y="41"/>
                  </a:cubicBezTo>
                  <a:cubicBezTo>
                    <a:pt x="46" y="41"/>
                    <a:pt x="46" y="41"/>
                    <a:pt x="46" y="41"/>
                  </a:cubicBezTo>
                  <a:cubicBezTo>
                    <a:pt x="46" y="40"/>
                    <a:pt x="46" y="39"/>
                    <a:pt x="46" y="37"/>
                  </a:cubicBezTo>
                  <a:cubicBezTo>
                    <a:pt x="46" y="37"/>
                    <a:pt x="46" y="37"/>
                    <a:pt x="45" y="37"/>
                  </a:cubicBezTo>
                  <a:cubicBezTo>
                    <a:pt x="45" y="37"/>
                    <a:pt x="44" y="37"/>
                    <a:pt x="44" y="37"/>
                  </a:cubicBezTo>
                  <a:close/>
                  <a:moveTo>
                    <a:pt x="39" y="17"/>
                  </a:moveTo>
                  <a:cubicBezTo>
                    <a:pt x="39" y="18"/>
                    <a:pt x="39" y="19"/>
                    <a:pt x="39" y="21"/>
                  </a:cubicBezTo>
                  <a:cubicBezTo>
                    <a:pt x="40" y="21"/>
                    <a:pt x="40" y="21"/>
                    <a:pt x="41" y="21"/>
                  </a:cubicBezTo>
                  <a:cubicBezTo>
                    <a:pt x="41" y="21"/>
                    <a:pt x="41" y="21"/>
                    <a:pt x="42" y="20"/>
                  </a:cubicBezTo>
                  <a:cubicBezTo>
                    <a:pt x="42" y="19"/>
                    <a:pt x="42" y="18"/>
                    <a:pt x="42" y="17"/>
                  </a:cubicBezTo>
                  <a:cubicBezTo>
                    <a:pt x="41" y="17"/>
                    <a:pt x="41" y="17"/>
                    <a:pt x="41" y="17"/>
                  </a:cubicBezTo>
                  <a:cubicBezTo>
                    <a:pt x="40" y="17"/>
                    <a:pt x="40" y="17"/>
                    <a:pt x="39" y="17"/>
                  </a:cubicBezTo>
                  <a:close/>
                  <a:moveTo>
                    <a:pt x="39" y="10"/>
                  </a:moveTo>
                  <a:cubicBezTo>
                    <a:pt x="39" y="11"/>
                    <a:pt x="39" y="12"/>
                    <a:pt x="39" y="14"/>
                  </a:cubicBezTo>
                  <a:cubicBezTo>
                    <a:pt x="40" y="14"/>
                    <a:pt x="40" y="14"/>
                    <a:pt x="41" y="14"/>
                  </a:cubicBezTo>
                  <a:cubicBezTo>
                    <a:pt x="41" y="14"/>
                    <a:pt x="41" y="14"/>
                    <a:pt x="42" y="13"/>
                  </a:cubicBezTo>
                  <a:cubicBezTo>
                    <a:pt x="42" y="12"/>
                    <a:pt x="42" y="11"/>
                    <a:pt x="42" y="10"/>
                  </a:cubicBezTo>
                  <a:cubicBezTo>
                    <a:pt x="41" y="10"/>
                    <a:pt x="41" y="10"/>
                    <a:pt x="41" y="10"/>
                  </a:cubicBezTo>
                  <a:cubicBezTo>
                    <a:pt x="40" y="10"/>
                    <a:pt x="40" y="10"/>
                    <a:pt x="39" y="10"/>
                  </a:cubicBezTo>
                  <a:close/>
                  <a:moveTo>
                    <a:pt x="39" y="24"/>
                  </a:moveTo>
                  <a:cubicBezTo>
                    <a:pt x="39" y="25"/>
                    <a:pt x="39" y="26"/>
                    <a:pt x="39" y="28"/>
                  </a:cubicBezTo>
                  <a:cubicBezTo>
                    <a:pt x="40" y="28"/>
                    <a:pt x="40" y="28"/>
                    <a:pt x="41" y="28"/>
                  </a:cubicBezTo>
                  <a:cubicBezTo>
                    <a:pt x="41" y="27"/>
                    <a:pt x="41" y="27"/>
                    <a:pt x="42" y="27"/>
                  </a:cubicBezTo>
                  <a:cubicBezTo>
                    <a:pt x="42" y="26"/>
                    <a:pt x="42" y="25"/>
                    <a:pt x="42" y="23"/>
                  </a:cubicBezTo>
                  <a:cubicBezTo>
                    <a:pt x="41" y="24"/>
                    <a:pt x="41" y="24"/>
                    <a:pt x="41" y="24"/>
                  </a:cubicBezTo>
                  <a:cubicBezTo>
                    <a:pt x="40" y="24"/>
                    <a:pt x="40" y="24"/>
                    <a:pt x="39" y="24"/>
                  </a:cubicBezTo>
                  <a:close/>
                  <a:moveTo>
                    <a:pt x="39" y="31"/>
                  </a:moveTo>
                  <a:cubicBezTo>
                    <a:pt x="39" y="32"/>
                    <a:pt x="39" y="33"/>
                    <a:pt x="39" y="35"/>
                  </a:cubicBezTo>
                  <a:cubicBezTo>
                    <a:pt x="40" y="35"/>
                    <a:pt x="40" y="34"/>
                    <a:pt x="41" y="34"/>
                  </a:cubicBezTo>
                  <a:cubicBezTo>
                    <a:pt x="41" y="34"/>
                    <a:pt x="41" y="34"/>
                    <a:pt x="42" y="34"/>
                  </a:cubicBezTo>
                  <a:cubicBezTo>
                    <a:pt x="42" y="33"/>
                    <a:pt x="42" y="32"/>
                    <a:pt x="42" y="30"/>
                  </a:cubicBezTo>
                  <a:cubicBezTo>
                    <a:pt x="41" y="30"/>
                    <a:pt x="41" y="30"/>
                    <a:pt x="41" y="31"/>
                  </a:cubicBezTo>
                  <a:cubicBezTo>
                    <a:pt x="40" y="31"/>
                    <a:pt x="40" y="31"/>
                    <a:pt x="39" y="31"/>
                  </a:cubicBezTo>
                  <a:close/>
                  <a:moveTo>
                    <a:pt x="39" y="38"/>
                  </a:moveTo>
                  <a:cubicBezTo>
                    <a:pt x="39" y="39"/>
                    <a:pt x="39" y="40"/>
                    <a:pt x="39" y="41"/>
                  </a:cubicBezTo>
                  <a:cubicBezTo>
                    <a:pt x="40" y="41"/>
                    <a:pt x="40" y="41"/>
                    <a:pt x="41" y="41"/>
                  </a:cubicBezTo>
                  <a:cubicBezTo>
                    <a:pt x="41" y="41"/>
                    <a:pt x="41" y="41"/>
                    <a:pt x="42" y="41"/>
                  </a:cubicBezTo>
                  <a:cubicBezTo>
                    <a:pt x="42" y="40"/>
                    <a:pt x="42" y="39"/>
                    <a:pt x="42" y="37"/>
                  </a:cubicBezTo>
                  <a:cubicBezTo>
                    <a:pt x="41" y="37"/>
                    <a:pt x="41" y="37"/>
                    <a:pt x="41" y="37"/>
                  </a:cubicBezTo>
                  <a:cubicBezTo>
                    <a:pt x="40" y="37"/>
                    <a:pt x="40" y="37"/>
                    <a:pt x="39" y="38"/>
                  </a:cubicBezTo>
                  <a:close/>
                  <a:moveTo>
                    <a:pt x="44" y="44"/>
                  </a:moveTo>
                  <a:cubicBezTo>
                    <a:pt x="44" y="46"/>
                    <a:pt x="44" y="47"/>
                    <a:pt x="44" y="48"/>
                  </a:cubicBezTo>
                  <a:cubicBezTo>
                    <a:pt x="44" y="48"/>
                    <a:pt x="45" y="48"/>
                    <a:pt x="45" y="48"/>
                  </a:cubicBezTo>
                  <a:cubicBezTo>
                    <a:pt x="46" y="48"/>
                    <a:pt x="46" y="48"/>
                    <a:pt x="46" y="48"/>
                  </a:cubicBezTo>
                  <a:cubicBezTo>
                    <a:pt x="46" y="47"/>
                    <a:pt x="46" y="46"/>
                    <a:pt x="46" y="44"/>
                  </a:cubicBezTo>
                  <a:cubicBezTo>
                    <a:pt x="46" y="44"/>
                    <a:pt x="46" y="44"/>
                    <a:pt x="45" y="44"/>
                  </a:cubicBezTo>
                  <a:cubicBezTo>
                    <a:pt x="45" y="44"/>
                    <a:pt x="44" y="44"/>
                    <a:pt x="44" y="44"/>
                  </a:cubicBezTo>
                  <a:close/>
                  <a:moveTo>
                    <a:pt x="39" y="45"/>
                  </a:moveTo>
                  <a:cubicBezTo>
                    <a:pt x="39" y="46"/>
                    <a:pt x="39" y="47"/>
                    <a:pt x="39" y="48"/>
                  </a:cubicBezTo>
                  <a:cubicBezTo>
                    <a:pt x="40" y="48"/>
                    <a:pt x="40" y="48"/>
                    <a:pt x="41" y="48"/>
                  </a:cubicBezTo>
                  <a:cubicBezTo>
                    <a:pt x="41" y="48"/>
                    <a:pt x="41" y="48"/>
                    <a:pt x="42" y="48"/>
                  </a:cubicBezTo>
                  <a:cubicBezTo>
                    <a:pt x="42" y="47"/>
                    <a:pt x="42" y="46"/>
                    <a:pt x="42" y="44"/>
                  </a:cubicBezTo>
                  <a:cubicBezTo>
                    <a:pt x="41" y="44"/>
                    <a:pt x="41" y="44"/>
                    <a:pt x="41" y="44"/>
                  </a:cubicBezTo>
                  <a:cubicBezTo>
                    <a:pt x="40" y="44"/>
                    <a:pt x="40" y="44"/>
                    <a:pt x="39" y="45"/>
                  </a:cubicBezTo>
                  <a:close/>
                  <a:moveTo>
                    <a:pt x="11" y="30"/>
                  </a:moveTo>
                  <a:cubicBezTo>
                    <a:pt x="11" y="31"/>
                    <a:pt x="11" y="33"/>
                    <a:pt x="11" y="34"/>
                  </a:cubicBezTo>
                  <a:cubicBezTo>
                    <a:pt x="11" y="34"/>
                    <a:pt x="12" y="34"/>
                    <a:pt x="12" y="34"/>
                  </a:cubicBezTo>
                  <a:cubicBezTo>
                    <a:pt x="12" y="34"/>
                    <a:pt x="13" y="34"/>
                    <a:pt x="13" y="34"/>
                  </a:cubicBezTo>
                  <a:cubicBezTo>
                    <a:pt x="13" y="32"/>
                    <a:pt x="13" y="31"/>
                    <a:pt x="13" y="30"/>
                  </a:cubicBezTo>
                  <a:cubicBezTo>
                    <a:pt x="13" y="30"/>
                    <a:pt x="12" y="30"/>
                    <a:pt x="12" y="30"/>
                  </a:cubicBezTo>
                  <a:cubicBezTo>
                    <a:pt x="12" y="30"/>
                    <a:pt x="11" y="30"/>
                    <a:pt x="11" y="30"/>
                  </a:cubicBezTo>
                  <a:close/>
                  <a:moveTo>
                    <a:pt x="15" y="30"/>
                  </a:moveTo>
                  <a:cubicBezTo>
                    <a:pt x="15" y="31"/>
                    <a:pt x="15" y="32"/>
                    <a:pt x="15" y="34"/>
                  </a:cubicBezTo>
                  <a:cubicBezTo>
                    <a:pt x="16" y="34"/>
                    <a:pt x="16" y="34"/>
                    <a:pt x="17" y="33"/>
                  </a:cubicBezTo>
                  <a:cubicBezTo>
                    <a:pt x="17" y="33"/>
                    <a:pt x="17" y="33"/>
                    <a:pt x="18" y="33"/>
                  </a:cubicBezTo>
                  <a:cubicBezTo>
                    <a:pt x="18" y="32"/>
                    <a:pt x="18" y="31"/>
                    <a:pt x="18" y="29"/>
                  </a:cubicBezTo>
                  <a:cubicBezTo>
                    <a:pt x="17" y="29"/>
                    <a:pt x="17" y="29"/>
                    <a:pt x="17" y="29"/>
                  </a:cubicBezTo>
                  <a:cubicBezTo>
                    <a:pt x="16" y="30"/>
                    <a:pt x="16" y="30"/>
                    <a:pt x="15" y="30"/>
                  </a:cubicBezTo>
                  <a:close/>
                  <a:moveTo>
                    <a:pt x="15" y="23"/>
                  </a:moveTo>
                  <a:cubicBezTo>
                    <a:pt x="15" y="24"/>
                    <a:pt x="15" y="25"/>
                    <a:pt x="15" y="27"/>
                  </a:cubicBezTo>
                  <a:cubicBezTo>
                    <a:pt x="16" y="27"/>
                    <a:pt x="16" y="26"/>
                    <a:pt x="17" y="26"/>
                  </a:cubicBezTo>
                  <a:cubicBezTo>
                    <a:pt x="17" y="26"/>
                    <a:pt x="17" y="26"/>
                    <a:pt x="18" y="26"/>
                  </a:cubicBezTo>
                  <a:cubicBezTo>
                    <a:pt x="18" y="25"/>
                    <a:pt x="18" y="24"/>
                    <a:pt x="18" y="22"/>
                  </a:cubicBezTo>
                  <a:cubicBezTo>
                    <a:pt x="17" y="22"/>
                    <a:pt x="17" y="22"/>
                    <a:pt x="17" y="22"/>
                  </a:cubicBezTo>
                  <a:cubicBezTo>
                    <a:pt x="16" y="22"/>
                    <a:pt x="16" y="22"/>
                    <a:pt x="15" y="23"/>
                  </a:cubicBezTo>
                  <a:close/>
                  <a:moveTo>
                    <a:pt x="15" y="37"/>
                  </a:moveTo>
                  <a:cubicBezTo>
                    <a:pt x="15" y="38"/>
                    <a:pt x="15" y="39"/>
                    <a:pt x="15" y="41"/>
                  </a:cubicBezTo>
                  <a:cubicBezTo>
                    <a:pt x="16" y="41"/>
                    <a:pt x="16" y="41"/>
                    <a:pt x="17" y="41"/>
                  </a:cubicBezTo>
                  <a:cubicBezTo>
                    <a:pt x="17" y="41"/>
                    <a:pt x="17" y="41"/>
                    <a:pt x="18" y="40"/>
                  </a:cubicBezTo>
                  <a:cubicBezTo>
                    <a:pt x="18" y="39"/>
                    <a:pt x="18" y="38"/>
                    <a:pt x="18" y="36"/>
                  </a:cubicBezTo>
                  <a:cubicBezTo>
                    <a:pt x="17" y="36"/>
                    <a:pt x="17" y="37"/>
                    <a:pt x="17" y="37"/>
                  </a:cubicBezTo>
                  <a:cubicBezTo>
                    <a:pt x="16" y="37"/>
                    <a:pt x="16" y="37"/>
                    <a:pt x="15" y="37"/>
                  </a:cubicBezTo>
                  <a:close/>
                  <a:moveTo>
                    <a:pt x="15" y="44"/>
                  </a:moveTo>
                  <a:cubicBezTo>
                    <a:pt x="15" y="45"/>
                    <a:pt x="15" y="46"/>
                    <a:pt x="15" y="48"/>
                  </a:cubicBezTo>
                  <a:cubicBezTo>
                    <a:pt x="16" y="48"/>
                    <a:pt x="16" y="48"/>
                    <a:pt x="17" y="48"/>
                  </a:cubicBezTo>
                  <a:cubicBezTo>
                    <a:pt x="17" y="48"/>
                    <a:pt x="17" y="48"/>
                    <a:pt x="18" y="48"/>
                  </a:cubicBezTo>
                  <a:cubicBezTo>
                    <a:pt x="18" y="46"/>
                    <a:pt x="18" y="45"/>
                    <a:pt x="18" y="44"/>
                  </a:cubicBezTo>
                  <a:cubicBezTo>
                    <a:pt x="17" y="44"/>
                    <a:pt x="17" y="44"/>
                    <a:pt x="17" y="44"/>
                  </a:cubicBezTo>
                  <a:cubicBezTo>
                    <a:pt x="16" y="44"/>
                    <a:pt x="16" y="44"/>
                    <a:pt x="15" y="44"/>
                  </a:cubicBezTo>
                  <a:close/>
                  <a:moveTo>
                    <a:pt x="15" y="51"/>
                  </a:moveTo>
                  <a:cubicBezTo>
                    <a:pt x="15" y="52"/>
                    <a:pt x="15" y="53"/>
                    <a:pt x="15" y="55"/>
                  </a:cubicBezTo>
                  <a:cubicBezTo>
                    <a:pt x="16" y="55"/>
                    <a:pt x="16" y="55"/>
                    <a:pt x="17" y="55"/>
                  </a:cubicBezTo>
                  <a:cubicBezTo>
                    <a:pt x="17" y="55"/>
                    <a:pt x="17" y="55"/>
                    <a:pt x="18" y="55"/>
                  </a:cubicBezTo>
                  <a:cubicBezTo>
                    <a:pt x="18" y="53"/>
                    <a:pt x="18" y="52"/>
                    <a:pt x="18" y="51"/>
                  </a:cubicBezTo>
                  <a:cubicBezTo>
                    <a:pt x="17" y="51"/>
                    <a:pt x="17" y="51"/>
                    <a:pt x="17" y="51"/>
                  </a:cubicBezTo>
                  <a:cubicBezTo>
                    <a:pt x="16" y="51"/>
                    <a:pt x="16" y="51"/>
                    <a:pt x="15" y="51"/>
                  </a:cubicBezTo>
                  <a:close/>
                  <a:moveTo>
                    <a:pt x="11" y="23"/>
                  </a:moveTo>
                  <a:cubicBezTo>
                    <a:pt x="11" y="24"/>
                    <a:pt x="11" y="26"/>
                    <a:pt x="11" y="27"/>
                  </a:cubicBezTo>
                  <a:cubicBezTo>
                    <a:pt x="11" y="27"/>
                    <a:pt x="12" y="27"/>
                    <a:pt x="12" y="27"/>
                  </a:cubicBezTo>
                  <a:cubicBezTo>
                    <a:pt x="12" y="27"/>
                    <a:pt x="13" y="27"/>
                    <a:pt x="13" y="27"/>
                  </a:cubicBezTo>
                  <a:cubicBezTo>
                    <a:pt x="13" y="25"/>
                    <a:pt x="13" y="24"/>
                    <a:pt x="13" y="23"/>
                  </a:cubicBezTo>
                  <a:cubicBezTo>
                    <a:pt x="13" y="23"/>
                    <a:pt x="12" y="23"/>
                    <a:pt x="12" y="23"/>
                  </a:cubicBezTo>
                  <a:cubicBezTo>
                    <a:pt x="12" y="23"/>
                    <a:pt x="11" y="23"/>
                    <a:pt x="11" y="23"/>
                  </a:cubicBezTo>
                  <a:close/>
                  <a:moveTo>
                    <a:pt x="11" y="37"/>
                  </a:moveTo>
                  <a:cubicBezTo>
                    <a:pt x="11" y="38"/>
                    <a:pt x="11" y="40"/>
                    <a:pt x="11" y="41"/>
                  </a:cubicBezTo>
                  <a:cubicBezTo>
                    <a:pt x="11" y="41"/>
                    <a:pt x="12" y="41"/>
                    <a:pt x="12" y="41"/>
                  </a:cubicBezTo>
                  <a:cubicBezTo>
                    <a:pt x="12" y="41"/>
                    <a:pt x="13" y="41"/>
                    <a:pt x="13" y="41"/>
                  </a:cubicBezTo>
                  <a:cubicBezTo>
                    <a:pt x="13" y="39"/>
                    <a:pt x="13" y="38"/>
                    <a:pt x="13" y="37"/>
                  </a:cubicBezTo>
                  <a:cubicBezTo>
                    <a:pt x="13" y="37"/>
                    <a:pt x="12" y="37"/>
                    <a:pt x="12" y="37"/>
                  </a:cubicBezTo>
                  <a:cubicBezTo>
                    <a:pt x="12" y="37"/>
                    <a:pt x="11" y="37"/>
                    <a:pt x="11" y="37"/>
                  </a:cubicBezTo>
                  <a:close/>
                  <a:moveTo>
                    <a:pt x="11" y="44"/>
                  </a:moveTo>
                  <a:cubicBezTo>
                    <a:pt x="11" y="45"/>
                    <a:pt x="11" y="46"/>
                    <a:pt x="11" y="48"/>
                  </a:cubicBezTo>
                  <a:cubicBezTo>
                    <a:pt x="11" y="48"/>
                    <a:pt x="12" y="48"/>
                    <a:pt x="12" y="48"/>
                  </a:cubicBezTo>
                  <a:cubicBezTo>
                    <a:pt x="12" y="48"/>
                    <a:pt x="13" y="48"/>
                    <a:pt x="13" y="48"/>
                  </a:cubicBezTo>
                  <a:cubicBezTo>
                    <a:pt x="13" y="46"/>
                    <a:pt x="13" y="45"/>
                    <a:pt x="13" y="44"/>
                  </a:cubicBezTo>
                  <a:cubicBezTo>
                    <a:pt x="13" y="44"/>
                    <a:pt x="12" y="44"/>
                    <a:pt x="12" y="44"/>
                  </a:cubicBezTo>
                  <a:cubicBezTo>
                    <a:pt x="12" y="44"/>
                    <a:pt x="11" y="44"/>
                    <a:pt x="11" y="44"/>
                  </a:cubicBezTo>
                  <a:close/>
                  <a:moveTo>
                    <a:pt x="11" y="51"/>
                  </a:moveTo>
                  <a:cubicBezTo>
                    <a:pt x="11" y="52"/>
                    <a:pt x="11" y="53"/>
                    <a:pt x="11" y="55"/>
                  </a:cubicBezTo>
                  <a:cubicBezTo>
                    <a:pt x="11" y="55"/>
                    <a:pt x="12" y="55"/>
                    <a:pt x="12" y="55"/>
                  </a:cubicBezTo>
                  <a:cubicBezTo>
                    <a:pt x="12" y="55"/>
                    <a:pt x="13" y="55"/>
                    <a:pt x="13" y="55"/>
                  </a:cubicBezTo>
                  <a:cubicBezTo>
                    <a:pt x="13" y="53"/>
                    <a:pt x="13" y="52"/>
                    <a:pt x="13" y="51"/>
                  </a:cubicBezTo>
                  <a:cubicBezTo>
                    <a:pt x="13" y="51"/>
                    <a:pt x="12" y="51"/>
                    <a:pt x="12" y="51"/>
                  </a:cubicBezTo>
                  <a:cubicBezTo>
                    <a:pt x="12" y="51"/>
                    <a:pt x="11" y="51"/>
                    <a:pt x="11" y="5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6" name="TextBox 14"/>
            <p:cNvSpPr txBox="1"/>
            <p:nvPr/>
          </p:nvSpPr>
          <p:spPr>
            <a:xfrm>
              <a:off x="818652"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17" name="TextBox 15"/>
            <p:cNvSpPr txBox="1"/>
            <p:nvPr/>
          </p:nvSpPr>
          <p:spPr>
            <a:xfrm>
              <a:off x="818652"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grpSp>
      <p:cxnSp>
        <p:nvCxnSpPr>
          <p:cNvPr id="118" name="直接连接符 117"/>
          <p:cNvCxnSpPr/>
          <p:nvPr/>
        </p:nvCxnSpPr>
        <p:spPr>
          <a:xfrm>
            <a:off x="1058224" y="2169131"/>
            <a:ext cx="10134759" cy="0"/>
          </a:xfrm>
          <a:prstGeom prst="line">
            <a:avLst/>
          </a:prstGeom>
          <a:noFill/>
          <a:ln w="9525">
            <a:solidFill>
              <a:srgbClr val="2EB0A2"/>
            </a:solidFill>
          </a:ln>
        </p:spPr>
        <p:style>
          <a:lnRef idx="2">
            <a:schemeClr val="accent1">
              <a:shade val="50000"/>
            </a:schemeClr>
          </a:lnRef>
          <a:fillRef idx="1">
            <a:schemeClr val="accent1"/>
          </a:fillRef>
          <a:effectRef idx="0">
            <a:schemeClr val="accent1"/>
          </a:effectRef>
          <a:fontRef idx="minor">
            <a:schemeClr val="lt1"/>
          </a:fontRef>
        </p:style>
      </p:cxnSp>
      <p:grpSp>
        <p:nvGrpSpPr>
          <p:cNvPr id="119" name="组合 118"/>
          <p:cNvGrpSpPr/>
          <p:nvPr/>
        </p:nvGrpSpPr>
        <p:grpSpPr>
          <a:xfrm>
            <a:off x="3651627" y="3249773"/>
            <a:ext cx="2335290" cy="2313831"/>
            <a:chOff x="3581323" y="3721210"/>
            <a:chExt cx="2335290" cy="2313831"/>
          </a:xfrm>
        </p:grpSpPr>
        <p:grpSp>
          <p:nvGrpSpPr>
            <p:cNvPr id="120" name="组合 119"/>
            <p:cNvGrpSpPr/>
            <p:nvPr/>
          </p:nvGrpSpPr>
          <p:grpSpPr>
            <a:xfrm>
              <a:off x="3581323" y="3721210"/>
              <a:ext cx="2335290" cy="2313831"/>
              <a:chOff x="772501" y="3721210"/>
              <a:chExt cx="2335290" cy="2313831"/>
            </a:xfrm>
          </p:grpSpPr>
          <p:sp>
            <p:nvSpPr>
              <p:cNvPr id="122" name="矩形 121"/>
              <p:cNvSpPr/>
              <p:nvPr/>
            </p:nvSpPr>
            <p:spPr>
              <a:xfrm>
                <a:off x="772501" y="3721210"/>
                <a:ext cx="2335290" cy="1363554"/>
              </a:xfrm>
              <a:prstGeom prst="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矩形 122"/>
              <p:cNvSpPr/>
              <p:nvPr/>
            </p:nvSpPr>
            <p:spPr>
              <a:xfrm>
                <a:off x="772501"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4"/>
              <p:cNvSpPr txBox="1"/>
              <p:nvPr/>
            </p:nvSpPr>
            <p:spPr>
              <a:xfrm>
                <a:off x="818652"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25" name="TextBox 15"/>
              <p:cNvSpPr txBox="1"/>
              <p:nvPr/>
            </p:nvSpPr>
            <p:spPr>
              <a:xfrm>
                <a:off x="818652"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grpSp>
        <p:sp>
          <p:nvSpPr>
            <p:cNvPr id="121" name="Freeform 176"/>
            <p:cNvSpPr>
              <a:spLocks noEditPoints="1"/>
            </p:cNvSpPr>
            <p:nvPr/>
          </p:nvSpPr>
          <p:spPr bwMode="auto">
            <a:xfrm>
              <a:off x="4562860" y="4282887"/>
              <a:ext cx="381517" cy="312964"/>
            </a:xfrm>
            <a:custGeom>
              <a:avLst/>
              <a:gdLst>
                <a:gd name="T0" fmla="*/ 112 w 128"/>
                <a:gd name="T1" fmla="*/ 2 h 105"/>
                <a:gd name="T2" fmla="*/ 107 w 128"/>
                <a:gd name="T3" fmla="*/ 23 h 105"/>
                <a:gd name="T4" fmla="*/ 99 w 128"/>
                <a:gd name="T5" fmla="*/ 2 h 105"/>
                <a:gd name="T6" fmla="*/ 112 w 128"/>
                <a:gd name="T7" fmla="*/ 46 h 105"/>
                <a:gd name="T8" fmla="*/ 99 w 128"/>
                <a:gd name="T9" fmla="*/ 105 h 105"/>
                <a:gd name="T10" fmla="*/ 107 w 128"/>
                <a:gd name="T11" fmla="*/ 42 h 105"/>
                <a:gd name="T12" fmla="*/ 112 w 128"/>
                <a:gd name="T13" fmla="*/ 46 h 105"/>
                <a:gd name="T14" fmla="*/ 128 w 128"/>
                <a:gd name="T15" fmla="*/ 0 h 105"/>
                <a:gd name="T16" fmla="*/ 114 w 128"/>
                <a:gd name="T17" fmla="*/ 105 h 105"/>
                <a:gd name="T18" fmla="*/ 118 w 128"/>
                <a:gd name="T19" fmla="*/ 33 h 105"/>
                <a:gd name="T20" fmla="*/ 114 w 128"/>
                <a:gd name="T21" fmla="*/ 21 h 105"/>
                <a:gd name="T22" fmla="*/ 114 w 128"/>
                <a:gd name="T23" fmla="*/ 0 h 105"/>
                <a:gd name="T24" fmla="*/ 95 w 128"/>
                <a:gd name="T25" fmla="*/ 15 h 105"/>
                <a:gd name="T26" fmla="*/ 93 w 128"/>
                <a:gd name="T27" fmla="*/ 27 h 105"/>
                <a:gd name="T28" fmla="*/ 95 w 128"/>
                <a:gd name="T29" fmla="*/ 38 h 105"/>
                <a:gd name="T30" fmla="*/ 82 w 128"/>
                <a:gd name="T31" fmla="*/ 15 h 105"/>
                <a:gd name="T32" fmla="*/ 95 w 128"/>
                <a:gd name="T33" fmla="*/ 57 h 105"/>
                <a:gd name="T34" fmla="*/ 82 w 128"/>
                <a:gd name="T35" fmla="*/ 105 h 105"/>
                <a:gd name="T36" fmla="*/ 95 w 128"/>
                <a:gd name="T37" fmla="*/ 57 h 105"/>
                <a:gd name="T38" fmla="*/ 65 w 128"/>
                <a:gd name="T39" fmla="*/ 23 h 105"/>
                <a:gd name="T40" fmla="*/ 80 w 128"/>
                <a:gd name="T41" fmla="*/ 54 h 105"/>
                <a:gd name="T42" fmla="*/ 72 w 128"/>
                <a:gd name="T43" fmla="*/ 57 h 105"/>
                <a:gd name="T44" fmla="*/ 65 w 128"/>
                <a:gd name="T45" fmla="*/ 52 h 105"/>
                <a:gd name="T46" fmla="*/ 65 w 128"/>
                <a:gd name="T47" fmla="*/ 23 h 105"/>
                <a:gd name="T48" fmla="*/ 80 w 128"/>
                <a:gd name="T49" fmla="*/ 105 h 105"/>
                <a:gd name="T50" fmla="*/ 65 w 128"/>
                <a:gd name="T51" fmla="*/ 71 h 105"/>
                <a:gd name="T52" fmla="*/ 72 w 128"/>
                <a:gd name="T53" fmla="*/ 80 h 105"/>
                <a:gd name="T54" fmla="*/ 80 w 128"/>
                <a:gd name="T55" fmla="*/ 73 h 105"/>
                <a:gd name="T56" fmla="*/ 49 w 128"/>
                <a:gd name="T57" fmla="*/ 33 h 105"/>
                <a:gd name="T58" fmla="*/ 63 w 128"/>
                <a:gd name="T59" fmla="*/ 54 h 105"/>
                <a:gd name="T60" fmla="*/ 49 w 128"/>
                <a:gd name="T61" fmla="*/ 63 h 105"/>
                <a:gd name="T62" fmla="*/ 49 w 128"/>
                <a:gd name="T63" fmla="*/ 33 h 105"/>
                <a:gd name="T64" fmla="*/ 63 w 128"/>
                <a:gd name="T65" fmla="*/ 105 h 105"/>
                <a:gd name="T66" fmla="*/ 49 w 128"/>
                <a:gd name="T67" fmla="*/ 78 h 105"/>
                <a:gd name="T68" fmla="*/ 63 w 128"/>
                <a:gd name="T69" fmla="*/ 69 h 105"/>
                <a:gd name="T70" fmla="*/ 47 w 128"/>
                <a:gd name="T71" fmla="*/ 42 h 105"/>
                <a:gd name="T72" fmla="*/ 38 w 128"/>
                <a:gd name="T73" fmla="*/ 71 h 105"/>
                <a:gd name="T74" fmla="*/ 34 w 128"/>
                <a:gd name="T75" fmla="*/ 42 h 105"/>
                <a:gd name="T76" fmla="*/ 47 w 128"/>
                <a:gd name="T77" fmla="*/ 80 h 105"/>
                <a:gd name="T78" fmla="*/ 34 w 128"/>
                <a:gd name="T79" fmla="*/ 105 h 105"/>
                <a:gd name="T80" fmla="*/ 36 w 128"/>
                <a:gd name="T81" fmla="*/ 86 h 105"/>
                <a:gd name="T82" fmla="*/ 47 w 128"/>
                <a:gd name="T83" fmla="*/ 80 h 105"/>
                <a:gd name="T84" fmla="*/ 17 w 128"/>
                <a:gd name="T85" fmla="*/ 36 h 105"/>
                <a:gd name="T86" fmla="*/ 32 w 128"/>
                <a:gd name="T87" fmla="*/ 63 h 105"/>
                <a:gd name="T88" fmla="*/ 28 w 128"/>
                <a:gd name="T89" fmla="*/ 61 h 105"/>
                <a:gd name="T90" fmla="*/ 17 w 128"/>
                <a:gd name="T91" fmla="*/ 65 h 105"/>
                <a:gd name="T92" fmla="*/ 17 w 128"/>
                <a:gd name="T93" fmla="*/ 36 h 105"/>
                <a:gd name="T94" fmla="*/ 32 w 128"/>
                <a:gd name="T95" fmla="*/ 105 h 105"/>
                <a:gd name="T96" fmla="*/ 17 w 128"/>
                <a:gd name="T97" fmla="*/ 80 h 105"/>
                <a:gd name="T98" fmla="*/ 32 w 128"/>
                <a:gd name="T99" fmla="*/ 82 h 105"/>
                <a:gd name="T100" fmla="*/ 0 w 128"/>
                <a:gd name="T101" fmla="*/ 48 h 105"/>
                <a:gd name="T102" fmla="*/ 15 w 128"/>
                <a:gd name="T103" fmla="*/ 67 h 105"/>
                <a:gd name="T104" fmla="*/ 13 w 128"/>
                <a:gd name="T105" fmla="*/ 84 h 105"/>
                <a:gd name="T106" fmla="*/ 15 w 128"/>
                <a:gd name="T107" fmla="*/ 105 h 105"/>
                <a:gd name="T108" fmla="*/ 0 w 128"/>
                <a:gd name="T109" fmla="*/ 4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05">
                  <a:moveTo>
                    <a:pt x="99" y="2"/>
                  </a:moveTo>
                  <a:lnTo>
                    <a:pt x="112" y="2"/>
                  </a:lnTo>
                  <a:lnTo>
                    <a:pt x="112" y="21"/>
                  </a:lnTo>
                  <a:lnTo>
                    <a:pt x="107" y="23"/>
                  </a:lnTo>
                  <a:lnTo>
                    <a:pt x="99" y="25"/>
                  </a:lnTo>
                  <a:lnTo>
                    <a:pt x="99" y="2"/>
                  </a:lnTo>
                  <a:lnTo>
                    <a:pt x="99" y="2"/>
                  </a:lnTo>
                  <a:close/>
                  <a:moveTo>
                    <a:pt x="112" y="46"/>
                  </a:moveTo>
                  <a:lnTo>
                    <a:pt x="112" y="105"/>
                  </a:lnTo>
                  <a:lnTo>
                    <a:pt x="99" y="105"/>
                  </a:lnTo>
                  <a:lnTo>
                    <a:pt x="99" y="52"/>
                  </a:lnTo>
                  <a:lnTo>
                    <a:pt x="107" y="42"/>
                  </a:lnTo>
                  <a:lnTo>
                    <a:pt x="112" y="46"/>
                  </a:lnTo>
                  <a:lnTo>
                    <a:pt x="112" y="46"/>
                  </a:lnTo>
                  <a:close/>
                  <a:moveTo>
                    <a:pt x="114" y="0"/>
                  </a:moveTo>
                  <a:lnTo>
                    <a:pt x="128" y="0"/>
                  </a:lnTo>
                  <a:lnTo>
                    <a:pt x="128" y="105"/>
                  </a:lnTo>
                  <a:lnTo>
                    <a:pt x="114" y="105"/>
                  </a:lnTo>
                  <a:lnTo>
                    <a:pt x="114" y="44"/>
                  </a:lnTo>
                  <a:lnTo>
                    <a:pt x="118" y="33"/>
                  </a:lnTo>
                  <a:lnTo>
                    <a:pt x="120" y="19"/>
                  </a:lnTo>
                  <a:lnTo>
                    <a:pt x="114" y="21"/>
                  </a:lnTo>
                  <a:lnTo>
                    <a:pt x="114" y="0"/>
                  </a:lnTo>
                  <a:lnTo>
                    <a:pt x="114" y="0"/>
                  </a:lnTo>
                  <a:close/>
                  <a:moveTo>
                    <a:pt x="82" y="15"/>
                  </a:moveTo>
                  <a:lnTo>
                    <a:pt x="95" y="15"/>
                  </a:lnTo>
                  <a:lnTo>
                    <a:pt x="95" y="27"/>
                  </a:lnTo>
                  <a:lnTo>
                    <a:pt x="93" y="27"/>
                  </a:lnTo>
                  <a:lnTo>
                    <a:pt x="95" y="31"/>
                  </a:lnTo>
                  <a:lnTo>
                    <a:pt x="95" y="38"/>
                  </a:lnTo>
                  <a:lnTo>
                    <a:pt x="82" y="50"/>
                  </a:lnTo>
                  <a:lnTo>
                    <a:pt x="82" y="15"/>
                  </a:lnTo>
                  <a:lnTo>
                    <a:pt x="82" y="15"/>
                  </a:lnTo>
                  <a:close/>
                  <a:moveTo>
                    <a:pt x="95" y="57"/>
                  </a:moveTo>
                  <a:lnTo>
                    <a:pt x="95" y="105"/>
                  </a:lnTo>
                  <a:lnTo>
                    <a:pt x="82" y="105"/>
                  </a:lnTo>
                  <a:lnTo>
                    <a:pt x="82" y="69"/>
                  </a:lnTo>
                  <a:lnTo>
                    <a:pt x="95" y="57"/>
                  </a:lnTo>
                  <a:lnTo>
                    <a:pt x="95" y="57"/>
                  </a:lnTo>
                  <a:close/>
                  <a:moveTo>
                    <a:pt x="65" y="23"/>
                  </a:moveTo>
                  <a:lnTo>
                    <a:pt x="80" y="23"/>
                  </a:lnTo>
                  <a:lnTo>
                    <a:pt x="80" y="54"/>
                  </a:lnTo>
                  <a:lnTo>
                    <a:pt x="74" y="61"/>
                  </a:lnTo>
                  <a:lnTo>
                    <a:pt x="72" y="57"/>
                  </a:lnTo>
                  <a:lnTo>
                    <a:pt x="68" y="52"/>
                  </a:lnTo>
                  <a:lnTo>
                    <a:pt x="65" y="52"/>
                  </a:lnTo>
                  <a:lnTo>
                    <a:pt x="65" y="23"/>
                  </a:lnTo>
                  <a:lnTo>
                    <a:pt x="65" y="23"/>
                  </a:lnTo>
                  <a:close/>
                  <a:moveTo>
                    <a:pt x="80" y="73"/>
                  </a:moveTo>
                  <a:lnTo>
                    <a:pt x="80" y="105"/>
                  </a:lnTo>
                  <a:lnTo>
                    <a:pt x="65" y="105"/>
                  </a:lnTo>
                  <a:lnTo>
                    <a:pt x="65" y="71"/>
                  </a:lnTo>
                  <a:lnTo>
                    <a:pt x="68" y="73"/>
                  </a:lnTo>
                  <a:lnTo>
                    <a:pt x="72" y="80"/>
                  </a:lnTo>
                  <a:lnTo>
                    <a:pt x="78" y="73"/>
                  </a:lnTo>
                  <a:lnTo>
                    <a:pt x="80" y="73"/>
                  </a:lnTo>
                  <a:lnTo>
                    <a:pt x="80" y="73"/>
                  </a:lnTo>
                  <a:close/>
                  <a:moveTo>
                    <a:pt x="49" y="33"/>
                  </a:moveTo>
                  <a:lnTo>
                    <a:pt x="63" y="33"/>
                  </a:lnTo>
                  <a:lnTo>
                    <a:pt x="63" y="54"/>
                  </a:lnTo>
                  <a:lnTo>
                    <a:pt x="61" y="54"/>
                  </a:lnTo>
                  <a:lnTo>
                    <a:pt x="49" y="63"/>
                  </a:lnTo>
                  <a:lnTo>
                    <a:pt x="49" y="33"/>
                  </a:lnTo>
                  <a:lnTo>
                    <a:pt x="49" y="33"/>
                  </a:lnTo>
                  <a:close/>
                  <a:moveTo>
                    <a:pt x="63" y="69"/>
                  </a:moveTo>
                  <a:lnTo>
                    <a:pt x="63" y="105"/>
                  </a:lnTo>
                  <a:lnTo>
                    <a:pt x="49" y="105"/>
                  </a:lnTo>
                  <a:lnTo>
                    <a:pt x="49" y="78"/>
                  </a:lnTo>
                  <a:lnTo>
                    <a:pt x="63" y="69"/>
                  </a:lnTo>
                  <a:lnTo>
                    <a:pt x="63" y="69"/>
                  </a:lnTo>
                  <a:close/>
                  <a:moveTo>
                    <a:pt x="34" y="42"/>
                  </a:moveTo>
                  <a:lnTo>
                    <a:pt x="47" y="42"/>
                  </a:lnTo>
                  <a:lnTo>
                    <a:pt x="47" y="65"/>
                  </a:lnTo>
                  <a:lnTo>
                    <a:pt x="38" y="71"/>
                  </a:lnTo>
                  <a:lnTo>
                    <a:pt x="34" y="67"/>
                  </a:lnTo>
                  <a:lnTo>
                    <a:pt x="34" y="42"/>
                  </a:lnTo>
                  <a:lnTo>
                    <a:pt x="34" y="42"/>
                  </a:lnTo>
                  <a:close/>
                  <a:moveTo>
                    <a:pt x="47" y="80"/>
                  </a:moveTo>
                  <a:lnTo>
                    <a:pt x="47" y="105"/>
                  </a:lnTo>
                  <a:lnTo>
                    <a:pt x="34" y="105"/>
                  </a:lnTo>
                  <a:lnTo>
                    <a:pt x="34" y="84"/>
                  </a:lnTo>
                  <a:lnTo>
                    <a:pt x="36" y="86"/>
                  </a:lnTo>
                  <a:lnTo>
                    <a:pt x="40" y="84"/>
                  </a:lnTo>
                  <a:lnTo>
                    <a:pt x="47" y="80"/>
                  </a:lnTo>
                  <a:lnTo>
                    <a:pt x="47" y="80"/>
                  </a:lnTo>
                  <a:close/>
                  <a:moveTo>
                    <a:pt x="17" y="36"/>
                  </a:moveTo>
                  <a:lnTo>
                    <a:pt x="32" y="36"/>
                  </a:lnTo>
                  <a:lnTo>
                    <a:pt x="32" y="63"/>
                  </a:lnTo>
                  <a:lnTo>
                    <a:pt x="30" y="63"/>
                  </a:lnTo>
                  <a:lnTo>
                    <a:pt x="28" y="61"/>
                  </a:lnTo>
                  <a:lnTo>
                    <a:pt x="23" y="63"/>
                  </a:lnTo>
                  <a:lnTo>
                    <a:pt x="17" y="65"/>
                  </a:lnTo>
                  <a:lnTo>
                    <a:pt x="17" y="36"/>
                  </a:lnTo>
                  <a:lnTo>
                    <a:pt x="17" y="36"/>
                  </a:lnTo>
                  <a:close/>
                  <a:moveTo>
                    <a:pt x="32" y="82"/>
                  </a:moveTo>
                  <a:lnTo>
                    <a:pt x="32" y="105"/>
                  </a:lnTo>
                  <a:lnTo>
                    <a:pt x="17" y="105"/>
                  </a:lnTo>
                  <a:lnTo>
                    <a:pt x="17" y="80"/>
                  </a:lnTo>
                  <a:lnTo>
                    <a:pt x="26" y="75"/>
                  </a:lnTo>
                  <a:lnTo>
                    <a:pt x="32" y="82"/>
                  </a:lnTo>
                  <a:lnTo>
                    <a:pt x="32" y="82"/>
                  </a:lnTo>
                  <a:close/>
                  <a:moveTo>
                    <a:pt x="0" y="48"/>
                  </a:moveTo>
                  <a:lnTo>
                    <a:pt x="15" y="48"/>
                  </a:lnTo>
                  <a:lnTo>
                    <a:pt x="15" y="67"/>
                  </a:lnTo>
                  <a:lnTo>
                    <a:pt x="7" y="71"/>
                  </a:lnTo>
                  <a:lnTo>
                    <a:pt x="13" y="84"/>
                  </a:lnTo>
                  <a:lnTo>
                    <a:pt x="15" y="82"/>
                  </a:lnTo>
                  <a:lnTo>
                    <a:pt x="15" y="105"/>
                  </a:lnTo>
                  <a:lnTo>
                    <a:pt x="0" y="105"/>
                  </a:lnTo>
                  <a:lnTo>
                    <a:pt x="0" y="4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6" name="组合 125"/>
          <p:cNvGrpSpPr/>
          <p:nvPr/>
        </p:nvGrpSpPr>
        <p:grpSpPr>
          <a:xfrm>
            <a:off x="6254660" y="3249773"/>
            <a:ext cx="2335290" cy="2313831"/>
            <a:chOff x="6192089" y="3721210"/>
            <a:chExt cx="2335290" cy="2313831"/>
          </a:xfrm>
        </p:grpSpPr>
        <p:sp>
          <p:nvSpPr>
            <p:cNvPr id="127" name="矩形 126"/>
            <p:cNvSpPr/>
            <p:nvPr/>
          </p:nvSpPr>
          <p:spPr>
            <a:xfrm>
              <a:off x="6192089" y="3721210"/>
              <a:ext cx="2335290" cy="1363554"/>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6192089"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14"/>
            <p:cNvSpPr txBox="1"/>
            <p:nvPr/>
          </p:nvSpPr>
          <p:spPr>
            <a:xfrm>
              <a:off x="6238240"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30" name="TextBox 15"/>
            <p:cNvSpPr txBox="1"/>
            <p:nvPr/>
          </p:nvSpPr>
          <p:spPr>
            <a:xfrm>
              <a:off x="6238240"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sp>
          <p:nvSpPr>
            <p:cNvPr id="131" name="Freeform 105"/>
            <p:cNvSpPr>
              <a:spLocks noEditPoints="1"/>
            </p:cNvSpPr>
            <p:nvPr/>
          </p:nvSpPr>
          <p:spPr bwMode="auto">
            <a:xfrm>
              <a:off x="7119816" y="4304750"/>
              <a:ext cx="479836" cy="282761"/>
            </a:xfrm>
            <a:custGeom>
              <a:avLst/>
              <a:gdLst>
                <a:gd name="T0" fmla="*/ 58 w 80"/>
                <a:gd name="T1" fmla="*/ 7 h 47"/>
                <a:gd name="T2" fmla="*/ 61 w 80"/>
                <a:gd name="T3" fmla="*/ 6 h 47"/>
                <a:gd name="T4" fmla="*/ 66 w 80"/>
                <a:gd name="T5" fmla="*/ 14 h 47"/>
                <a:gd name="T6" fmla="*/ 74 w 80"/>
                <a:gd name="T7" fmla="*/ 19 h 47"/>
                <a:gd name="T8" fmla="*/ 73 w 80"/>
                <a:gd name="T9" fmla="*/ 22 h 47"/>
                <a:gd name="T10" fmla="*/ 80 w 80"/>
                <a:gd name="T11" fmla="*/ 39 h 47"/>
                <a:gd name="T12" fmla="*/ 77 w 80"/>
                <a:gd name="T13" fmla="*/ 41 h 47"/>
                <a:gd name="T14" fmla="*/ 71 w 80"/>
                <a:gd name="T15" fmla="*/ 41 h 47"/>
                <a:gd name="T16" fmla="*/ 73 w 80"/>
                <a:gd name="T17" fmla="*/ 39 h 47"/>
                <a:gd name="T18" fmla="*/ 67 w 80"/>
                <a:gd name="T19" fmla="*/ 25 h 47"/>
                <a:gd name="T20" fmla="*/ 59 w 80"/>
                <a:gd name="T21" fmla="*/ 39 h 47"/>
                <a:gd name="T22" fmla="*/ 67 w 80"/>
                <a:gd name="T23" fmla="*/ 25 h 47"/>
                <a:gd name="T24" fmla="*/ 68 w 80"/>
                <a:gd name="T25" fmla="*/ 23 h 47"/>
                <a:gd name="T26" fmla="*/ 57 w 80"/>
                <a:gd name="T27" fmla="*/ 12 h 47"/>
                <a:gd name="T28" fmla="*/ 62 w 80"/>
                <a:gd name="T29" fmla="*/ 18 h 47"/>
                <a:gd name="T30" fmla="*/ 56 w 80"/>
                <a:gd name="T31" fmla="*/ 29 h 47"/>
                <a:gd name="T32" fmla="*/ 50 w 80"/>
                <a:gd name="T33" fmla="*/ 24 h 47"/>
                <a:gd name="T34" fmla="*/ 55 w 80"/>
                <a:gd name="T35" fmla="*/ 13 h 47"/>
                <a:gd name="T36" fmla="*/ 41 w 80"/>
                <a:gd name="T37" fmla="*/ 7 h 47"/>
                <a:gd name="T38" fmla="*/ 39 w 80"/>
                <a:gd name="T39" fmla="*/ 9 h 47"/>
                <a:gd name="T40" fmla="*/ 24 w 80"/>
                <a:gd name="T41" fmla="*/ 11 h 47"/>
                <a:gd name="T42" fmla="*/ 39 w 80"/>
                <a:gd name="T43" fmla="*/ 9 h 47"/>
                <a:gd name="T44" fmla="*/ 31 w 80"/>
                <a:gd name="T45" fmla="*/ 23 h 47"/>
                <a:gd name="T46" fmla="*/ 24 w 80"/>
                <a:gd name="T47" fmla="*/ 14 h 47"/>
                <a:gd name="T48" fmla="*/ 17 w 80"/>
                <a:gd name="T49" fmla="*/ 17 h 47"/>
                <a:gd name="T50" fmla="*/ 14 w 80"/>
                <a:gd name="T51" fmla="*/ 24 h 47"/>
                <a:gd name="T52" fmla="*/ 24 w 80"/>
                <a:gd name="T53" fmla="*/ 14 h 47"/>
                <a:gd name="T54" fmla="*/ 28 w 80"/>
                <a:gd name="T55" fmla="*/ 25 h 47"/>
                <a:gd name="T56" fmla="*/ 20 w 80"/>
                <a:gd name="T57" fmla="*/ 22 h 47"/>
                <a:gd name="T58" fmla="*/ 23 w 80"/>
                <a:gd name="T59" fmla="*/ 29 h 47"/>
                <a:gd name="T60" fmla="*/ 13 w 80"/>
                <a:gd name="T61" fmla="*/ 25 h 47"/>
                <a:gd name="T62" fmla="*/ 7 w 80"/>
                <a:gd name="T63" fmla="*/ 39 h 47"/>
                <a:gd name="T64" fmla="*/ 9 w 80"/>
                <a:gd name="T65" fmla="*/ 41 h 47"/>
                <a:gd name="T66" fmla="*/ 3 w 80"/>
                <a:gd name="T67" fmla="*/ 41 h 47"/>
                <a:gd name="T68" fmla="*/ 0 w 80"/>
                <a:gd name="T69" fmla="*/ 39 h 47"/>
                <a:gd name="T70" fmla="*/ 7 w 80"/>
                <a:gd name="T71" fmla="*/ 22 h 47"/>
                <a:gd name="T72" fmla="*/ 6 w 80"/>
                <a:gd name="T73" fmla="*/ 19 h 47"/>
                <a:gd name="T74" fmla="*/ 14 w 80"/>
                <a:gd name="T75" fmla="*/ 14 h 47"/>
                <a:gd name="T76" fmla="*/ 19 w 80"/>
                <a:gd name="T77" fmla="*/ 6 h 47"/>
                <a:gd name="T78" fmla="*/ 22 w 80"/>
                <a:gd name="T79" fmla="*/ 7 h 47"/>
                <a:gd name="T80" fmla="*/ 39 w 80"/>
                <a:gd name="T81" fmla="*/ 0 h 47"/>
                <a:gd name="T82" fmla="*/ 41 w 80"/>
                <a:gd name="T83" fmla="*/ 3 h 47"/>
                <a:gd name="T84" fmla="*/ 33 w 80"/>
                <a:gd name="T85" fmla="*/ 40 h 47"/>
                <a:gd name="T86" fmla="*/ 40 w 80"/>
                <a:gd name="T87" fmla="*/ 47 h 47"/>
                <a:gd name="T88" fmla="*/ 45 w 80"/>
                <a:gd name="T89" fmla="*/ 45 h 47"/>
                <a:gd name="T90" fmla="*/ 47 w 80"/>
                <a:gd name="T91" fmla="*/ 39 h 47"/>
                <a:gd name="T92" fmla="*/ 45 w 80"/>
                <a:gd name="T93" fmla="*/ 34 h 47"/>
                <a:gd name="T94" fmla="*/ 39 w 80"/>
                <a:gd name="T95" fmla="*/ 33 h 47"/>
                <a:gd name="T96" fmla="*/ 24 w 80"/>
                <a:gd name="T97" fmla="*/ 23 h 47"/>
                <a:gd name="T98" fmla="*/ 22 w 80"/>
                <a:gd name="T99" fmla="*/ 26 h 47"/>
                <a:gd name="T100" fmla="*/ 40 w 80"/>
                <a:gd name="T101" fmla="*/ 37 h 47"/>
                <a:gd name="T102" fmla="*/ 37 w 80"/>
                <a:gd name="T103" fmla="*/ 40 h 47"/>
                <a:gd name="T104" fmla="*/ 40 w 80"/>
                <a:gd name="T105" fmla="*/ 43 h 47"/>
                <a:gd name="T106" fmla="*/ 42 w 80"/>
                <a:gd name="T107" fmla="*/ 42 h 47"/>
                <a:gd name="T108" fmla="*/ 43 w 80"/>
                <a:gd name="T109" fmla="*/ 40 h 47"/>
                <a:gd name="T110" fmla="*/ 40 w 80"/>
                <a:gd name="T111" fmla="*/ 37 h 47"/>
                <a:gd name="T112" fmla="*/ 41 w 80"/>
                <a:gd name="T113" fmla="*/ 9 h 47"/>
                <a:gd name="T114" fmla="*/ 49 w 80"/>
                <a:gd name="T115" fmla="*/ 23 h 47"/>
                <a:gd name="T116" fmla="*/ 41 w 80"/>
                <a:gd name="T117" fmla="*/ 9 h 47"/>
                <a:gd name="T118" fmla="*/ 13 w 80"/>
                <a:gd name="T119" fmla="*/ 25 h 47"/>
                <a:gd name="T120" fmla="*/ 21 w 80"/>
                <a:gd name="T121"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 h="47">
                  <a:moveTo>
                    <a:pt x="41" y="3"/>
                  </a:moveTo>
                  <a:cubicBezTo>
                    <a:pt x="47" y="3"/>
                    <a:pt x="53" y="5"/>
                    <a:pt x="58" y="7"/>
                  </a:cubicBezTo>
                  <a:cubicBezTo>
                    <a:pt x="59" y="5"/>
                    <a:pt x="59" y="5"/>
                    <a:pt x="59" y="5"/>
                  </a:cubicBezTo>
                  <a:cubicBezTo>
                    <a:pt x="61" y="6"/>
                    <a:pt x="61" y="6"/>
                    <a:pt x="61" y="6"/>
                  </a:cubicBezTo>
                  <a:cubicBezTo>
                    <a:pt x="59" y="8"/>
                    <a:pt x="59" y="8"/>
                    <a:pt x="59" y="8"/>
                  </a:cubicBezTo>
                  <a:cubicBezTo>
                    <a:pt x="62" y="10"/>
                    <a:pt x="64" y="12"/>
                    <a:pt x="66" y="14"/>
                  </a:cubicBezTo>
                  <a:cubicBezTo>
                    <a:pt x="68" y="16"/>
                    <a:pt x="70" y="18"/>
                    <a:pt x="72" y="20"/>
                  </a:cubicBezTo>
                  <a:cubicBezTo>
                    <a:pt x="74" y="19"/>
                    <a:pt x="74" y="19"/>
                    <a:pt x="74" y="19"/>
                  </a:cubicBezTo>
                  <a:cubicBezTo>
                    <a:pt x="75" y="21"/>
                    <a:pt x="75" y="21"/>
                    <a:pt x="75" y="21"/>
                  </a:cubicBezTo>
                  <a:cubicBezTo>
                    <a:pt x="73" y="22"/>
                    <a:pt x="73" y="22"/>
                    <a:pt x="73" y="22"/>
                  </a:cubicBezTo>
                  <a:cubicBezTo>
                    <a:pt x="75" y="27"/>
                    <a:pt x="77" y="33"/>
                    <a:pt x="77" y="39"/>
                  </a:cubicBezTo>
                  <a:cubicBezTo>
                    <a:pt x="80" y="39"/>
                    <a:pt x="80" y="39"/>
                    <a:pt x="80" y="39"/>
                  </a:cubicBezTo>
                  <a:cubicBezTo>
                    <a:pt x="80" y="41"/>
                    <a:pt x="80" y="41"/>
                    <a:pt x="80" y="41"/>
                  </a:cubicBezTo>
                  <a:cubicBezTo>
                    <a:pt x="77" y="41"/>
                    <a:pt x="77" y="41"/>
                    <a:pt x="77" y="41"/>
                  </a:cubicBezTo>
                  <a:cubicBezTo>
                    <a:pt x="73" y="41"/>
                    <a:pt x="73" y="41"/>
                    <a:pt x="73" y="41"/>
                  </a:cubicBezTo>
                  <a:cubicBezTo>
                    <a:pt x="71" y="41"/>
                    <a:pt x="71" y="41"/>
                    <a:pt x="71" y="41"/>
                  </a:cubicBezTo>
                  <a:cubicBezTo>
                    <a:pt x="71" y="39"/>
                    <a:pt x="71" y="39"/>
                    <a:pt x="71" y="39"/>
                  </a:cubicBezTo>
                  <a:cubicBezTo>
                    <a:pt x="73" y="39"/>
                    <a:pt x="73" y="39"/>
                    <a:pt x="73" y="39"/>
                  </a:cubicBezTo>
                  <a:cubicBezTo>
                    <a:pt x="73" y="34"/>
                    <a:pt x="71" y="29"/>
                    <a:pt x="69" y="24"/>
                  </a:cubicBezTo>
                  <a:cubicBezTo>
                    <a:pt x="67" y="25"/>
                    <a:pt x="67" y="25"/>
                    <a:pt x="67" y="25"/>
                  </a:cubicBezTo>
                  <a:cubicBezTo>
                    <a:pt x="69" y="29"/>
                    <a:pt x="71" y="34"/>
                    <a:pt x="71" y="39"/>
                  </a:cubicBezTo>
                  <a:cubicBezTo>
                    <a:pt x="59" y="39"/>
                    <a:pt x="59" y="39"/>
                    <a:pt x="59" y="39"/>
                  </a:cubicBezTo>
                  <a:cubicBezTo>
                    <a:pt x="59" y="36"/>
                    <a:pt x="58" y="33"/>
                    <a:pt x="57" y="31"/>
                  </a:cubicBezTo>
                  <a:cubicBezTo>
                    <a:pt x="67" y="25"/>
                    <a:pt x="67" y="25"/>
                    <a:pt x="67" y="25"/>
                  </a:cubicBezTo>
                  <a:cubicBezTo>
                    <a:pt x="66" y="24"/>
                    <a:pt x="66" y="24"/>
                    <a:pt x="66" y="24"/>
                  </a:cubicBezTo>
                  <a:cubicBezTo>
                    <a:pt x="68" y="23"/>
                    <a:pt x="68" y="23"/>
                    <a:pt x="68" y="23"/>
                  </a:cubicBezTo>
                  <a:cubicBezTo>
                    <a:pt x="67" y="20"/>
                    <a:pt x="65" y="18"/>
                    <a:pt x="63" y="17"/>
                  </a:cubicBezTo>
                  <a:cubicBezTo>
                    <a:pt x="61" y="15"/>
                    <a:pt x="59" y="13"/>
                    <a:pt x="57" y="12"/>
                  </a:cubicBezTo>
                  <a:cubicBezTo>
                    <a:pt x="56" y="14"/>
                    <a:pt x="56" y="14"/>
                    <a:pt x="56" y="14"/>
                  </a:cubicBezTo>
                  <a:cubicBezTo>
                    <a:pt x="58" y="15"/>
                    <a:pt x="60" y="16"/>
                    <a:pt x="62" y="18"/>
                  </a:cubicBezTo>
                  <a:cubicBezTo>
                    <a:pt x="63" y="20"/>
                    <a:pt x="65" y="22"/>
                    <a:pt x="66" y="24"/>
                  </a:cubicBezTo>
                  <a:cubicBezTo>
                    <a:pt x="56" y="29"/>
                    <a:pt x="56" y="29"/>
                    <a:pt x="56" y="29"/>
                  </a:cubicBezTo>
                  <a:cubicBezTo>
                    <a:pt x="55" y="28"/>
                    <a:pt x="55" y="27"/>
                    <a:pt x="54" y="26"/>
                  </a:cubicBezTo>
                  <a:cubicBezTo>
                    <a:pt x="53" y="25"/>
                    <a:pt x="52" y="24"/>
                    <a:pt x="50" y="24"/>
                  </a:cubicBezTo>
                  <a:cubicBezTo>
                    <a:pt x="56" y="14"/>
                    <a:pt x="56" y="14"/>
                    <a:pt x="56" y="14"/>
                  </a:cubicBezTo>
                  <a:cubicBezTo>
                    <a:pt x="55" y="13"/>
                    <a:pt x="55" y="13"/>
                    <a:pt x="55" y="13"/>
                  </a:cubicBezTo>
                  <a:cubicBezTo>
                    <a:pt x="56" y="11"/>
                    <a:pt x="56" y="11"/>
                    <a:pt x="56" y="11"/>
                  </a:cubicBezTo>
                  <a:cubicBezTo>
                    <a:pt x="51" y="8"/>
                    <a:pt x="46" y="7"/>
                    <a:pt x="41" y="7"/>
                  </a:cubicBezTo>
                  <a:cubicBezTo>
                    <a:pt x="41" y="9"/>
                    <a:pt x="41" y="9"/>
                    <a:pt x="41" y="9"/>
                  </a:cubicBezTo>
                  <a:cubicBezTo>
                    <a:pt x="39" y="9"/>
                    <a:pt x="39" y="9"/>
                    <a:pt x="39" y="9"/>
                  </a:cubicBezTo>
                  <a:cubicBezTo>
                    <a:pt x="39" y="7"/>
                    <a:pt x="39" y="7"/>
                    <a:pt x="39" y="7"/>
                  </a:cubicBezTo>
                  <a:cubicBezTo>
                    <a:pt x="34" y="7"/>
                    <a:pt x="29" y="8"/>
                    <a:pt x="24" y="11"/>
                  </a:cubicBezTo>
                  <a:cubicBezTo>
                    <a:pt x="25" y="13"/>
                    <a:pt x="25" y="13"/>
                    <a:pt x="25" y="13"/>
                  </a:cubicBezTo>
                  <a:cubicBezTo>
                    <a:pt x="29" y="11"/>
                    <a:pt x="34" y="9"/>
                    <a:pt x="39" y="9"/>
                  </a:cubicBezTo>
                  <a:cubicBezTo>
                    <a:pt x="39" y="21"/>
                    <a:pt x="39" y="21"/>
                    <a:pt x="39" y="21"/>
                  </a:cubicBezTo>
                  <a:cubicBezTo>
                    <a:pt x="36" y="21"/>
                    <a:pt x="34" y="21"/>
                    <a:pt x="31" y="23"/>
                  </a:cubicBezTo>
                  <a:cubicBezTo>
                    <a:pt x="25" y="13"/>
                    <a:pt x="25" y="13"/>
                    <a:pt x="25" y="13"/>
                  </a:cubicBezTo>
                  <a:cubicBezTo>
                    <a:pt x="24" y="14"/>
                    <a:pt x="24" y="14"/>
                    <a:pt x="24" y="14"/>
                  </a:cubicBezTo>
                  <a:cubicBezTo>
                    <a:pt x="23" y="12"/>
                    <a:pt x="23" y="12"/>
                    <a:pt x="23" y="12"/>
                  </a:cubicBezTo>
                  <a:cubicBezTo>
                    <a:pt x="21" y="13"/>
                    <a:pt x="19" y="15"/>
                    <a:pt x="17" y="17"/>
                  </a:cubicBezTo>
                  <a:cubicBezTo>
                    <a:pt x="15" y="18"/>
                    <a:pt x="13" y="20"/>
                    <a:pt x="12" y="23"/>
                  </a:cubicBezTo>
                  <a:cubicBezTo>
                    <a:pt x="14" y="24"/>
                    <a:pt x="14" y="24"/>
                    <a:pt x="14" y="24"/>
                  </a:cubicBezTo>
                  <a:cubicBezTo>
                    <a:pt x="15" y="22"/>
                    <a:pt x="17" y="20"/>
                    <a:pt x="18" y="18"/>
                  </a:cubicBezTo>
                  <a:cubicBezTo>
                    <a:pt x="20" y="16"/>
                    <a:pt x="22" y="15"/>
                    <a:pt x="24" y="14"/>
                  </a:cubicBezTo>
                  <a:cubicBezTo>
                    <a:pt x="30" y="24"/>
                    <a:pt x="30" y="24"/>
                    <a:pt x="30" y="24"/>
                  </a:cubicBezTo>
                  <a:cubicBezTo>
                    <a:pt x="29" y="24"/>
                    <a:pt x="29" y="24"/>
                    <a:pt x="28" y="25"/>
                  </a:cubicBezTo>
                  <a:cubicBezTo>
                    <a:pt x="24" y="22"/>
                    <a:pt x="24" y="22"/>
                    <a:pt x="24" y="22"/>
                  </a:cubicBezTo>
                  <a:cubicBezTo>
                    <a:pt x="20" y="22"/>
                    <a:pt x="20" y="22"/>
                    <a:pt x="20" y="22"/>
                  </a:cubicBezTo>
                  <a:cubicBezTo>
                    <a:pt x="21" y="26"/>
                    <a:pt x="21" y="26"/>
                    <a:pt x="21" y="26"/>
                  </a:cubicBezTo>
                  <a:cubicBezTo>
                    <a:pt x="23" y="29"/>
                    <a:pt x="23" y="29"/>
                    <a:pt x="23" y="29"/>
                  </a:cubicBezTo>
                  <a:cubicBezTo>
                    <a:pt x="14" y="24"/>
                    <a:pt x="14" y="24"/>
                    <a:pt x="14" y="24"/>
                  </a:cubicBezTo>
                  <a:cubicBezTo>
                    <a:pt x="13" y="25"/>
                    <a:pt x="13" y="25"/>
                    <a:pt x="13" y="25"/>
                  </a:cubicBezTo>
                  <a:cubicBezTo>
                    <a:pt x="11" y="24"/>
                    <a:pt x="11" y="24"/>
                    <a:pt x="11" y="24"/>
                  </a:cubicBezTo>
                  <a:cubicBezTo>
                    <a:pt x="9" y="29"/>
                    <a:pt x="7" y="34"/>
                    <a:pt x="7" y="39"/>
                  </a:cubicBezTo>
                  <a:cubicBezTo>
                    <a:pt x="9" y="39"/>
                    <a:pt x="9" y="39"/>
                    <a:pt x="9" y="39"/>
                  </a:cubicBezTo>
                  <a:cubicBezTo>
                    <a:pt x="9" y="41"/>
                    <a:pt x="9" y="41"/>
                    <a:pt x="9" y="41"/>
                  </a:cubicBezTo>
                  <a:cubicBezTo>
                    <a:pt x="7" y="41"/>
                    <a:pt x="7" y="41"/>
                    <a:pt x="7" y="41"/>
                  </a:cubicBezTo>
                  <a:cubicBezTo>
                    <a:pt x="3" y="41"/>
                    <a:pt x="3" y="41"/>
                    <a:pt x="3" y="41"/>
                  </a:cubicBezTo>
                  <a:cubicBezTo>
                    <a:pt x="0" y="41"/>
                    <a:pt x="0" y="41"/>
                    <a:pt x="0" y="41"/>
                  </a:cubicBezTo>
                  <a:cubicBezTo>
                    <a:pt x="0" y="39"/>
                    <a:pt x="0" y="39"/>
                    <a:pt x="0" y="39"/>
                  </a:cubicBezTo>
                  <a:cubicBezTo>
                    <a:pt x="3" y="39"/>
                    <a:pt x="3" y="39"/>
                    <a:pt x="3" y="39"/>
                  </a:cubicBezTo>
                  <a:cubicBezTo>
                    <a:pt x="3" y="33"/>
                    <a:pt x="5" y="27"/>
                    <a:pt x="7" y="22"/>
                  </a:cubicBezTo>
                  <a:cubicBezTo>
                    <a:pt x="5" y="21"/>
                    <a:pt x="5" y="21"/>
                    <a:pt x="5" y="21"/>
                  </a:cubicBezTo>
                  <a:cubicBezTo>
                    <a:pt x="6" y="19"/>
                    <a:pt x="6" y="19"/>
                    <a:pt x="6" y="19"/>
                  </a:cubicBezTo>
                  <a:cubicBezTo>
                    <a:pt x="8" y="20"/>
                    <a:pt x="8" y="20"/>
                    <a:pt x="8" y="20"/>
                  </a:cubicBezTo>
                  <a:cubicBezTo>
                    <a:pt x="10" y="18"/>
                    <a:pt x="12" y="16"/>
                    <a:pt x="14" y="14"/>
                  </a:cubicBezTo>
                  <a:cubicBezTo>
                    <a:pt x="16" y="12"/>
                    <a:pt x="18" y="10"/>
                    <a:pt x="21" y="8"/>
                  </a:cubicBezTo>
                  <a:cubicBezTo>
                    <a:pt x="19" y="6"/>
                    <a:pt x="19" y="6"/>
                    <a:pt x="19" y="6"/>
                  </a:cubicBezTo>
                  <a:cubicBezTo>
                    <a:pt x="21" y="5"/>
                    <a:pt x="21" y="5"/>
                    <a:pt x="21" y="5"/>
                  </a:cubicBezTo>
                  <a:cubicBezTo>
                    <a:pt x="22" y="7"/>
                    <a:pt x="22" y="7"/>
                    <a:pt x="22" y="7"/>
                  </a:cubicBezTo>
                  <a:cubicBezTo>
                    <a:pt x="27" y="5"/>
                    <a:pt x="33" y="3"/>
                    <a:pt x="39" y="3"/>
                  </a:cubicBezTo>
                  <a:cubicBezTo>
                    <a:pt x="39" y="0"/>
                    <a:pt x="39" y="0"/>
                    <a:pt x="39" y="0"/>
                  </a:cubicBezTo>
                  <a:cubicBezTo>
                    <a:pt x="41" y="0"/>
                    <a:pt x="41" y="0"/>
                    <a:pt x="41" y="0"/>
                  </a:cubicBezTo>
                  <a:cubicBezTo>
                    <a:pt x="41" y="3"/>
                    <a:pt x="41" y="3"/>
                    <a:pt x="41" y="3"/>
                  </a:cubicBezTo>
                  <a:close/>
                  <a:moveTo>
                    <a:pt x="33" y="39"/>
                  </a:moveTo>
                  <a:cubicBezTo>
                    <a:pt x="33" y="40"/>
                    <a:pt x="33" y="40"/>
                    <a:pt x="33" y="40"/>
                  </a:cubicBezTo>
                  <a:cubicBezTo>
                    <a:pt x="33" y="42"/>
                    <a:pt x="34" y="44"/>
                    <a:pt x="35" y="45"/>
                  </a:cubicBezTo>
                  <a:cubicBezTo>
                    <a:pt x="37" y="47"/>
                    <a:pt x="39" y="47"/>
                    <a:pt x="40" y="47"/>
                  </a:cubicBezTo>
                  <a:cubicBezTo>
                    <a:pt x="40" y="47"/>
                    <a:pt x="40" y="47"/>
                    <a:pt x="40" y="47"/>
                  </a:cubicBezTo>
                  <a:cubicBezTo>
                    <a:pt x="42" y="47"/>
                    <a:pt x="44" y="46"/>
                    <a:pt x="45" y="45"/>
                  </a:cubicBezTo>
                  <a:cubicBezTo>
                    <a:pt x="47" y="43"/>
                    <a:pt x="47" y="41"/>
                    <a:pt x="47" y="39"/>
                  </a:cubicBezTo>
                  <a:cubicBezTo>
                    <a:pt x="47" y="39"/>
                    <a:pt x="47" y="39"/>
                    <a:pt x="47" y="39"/>
                  </a:cubicBezTo>
                  <a:cubicBezTo>
                    <a:pt x="47" y="39"/>
                    <a:pt x="47" y="39"/>
                    <a:pt x="47" y="39"/>
                  </a:cubicBezTo>
                  <a:cubicBezTo>
                    <a:pt x="47" y="37"/>
                    <a:pt x="46" y="36"/>
                    <a:pt x="45" y="34"/>
                  </a:cubicBezTo>
                  <a:cubicBezTo>
                    <a:pt x="43" y="33"/>
                    <a:pt x="41" y="32"/>
                    <a:pt x="39" y="33"/>
                  </a:cubicBezTo>
                  <a:cubicBezTo>
                    <a:pt x="39" y="33"/>
                    <a:pt x="39" y="33"/>
                    <a:pt x="39" y="33"/>
                  </a:cubicBezTo>
                  <a:cubicBezTo>
                    <a:pt x="39" y="33"/>
                    <a:pt x="39" y="33"/>
                    <a:pt x="39" y="33"/>
                  </a:cubicBezTo>
                  <a:cubicBezTo>
                    <a:pt x="24" y="23"/>
                    <a:pt x="24" y="23"/>
                    <a:pt x="24" y="23"/>
                  </a:cubicBezTo>
                  <a:cubicBezTo>
                    <a:pt x="21" y="23"/>
                    <a:pt x="21" y="23"/>
                    <a:pt x="21" y="23"/>
                  </a:cubicBezTo>
                  <a:cubicBezTo>
                    <a:pt x="22" y="26"/>
                    <a:pt x="22" y="26"/>
                    <a:pt x="22" y="26"/>
                  </a:cubicBezTo>
                  <a:cubicBezTo>
                    <a:pt x="33" y="39"/>
                    <a:pt x="33" y="39"/>
                    <a:pt x="33" y="39"/>
                  </a:cubicBezTo>
                  <a:close/>
                  <a:moveTo>
                    <a:pt x="40" y="37"/>
                  </a:moveTo>
                  <a:cubicBezTo>
                    <a:pt x="39" y="37"/>
                    <a:pt x="38" y="37"/>
                    <a:pt x="38" y="38"/>
                  </a:cubicBezTo>
                  <a:cubicBezTo>
                    <a:pt x="37" y="38"/>
                    <a:pt x="37" y="39"/>
                    <a:pt x="37" y="40"/>
                  </a:cubicBezTo>
                  <a:cubicBezTo>
                    <a:pt x="37" y="41"/>
                    <a:pt x="37" y="42"/>
                    <a:pt x="38" y="42"/>
                  </a:cubicBezTo>
                  <a:cubicBezTo>
                    <a:pt x="39" y="43"/>
                    <a:pt x="39" y="43"/>
                    <a:pt x="40" y="43"/>
                  </a:cubicBezTo>
                  <a:cubicBezTo>
                    <a:pt x="40" y="43"/>
                    <a:pt x="40" y="43"/>
                    <a:pt x="40" y="43"/>
                  </a:cubicBezTo>
                  <a:cubicBezTo>
                    <a:pt x="41" y="43"/>
                    <a:pt x="42" y="42"/>
                    <a:pt x="42" y="42"/>
                  </a:cubicBezTo>
                  <a:cubicBezTo>
                    <a:pt x="43" y="41"/>
                    <a:pt x="43" y="40"/>
                    <a:pt x="43" y="40"/>
                  </a:cubicBezTo>
                  <a:cubicBezTo>
                    <a:pt x="43" y="40"/>
                    <a:pt x="43" y="40"/>
                    <a:pt x="43" y="40"/>
                  </a:cubicBezTo>
                  <a:cubicBezTo>
                    <a:pt x="43" y="39"/>
                    <a:pt x="43" y="38"/>
                    <a:pt x="42" y="37"/>
                  </a:cubicBezTo>
                  <a:cubicBezTo>
                    <a:pt x="41" y="37"/>
                    <a:pt x="41" y="37"/>
                    <a:pt x="40" y="37"/>
                  </a:cubicBezTo>
                  <a:cubicBezTo>
                    <a:pt x="40" y="37"/>
                    <a:pt x="40" y="37"/>
                    <a:pt x="40" y="37"/>
                  </a:cubicBezTo>
                  <a:close/>
                  <a:moveTo>
                    <a:pt x="41" y="9"/>
                  </a:moveTo>
                  <a:cubicBezTo>
                    <a:pt x="41" y="21"/>
                    <a:pt x="41" y="21"/>
                    <a:pt x="41" y="21"/>
                  </a:cubicBezTo>
                  <a:cubicBezTo>
                    <a:pt x="44" y="21"/>
                    <a:pt x="46" y="21"/>
                    <a:pt x="49" y="23"/>
                  </a:cubicBezTo>
                  <a:cubicBezTo>
                    <a:pt x="55" y="13"/>
                    <a:pt x="55" y="13"/>
                    <a:pt x="55" y="13"/>
                  </a:cubicBezTo>
                  <a:cubicBezTo>
                    <a:pt x="50" y="11"/>
                    <a:pt x="46" y="9"/>
                    <a:pt x="41" y="9"/>
                  </a:cubicBezTo>
                  <a:close/>
                  <a:moveTo>
                    <a:pt x="23" y="31"/>
                  </a:moveTo>
                  <a:cubicBezTo>
                    <a:pt x="13" y="25"/>
                    <a:pt x="13" y="25"/>
                    <a:pt x="13" y="25"/>
                  </a:cubicBezTo>
                  <a:cubicBezTo>
                    <a:pt x="11" y="29"/>
                    <a:pt x="9" y="34"/>
                    <a:pt x="9" y="39"/>
                  </a:cubicBezTo>
                  <a:cubicBezTo>
                    <a:pt x="21" y="39"/>
                    <a:pt x="21" y="39"/>
                    <a:pt x="21" y="39"/>
                  </a:cubicBezTo>
                  <a:cubicBezTo>
                    <a:pt x="21" y="36"/>
                    <a:pt x="22" y="33"/>
                    <a:pt x="23" y="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2" name="组合 131"/>
          <p:cNvGrpSpPr/>
          <p:nvPr/>
        </p:nvGrpSpPr>
        <p:grpSpPr>
          <a:xfrm>
            <a:off x="8857693" y="3249773"/>
            <a:ext cx="2335290" cy="2313831"/>
            <a:chOff x="8828090" y="3721210"/>
            <a:chExt cx="2335290" cy="2313831"/>
          </a:xfrm>
        </p:grpSpPr>
        <p:sp>
          <p:nvSpPr>
            <p:cNvPr id="133" name="矩形 132"/>
            <p:cNvSpPr/>
            <p:nvPr/>
          </p:nvSpPr>
          <p:spPr>
            <a:xfrm>
              <a:off x="8828090" y="3721210"/>
              <a:ext cx="2335290" cy="1363554"/>
            </a:xfrm>
            <a:prstGeom prst="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4" name="矩形 133"/>
            <p:cNvSpPr/>
            <p:nvPr/>
          </p:nvSpPr>
          <p:spPr>
            <a:xfrm>
              <a:off x="8828090"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4"/>
            <p:cNvSpPr txBox="1"/>
            <p:nvPr/>
          </p:nvSpPr>
          <p:spPr>
            <a:xfrm>
              <a:off x="8874241"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36" name="TextBox 15"/>
            <p:cNvSpPr txBox="1"/>
            <p:nvPr/>
          </p:nvSpPr>
          <p:spPr>
            <a:xfrm>
              <a:off x="8874241"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sp>
          <p:nvSpPr>
            <p:cNvPr id="137" name="Freeform 139"/>
            <p:cNvSpPr>
              <a:spLocks noEditPoints="1"/>
            </p:cNvSpPr>
            <p:nvPr/>
          </p:nvSpPr>
          <p:spPr bwMode="auto">
            <a:xfrm>
              <a:off x="9810274" y="4219279"/>
              <a:ext cx="370923" cy="403829"/>
            </a:xfrm>
            <a:custGeom>
              <a:avLst/>
              <a:gdLst>
                <a:gd name="T0" fmla="*/ 29 w 59"/>
                <a:gd name="T1" fmla="*/ 0 h 64"/>
                <a:gd name="T2" fmla="*/ 59 w 59"/>
                <a:gd name="T3" fmla="*/ 29 h 64"/>
                <a:gd name="T4" fmla="*/ 49 w 59"/>
                <a:gd name="T5" fmla="*/ 51 h 64"/>
                <a:gd name="T6" fmla="*/ 56 w 59"/>
                <a:gd name="T7" fmla="*/ 34 h 64"/>
                <a:gd name="T8" fmla="*/ 29 w 59"/>
                <a:gd name="T9" fmla="*/ 7 h 64"/>
                <a:gd name="T10" fmla="*/ 3 w 59"/>
                <a:gd name="T11" fmla="*/ 34 h 64"/>
                <a:gd name="T12" fmla="*/ 9 w 59"/>
                <a:gd name="T13" fmla="*/ 51 h 64"/>
                <a:gd name="T14" fmla="*/ 0 w 59"/>
                <a:gd name="T15" fmla="*/ 29 h 64"/>
                <a:gd name="T16" fmla="*/ 29 w 59"/>
                <a:gd name="T17" fmla="*/ 0 h 64"/>
                <a:gd name="T18" fmla="*/ 35 w 59"/>
                <a:gd name="T19" fmla="*/ 47 h 64"/>
                <a:gd name="T20" fmla="*/ 41 w 59"/>
                <a:gd name="T21" fmla="*/ 37 h 64"/>
                <a:gd name="T22" fmla="*/ 29 w 59"/>
                <a:gd name="T23" fmla="*/ 25 h 64"/>
                <a:gd name="T24" fmla="*/ 17 w 59"/>
                <a:gd name="T25" fmla="*/ 37 h 64"/>
                <a:gd name="T26" fmla="*/ 23 w 59"/>
                <a:gd name="T27" fmla="*/ 47 h 64"/>
                <a:gd name="T28" fmla="*/ 23 w 59"/>
                <a:gd name="T29" fmla="*/ 64 h 64"/>
                <a:gd name="T30" fmla="*/ 35 w 59"/>
                <a:gd name="T31" fmla="*/ 64 h 64"/>
                <a:gd name="T32" fmla="*/ 35 w 59"/>
                <a:gd name="T33" fmla="*/ 47 h 64"/>
                <a:gd name="T34" fmla="*/ 29 w 59"/>
                <a:gd name="T35" fmla="*/ 14 h 64"/>
                <a:gd name="T36" fmla="*/ 9 w 59"/>
                <a:gd name="T37" fmla="*/ 34 h 64"/>
                <a:gd name="T38" fmla="*/ 18 w 59"/>
                <a:gd name="T39" fmla="*/ 51 h 64"/>
                <a:gd name="T40" fmla="*/ 11 w 59"/>
                <a:gd name="T41" fmla="*/ 37 h 64"/>
                <a:gd name="T42" fmla="*/ 29 w 59"/>
                <a:gd name="T43" fmla="*/ 20 h 64"/>
                <a:gd name="T44" fmla="*/ 47 w 59"/>
                <a:gd name="T45" fmla="*/ 37 h 64"/>
                <a:gd name="T46" fmla="*/ 41 w 59"/>
                <a:gd name="T47" fmla="*/ 51 h 64"/>
                <a:gd name="T48" fmla="*/ 50 w 59"/>
                <a:gd name="T49" fmla="*/ 34 h 64"/>
                <a:gd name="T50" fmla="*/ 29 w 59"/>
                <a:gd name="T51"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64">
                  <a:moveTo>
                    <a:pt x="29" y="0"/>
                  </a:moveTo>
                  <a:cubicBezTo>
                    <a:pt x="46" y="0"/>
                    <a:pt x="59" y="13"/>
                    <a:pt x="59" y="29"/>
                  </a:cubicBezTo>
                  <a:cubicBezTo>
                    <a:pt x="59" y="38"/>
                    <a:pt x="55" y="46"/>
                    <a:pt x="49" y="51"/>
                  </a:cubicBezTo>
                  <a:cubicBezTo>
                    <a:pt x="53" y="46"/>
                    <a:pt x="56" y="40"/>
                    <a:pt x="56" y="34"/>
                  </a:cubicBezTo>
                  <a:cubicBezTo>
                    <a:pt x="56" y="19"/>
                    <a:pt x="44" y="7"/>
                    <a:pt x="29" y="7"/>
                  </a:cubicBezTo>
                  <a:cubicBezTo>
                    <a:pt x="15" y="7"/>
                    <a:pt x="3" y="19"/>
                    <a:pt x="3" y="34"/>
                  </a:cubicBezTo>
                  <a:cubicBezTo>
                    <a:pt x="3" y="40"/>
                    <a:pt x="5" y="46"/>
                    <a:pt x="9" y="51"/>
                  </a:cubicBezTo>
                  <a:cubicBezTo>
                    <a:pt x="3" y="46"/>
                    <a:pt x="0" y="38"/>
                    <a:pt x="0" y="29"/>
                  </a:cubicBezTo>
                  <a:cubicBezTo>
                    <a:pt x="0" y="13"/>
                    <a:pt x="13" y="0"/>
                    <a:pt x="29" y="0"/>
                  </a:cubicBezTo>
                  <a:close/>
                  <a:moveTo>
                    <a:pt x="35" y="47"/>
                  </a:moveTo>
                  <a:cubicBezTo>
                    <a:pt x="39" y="45"/>
                    <a:pt x="41" y="41"/>
                    <a:pt x="41" y="37"/>
                  </a:cubicBezTo>
                  <a:cubicBezTo>
                    <a:pt x="41" y="31"/>
                    <a:pt x="36" y="25"/>
                    <a:pt x="29" y="25"/>
                  </a:cubicBezTo>
                  <a:cubicBezTo>
                    <a:pt x="23" y="25"/>
                    <a:pt x="17" y="31"/>
                    <a:pt x="17" y="37"/>
                  </a:cubicBezTo>
                  <a:cubicBezTo>
                    <a:pt x="17" y="41"/>
                    <a:pt x="20" y="45"/>
                    <a:pt x="23" y="47"/>
                  </a:cubicBezTo>
                  <a:cubicBezTo>
                    <a:pt x="23" y="64"/>
                    <a:pt x="23" y="64"/>
                    <a:pt x="23" y="64"/>
                  </a:cubicBezTo>
                  <a:cubicBezTo>
                    <a:pt x="35" y="64"/>
                    <a:pt x="35" y="64"/>
                    <a:pt x="35" y="64"/>
                  </a:cubicBezTo>
                  <a:cubicBezTo>
                    <a:pt x="35" y="47"/>
                    <a:pt x="35" y="47"/>
                    <a:pt x="35" y="47"/>
                  </a:cubicBezTo>
                  <a:close/>
                  <a:moveTo>
                    <a:pt x="29" y="14"/>
                  </a:moveTo>
                  <a:cubicBezTo>
                    <a:pt x="18" y="14"/>
                    <a:pt x="9" y="23"/>
                    <a:pt x="9" y="34"/>
                  </a:cubicBezTo>
                  <a:cubicBezTo>
                    <a:pt x="9" y="41"/>
                    <a:pt x="12" y="47"/>
                    <a:pt x="18" y="51"/>
                  </a:cubicBezTo>
                  <a:cubicBezTo>
                    <a:pt x="14" y="48"/>
                    <a:pt x="11" y="43"/>
                    <a:pt x="11" y="37"/>
                  </a:cubicBezTo>
                  <a:cubicBezTo>
                    <a:pt x="11" y="27"/>
                    <a:pt x="19" y="20"/>
                    <a:pt x="29" y="20"/>
                  </a:cubicBezTo>
                  <a:cubicBezTo>
                    <a:pt x="39" y="20"/>
                    <a:pt x="47" y="27"/>
                    <a:pt x="47" y="37"/>
                  </a:cubicBezTo>
                  <a:cubicBezTo>
                    <a:pt x="47" y="43"/>
                    <a:pt x="45" y="48"/>
                    <a:pt x="41" y="51"/>
                  </a:cubicBezTo>
                  <a:cubicBezTo>
                    <a:pt x="46" y="47"/>
                    <a:pt x="50" y="41"/>
                    <a:pt x="50" y="34"/>
                  </a:cubicBezTo>
                  <a:cubicBezTo>
                    <a:pt x="50" y="23"/>
                    <a:pt x="40" y="14"/>
                    <a:pt x="29" y="1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00830054"/>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p:tgtEl>
                                              <p:spTgt spid="87"/>
                                            </p:tgtEl>
                                            <p:attrNameLst>
                                              <p:attrName>ppt_y</p:attrName>
                                            </p:attrNameLst>
                                          </p:cBhvr>
                                          <p:tavLst>
                                            <p:tav tm="0">
                                              <p:val>
                                                <p:strVal val="#ppt_y+#ppt_h*1.125000"/>
                                              </p:val>
                                            </p:tav>
                                            <p:tav tm="100000">
                                              <p:val>
                                                <p:strVal val="#ppt_y"/>
                                              </p:val>
                                            </p:tav>
                                          </p:tavLst>
                                        </p:anim>
                                        <p:animEffect transition="in" filter="wipe(up)">
                                          <p:cBhvr>
                                            <p:cTn id="8" dur="500"/>
                                            <p:tgtEl>
                                              <p:spTgt spid="8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ppt_y</p:attrName>
                                            </p:attrNameLst>
                                          </p:cBhvr>
                                          <p:tavLst>
                                            <p:tav tm="0">
                                              <p:val>
                                                <p:strVal val="#ppt_y-#ppt_h*1.125000"/>
                                              </p:val>
                                            </p:tav>
                                            <p:tav tm="100000">
                                              <p:val>
                                                <p:strVal val="#ppt_y"/>
                                              </p:val>
                                            </p:tav>
                                          </p:tavLst>
                                        </p:anim>
                                        <p:animEffect transition="in" filter="wipe(down)">
                                          <p:cBhvr>
                                            <p:cTn id="12" dur="500"/>
                                            <p:tgtEl>
                                              <p:spTgt spid="8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p:tgtEl>
                                              <p:spTgt spid="107"/>
                                            </p:tgtEl>
                                            <p:attrNameLst>
                                              <p:attrName>ppt_y</p:attrName>
                                            </p:attrNameLst>
                                          </p:cBhvr>
                                          <p:tavLst>
                                            <p:tav tm="0">
                                              <p:val>
                                                <p:strVal val="#ppt_y-#ppt_h*1.125000"/>
                                              </p:val>
                                            </p:tav>
                                            <p:tav tm="100000">
                                              <p:val>
                                                <p:strVal val="#ppt_y"/>
                                              </p:val>
                                            </p:tav>
                                          </p:tavLst>
                                        </p:anim>
                                        <p:animEffect transition="in" filter="wipe(down)">
                                          <p:cBhvr>
                                            <p:cTn id="21" dur="500"/>
                                            <p:tgtEl>
                                              <p:spTgt spid="107"/>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up)">
                                          <p:cBhvr>
                                            <p:cTn id="25" dur="500"/>
                                            <p:tgtEl>
                                              <p:spTgt spid="108"/>
                                            </p:tgtEl>
                                          </p:cBhvr>
                                        </p:animEffect>
                                      </p:childTnLst>
                                    </p:cTn>
                                  </p:par>
                                </p:childTnLst>
                              </p:cTn>
                            </p:par>
                            <p:par>
                              <p:cTn id="26" fill="hold">
                                <p:stCondLst>
                                  <p:cond delay="2000"/>
                                </p:stCondLst>
                                <p:childTnLst>
                                  <p:par>
                                    <p:cTn id="27" presetID="2" presetClass="entr" presetSubtype="4" accel="40000" fill="hold" nodeType="afterEffect" p14:presetBounceEnd="46000">
                                      <p:stCondLst>
                                        <p:cond delay="0"/>
                                      </p:stCondLst>
                                      <p:childTnLst>
                                        <p:set>
                                          <p:cBhvr>
                                            <p:cTn id="28" dur="1" fill="hold">
                                              <p:stCondLst>
                                                <p:cond delay="0"/>
                                              </p:stCondLst>
                                            </p:cTn>
                                            <p:tgtEl>
                                              <p:spTgt spid="112"/>
                                            </p:tgtEl>
                                            <p:attrNameLst>
                                              <p:attrName>style.visibility</p:attrName>
                                            </p:attrNameLst>
                                          </p:cBhvr>
                                          <p:to>
                                            <p:strVal val="visible"/>
                                          </p:to>
                                        </p:set>
                                        <p:anim calcmode="lin" valueType="num" p14:bounceEnd="46000">
                                          <p:cBhvr additive="base">
                                            <p:cTn id="29" dur="500" fill="hold"/>
                                            <p:tgtEl>
                                              <p:spTgt spid="112"/>
                                            </p:tgtEl>
                                            <p:attrNameLst>
                                              <p:attrName>ppt_x</p:attrName>
                                            </p:attrNameLst>
                                          </p:cBhvr>
                                          <p:tavLst>
                                            <p:tav tm="0">
                                              <p:val>
                                                <p:strVal val="#ppt_x"/>
                                              </p:val>
                                            </p:tav>
                                            <p:tav tm="100000">
                                              <p:val>
                                                <p:strVal val="#ppt_x"/>
                                              </p:val>
                                            </p:tav>
                                          </p:tavLst>
                                        </p:anim>
                                        <p:anim calcmode="lin" valueType="num" p14:bounceEnd="46000">
                                          <p:cBhvr additive="base">
                                            <p:cTn id="30" dur="500" fill="hold"/>
                                            <p:tgtEl>
                                              <p:spTgt spid="112"/>
                                            </p:tgtEl>
                                            <p:attrNameLst>
                                              <p:attrName>ppt_y</p:attrName>
                                            </p:attrNameLst>
                                          </p:cBhvr>
                                          <p:tavLst>
                                            <p:tav tm="0">
                                              <p:val>
                                                <p:strVal val="1+#ppt_h/2"/>
                                              </p:val>
                                            </p:tav>
                                            <p:tav tm="100000">
                                              <p:val>
                                                <p:strVal val="#ppt_y"/>
                                              </p:val>
                                            </p:tav>
                                          </p:tavLst>
                                        </p:anim>
                                      </p:childTnLst>
                                    </p:cTn>
                                  </p:par>
                                  <p:par>
                                    <p:cTn id="31" presetID="2" presetClass="entr" presetSubtype="4" accel="40000" fill="hold" nodeType="withEffect" p14:presetBounceEnd="46000">
                                      <p:stCondLst>
                                        <p:cond delay="200"/>
                                      </p:stCondLst>
                                      <p:childTnLst>
                                        <p:set>
                                          <p:cBhvr>
                                            <p:cTn id="32" dur="1" fill="hold">
                                              <p:stCondLst>
                                                <p:cond delay="0"/>
                                              </p:stCondLst>
                                            </p:cTn>
                                            <p:tgtEl>
                                              <p:spTgt spid="119"/>
                                            </p:tgtEl>
                                            <p:attrNameLst>
                                              <p:attrName>style.visibility</p:attrName>
                                            </p:attrNameLst>
                                          </p:cBhvr>
                                          <p:to>
                                            <p:strVal val="visible"/>
                                          </p:to>
                                        </p:set>
                                        <p:anim calcmode="lin" valueType="num" p14:bounceEnd="46000">
                                          <p:cBhvr additive="base">
                                            <p:cTn id="33" dur="500" fill="hold"/>
                                            <p:tgtEl>
                                              <p:spTgt spid="119"/>
                                            </p:tgtEl>
                                            <p:attrNameLst>
                                              <p:attrName>ppt_x</p:attrName>
                                            </p:attrNameLst>
                                          </p:cBhvr>
                                          <p:tavLst>
                                            <p:tav tm="0">
                                              <p:val>
                                                <p:strVal val="#ppt_x"/>
                                              </p:val>
                                            </p:tav>
                                            <p:tav tm="100000">
                                              <p:val>
                                                <p:strVal val="#ppt_x"/>
                                              </p:val>
                                            </p:tav>
                                          </p:tavLst>
                                        </p:anim>
                                        <p:anim calcmode="lin" valueType="num" p14:bounceEnd="46000">
                                          <p:cBhvr additive="base">
                                            <p:cTn id="34" dur="500" fill="hold"/>
                                            <p:tgtEl>
                                              <p:spTgt spid="119"/>
                                            </p:tgtEl>
                                            <p:attrNameLst>
                                              <p:attrName>ppt_y</p:attrName>
                                            </p:attrNameLst>
                                          </p:cBhvr>
                                          <p:tavLst>
                                            <p:tav tm="0">
                                              <p:val>
                                                <p:strVal val="1+#ppt_h/2"/>
                                              </p:val>
                                            </p:tav>
                                            <p:tav tm="100000">
                                              <p:val>
                                                <p:strVal val="#ppt_y"/>
                                              </p:val>
                                            </p:tav>
                                          </p:tavLst>
                                        </p:anim>
                                      </p:childTnLst>
                                    </p:cTn>
                                  </p:par>
                                  <p:par>
                                    <p:cTn id="35" presetID="2" presetClass="entr" presetSubtype="4" accel="40000" fill="hold" nodeType="withEffect" p14:presetBounceEnd="46000">
                                      <p:stCondLst>
                                        <p:cond delay="400"/>
                                      </p:stCondLst>
                                      <p:childTnLst>
                                        <p:set>
                                          <p:cBhvr>
                                            <p:cTn id="36" dur="1" fill="hold">
                                              <p:stCondLst>
                                                <p:cond delay="0"/>
                                              </p:stCondLst>
                                            </p:cTn>
                                            <p:tgtEl>
                                              <p:spTgt spid="126"/>
                                            </p:tgtEl>
                                            <p:attrNameLst>
                                              <p:attrName>style.visibility</p:attrName>
                                            </p:attrNameLst>
                                          </p:cBhvr>
                                          <p:to>
                                            <p:strVal val="visible"/>
                                          </p:to>
                                        </p:set>
                                        <p:anim calcmode="lin" valueType="num" p14:bounceEnd="46000">
                                          <p:cBhvr additive="base">
                                            <p:cTn id="37" dur="500" fill="hold"/>
                                            <p:tgtEl>
                                              <p:spTgt spid="126"/>
                                            </p:tgtEl>
                                            <p:attrNameLst>
                                              <p:attrName>ppt_x</p:attrName>
                                            </p:attrNameLst>
                                          </p:cBhvr>
                                          <p:tavLst>
                                            <p:tav tm="0">
                                              <p:val>
                                                <p:strVal val="#ppt_x"/>
                                              </p:val>
                                            </p:tav>
                                            <p:tav tm="100000">
                                              <p:val>
                                                <p:strVal val="#ppt_x"/>
                                              </p:val>
                                            </p:tav>
                                          </p:tavLst>
                                        </p:anim>
                                        <p:anim calcmode="lin" valueType="num" p14:bounceEnd="46000">
                                          <p:cBhvr additive="base">
                                            <p:cTn id="38" dur="500" fill="hold"/>
                                            <p:tgtEl>
                                              <p:spTgt spid="126"/>
                                            </p:tgtEl>
                                            <p:attrNameLst>
                                              <p:attrName>ppt_y</p:attrName>
                                            </p:attrNameLst>
                                          </p:cBhvr>
                                          <p:tavLst>
                                            <p:tav tm="0">
                                              <p:val>
                                                <p:strVal val="1+#ppt_h/2"/>
                                              </p:val>
                                            </p:tav>
                                            <p:tav tm="100000">
                                              <p:val>
                                                <p:strVal val="#ppt_y"/>
                                              </p:val>
                                            </p:tav>
                                          </p:tavLst>
                                        </p:anim>
                                      </p:childTnLst>
                                    </p:cTn>
                                  </p:par>
                                  <p:par>
                                    <p:cTn id="39" presetID="2" presetClass="entr" presetSubtype="4" accel="40000" fill="hold" nodeType="withEffect" p14:presetBounceEnd="46000">
                                      <p:stCondLst>
                                        <p:cond delay="600"/>
                                      </p:stCondLst>
                                      <p:childTnLst>
                                        <p:set>
                                          <p:cBhvr>
                                            <p:cTn id="40" dur="1" fill="hold">
                                              <p:stCondLst>
                                                <p:cond delay="0"/>
                                              </p:stCondLst>
                                            </p:cTn>
                                            <p:tgtEl>
                                              <p:spTgt spid="132"/>
                                            </p:tgtEl>
                                            <p:attrNameLst>
                                              <p:attrName>style.visibility</p:attrName>
                                            </p:attrNameLst>
                                          </p:cBhvr>
                                          <p:to>
                                            <p:strVal val="visible"/>
                                          </p:to>
                                        </p:set>
                                        <p:anim calcmode="lin" valueType="num" p14:bounceEnd="46000">
                                          <p:cBhvr additive="base">
                                            <p:cTn id="41" dur="500" fill="hold"/>
                                            <p:tgtEl>
                                              <p:spTgt spid="132"/>
                                            </p:tgtEl>
                                            <p:attrNameLst>
                                              <p:attrName>ppt_x</p:attrName>
                                            </p:attrNameLst>
                                          </p:cBhvr>
                                          <p:tavLst>
                                            <p:tav tm="0">
                                              <p:val>
                                                <p:strVal val="#ppt_x"/>
                                              </p:val>
                                            </p:tav>
                                            <p:tav tm="100000">
                                              <p:val>
                                                <p:strVal val="#ppt_x"/>
                                              </p:val>
                                            </p:tav>
                                          </p:tavLst>
                                        </p:anim>
                                        <p:anim calcmode="lin" valueType="num" p14:bounceEnd="46000">
                                          <p:cBhvr additive="base">
                                            <p:cTn id="4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9" grpId="0"/>
          <p:bldP spid="10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p:tgtEl>
                                              <p:spTgt spid="87"/>
                                            </p:tgtEl>
                                            <p:attrNameLst>
                                              <p:attrName>ppt_y</p:attrName>
                                            </p:attrNameLst>
                                          </p:cBhvr>
                                          <p:tavLst>
                                            <p:tav tm="0">
                                              <p:val>
                                                <p:strVal val="#ppt_y+#ppt_h*1.125000"/>
                                              </p:val>
                                            </p:tav>
                                            <p:tav tm="100000">
                                              <p:val>
                                                <p:strVal val="#ppt_y"/>
                                              </p:val>
                                            </p:tav>
                                          </p:tavLst>
                                        </p:anim>
                                        <p:animEffect transition="in" filter="wipe(up)">
                                          <p:cBhvr>
                                            <p:cTn id="8" dur="500"/>
                                            <p:tgtEl>
                                              <p:spTgt spid="8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ppt_y</p:attrName>
                                            </p:attrNameLst>
                                          </p:cBhvr>
                                          <p:tavLst>
                                            <p:tav tm="0">
                                              <p:val>
                                                <p:strVal val="#ppt_y-#ppt_h*1.125000"/>
                                              </p:val>
                                            </p:tav>
                                            <p:tav tm="100000">
                                              <p:val>
                                                <p:strVal val="#ppt_y"/>
                                              </p:val>
                                            </p:tav>
                                          </p:tavLst>
                                        </p:anim>
                                        <p:animEffect transition="in" filter="wipe(down)">
                                          <p:cBhvr>
                                            <p:cTn id="12" dur="500"/>
                                            <p:tgtEl>
                                              <p:spTgt spid="8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p:tgtEl>
                                              <p:spTgt spid="107"/>
                                            </p:tgtEl>
                                            <p:attrNameLst>
                                              <p:attrName>ppt_y</p:attrName>
                                            </p:attrNameLst>
                                          </p:cBhvr>
                                          <p:tavLst>
                                            <p:tav tm="0">
                                              <p:val>
                                                <p:strVal val="#ppt_y-#ppt_h*1.125000"/>
                                              </p:val>
                                            </p:tav>
                                            <p:tav tm="100000">
                                              <p:val>
                                                <p:strVal val="#ppt_y"/>
                                              </p:val>
                                            </p:tav>
                                          </p:tavLst>
                                        </p:anim>
                                        <p:animEffect transition="in" filter="wipe(down)">
                                          <p:cBhvr>
                                            <p:cTn id="21" dur="500"/>
                                            <p:tgtEl>
                                              <p:spTgt spid="107"/>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up)">
                                          <p:cBhvr>
                                            <p:cTn id="25" dur="500"/>
                                            <p:tgtEl>
                                              <p:spTgt spid="108"/>
                                            </p:tgtEl>
                                          </p:cBhvr>
                                        </p:animEffect>
                                      </p:childTnLst>
                                    </p:cTn>
                                  </p:par>
                                </p:childTnLst>
                              </p:cTn>
                            </p:par>
                            <p:par>
                              <p:cTn id="26" fill="hold">
                                <p:stCondLst>
                                  <p:cond delay="2000"/>
                                </p:stCondLst>
                                <p:childTnLst>
                                  <p:par>
                                    <p:cTn id="27" presetID="2" presetClass="entr" presetSubtype="4" accel="40000" fill="hold" nodeType="afterEffect">
                                      <p:stCondLst>
                                        <p:cond delay="0"/>
                                      </p:stCondLst>
                                      <p:childTnLst>
                                        <p:set>
                                          <p:cBhvr>
                                            <p:cTn id="28" dur="1" fill="hold">
                                              <p:stCondLst>
                                                <p:cond delay="0"/>
                                              </p:stCondLst>
                                            </p:cTn>
                                            <p:tgtEl>
                                              <p:spTgt spid="112"/>
                                            </p:tgtEl>
                                            <p:attrNameLst>
                                              <p:attrName>style.visibility</p:attrName>
                                            </p:attrNameLst>
                                          </p:cBhvr>
                                          <p:to>
                                            <p:strVal val="visible"/>
                                          </p:to>
                                        </p:set>
                                        <p:anim calcmode="lin" valueType="num">
                                          <p:cBhvr additive="base">
                                            <p:cTn id="29" dur="500" fill="hold"/>
                                            <p:tgtEl>
                                              <p:spTgt spid="112"/>
                                            </p:tgtEl>
                                            <p:attrNameLst>
                                              <p:attrName>ppt_x</p:attrName>
                                            </p:attrNameLst>
                                          </p:cBhvr>
                                          <p:tavLst>
                                            <p:tav tm="0">
                                              <p:val>
                                                <p:strVal val="#ppt_x"/>
                                              </p:val>
                                            </p:tav>
                                            <p:tav tm="100000">
                                              <p:val>
                                                <p:strVal val="#ppt_x"/>
                                              </p:val>
                                            </p:tav>
                                          </p:tavLst>
                                        </p:anim>
                                        <p:anim calcmode="lin" valueType="num">
                                          <p:cBhvr additive="base">
                                            <p:cTn id="30" dur="500" fill="hold"/>
                                            <p:tgtEl>
                                              <p:spTgt spid="112"/>
                                            </p:tgtEl>
                                            <p:attrNameLst>
                                              <p:attrName>ppt_y</p:attrName>
                                            </p:attrNameLst>
                                          </p:cBhvr>
                                          <p:tavLst>
                                            <p:tav tm="0">
                                              <p:val>
                                                <p:strVal val="1+#ppt_h/2"/>
                                              </p:val>
                                            </p:tav>
                                            <p:tav tm="100000">
                                              <p:val>
                                                <p:strVal val="#ppt_y"/>
                                              </p:val>
                                            </p:tav>
                                          </p:tavLst>
                                        </p:anim>
                                      </p:childTnLst>
                                    </p:cTn>
                                  </p:par>
                                  <p:par>
                                    <p:cTn id="31" presetID="2" presetClass="entr" presetSubtype="4" accel="40000" fill="hold" nodeType="withEffect">
                                      <p:stCondLst>
                                        <p:cond delay="200"/>
                                      </p:stCondLst>
                                      <p:childTnLst>
                                        <p:set>
                                          <p:cBhvr>
                                            <p:cTn id="32" dur="1" fill="hold">
                                              <p:stCondLst>
                                                <p:cond delay="0"/>
                                              </p:stCondLst>
                                            </p:cTn>
                                            <p:tgtEl>
                                              <p:spTgt spid="119"/>
                                            </p:tgtEl>
                                            <p:attrNameLst>
                                              <p:attrName>style.visibility</p:attrName>
                                            </p:attrNameLst>
                                          </p:cBhvr>
                                          <p:to>
                                            <p:strVal val="visible"/>
                                          </p:to>
                                        </p:set>
                                        <p:anim calcmode="lin" valueType="num">
                                          <p:cBhvr additive="base">
                                            <p:cTn id="33" dur="500" fill="hold"/>
                                            <p:tgtEl>
                                              <p:spTgt spid="119"/>
                                            </p:tgtEl>
                                            <p:attrNameLst>
                                              <p:attrName>ppt_x</p:attrName>
                                            </p:attrNameLst>
                                          </p:cBhvr>
                                          <p:tavLst>
                                            <p:tav tm="0">
                                              <p:val>
                                                <p:strVal val="#ppt_x"/>
                                              </p:val>
                                            </p:tav>
                                            <p:tav tm="100000">
                                              <p:val>
                                                <p:strVal val="#ppt_x"/>
                                              </p:val>
                                            </p:tav>
                                          </p:tavLst>
                                        </p:anim>
                                        <p:anim calcmode="lin" valueType="num">
                                          <p:cBhvr additive="base">
                                            <p:cTn id="34" dur="500" fill="hold"/>
                                            <p:tgtEl>
                                              <p:spTgt spid="119"/>
                                            </p:tgtEl>
                                            <p:attrNameLst>
                                              <p:attrName>ppt_y</p:attrName>
                                            </p:attrNameLst>
                                          </p:cBhvr>
                                          <p:tavLst>
                                            <p:tav tm="0">
                                              <p:val>
                                                <p:strVal val="1+#ppt_h/2"/>
                                              </p:val>
                                            </p:tav>
                                            <p:tav tm="100000">
                                              <p:val>
                                                <p:strVal val="#ppt_y"/>
                                              </p:val>
                                            </p:tav>
                                          </p:tavLst>
                                        </p:anim>
                                      </p:childTnLst>
                                    </p:cTn>
                                  </p:par>
                                  <p:par>
                                    <p:cTn id="35" presetID="2" presetClass="entr" presetSubtype="4" accel="40000" fill="hold" nodeType="withEffect">
                                      <p:stCondLst>
                                        <p:cond delay="40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par>
                                    <p:cTn id="39" presetID="2" presetClass="entr" presetSubtype="4" accel="40000" fill="hold" nodeType="withEffect">
                                      <p:stCondLst>
                                        <p:cond delay="600"/>
                                      </p:stCondLst>
                                      <p:childTnLst>
                                        <p:set>
                                          <p:cBhvr>
                                            <p:cTn id="40" dur="1" fill="hold">
                                              <p:stCondLst>
                                                <p:cond delay="0"/>
                                              </p:stCondLst>
                                            </p:cTn>
                                            <p:tgtEl>
                                              <p:spTgt spid="132"/>
                                            </p:tgtEl>
                                            <p:attrNameLst>
                                              <p:attrName>style.visibility</p:attrName>
                                            </p:attrNameLst>
                                          </p:cBhvr>
                                          <p:to>
                                            <p:strVal val="visible"/>
                                          </p:to>
                                        </p:set>
                                        <p:anim calcmode="lin" valueType="num">
                                          <p:cBhvr additive="base">
                                            <p:cTn id="41" dur="500" fill="hold"/>
                                            <p:tgtEl>
                                              <p:spTgt spid="132"/>
                                            </p:tgtEl>
                                            <p:attrNameLst>
                                              <p:attrName>ppt_x</p:attrName>
                                            </p:attrNameLst>
                                          </p:cBhvr>
                                          <p:tavLst>
                                            <p:tav tm="0">
                                              <p:val>
                                                <p:strVal val="#ppt_x"/>
                                              </p:val>
                                            </p:tav>
                                            <p:tav tm="100000">
                                              <p:val>
                                                <p:strVal val="#ppt_x"/>
                                              </p:val>
                                            </p:tav>
                                          </p:tavLst>
                                        </p:anim>
                                        <p:anim calcmode="lin" valueType="num">
                                          <p:cBhvr additive="base">
                                            <p:cTn id="4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9" grpId="0"/>
          <p:bldP spid="10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986" y="-2568"/>
            <a:ext cx="12215972" cy="6863137"/>
          </a:xfrm>
          <a:prstGeom prst="rect">
            <a:avLst/>
          </a:prstGeom>
        </p:spPr>
      </p:pic>
      <p:sp>
        <p:nvSpPr>
          <p:cNvPr id="5" name="矩形 4"/>
          <p:cNvSpPr/>
          <p:nvPr/>
        </p:nvSpPr>
        <p:spPr>
          <a:xfrm>
            <a:off x="0" y="-2097"/>
            <a:ext cx="5666437" cy="6862195"/>
          </a:xfrm>
          <a:prstGeom prst="rect">
            <a:avLst/>
          </a:prstGeom>
          <a:solidFill>
            <a:srgbClr val="2EB0A2">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矩形 77"/>
          <p:cNvSpPr/>
          <p:nvPr/>
        </p:nvSpPr>
        <p:spPr>
          <a:xfrm>
            <a:off x="-446534" y="4868573"/>
            <a:ext cx="5307863" cy="1107996"/>
          </a:xfrm>
          <a:prstGeom prst="rect">
            <a:avLst/>
          </a:prstGeom>
        </p:spPr>
        <p:txBody>
          <a:bodyPr wrap="square">
            <a:spAutoFit/>
          </a:bodyPr>
          <a:lstStyle/>
          <a:p>
            <a:pPr algn="just"/>
            <a:r>
              <a:rPr lang="en-US" altLang="zh-CN" sz="6600" b="1" spc="600" dirty="0">
                <a:solidFill>
                  <a:prstClr val="white">
                    <a:alpha val="12000"/>
                  </a:prstClr>
                </a:solidFill>
                <a:latin typeface="Agency FB" panose="020B0503020202020204" pitchFamily="34" charset="0"/>
              </a:rPr>
              <a:t>BUSINESS </a:t>
            </a:r>
          </a:p>
        </p:txBody>
      </p:sp>
      <p:sp>
        <p:nvSpPr>
          <p:cNvPr id="19" name="矩形 18"/>
          <p:cNvSpPr/>
          <p:nvPr/>
        </p:nvSpPr>
        <p:spPr>
          <a:xfrm>
            <a:off x="1204332" y="1568948"/>
            <a:ext cx="2286923" cy="1199340"/>
          </a:xfrm>
          <a:prstGeom prst="rect">
            <a:avLst/>
          </a:prstGeom>
          <a:noFill/>
          <a:ln w="57150">
            <a:solidFill>
              <a:srgbClr val="2C6A80">
                <a:alpha val="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文本框 21"/>
          <p:cNvSpPr txBox="1"/>
          <p:nvPr/>
        </p:nvSpPr>
        <p:spPr>
          <a:xfrm>
            <a:off x="470457" y="1806844"/>
            <a:ext cx="3601773" cy="830997"/>
          </a:xfrm>
          <a:prstGeom prst="rect">
            <a:avLst/>
          </a:prstGeom>
          <a:noFill/>
        </p:spPr>
        <p:txBody>
          <a:bodyPr wrap="square" rtlCol="0">
            <a:spAutoFit/>
          </a:bodyPr>
          <a:lstStyle/>
          <a:p>
            <a:r>
              <a:rPr lang="zh-CN" altLang="en-US" sz="4800" b="1" dirty="0" smtClean="0">
                <a:solidFill>
                  <a:srgbClr val="2C6A80"/>
                </a:solidFill>
                <a:latin typeface="Agency FB" panose="020B0503020202020204" pitchFamily="34" charset="0"/>
                <a:cs typeface="Arial" panose="020B0604020202020204" pitchFamily="34" charset="0"/>
              </a:rPr>
              <a:t>未来项目</a:t>
            </a:r>
            <a:endParaRPr lang="zh-CN" altLang="en-US" sz="4800" b="1" dirty="0">
              <a:solidFill>
                <a:srgbClr val="2C6A80"/>
              </a:solidFill>
              <a:latin typeface="Agency FB" panose="020B0503020202020204" pitchFamily="34" charset="0"/>
              <a:cs typeface="Arial" panose="020B0604020202020204" pitchFamily="34" charset="0"/>
            </a:endParaRPr>
          </a:p>
        </p:txBody>
      </p:sp>
      <p:cxnSp>
        <p:nvCxnSpPr>
          <p:cNvPr id="25" name="直接连接符 24"/>
          <p:cNvCxnSpPr/>
          <p:nvPr/>
        </p:nvCxnSpPr>
        <p:spPr>
          <a:xfrm>
            <a:off x="570817" y="4157194"/>
            <a:ext cx="616427" cy="0"/>
          </a:xfrm>
          <a:prstGeom prst="line">
            <a:avLst/>
          </a:prstGeom>
          <a:ln w="28575">
            <a:solidFill>
              <a:srgbClr val="2C6A8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70458" y="2828441"/>
            <a:ext cx="3601774" cy="1200329"/>
          </a:xfrm>
          <a:prstGeom prst="rect">
            <a:avLst/>
          </a:prstGeom>
        </p:spPr>
        <p:txBody>
          <a:bodyPr wrap="square">
            <a:spAutoFit/>
          </a:bodyPr>
          <a:lstStyle/>
          <a:p>
            <a:r>
              <a:rPr lang="en-US" altLang="zh-CN" sz="2400" dirty="0">
                <a:solidFill>
                  <a:prstClr val="white"/>
                </a:solidFill>
                <a:latin typeface="Agency FB" panose="020B0503020202020204" pitchFamily="34" charset="0"/>
                <a:cs typeface="Arial" panose="020B0604020202020204" pitchFamily="34" charset="0"/>
              </a:rPr>
              <a:t>The past is gone and static. Nothing we can do will change it. The future is before us and dynamic.</a:t>
            </a:r>
            <a:endParaRPr lang="zh-CN" altLang="en-US" sz="2400" dirty="0">
              <a:solidFill>
                <a:prstClr val="white"/>
              </a:solidFill>
              <a:latin typeface="Agency FB" panose="020B0503020202020204" pitchFamily="34" charset="0"/>
              <a:cs typeface="Arial" panose="020B0604020202020204" pitchFamily="34" charset="0"/>
            </a:endParaRPr>
          </a:p>
        </p:txBody>
      </p:sp>
      <p:grpSp>
        <p:nvGrpSpPr>
          <p:cNvPr id="2" name="组合 1"/>
          <p:cNvGrpSpPr/>
          <p:nvPr/>
        </p:nvGrpSpPr>
        <p:grpSpPr>
          <a:xfrm>
            <a:off x="4072232" y="617395"/>
            <a:ext cx="7672363" cy="5628109"/>
            <a:chOff x="4072232" y="617395"/>
            <a:chExt cx="7672363" cy="5628109"/>
          </a:xfrm>
        </p:grpSpPr>
        <p:sp>
          <p:nvSpPr>
            <p:cNvPr id="12" name="矩形 11"/>
            <p:cNvSpPr/>
            <p:nvPr/>
          </p:nvSpPr>
          <p:spPr>
            <a:xfrm>
              <a:off x="4072232" y="617395"/>
              <a:ext cx="7672363" cy="5628109"/>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p:cNvSpPr/>
            <p:nvPr/>
          </p:nvSpPr>
          <p:spPr>
            <a:xfrm>
              <a:off x="4072232" y="617395"/>
              <a:ext cx="7672362" cy="5621473"/>
            </a:xfrm>
            <a:prstGeom prst="rect">
              <a:avLst/>
            </a:prstGeom>
            <a:solidFill>
              <a:schemeClr val="bg1">
                <a:alpha val="95000"/>
              </a:schemeClr>
            </a:solidFill>
            <a:ln w="12700" cap="flat" cmpd="sng" algn="ctr">
              <a:noFill/>
              <a:prstDash val="solid"/>
              <a:miter lim="800000"/>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6" name="组合 45"/>
          <p:cNvGrpSpPr/>
          <p:nvPr/>
        </p:nvGrpSpPr>
        <p:grpSpPr>
          <a:xfrm>
            <a:off x="357331" y="375556"/>
            <a:ext cx="567784" cy="476905"/>
            <a:chOff x="357331" y="375556"/>
            <a:chExt cx="567784" cy="476905"/>
          </a:xfrm>
        </p:grpSpPr>
        <p:sp>
          <p:nvSpPr>
            <p:cNvPr id="47" name="矩形 46"/>
            <p:cNvSpPr/>
            <p:nvPr/>
          </p:nvSpPr>
          <p:spPr>
            <a:xfrm>
              <a:off x="402978" y="375556"/>
              <a:ext cx="477968" cy="476905"/>
            </a:xfrm>
            <a:prstGeom prst="rect">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文本框 47"/>
            <p:cNvSpPr txBox="1"/>
            <p:nvPr/>
          </p:nvSpPr>
          <p:spPr>
            <a:xfrm>
              <a:off x="357331" y="429343"/>
              <a:ext cx="567784" cy="369332"/>
            </a:xfrm>
            <a:prstGeom prst="rect">
              <a:avLst/>
            </a:prstGeom>
            <a:noFill/>
          </p:spPr>
          <p:txBody>
            <a:bodyPr wrap="none" rtlCol="0" anchor="ctr">
              <a:spAutoFit/>
            </a:bodyPr>
            <a:lstStyle/>
            <a:p>
              <a:pPr algn="ctr"/>
              <a:r>
                <a:rPr lang="en-US" altLang="zh-CN" dirty="0">
                  <a:solidFill>
                    <a:prstClr val="white"/>
                  </a:solidFill>
                  <a:latin typeface="Agency FB" panose="020B0503020202020204" pitchFamily="34" charset="0"/>
                </a:rPr>
                <a:t>LOGO</a:t>
              </a:r>
              <a:endParaRPr lang="zh-CN" altLang="en-US" dirty="0">
                <a:solidFill>
                  <a:prstClr val="white"/>
                </a:solidFill>
                <a:latin typeface="Agency FB" panose="020B0503020202020204" pitchFamily="34" charset="0"/>
              </a:endParaRPr>
            </a:p>
          </p:txBody>
        </p:sp>
      </p:grpSp>
      <p:pic>
        <p:nvPicPr>
          <p:cNvPr id="36" name="Picture Placeholder 8"/>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708784" y="1377841"/>
            <a:ext cx="2520000" cy="2520000"/>
          </a:xfrm>
          <a:prstGeom prst="ellipse">
            <a:avLst/>
          </a:prstGeom>
        </p:spPr>
      </p:pic>
      <p:grpSp>
        <p:nvGrpSpPr>
          <p:cNvPr id="37" name="Group 28"/>
          <p:cNvGrpSpPr/>
          <p:nvPr/>
        </p:nvGrpSpPr>
        <p:grpSpPr>
          <a:xfrm>
            <a:off x="6958246" y="3974041"/>
            <a:ext cx="2016475" cy="1299549"/>
            <a:chOff x="1629514" y="5220347"/>
            <a:chExt cx="2016475" cy="1299549"/>
          </a:xfrm>
        </p:grpSpPr>
        <p:grpSp>
          <p:nvGrpSpPr>
            <p:cNvPr id="39" name="Group 29"/>
            <p:cNvGrpSpPr>
              <a:grpSpLocks noChangeAspect="1"/>
            </p:cNvGrpSpPr>
            <p:nvPr/>
          </p:nvGrpSpPr>
          <p:grpSpPr>
            <a:xfrm>
              <a:off x="1985272" y="6237354"/>
              <a:ext cx="1259999" cy="282542"/>
              <a:chOff x="7996440" y="5555407"/>
              <a:chExt cx="1535340" cy="344287"/>
            </a:xfrm>
          </p:grpSpPr>
          <p:grpSp>
            <p:nvGrpSpPr>
              <p:cNvPr id="43" name="Group 32"/>
              <p:cNvGrpSpPr/>
              <p:nvPr/>
            </p:nvGrpSpPr>
            <p:grpSpPr>
              <a:xfrm>
                <a:off x="8797411" y="5565810"/>
                <a:ext cx="333884" cy="333884"/>
                <a:chOff x="3380029" y="1565817"/>
                <a:chExt cx="914400" cy="914400"/>
              </a:xfrm>
            </p:grpSpPr>
            <p:sp>
              <p:nvSpPr>
                <p:cNvPr id="62" name="Oval 79"/>
                <p:cNvSpPr>
                  <a:spLocks noChangeArrowheads="1"/>
                </p:cNvSpPr>
                <p:nvPr/>
              </p:nvSpPr>
              <p:spPr bwMode="invGray">
                <a:xfrm>
                  <a:off x="3380029" y="1565817"/>
                  <a:ext cx="914400" cy="914400"/>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sp>
              <p:nvSpPr>
                <p:cNvPr id="63"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nvGrpSpPr>
              <p:cNvPr id="45" name="Group 33"/>
              <p:cNvGrpSpPr/>
              <p:nvPr/>
            </p:nvGrpSpPr>
            <p:grpSpPr bwMode="invGray">
              <a:xfrm>
                <a:off x="9197896" y="5555407"/>
                <a:ext cx="333884" cy="333884"/>
                <a:chOff x="6243635" y="9397437"/>
                <a:chExt cx="885825" cy="884238"/>
              </a:xfrm>
            </p:grpSpPr>
            <p:sp>
              <p:nvSpPr>
                <p:cNvPr id="57" name="Oval 186"/>
                <p:cNvSpPr>
                  <a:spLocks noChangeArrowheads="1"/>
                </p:cNvSpPr>
                <p:nvPr/>
              </p:nvSpPr>
              <p:spPr bwMode="invGray">
                <a:xfrm>
                  <a:off x="6243635" y="9397437"/>
                  <a:ext cx="885825" cy="884238"/>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sp>
              <p:nvSpPr>
                <p:cNvPr id="58"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nvGrpSpPr>
              <p:cNvPr id="49" name="Group 34"/>
              <p:cNvGrpSpPr/>
              <p:nvPr/>
            </p:nvGrpSpPr>
            <p:grpSpPr>
              <a:xfrm>
                <a:off x="7996440" y="5565810"/>
                <a:ext cx="333886" cy="333884"/>
                <a:chOff x="398463" y="1550691"/>
                <a:chExt cx="914400" cy="914400"/>
              </a:xfrm>
            </p:grpSpPr>
            <p:sp>
              <p:nvSpPr>
                <p:cNvPr id="55" name="Oval 81"/>
                <p:cNvSpPr>
                  <a:spLocks noChangeArrowheads="1"/>
                </p:cNvSpPr>
                <p:nvPr/>
              </p:nvSpPr>
              <p:spPr bwMode="invGray">
                <a:xfrm>
                  <a:off x="398463" y="1550691"/>
                  <a:ext cx="914400" cy="914400"/>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sp>
              <p:nvSpPr>
                <p:cNvPr id="56"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nvGrpSpPr>
              <p:cNvPr id="50" name="Group 35"/>
              <p:cNvGrpSpPr/>
              <p:nvPr/>
            </p:nvGrpSpPr>
            <p:grpSpPr>
              <a:xfrm>
                <a:off x="8396925" y="5565810"/>
                <a:ext cx="333884" cy="333884"/>
                <a:chOff x="1889246" y="1550691"/>
                <a:chExt cx="914400" cy="914400"/>
              </a:xfrm>
            </p:grpSpPr>
            <p:sp>
              <p:nvSpPr>
                <p:cNvPr id="51" name="Oval 92"/>
                <p:cNvSpPr>
                  <a:spLocks noChangeArrowheads="1"/>
                </p:cNvSpPr>
                <p:nvPr/>
              </p:nvSpPr>
              <p:spPr bwMode="invGray">
                <a:xfrm>
                  <a:off x="1889246" y="1550691"/>
                  <a:ext cx="914400" cy="914400"/>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grpSp>
              <p:nvGrpSpPr>
                <p:cNvPr id="52" name="Group 37"/>
                <p:cNvGrpSpPr/>
                <p:nvPr/>
              </p:nvGrpSpPr>
              <p:grpSpPr>
                <a:xfrm>
                  <a:off x="2118665" y="1750614"/>
                  <a:ext cx="499807" cy="476865"/>
                  <a:chOff x="2118665" y="1750614"/>
                  <a:chExt cx="499807" cy="476865"/>
                </a:xfrm>
              </p:grpSpPr>
              <p:sp>
                <p:nvSpPr>
                  <p:cNvPr id="53"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sp>
                <p:nvSpPr>
                  <p:cNvPr id="54"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grpSp>
        <p:sp>
          <p:nvSpPr>
            <p:cNvPr id="40" name="TextBox 30"/>
            <p:cNvSpPr txBox="1"/>
            <p:nvPr/>
          </p:nvSpPr>
          <p:spPr>
            <a:xfrm>
              <a:off x="1629514" y="5498628"/>
              <a:ext cx="2016475" cy="461665"/>
            </a:xfrm>
            <a:prstGeom prst="rect">
              <a:avLst/>
            </a:prstGeom>
            <a:noFill/>
          </p:spPr>
          <p:txBody>
            <a:bodyPr wrap="square" rtlCol="0">
              <a:spAutoFit/>
            </a:bodyPr>
            <a:lstStyle/>
            <a:p>
              <a:pPr algn="ctr"/>
              <a:r>
                <a:rPr lang="en-US" sz="1200" dirty="0">
                  <a:solidFill>
                    <a:srgbClr val="7F7F7F"/>
                  </a:solidFill>
                  <a:latin typeface="Agency FB"/>
                  <a:ea typeface="方正正大黑简体"/>
                  <a:cs typeface="+mn-ea"/>
                  <a:sym typeface="+mn-lt"/>
                </a:rPr>
                <a:t>Entrepreneurial activities differ substantially depending on the type of</a:t>
              </a:r>
            </a:p>
          </p:txBody>
        </p:sp>
        <p:sp>
          <p:nvSpPr>
            <p:cNvPr id="42" name="Rectangle 31"/>
            <p:cNvSpPr/>
            <p:nvPr/>
          </p:nvSpPr>
          <p:spPr>
            <a:xfrm>
              <a:off x="1870020" y="5220347"/>
              <a:ext cx="1616148" cy="307777"/>
            </a:xfrm>
            <a:prstGeom prst="rect">
              <a:avLst/>
            </a:prstGeom>
          </p:spPr>
          <p:txBody>
            <a:bodyPr wrap="none">
              <a:spAutoFit/>
            </a:bodyPr>
            <a:lstStyle/>
            <a:p>
              <a:r>
                <a:rPr lang="en-US" sz="1400" b="1" spc="600" dirty="0">
                  <a:solidFill>
                    <a:srgbClr val="000000"/>
                  </a:solidFill>
                  <a:latin typeface="Agency FB"/>
                  <a:ea typeface="方正正大黑简体"/>
                  <a:cs typeface="+mn-ea"/>
                  <a:sym typeface="+mn-lt"/>
                </a:rPr>
                <a:t>TITLE HERE</a:t>
              </a:r>
            </a:p>
          </p:txBody>
        </p:sp>
      </p:grpSp>
      <p:grpSp>
        <p:nvGrpSpPr>
          <p:cNvPr id="34" name="组合 33">
            <a:extLst>
              <a:ext uri="{FF2B5EF4-FFF2-40B4-BE49-F238E27FC236}">
                <a16:creationId xmlns:a16="http://schemas.microsoft.com/office/drawing/2014/main" xmlns="" id="{DB5365D0-0C68-4712-8403-DC2F6D956044}"/>
              </a:ext>
            </a:extLst>
          </p:cNvPr>
          <p:cNvGrpSpPr/>
          <p:nvPr/>
        </p:nvGrpSpPr>
        <p:grpSpPr>
          <a:xfrm rot="2837432">
            <a:off x="2424583" y="-873236"/>
            <a:ext cx="4226169" cy="3054144"/>
            <a:chOff x="569602" y="-921225"/>
            <a:chExt cx="11136187" cy="8047838"/>
          </a:xfrm>
        </p:grpSpPr>
        <p:sp>
          <p:nvSpPr>
            <p:cNvPr id="35" name="椭圆 34">
              <a:extLst>
                <a:ext uri="{FF2B5EF4-FFF2-40B4-BE49-F238E27FC236}">
                  <a16:creationId xmlns:a16="http://schemas.microsoft.com/office/drawing/2014/main" xmlns="" id="{7BD81BFF-D3D6-43ED-9ED2-377921558761}"/>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B905022F-294E-4264-9403-31E832C19AB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438E8B77-64A7-4EE9-8897-702548EB9636}"/>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B1D5ECFF-75ED-49D7-95F9-2BCF5159C46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56D9BFAE-57A4-4A80-B9C1-1F2DDA41352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4363F2BC-F41D-4EAE-969D-7908DACFD6EC}"/>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150164F0-64F2-4B02-B083-026824287D7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D5D4CA1F-DFE1-4A0C-9F0A-3E9E988D352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xmlns="" id="{BCF63756-F82E-4C52-9A2D-46FA517E7AFD}"/>
              </a:ext>
            </a:extLst>
          </p:cNvPr>
          <p:cNvGrpSpPr/>
          <p:nvPr/>
        </p:nvGrpSpPr>
        <p:grpSpPr>
          <a:xfrm rot="6604501">
            <a:off x="8773714" y="5143094"/>
            <a:ext cx="4623511" cy="3341293"/>
            <a:chOff x="569602" y="-921225"/>
            <a:chExt cx="11136187" cy="8047838"/>
          </a:xfrm>
        </p:grpSpPr>
        <p:sp>
          <p:nvSpPr>
            <p:cNvPr id="66" name="椭圆 65">
              <a:extLst>
                <a:ext uri="{FF2B5EF4-FFF2-40B4-BE49-F238E27FC236}">
                  <a16:creationId xmlns:a16="http://schemas.microsoft.com/office/drawing/2014/main" xmlns="" id="{9B2C716B-51DF-490E-9C83-0AD45D3A1E8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xmlns="" id="{FED20DB2-AEB4-41B2-84CF-5451B1D5BA29}"/>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xmlns="" id="{408D01F4-A9B1-40CC-A055-9573BE8521CC}"/>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xmlns="" id="{22261116-7DBC-4558-B072-C18E94C3CBA7}"/>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xmlns="" id="{85506525-0797-44B3-8C73-210DC321D97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xmlns="" id="{CBC74849-984F-42AC-860D-2253D40E868C}"/>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xmlns="" id="{110E7A4C-3C8E-44BD-BC73-462A7D494B9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xmlns="" id="{2241F64B-F554-4E6D-83DB-962054594CB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19081046"/>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6000" fill="hold" grpId="0" nodeType="withEffect" p14:presetBounceEnd="6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8" presetClass="entr" presetSubtype="1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downLeft)">
                                          <p:cBhvr>
                                            <p:cTn id="21" dur="500"/>
                                            <p:tgtEl>
                                              <p:spTgt spid="26"/>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5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5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250"/>
                                            <p:tgtEl>
                                              <p:spTgt spid="78"/>
                                            </p:tgtEl>
                                          </p:cBhvr>
                                        </p:animEffect>
                                      </p:childTnLst>
                                    </p:cTn>
                                  </p:par>
                                </p:childTnLst>
                              </p:cTn>
                            </p:par>
                            <p:par>
                              <p:cTn id="32" fill="hold">
                                <p:stCondLst>
                                  <p:cond delay="225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childTnLst>
                              </p:cTn>
                            </p:par>
                            <p:par>
                              <p:cTn id="42" fill="hold">
                                <p:stCondLst>
                                  <p:cond delay="3250"/>
                                </p:stCondLst>
                                <p:childTnLst>
                                  <p:par>
                                    <p:cTn id="43" presetID="22" presetClass="entr" presetSubtype="1"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8" grpId="0"/>
          <p:bldP spid="19" grpId="0" animBg="1"/>
          <p:bldP spid="22"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6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8" presetClass="entr" presetSubtype="1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downLeft)">
                                          <p:cBhvr>
                                            <p:cTn id="21" dur="500"/>
                                            <p:tgtEl>
                                              <p:spTgt spid="26"/>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5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5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250"/>
                                            <p:tgtEl>
                                              <p:spTgt spid="78"/>
                                            </p:tgtEl>
                                          </p:cBhvr>
                                        </p:animEffect>
                                      </p:childTnLst>
                                    </p:cTn>
                                  </p:par>
                                </p:childTnLst>
                              </p:cTn>
                            </p:par>
                            <p:par>
                              <p:cTn id="32" fill="hold">
                                <p:stCondLst>
                                  <p:cond delay="225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childTnLst>
                              </p:cTn>
                            </p:par>
                            <p:par>
                              <p:cTn id="42" fill="hold">
                                <p:stCondLst>
                                  <p:cond delay="3250"/>
                                </p:stCondLst>
                                <p:childTnLst>
                                  <p:par>
                                    <p:cTn id="43" presetID="22" presetClass="entr" presetSubtype="1"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8" grpId="0"/>
          <p:bldP spid="19" grpId="0" animBg="1"/>
          <p:bldP spid="22" grpId="0"/>
          <p:bldP spid="2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096000" y="6114751"/>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xmlns="" id="{AD4A0C5B-E2C7-483A-9A7D-3720AD203B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xmlns="" id="{E1946EE2-F311-4B70-B4BC-4854CDE267BB}"/>
              </a:ext>
            </a:extLst>
          </p:cNvPr>
          <p:cNvGrpSpPr/>
          <p:nvPr/>
        </p:nvGrpSpPr>
        <p:grpSpPr>
          <a:xfrm>
            <a:off x="2315598" y="-825752"/>
            <a:ext cx="8091720" cy="8047838"/>
            <a:chOff x="2699658" y="-921225"/>
            <a:chExt cx="8091720" cy="8047838"/>
          </a:xfrm>
        </p:grpSpPr>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xmlns="" id="{C0D44AB7-B14C-4FD5-B5AC-1D94E7637BB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784CEFA9-DDD8-47C3-9A4A-F0D1E9D8FE5B}"/>
              </a:ext>
            </a:extLst>
          </p:cNvPr>
          <p:cNvSpPr/>
          <p:nvPr/>
        </p:nvSpPr>
        <p:spPr>
          <a:xfrm>
            <a:off x="0" y="1422401"/>
            <a:ext cx="12192000" cy="3897086"/>
          </a:xfrm>
          <a:prstGeom prst="rect">
            <a:avLst/>
          </a:prstGeom>
          <a:solidFill>
            <a:schemeClr val="bg1"/>
          </a:solidFill>
          <a:ln>
            <a:noFill/>
          </a:ln>
          <a:effectLst>
            <a:outerShdw blurRad="368300" sx="106000" sy="106000" algn="c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716D5423-3CB0-4776-88BD-C1530448C50E}"/>
              </a:ext>
            </a:extLst>
          </p:cNvPr>
          <p:cNvGrpSpPr/>
          <p:nvPr/>
        </p:nvGrpSpPr>
        <p:grpSpPr>
          <a:xfrm>
            <a:off x="3780972" y="2536448"/>
            <a:ext cx="4630057" cy="1785104"/>
            <a:chOff x="3780972" y="1732536"/>
            <a:chExt cx="4630057" cy="1785104"/>
          </a:xfrm>
        </p:grpSpPr>
        <p:sp>
          <p:nvSpPr>
            <p:cNvPr id="19" name="文本框 18">
              <a:extLst>
                <a:ext uri="{FF2B5EF4-FFF2-40B4-BE49-F238E27FC236}">
                  <a16:creationId xmlns:a16="http://schemas.microsoft.com/office/drawing/2014/main" xmlns="" id="{D5D033CA-9AE6-4AD1-98AB-D74C77A8A6EA}"/>
                </a:ext>
              </a:extLst>
            </p:cNvPr>
            <p:cNvSpPr txBox="1"/>
            <p:nvPr/>
          </p:nvSpPr>
          <p:spPr>
            <a:xfrm>
              <a:off x="3780972" y="1732536"/>
              <a:ext cx="4630057" cy="1323439"/>
            </a:xfrm>
            <a:prstGeom prst="rect">
              <a:avLst/>
            </a:prstGeom>
            <a:noFill/>
          </p:spPr>
          <p:txBody>
            <a:bodyPr wrap="square" rtlCol="0">
              <a:spAutoFit/>
            </a:bodyPr>
            <a:lstStyle/>
            <a:p>
              <a:pPr algn="dist"/>
              <a:r>
                <a:rPr lang="zh-CN" altLang="en-US" sz="8000" dirty="0">
                  <a:solidFill>
                    <a:srgbClr val="2F728B"/>
                  </a:solidFill>
                  <a:latin typeface="微软雅黑" panose="020B0503020204020204" pitchFamily="34" charset="-122"/>
                  <a:ea typeface="微软雅黑" panose="020B0503020204020204" pitchFamily="34" charset="-122"/>
                </a:rPr>
                <a:t>谢谢观看</a:t>
              </a:r>
            </a:p>
          </p:txBody>
        </p:sp>
        <p:sp>
          <p:nvSpPr>
            <p:cNvPr id="20" name="文本框 19">
              <a:extLst>
                <a:ext uri="{FF2B5EF4-FFF2-40B4-BE49-F238E27FC236}">
                  <a16:creationId xmlns:a16="http://schemas.microsoft.com/office/drawing/2014/main" xmlns="" id="{944AC408-B9EF-4CA5-9335-50FB1D1D2D4B}"/>
                </a:ext>
              </a:extLst>
            </p:cNvPr>
            <p:cNvSpPr txBox="1"/>
            <p:nvPr/>
          </p:nvSpPr>
          <p:spPr>
            <a:xfrm>
              <a:off x="3933372" y="3055975"/>
              <a:ext cx="4325256" cy="461665"/>
            </a:xfrm>
            <a:prstGeom prst="rect">
              <a:avLst/>
            </a:prstGeom>
            <a:noFill/>
          </p:spPr>
          <p:txBody>
            <a:bodyPr wrap="square" rtlCol="0">
              <a:spAutoFit/>
            </a:bodyPr>
            <a:lstStyle/>
            <a:p>
              <a:pPr algn="dist"/>
              <a:r>
                <a:rPr lang="en-US" altLang="zh-CN" sz="2400" dirty="0">
                  <a:solidFill>
                    <a:srgbClr val="2F728B"/>
                  </a:solidFill>
                  <a:latin typeface="Agency FB" panose="020B0503020202020204" pitchFamily="34" charset="0"/>
                </a:rPr>
                <a:t>THANKS FOR WATCH</a:t>
              </a:r>
              <a:endParaRPr lang="zh-CN" altLang="en-US" sz="2400" dirty="0">
                <a:solidFill>
                  <a:srgbClr val="2F728B"/>
                </a:solidFill>
                <a:latin typeface="Agency FB" panose="020B0503020202020204" pitchFamily="34" charset="0"/>
              </a:endParaRPr>
            </a:p>
          </p:txBody>
        </p:sp>
      </p:grpSp>
    </p:spTree>
    <p:extLst>
      <p:ext uri="{BB962C8B-B14F-4D97-AF65-F5344CB8AC3E}">
        <p14:creationId xmlns:p14="http://schemas.microsoft.com/office/powerpoint/2010/main" val="3142430854"/>
      </p:ext>
    </p:extLst>
  </p:cSld>
  <p:clrMapOvr>
    <a:masterClrMapping/>
  </p:clrMapOvr>
  <p:transition spd="slow"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80">
                                          <p:stCondLst>
                                            <p:cond delay="0"/>
                                          </p:stCondLst>
                                        </p:cTn>
                                        <p:tgtEl>
                                          <p:spTgt spid="18"/>
                                        </p:tgtEl>
                                      </p:cBhvr>
                                    </p:animEffect>
                                    <p:anim calcmode="lin" valueType="num">
                                      <p:cBhvr>
                                        <p:cTn id="25"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0" dur="26">
                                          <p:stCondLst>
                                            <p:cond delay="650"/>
                                          </p:stCondLst>
                                        </p:cTn>
                                        <p:tgtEl>
                                          <p:spTgt spid="18"/>
                                        </p:tgtEl>
                                      </p:cBhvr>
                                      <p:to x="100000" y="60000"/>
                                    </p:animScale>
                                    <p:animScale>
                                      <p:cBhvr>
                                        <p:cTn id="31" dur="166" decel="50000">
                                          <p:stCondLst>
                                            <p:cond delay="676"/>
                                          </p:stCondLst>
                                        </p:cTn>
                                        <p:tgtEl>
                                          <p:spTgt spid="18"/>
                                        </p:tgtEl>
                                      </p:cBhvr>
                                      <p:to x="100000" y="100000"/>
                                    </p:animScale>
                                    <p:animScale>
                                      <p:cBhvr>
                                        <p:cTn id="32" dur="26">
                                          <p:stCondLst>
                                            <p:cond delay="1312"/>
                                          </p:stCondLst>
                                        </p:cTn>
                                        <p:tgtEl>
                                          <p:spTgt spid="18"/>
                                        </p:tgtEl>
                                      </p:cBhvr>
                                      <p:to x="100000" y="80000"/>
                                    </p:animScale>
                                    <p:animScale>
                                      <p:cBhvr>
                                        <p:cTn id="33" dur="166" decel="50000">
                                          <p:stCondLst>
                                            <p:cond delay="1338"/>
                                          </p:stCondLst>
                                        </p:cTn>
                                        <p:tgtEl>
                                          <p:spTgt spid="18"/>
                                        </p:tgtEl>
                                      </p:cBhvr>
                                      <p:to x="100000" y="100000"/>
                                    </p:animScale>
                                    <p:animScale>
                                      <p:cBhvr>
                                        <p:cTn id="34" dur="26">
                                          <p:stCondLst>
                                            <p:cond delay="1642"/>
                                          </p:stCondLst>
                                        </p:cTn>
                                        <p:tgtEl>
                                          <p:spTgt spid="18"/>
                                        </p:tgtEl>
                                      </p:cBhvr>
                                      <p:to x="100000" y="90000"/>
                                    </p:animScale>
                                    <p:animScale>
                                      <p:cBhvr>
                                        <p:cTn id="35" dur="166" decel="50000">
                                          <p:stCondLst>
                                            <p:cond delay="1668"/>
                                          </p:stCondLst>
                                        </p:cTn>
                                        <p:tgtEl>
                                          <p:spTgt spid="18"/>
                                        </p:tgtEl>
                                      </p:cBhvr>
                                      <p:to x="100000" y="100000"/>
                                    </p:animScale>
                                    <p:animScale>
                                      <p:cBhvr>
                                        <p:cTn id="36" dur="26">
                                          <p:stCondLst>
                                            <p:cond delay="1808"/>
                                          </p:stCondLst>
                                        </p:cTn>
                                        <p:tgtEl>
                                          <p:spTgt spid="18"/>
                                        </p:tgtEl>
                                      </p:cBhvr>
                                      <p:to x="100000" y="95000"/>
                                    </p:animScale>
                                    <p:animScale>
                                      <p:cBhvr>
                                        <p:cTn id="37" dur="166" decel="50000">
                                          <p:stCondLst>
                                            <p:cond delay="1834"/>
                                          </p:stCondLst>
                                        </p:cTn>
                                        <p:tgtEl>
                                          <p:spTgt spid="18"/>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80">
                                          <p:stCondLst>
                                            <p:cond delay="0"/>
                                          </p:stCondLst>
                                        </p:cTn>
                                        <p:tgtEl>
                                          <p:spTgt spid="13"/>
                                        </p:tgtEl>
                                      </p:cBhvr>
                                    </p:animEffect>
                                    <p:anim calcmode="lin" valueType="num">
                                      <p:cBhvr>
                                        <p:cTn id="4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7" dur="26">
                                          <p:stCondLst>
                                            <p:cond delay="650"/>
                                          </p:stCondLst>
                                        </p:cTn>
                                        <p:tgtEl>
                                          <p:spTgt spid="13"/>
                                        </p:tgtEl>
                                      </p:cBhvr>
                                      <p:to x="100000" y="60000"/>
                                    </p:animScale>
                                    <p:animScale>
                                      <p:cBhvr>
                                        <p:cTn id="48" dur="166" decel="50000">
                                          <p:stCondLst>
                                            <p:cond delay="676"/>
                                          </p:stCondLst>
                                        </p:cTn>
                                        <p:tgtEl>
                                          <p:spTgt spid="13"/>
                                        </p:tgtEl>
                                      </p:cBhvr>
                                      <p:to x="100000" y="100000"/>
                                    </p:animScale>
                                    <p:animScale>
                                      <p:cBhvr>
                                        <p:cTn id="49" dur="26">
                                          <p:stCondLst>
                                            <p:cond delay="1312"/>
                                          </p:stCondLst>
                                        </p:cTn>
                                        <p:tgtEl>
                                          <p:spTgt spid="13"/>
                                        </p:tgtEl>
                                      </p:cBhvr>
                                      <p:to x="100000" y="80000"/>
                                    </p:animScale>
                                    <p:animScale>
                                      <p:cBhvr>
                                        <p:cTn id="50" dur="166" decel="50000">
                                          <p:stCondLst>
                                            <p:cond delay="1338"/>
                                          </p:stCondLst>
                                        </p:cTn>
                                        <p:tgtEl>
                                          <p:spTgt spid="13"/>
                                        </p:tgtEl>
                                      </p:cBhvr>
                                      <p:to x="100000" y="100000"/>
                                    </p:animScale>
                                    <p:animScale>
                                      <p:cBhvr>
                                        <p:cTn id="51" dur="26">
                                          <p:stCondLst>
                                            <p:cond delay="1642"/>
                                          </p:stCondLst>
                                        </p:cTn>
                                        <p:tgtEl>
                                          <p:spTgt spid="13"/>
                                        </p:tgtEl>
                                      </p:cBhvr>
                                      <p:to x="100000" y="90000"/>
                                    </p:animScale>
                                    <p:animScale>
                                      <p:cBhvr>
                                        <p:cTn id="52" dur="166" decel="50000">
                                          <p:stCondLst>
                                            <p:cond delay="1668"/>
                                          </p:stCondLst>
                                        </p:cTn>
                                        <p:tgtEl>
                                          <p:spTgt spid="13"/>
                                        </p:tgtEl>
                                      </p:cBhvr>
                                      <p:to x="100000" y="100000"/>
                                    </p:animScale>
                                    <p:animScale>
                                      <p:cBhvr>
                                        <p:cTn id="53" dur="26">
                                          <p:stCondLst>
                                            <p:cond delay="1808"/>
                                          </p:stCondLst>
                                        </p:cTn>
                                        <p:tgtEl>
                                          <p:spTgt spid="13"/>
                                        </p:tgtEl>
                                      </p:cBhvr>
                                      <p:to x="100000" y="95000"/>
                                    </p:animScale>
                                    <p:animScale>
                                      <p:cBhvr>
                                        <p:cTn id="54" dur="166" decel="50000">
                                          <p:stCondLst>
                                            <p:cond delay="1834"/>
                                          </p:stCondLst>
                                        </p:cTn>
                                        <p:tgtEl>
                                          <p:spTgt spid="13"/>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80">
                                          <p:stCondLst>
                                            <p:cond delay="0"/>
                                          </p:stCondLst>
                                        </p:cTn>
                                        <p:tgtEl>
                                          <p:spTgt spid="12"/>
                                        </p:tgtEl>
                                      </p:cBhvr>
                                    </p:animEffect>
                                    <p:anim calcmode="lin" valueType="num">
                                      <p:cBhvr>
                                        <p:cTn id="5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4" dur="26">
                                          <p:stCondLst>
                                            <p:cond delay="650"/>
                                          </p:stCondLst>
                                        </p:cTn>
                                        <p:tgtEl>
                                          <p:spTgt spid="12"/>
                                        </p:tgtEl>
                                      </p:cBhvr>
                                      <p:to x="100000" y="60000"/>
                                    </p:animScale>
                                    <p:animScale>
                                      <p:cBhvr>
                                        <p:cTn id="65" dur="166" decel="50000">
                                          <p:stCondLst>
                                            <p:cond delay="676"/>
                                          </p:stCondLst>
                                        </p:cTn>
                                        <p:tgtEl>
                                          <p:spTgt spid="12"/>
                                        </p:tgtEl>
                                      </p:cBhvr>
                                      <p:to x="100000" y="100000"/>
                                    </p:animScale>
                                    <p:animScale>
                                      <p:cBhvr>
                                        <p:cTn id="66" dur="26">
                                          <p:stCondLst>
                                            <p:cond delay="1312"/>
                                          </p:stCondLst>
                                        </p:cTn>
                                        <p:tgtEl>
                                          <p:spTgt spid="12"/>
                                        </p:tgtEl>
                                      </p:cBhvr>
                                      <p:to x="100000" y="80000"/>
                                    </p:animScale>
                                    <p:animScale>
                                      <p:cBhvr>
                                        <p:cTn id="67" dur="166" decel="50000">
                                          <p:stCondLst>
                                            <p:cond delay="1338"/>
                                          </p:stCondLst>
                                        </p:cTn>
                                        <p:tgtEl>
                                          <p:spTgt spid="12"/>
                                        </p:tgtEl>
                                      </p:cBhvr>
                                      <p:to x="100000" y="100000"/>
                                    </p:animScale>
                                    <p:animScale>
                                      <p:cBhvr>
                                        <p:cTn id="68" dur="26">
                                          <p:stCondLst>
                                            <p:cond delay="1642"/>
                                          </p:stCondLst>
                                        </p:cTn>
                                        <p:tgtEl>
                                          <p:spTgt spid="12"/>
                                        </p:tgtEl>
                                      </p:cBhvr>
                                      <p:to x="100000" y="90000"/>
                                    </p:animScale>
                                    <p:animScale>
                                      <p:cBhvr>
                                        <p:cTn id="69" dur="166" decel="50000">
                                          <p:stCondLst>
                                            <p:cond delay="1668"/>
                                          </p:stCondLst>
                                        </p:cTn>
                                        <p:tgtEl>
                                          <p:spTgt spid="12"/>
                                        </p:tgtEl>
                                      </p:cBhvr>
                                      <p:to x="100000" y="100000"/>
                                    </p:animScale>
                                    <p:animScale>
                                      <p:cBhvr>
                                        <p:cTn id="70" dur="26">
                                          <p:stCondLst>
                                            <p:cond delay="1808"/>
                                          </p:stCondLst>
                                        </p:cTn>
                                        <p:tgtEl>
                                          <p:spTgt spid="12"/>
                                        </p:tgtEl>
                                      </p:cBhvr>
                                      <p:to x="100000" y="95000"/>
                                    </p:animScale>
                                    <p:animScale>
                                      <p:cBhvr>
                                        <p:cTn id="71"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73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xmlns=""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xmlns=""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1</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xmlns="" id="{15C51913-EA8B-4720-A526-9FB0720F8980}"/>
              </a:ext>
            </a:extLst>
          </p:cNvPr>
          <p:cNvSpPr>
            <a:spLocks noChangeArrowheads="1"/>
          </p:cNvSpPr>
          <p:nvPr/>
        </p:nvSpPr>
        <p:spPr bwMode="auto">
          <a:xfrm>
            <a:off x="5296961" y="4933840"/>
            <a:ext cx="1985159" cy="438582"/>
          </a:xfrm>
          <a:prstGeom prst="rect">
            <a:avLst/>
          </a:prstGeom>
          <a:noFill/>
          <a:ln w="9525">
            <a:noFill/>
            <a:miter lim="800000"/>
            <a:headEnd/>
            <a:tailEnd/>
          </a:ln>
        </p:spPr>
        <p:txBody>
          <a:bodyPr wrap="none" lIns="68580" tIns="34290" rIns="68580" bIns="34290">
            <a:spAutoFit/>
          </a:bodyPr>
          <a:lstStyle/>
          <a:p>
            <a:pPr lvl="0"/>
            <a:r>
              <a:rPr lang="zh-CN" altLang="zh-CN" sz="2400" dirty="0">
                <a:solidFill>
                  <a:srgbClr val="436982"/>
                </a:solidFill>
                <a:latin typeface="微软雅黑" pitchFamily="34" charset="-122"/>
                <a:ea typeface="微软雅黑" pitchFamily="34" charset="-122"/>
              </a:rPr>
              <a:t>年度工作概述</a:t>
            </a:r>
          </a:p>
        </p:txBody>
      </p:sp>
      <p:sp>
        <p:nvSpPr>
          <p:cNvPr id="21" name="矩形 18">
            <a:extLst>
              <a:ext uri="{FF2B5EF4-FFF2-40B4-BE49-F238E27FC236}">
                <a16:creationId xmlns:a16="http://schemas.microsoft.com/office/drawing/2014/main" xmlns=""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1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1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a16="http://schemas.microsoft.com/office/drawing/2014/main" xmlns=""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392294"/>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xmlns="" id="{5F5A5F58-5EC2-4DDE-BFC0-89A9232904C5}"/>
              </a:ext>
            </a:extLst>
          </p:cNvPr>
          <p:cNvGrpSpPr/>
          <p:nvPr/>
        </p:nvGrpSpPr>
        <p:grpSpPr>
          <a:xfrm rot="2837432">
            <a:off x="-1598404" y="-759951"/>
            <a:ext cx="4226169" cy="3054144"/>
            <a:chOff x="569602" y="-921225"/>
            <a:chExt cx="11136187" cy="8047838"/>
          </a:xfrm>
        </p:grpSpPr>
        <p:sp>
          <p:nvSpPr>
            <p:cNvPr id="48" name="椭圆 47">
              <a:extLst>
                <a:ext uri="{FF2B5EF4-FFF2-40B4-BE49-F238E27FC236}">
                  <a16:creationId xmlns:a16="http://schemas.microsoft.com/office/drawing/2014/main" xmlns="" id="{0317AD04-6FEF-4EA1-8896-AF49A27D8AE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CCFBA638-2D78-4C1B-9909-FF353BFA5F85}"/>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76DD55D1-DE7E-46EA-9D43-1B3C7C4923F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DFEA03FD-CC63-41E1-A111-A61BA9DBB22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09DD67C5-8BD0-425D-9850-9042319094C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5D803843-5A7D-46B9-AAC3-778AAD02D60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EA9C3CA9-BE44-475A-B1D6-854062FB0E6B}"/>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A0915034-38A4-4826-BE99-DE10C82F9D8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xmlns="" id="{309F0D69-698A-47EC-922B-992B9F0F1248}"/>
              </a:ext>
            </a:extLst>
          </p:cNvPr>
          <p:cNvGrpSpPr/>
          <p:nvPr/>
        </p:nvGrpSpPr>
        <p:grpSpPr>
          <a:xfrm rot="6604501">
            <a:off x="8773714" y="5143094"/>
            <a:ext cx="4623511" cy="3341293"/>
            <a:chOff x="569602" y="-921225"/>
            <a:chExt cx="11136187" cy="8047838"/>
          </a:xfrm>
        </p:grpSpPr>
        <p:sp>
          <p:nvSpPr>
            <p:cNvPr id="39" name="椭圆 38">
              <a:extLst>
                <a:ext uri="{FF2B5EF4-FFF2-40B4-BE49-F238E27FC236}">
                  <a16:creationId xmlns:a16="http://schemas.microsoft.com/office/drawing/2014/main" xmlns="" id="{463142E8-E01B-43B4-8165-2346AF1C8E5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E5678E04-E7D3-4EBE-B9FE-D2843AD85C08}"/>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B94FC4E7-1C7A-44EB-AA07-F3A7FEBD650D}"/>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ACD4390C-D97C-4C47-99B8-BC5B1E8DA1EC}"/>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DF168F05-E75D-4D09-B698-7613EC98995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BD30CA80-8E58-4431-A6FD-708211E41F0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339594B0-77D4-4497-907D-70C094146BEC}"/>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990FD678-2042-402F-9B7E-8F0374D189E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连接符 64"/>
          <p:cNvCxnSpPr/>
          <p:nvPr/>
        </p:nvCxnSpPr>
        <p:spPr>
          <a:xfrm>
            <a:off x="779454" y="43375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779454" y="3532536"/>
            <a:ext cx="2429933" cy="482600"/>
            <a:chOff x="760404" y="3742038"/>
            <a:chExt cx="2429933" cy="482600"/>
          </a:xfrm>
        </p:grpSpPr>
        <p:sp>
          <p:nvSpPr>
            <p:cNvPr id="67" name="矩形 66"/>
            <p:cNvSpPr/>
            <p:nvPr/>
          </p:nvSpPr>
          <p:spPr>
            <a:xfrm>
              <a:off x="760404"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764750"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01</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69" name="组合 68"/>
          <p:cNvGrpSpPr/>
          <p:nvPr/>
        </p:nvGrpSpPr>
        <p:grpSpPr>
          <a:xfrm>
            <a:off x="3209387" y="3532536"/>
            <a:ext cx="3369734" cy="482600"/>
            <a:chOff x="3190337" y="3742038"/>
            <a:chExt cx="3369734" cy="482600"/>
          </a:xfrm>
        </p:grpSpPr>
        <p:sp>
          <p:nvSpPr>
            <p:cNvPr id="70" name="矩形 69"/>
            <p:cNvSpPr/>
            <p:nvPr/>
          </p:nvSpPr>
          <p:spPr>
            <a:xfrm>
              <a:off x="3190337" y="3742038"/>
              <a:ext cx="3369734"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文本框 70"/>
            <p:cNvSpPr txBox="1"/>
            <p:nvPr/>
          </p:nvSpPr>
          <p:spPr>
            <a:xfrm>
              <a:off x="4587860"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02</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72" name="组合 71"/>
          <p:cNvGrpSpPr/>
          <p:nvPr/>
        </p:nvGrpSpPr>
        <p:grpSpPr>
          <a:xfrm>
            <a:off x="6579121" y="3532536"/>
            <a:ext cx="2429933" cy="482600"/>
            <a:chOff x="6560071" y="3742038"/>
            <a:chExt cx="2429933" cy="482600"/>
          </a:xfrm>
        </p:grpSpPr>
        <p:sp>
          <p:nvSpPr>
            <p:cNvPr id="73" name="矩形 72"/>
            <p:cNvSpPr/>
            <p:nvPr/>
          </p:nvSpPr>
          <p:spPr>
            <a:xfrm>
              <a:off x="6560071"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p:cNvSpPr txBox="1"/>
            <p:nvPr/>
          </p:nvSpPr>
          <p:spPr>
            <a:xfrm>
              <a:off x="7660202"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03</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75" name="组合 74"/>
          <p:cNvGrpSpPr/>
          <p:nvPr/>
        </p:nvGrpSpPr>
        <p:grpSpPr>
          <a:xfrm>
            <a:off x="9009054" y="3532536"/>
            <a:ext cx="2692400" cy="482600"/>
            <a:chOff x="8990004" y="3742038"/>
            <a:chExt cx="2692400" cy="482600"/>
          </a:xfrm>
        </p:grpSpPr>
        <p:sp>
          <p:nvSpPr>
            <p:cNvPr id="76" name="矩形 75"/>
            <p:cNvSpPr/>
            <p:nvPr/>
          </p:nvSpPr>
          <p:spPr>
            <a:xfrm>
              <a:off x="8990004" y="3742038"/>
              <a:ext cx="2692400"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p:cNvSpPr txBox="1"/>
            <p:nvPr/>
          </p:nvSpPr>
          <p:spPr>
            <a:xfrm>
              <a:off x="10100184"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04</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sp>
        <p:nvSpPr>
          <p:cNvPr id="78" name="TextBox 119"/>
          <p:cNvSpPr txBox="1"/>
          <p:nvPr/>
        </p:nvSpPr>
        <p:spPr>
          <a:xfrm>
            <a:off x="902972" y="4631935"/>
            <a:ext cx="2468921" cy="369332"/>
          </a:xfrm>
          <a:prstGeom prst="rect">
            <a:avLst/>
          </a:prstGeom>
          <a:noFill/>
        </p:spPr>
        <p:txBody>
          <a:bodyPr wrap="square" rtlCol="0">
            <a:spAutoFit/>
          </a:bodyPr>
          <a:lstStyle/>
          <a:p>
            <a:pPr defTabSz="914217"/>
            <a:r>
              <a:rPr lang="zh-CN" altLang="en-US" b="1" dirty="0" smtClean="0">
                <a:solidFill>
                  <a:srgbClr val="2F728B"/>
                </a:solidFill>
                <a:latin typeface="Agency FB" panose="020B0503020202020204" pitchFamily="34" charset="0"/>
                <a:cs typeface="+mn-ea"/>
                <a:sym typeface="+mn-lt"/>
              </a:rPr>
              <a:t>本年销量</a:t>
            </a:r>
            <a:endParaRPr lang="id-ID" b="1" dirty="0">
              <a:solidFill>
                <a:srgbClr val="2F728B"/>
              </a:solidFill>
              <a:latin typeface="Agency FB" panose="020B0503020202020204" pitchFamily="34" charset="0"/>
              <a:cs typeface="+mn-ea"/>
              <a:sym typeface="+mn-lt"/>
            </a:endParaRPr>
          </a:p>
        </p:txBody>
      </p:sp>
      <p:sp>
        <p:nvSpPr>
          <p:cNvPr id="79" name="Rectangle 120"/>
          <p:cNvSpPr/>
          <p:nvPr/>
        </p:nvSpPr>
        <p:spPr>
          <a:xfrm>
            <a:off x="902971" y="4973951"/>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80" name="直接连接符 79"/>
          <p:cNvCxnSpPr/>
          <p:nvPr/>
        </p:nvCxnSpPr>
        <p:spPr>
          <a:xfrm>
            <a:off x="3224204" y="19372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TextBox 119"/>
          <p:cNvSpPr txBox="1"/>
          <p:nvPr/>
        </p:nvSpPr>
        <p:spPr>
          <a:xfrm>
            <a:off x="3224205" y="1830998"/>
            <a:ext cx="2468921" cy="369332"/>
          </a:xfrm>
          <a:prstGeom prst="rect">
            <a:avLst/>
          </a:prstGeom>
          <a:noFill/>
        </p:spPr>
        <p:txBody>
          <a:bodyPr wrap="square" rtlCol="0">
            <a:spAutoFit/>
          </a:bodyPr>
          <a:lstStyle/>
          <a:p>
            <a:pPr defTabSz="914217"/>
            <a:r>
              <a:rPr lang="zh-CN" altLang="en-US" b="1" dirty="0" smtClean="0">
                <a:solidFill>
                  <a:srgbClr val="2EB0A2"/>
                </a:solidFill>
                <a:latin typeface="Agency FB" panose="020B0503020202020204" pitchFamily="34" charset="0"/>
                <a:cs typeface="+mn-ea"/>
                <a:sym typeface="+mn-lt"/>
              </a:rPr>
              <a:t>本年工作完成情况</a:t>
            </a:r>
            <a:endParaRPr lang="id-ID" b="1" dirty="0">
              <a:solidFill>
                <a:srgbClr val="2EB0A2"/>
              </a:solidFill>
              <a:latin typeface="Agency FB" panose="020B0503020202020204" pitchFamily="34" charset="0"/>
              <a:cs typeface="+mn-ea"/>
              <a:sym typeface="+mn-lt"/>
            </a:endParaRPr>
          </a:p>
        </p:txBody>
      </p:sp>
      <p:sp>
        <p:nvSpPr>
          <p:cNvPr id="82" name="Rectangle 120"/>
          <p:cNvSpPr/>
          <p:nvPr/>
        </p:nvSpPr>
        <p:spPr>
          <a:xfrm>
            <a:off x="3224204" y="2173014"/>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83" name="直接连接符 82"/>
          <p:cNvCxnSpPr/>
          <p:nvPr/>
        </p:nvCxnSpPr>
        <p:spPr>
          <a:xfrm>
            <a:off x="6640504" y="4332601"/>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6" name="TextBox 119"/>
          <p:cNvSpPr txBox="1"/>
          <p:nvPr/>
        </p:nvSpPr>
        <p:spPr>
          <a:xfrm>
            <a:off x="6764022" y="4626954"/>
            <a:ext cx="2468921" cy="369332"/>
          </a:xfrm>
          <a:prstGeom prst="rect">
            <a:avLst/>
          </a:prstGeom>
          <a:noFill/>
        </p:spPr>
        <p:txBody>
          <a:bodyPr wrap="square" rtlCol="0">
            <a:spAutoFit/>
          </a:bodyPr>
          <a:lstStyle/>
          <a:p>
            <a:pPr defTabSz="914217"/>
            <a:r>
              <a:rPr lang="zh-CN" altLang="en-US" b="1" dirty="0">
                <a:solidFill>
                  <a:srgbClr val="2F728B"/>
                </a:solidFill>
                <a:latin typeface="Agency FB" panose="020B0503020202020204" pitchFamily="34" charset="0"/>
                <a:cs typeface="+mn-ea"/>
                <a:sym typeface="+mn-lt"/>
              </a:rPr>
              <a:t>存在哪些问题</a:t>
            </a:r>
            <a:endParaRPr lang="id-ID" b="1" dirty="0">
              <a:solidFill>
                <a:srgbClr val="2F728B"/>
              </a:solidFill>
              <a:latin typeface="Agency FB" panose="020B0503020202020204" pitchFamily="34" charset="0"/>
              <a:cs typeface="+mn-ea"/>
              <a:sym typeface="+mn-lt"/>
            </a:endParaRPr>
          </a:p>
        </p:txBody>
      </p:sp>
      <p:sp>
        <p:nvSpPr>
          <p:cNvPr id="136" name="Rectangle 120"/>
          <p:cNvSpPr/>
          <p:nvPr/>
        </p:nvSpPr>
        <p:spPr>
          <a:xfrm>
            <a:off x="6764021" y="4968970"/>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137" name="直接连接符 136"/>
          <p:cNvCxnSpPr/>
          <p:nvPr/>
        </p:nvCxnSpPr>
        <p:spPr>
          <a:xfrm>
            <a:off x="9009053" y="1933380"/>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TextBox 119"/>
          <p:cNvSpPr txBox="1"/>
          <p:nvPr/>
        </p:nvSpPr>
        <p:spPr>
          <a:xfrm>
            <a:off x="9009054" y="1827096"/>
            <a:ext cx="2468921" cy="369332"/>
          </a:xfrm>
          <a:prstGeom prst="rect">
            <a:avLst/>
          </a:prstGeom>
          <a:noFill/>
        </p:spPr>
        <p:txBody>
          <a:bodyPr wrap="square" rtlCol="0">
            <a:spAutoFit/>
          </a:bodyPr>
          <a:lstStyle/>
          <a:p>
            <a:pPr defTabSz="914217"/>
            <a:r>
              <a:rPr lang="zh-CN" altLang="en-US" b="1" dirty="0" smtClean="0">
                <a:solidFill>
                  <a:srgbClr val="2EB0A2"/>
                </a:solidFill>
                <a:latin typeface="Agency FB" panose="020B0503020202020204" pitchFamily="34" charset="0"/>
                <a:cs typeface="+mn-ea"/>
                <a:sym typeface="+mn-lt"/>
              </a:rPr>
              <a:t>本年盈利状况</a:t>
            </a:r>
            <a:endParaRPr lang="id-ID" b="1" dirty="0">
              <a:solidFill>
                <a:srgbClr val="2EB0A2"/>
              </a:solidFill>
              <a:latin typeface="Agency FB" panose="020B0503020202020204" pitchFamily="34" charset="0"/>
              <a:cs typeface="+mn-ea"/>
              <a:sym typeface="+mn-lt"/>
            </a:endParaRPr>
          </a:p>
        </p:txBody>
      </p:sp>
      <p:sp>
        <p:nvSpPr>
          <p:cNvPr id="139" name="Rectangle 120"/>
          <p:cNvSpPr/>
          <p:nvPr/>
        </p:nvSpPr>
        <p:spPr>
          <a:xfrm>
            <a:off x="9009054" y="2169112"/>
            <a:ext cx="2773502"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spTree>
    <p:extLst>
      <p:ext uri="{BB962C8B-B14F-4D97-AF65-F5344CB8AC3E}">
        <p14:creationId xmlns:p14="http://schemas.microsoft.com/office/powerpoint/2010/main" val="2435170516"/>
      </p:ext>
    </p:extLst>
  </p:cSld>
  <p:clrMapOvr>
    <a:masterClrMapping/>
  </p:clrMapOvr>
  <p:transition spd="slow"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500" fill="hold"/>
                                        <p:tgtEl>
                                          <p:spTgt spid="69"/>
                                        </p:tgtEl>
                                        <p:attrNameLst>
                                          <p:attrName>ppt_w</p:attrName>
                                        </p:attrNameLst>
                                      </p:cBhvr>
                                      <p:tavLst>
                                        <p:tav tm="0">
                                          <p:val>
                                            <p:fltVal val="0"/>
                                          </p:val>
                                        </p:tav>
                                        <p:tav tm="100000">
                                          <p:val>
                                            <p:strVal val="#ppt_w"/>
                                          </p:val>
                                        </p:tav>
                                      </p:tavLst>
                                    </p:anim>
                                    <p:anim calcmode="lin" valueType="num">
                                      <p:cBhvr>
                                        <p:cTn id="14" dur="500" fill="hold"/>
                                        <p:tgtEl>
                                          <p:spTgt spid="69"/>
                                        </p:tgtEl>
                                        <p:attrNameLst>
                                          <p:attrName>ppt_h</p:attrName>
                                        </p:attrNameLst>
                                      </p:cBhvr>
                                      <p:tavLst>
                                        <p:tav tm="0">
                                          <p:val>
                                            <p:fltVal val="0"/>
                                          </p:val>
                                        </p:tav>
                                        <p:tav tm="100000">
                                          <p:val>
                                            <p:strVal val="#ppt_h"/>
                                          </p:val>
                                        </p:tav>
                                      </p:tavLst>
                                    </p:anim>
                                    <p:animEffect transition="in" filter="fade">
                                      <p:cBhvr>
                                        <p:cTn id="15" dur="500"/>
                                        <p:tgtEl>
                                          <p:spTgt spid="6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down)">
                                      <p:cBhvr>
                                        <p:cTn id="43" dur="500"/>
                                        <p:tgtEl>
                                          <p:spTgt spid="80"/>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up)">
                                      <p:cBhvr>
                                        <p:cTn id="47" dur="500"/>
                                        <p:tgtEl>
                                          <p:spTgt spid="81"/>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up)">
                                      <p:cBhvr>
                                        <p:cTn id="51" dur="500"/>
                                        <p:tgtEl>
                                          <p:spTgt spid="82"/>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wipe(up)">
                                      <p:cBhvr>
                                        <p:cTn id="55" dur="500"/>
                                        <p:tgtEl>
                                          <p:spTgt spid="83"/>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wipe(up)">
                                      <p:cBhvr>
                                        <p:cTn id="59" dur="500"/>
                                        <p:tgtEl>
                                          <p:spTgt spid="116"/>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wipe(up)">
                                      <p:cBhvr>
                                        <p:cTn id="63" dur="500"/>
                                        <p:tgtEl>
                                          <p:spTgt spid="136"/>
                                        </p:tgtEl>
                                      </p:cBhvr>
                                    </p:animEffect>
                                  </p:childTnLst>
                                </p:cTn>
                              </p:par>
                            </p:childTnLst>
                          </p:cTn>
                        </p:par>
                        <p:par>
                          <p:cTn id="64" fill="hold">
                            <p:stCondLst>
                              <p:cond delay="6500"/>
                            </p:stCondLst>
                            <p:childTnLst>
                              <p:par>
                                <p:cTn id="65" presetID="22" presetClass="entr" presetSubtype="4" fill="hold" nodeType="after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wipe(down)">
                                      <p:cBhvr>
                                        <p:cTn id="67" dur="500"/>
                                        <p:tgtEl>
                                          <p:spTgt spid="137"/>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138"/>
                                        </p:tgtEl>
                                        <p:attrNameLst>
                                          <p:attrName>style.visibility</p:attrName>
                                        </p:attrNameLst>
                                      </p:cBhvr>
                                      <p:to>
                                        <p:strVal val="visible"/>
                                      </p:to>
                                    </p:set>
                                    <p:animEffect transition="in" filter="wipe(up)">
                                      <p:cBhvr>
                                        <p:cTn id="71" dur="500"/>
                                        <p:tgtEl>
                                          <p:spTgt spid="138"/>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wipe(up)">
                                      <p:cBhvr>
                                        <p:cTn id="75"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1" grpId="0"/>
      <p:bldP spid="82" grpId="0"/>
      <p:bldP spid="116" grpId="0"/>
      <p:bldP spid="136" grpId="0"/>
      <p:bldP spid="138" grpId="0"/>
      <p:bldP spid="1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a:extLst>
              <a:ext uri="{FF2B5EF4-FFF2-40B4-BE49-F238E27FC236}">
                <a16:creationId xmlns:a16="http://schemas.microsoft.com/office/drawing/2014/main" xmlns="" id="{166D1215-AFB4-4788-A009-180723924164}"/>
              </a:ext>
            </a:extLst>
          </p:cNvPr>
          <p:cNvGrpSpPr/>
          <p:nvPr/>
        </p:nvGrpSpPr>
        <p:grpSpPr>
          <a:xfrm rot="6604501">
            <a:off x="8773714" y="5143094"/>
            <a:ext cx="4623511" cy="3341293"/>
            <a:chOff x="569602" y="-921225"/>
            <a:chExt cx="11136187" cy="8047838"/>
          </a:xfrm>
        </p:grpSpPr>
        <p:sp>
          <p:nvSpPr>
            <p:cNvPr id="102" name="椭圆 101">
              <a:extLst>
                <a:ext uri="{FF2B5EF4-FFF2-40B4-BE49-F238E27FC236}">
                  <a16:creationId xmlns:a16="http://schemas.microsoft.com/office/drawing/2014/main" xmlns="" id="{3D7E46DE-0A59-497A-9814-D03478ECF2D3}"/>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xmlns="" id="{C5BD4F62-3726-4F16-8667-F26B0CC8EC7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xmlns="" id="{98310441-B744-4721-BF81-3EA43E242AF5}"/>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xmlns="" id="{08AD1FC4-054D-4B65-90F5-DE4588A41018}"/>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xmlns="" id="{F24ACD52-3A35-4812-99E8-621C8748383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xmlns="" id="{6A4EB489-41E1-41F3-BF32-FE4211B1A4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xmlns="" id="{D7431DF7-BD81-49D5-9F8F-0F9004A3A7E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xmlns="" id="{A2E4F8A2-0337-4286-B376-B280C2AAD26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278110" y="101102"/>
            <a:ext cx="1710267" cy="400110"/>
          </a:xfrm>
          <a:prstGeom prst="rect">
            <a:avLst/>
          </a:prstGeom>
          <a:noFill/>
        </p:spPr>
        <p:txBody>
          <a:bodyPr wrap="square" rtlCol="0">
            <a:spAutoFit/>
          </a:bodyPr>
          <a:lstStyle/>
          <a:p>
            <a:r>
              <a:rPr lang="en-US" altLang="zh-CN" sz="2000" dirty="0">
                <a:solidFill>
                  <a:srgbClr val="0E6077"/>
                </a:solidFill>
                <a:latin typeface="造字工房尚黑 G0v1 粗体" pitchFamily="50" charset="-122"/>
                <a:ea typeface="造字工房尚黑 G0v1 粗体" pitchFamily="50" charset="-122"/>
              </a:rPr>
              <a:t>Part </a:t>
            </a:r>
            <a:r>
              <a:rPr lang="en-US" altLang="zh-CN" sz="2000" dirty="0">
                <a:solidFill>
                  <a:prstClr val="black"/>
                </a:solidFill>
                <a:latin typeface="造字工房尚黑 G0v1 粗体" pitchFamily="50" charset="-122"/>
                <a:ea typeface="造字工房尚黑 G0v1 粗体" pitchFamily="50" charset="-122"/>
              </a:rPr>
              <a:t>  01</a:t>
            </a:r>
            <a:endParaRPr lang="zh-CN" altLang="en-US" sz="2000" dirty="0">
              <a:solidFill>
                <a:prstClr val="black"/>
              </a:solidFill>
              <a:latin typeface="造字工房尚黑 G0v1 粗体" pitchFamily="50" charset="-122"/>
              <a:ea typeface="造字工房尚黑 G0v1 粗体" pitchFamily="50" charset="-122"/>
            </a:endParaRPr>
          </a:p>
        </p:txBody>
      </p:sp>
      <p:pic>
        <p:nvPicPr>
          <p:cNvPr id="60" name="图片占位符 4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40849" y="2221624"/>
            <a:ext cx="2257552" cy="2257552"/>
          </a:xfrm>
          <a:prstGeom prst="ellipse">
            <a:avLst/>
          </a:prstGeom>
        </p:spPr>
      </p:pic>
      <p:pic>
        <p:nvPicPr>
          <p:cNvPr id="61" name="图片占位符 4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621697" y="2221624"/>
            <a:ext cx="2257552" cy="2257552"/>
          </a:xfrm>
          <a:prstGeom prst="ellipse">
            <a:avLst/>
          </a:prstGeom>
        </p:spPr>
      </p:pic>
      <p:pic>
        <p:nvPicPr>
          <p:cNvPr id="62" name="图片占位符 4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302545" y="2221624"/>
            <a:ext cx="2257552" cy="2257552"/>
          </a:xfrm>
          <a:prstGeom prst="ellipse">
            <a:avLst/>
          </a:prstGeom>
        </p:spPr>
      </p:pic>
      <p:pic>
        <p:nvPicPr>
          <p:cNvPr id="63" name="图片占位符 4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8983395" y="2221624"/>
            <a:ext cx="2257552" cy="2257552"/>
          </a:xfrm>
          <a:prstGeom prst="ellipse">
            <a:avLst/>
          </a:prstGeom>
        </p:spPr>
      </p:pic>
      <p:grpSp>
        <p:nvGrpSpPr>
          <p:cNvPr id="4" name="组合 3"/>
          <p:cNvGrpSpPr/>
          <p:nvPr/>
        </p:nvGrpSpPr>
        <p:grpSpPr>
          <a:xfrm>
            <a:off x="7708512" y="3851175"/>
            <a:ext cx="810521" cy="757813"/>
            <a:chOff x="7708512" y="3851175"/>
            <a:chExt cx="810521" cy="757813"/>
          </a:xfrm>
        </p:grpSpPr>
        <p:grpSp>
          <p:nvGrpSpPr>
            <p:cNvPr id="70" name="Group 13"/>
            <p:cNvGrpSpPr/>
            <p:nvPr/>
          </p:nvGrpSpPr>
          <p:grpSpPr>
            <a:xfrm>
              <a:off x="7708512" y="3851175"/>
              <a:ext cx="810521" cy="757813"/>
              <a:chOff x="3031990" y="3644898"/>
              <a:chExt cx="815928" cy="762868"/>
            </a:xfrm>
          </p:grpSpPr>
          <p:sp>
            <p:nvSpPr>
              <p:cNvPr id="71" name="Rectangular Callout 14"/>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72" name="Oval 15"/>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grpSp>
          <p:nvGrpSpPr>
            <p:cNvPr id="76" name="Group 51"/>
            <p:cNvGrpSpPr/>
            <p:nvPr/>
          </p:nvGrpSpPr>
          <p:grpSpPr>
            <a:xfrm>
              <a:off x="7954619" y="4061989"/>
              <a:ext cx="318304" cy="321928"/>
              <a:chOff x="542925" y="992188"/>
              <a:chExt cx="836613" cy="846138"/>
            </a:xfrm>
            <a:solidFill>
              <a:schemeClr val="bg1"/>
            </a:solidFill>
          </p:grpSpPr>
          <p:sp>
            <p:nvSpPr>
              <p:cNvPr id="77" name="Freeform 5"/>
              <p:cNvSpPr>
                <a:spLocks/>
              </p:cNvSpPr>
              <p:nvPr/>
            </p:nvSpPr>
            <p:spPr bwMode="auto">
              <a:xfrm>
                <a:off x="784225" y="1231900"/>
                <a:ext cx="122238" cy="146050"/>
              </a:xfrm>
              <a:custGeom>
                <a:avLst/>
                <a:gdLst/>
                <a:ahLst/>
                <a:cxnLst>
                  <a:cxn ang="0">
                    <a:pos x="13" y="0"/>
                  </a:cxn>
                  <a:cxn ang="0">
                    <a:pos x="0" y="2"/>
                  </a:cxn>
                  <a:cxn ang="0">
                    <a:pos x="0" y="44"/>
                  </a:cxn>
                  <a:cxn ang="0">
                    <a:pos x="11" y="45"/>
                  </a:cxn>
                  <a:cxn ang="0">
                    <a:pos x="38" y="22"/>
                  </a:cxn>
                  <a:cxn ang="0">
                    <a:pos x="13" y="0"/>
                  </a:cxn>
                </a:cxnLst>
                <a:rect l="0" t="0" r="r" b="b"/>
                <a:pathLst>
                  <a:path w="38" h="45">
                    <a:moveTo>
                      <a:pt x="13" y="0"/>
                    </a:moveTo>
                    <a:cubicBezTo>
                      <a:pt x="7" y="0"/>
                      <a:pt x="2" y="1"/>
                      <a:pt x="0" y="2"/>
                    </a:cubicBezTo>
                    <a:cubicBezTo>
                      <a:pt x="0" y="44"/>
                      <a:pt x="0" y="44"/>
                      <a:pt x="0" y="44"/>
                    </a:cubicBezTo>
                    <a:cubicBezTo>
                      <a:pt x="3" y="45"/>
                      <a:pt x="6" y="45"/>
                      <a:pt x="11" y="45"/>
                    </a:cubicBezTo>
                    <a:cubicBezTo>
                      <a:pt x="28" y="45"/>
                      <a:pt x="38" y="36"/>
                      <a:pt x="38" y="22"/>
                    </a:cubicBezTo>
                    <a:cubicBezTo>
                      <a:pt x="38" y="8"/>
                      <a:pt x="29" y="0"/>
                      <a:pt x="1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78" name="Freeform 6"/>
              <p:cNvSpPr>
                <a:spLocks noEditPoints="1"/>
              </p:cNvSpPr>
              <p:nvPr/>
            </p:nvSpPr>
            <p:spPr bwMode="auto">
              <a:xfrm>
                <a:off x="542925" y="992188"/>
                <a:ext cx="836613" cy="846138"/>
              </a:xfrm>
              <a:custGeom>
                <a:avLst/>
                <a:gdLst/>
                <a:ahLst/>
                <a:cxnLst>
                  <a:cxn ang="0">
                    <a:pos x="244" y="0"/>
                  </a:cxn>
                  <a:cxn ang="0">
                    <a:pos x="16" y="0"/>
                  </a:cxn>
                  <a:cxn ang="0">
                    <a:pos x="0" y="16"/>
                  </a:cxn>
                  <a:cxn ang="0">
                    <a:pos x="0" y="245"/>
                  </a:cxn>
                  <a:cxn ang="0">
                    <a:pos x="16" y="261"/>
                  </a:cxn>
                  <a:cxn ang="0">
                    <a:pos x="244" y="261"/>
                  </a:cxn>
                  <a:cxn ang="0">
                    <a:pos x="260" y="245"/>
                  </a:cxn>
                  <a:cxn ang="0">
                    <a:pos x="260" y="16"/>
                  </a:cxn>
                  <a:cxn ang="0">
                    <a:pos x="244" y="0"/>
                  </a:cxn>
                  <a:cxn ang="0">
                    <a:pos x="132" y="129"/>
                  </a:cxn>
                  <a:cxn ang="0">
                    <a:pos x="86" y="144"/>
                  </a:cxn>
                  <a:cxn ang="0">
                    <a:pos x="75" y="143"/>
                  </a:cxn>
                  <a:cxn ang="0">
                    <a:pos x="75" y="195"/>
                  </a:cxn>
                  <a:cxn ang="0">
                    <a:pos x="43" y="195"/>
                  </a:cxn>
                  <a:cxn ang="0">
                    <a:pos x="43" y="53"/>
                  </a:cxn>
                  <a:cxn ang="0">
                    <a:pos x="86" y="50"/>
                  </a:cxn>
                  <a:cxn ang="0">
                    <a:pos x="130" y="61"/>
                  </a:cxn>
                  <a:cxn ang="0">
                    <a:pos x="146" y="95"/>
                  </a:cxn>
                  <a:cxn ang="0">
                    <a:pos x="132" y="129"/>
                  </a:cxn>
                  <a:cxn ang="0">
                    <a:pos x="181" y="197"/>
                  </a:cxn>
                  <a:cxn ang="0">
                    <a:pos x="147" y="189"/>
                  </a:cxn>
                  <a:cxn ang="0">
                    <a:pos x="153" y="166"/>
                  </a:cxn>
                  <a:cxn ang="0">
                    <a:pos x="181" y="174"/>
                  </a:cxn>
                  <a:cxn ang="0">
                    <a:pos x="195" y="165"/>
                  </a:cxn>
                  <a:cxn ang="0">
                    <a:pos x="179" y="153"/>
                  </a:cxn>
                  <a:cxn ang="0">
                    <a:pos x="150" y="122"/>
                  </a:cxn>
                  <a:cxn ang="0">
                    <a:pos x="192" y="88"/>
                  </a:cxn>
                  <a:cxn ang="0">
                    <a:pos x="222" y="94"/>
                  </a:cxn>
                  <a:cxn ang="0">
                    <a:pos x="216" y="116"/>
                  </a:cxn>
                  <a:cxn ang="0">
                    <a:pos x="193" y="110"/>
                  </a:cxn>
                  <a:cxn ang="0">
                    <a:pos x="181" y="119"/>
                  </a:cxn>
                  <a:cxn ang="0">
                    <a:pos x="198" y="131"/>
                  </a:cxn>
                  <a:cxn ang="0">
                    <a:pos x="226" y="163"/>
                  </a:cxn>
                  <a:cxn ang="0">
                    <a:pos x="181" y="197"/>
                  </a:cxn>
                </a:cxnLst>
                <a:rect l="0" t="0" r="r" b="b"/>
                <a:pathLst>
                  <a:path w="260" h="261">
                    <a:moveTo>
                      <a:pt x="244" y="0"/>
                    </a:moveTo>
                    <a:cubicBezTo>
                      <a:pt x="16" y="0"/>
                      <a:pt x="16" y="0"/>
                      <a:pt x="16" y="0"/>
                    </a:cubicBezTo>
                    <a:cubicBezTo>
                      <a:pt x="7" y="0"/>
                      <a:pt x="0" y="7"/>
                      <a:pt x="0" y="16"/>
                    </a:cubicBezTo>
                    <a:cubicBezTo>
                      <a:pt x="0" y="245"/>
                      <a:pt x="0" y="245"/>
                      <a:pt x="0" y="245"/>
                    </a:cubicBezTo>
                    <a:cubicBezTo>
                      <a:pt x="0" y="254"/>
                      <a:pt x="7" y="261"/>
                      <a:pt x="16" y="261"/>
                    </a:cubicBezTo>
                    <a:cubicBezTo>
                      <a:pt x="244" y="261"/>
                      <a:pt x="244" y="261"/>
                      <a:pt x="244" y="261"/>
                    </a:cubicBezTo>
                    <a:cubicBezTo>
                      <a:pt x="253" y="261"/>
                      <a:pt x="260" y="254"/>
                      <a:pt x="260" y="245"/>
                    </a:cubicBezTo>
                    <a:cubicBezTo>
                      <a:pt x="260" y="16"/>
                      <a:pt x="260" y="16"/>
                      <a:pt x="260" y="16"/>
                    </a:cubicBezTo>
                    <a:cubicBezTo>
                      <a:pt x="260" y="7"/>
                      <a:pt x="253" y="0"/>
                      <a:pt x="244" y="0"/>
                    </a:cubicBezTo>
                    <a:close/>
                    <a:moveTo>
                      <a:pt x="132" y="129"/>
                    </a:moveTo>
                    <a:cubicBezTo>
                      <a:pt x="121" y="139"/>
                      <a:pt x="105" y="144"/>
                      <a:pt x="86" y="144"/>
                    </a:cubicBezTo>
                    <a:cubicBezTo>
                      <a:pt x="82" y="144"/>
                      <a:pt x="78" y="144"/>
                      <a:pt x="75" y="143"/>
                    </a:cubicBezTo>
                    <a:cubicBezTo>
                      <a:pt x="75" y="195"/>
                      <a:pt x="75" y="195"/>
                      <a:pt x="75" y="195"/>
                    </a:cubicBezTo>
                    <a:cubicBezTo>
                      <a:pt x="43" y="195"/>
                      <a:pt x="43" y="195"/>
                      <a:pt x="43" y="195"/>
                    </a:cubicBezTo>
                    <a:cubicBezTo>
                      <a:pt x="43" y="53"/>
                      <a:pt x="43" y="53"/>
                      <a:pt x="43" y="53"/>
                    </a:cubicBezTo>
                    <a:cubicBezTo>
                      <a:pt x="53" y="51"/>
                      <a:pt x="67" y="50"/>
                      <a:pt x="86" y="50"/>
                    </a:cubicBezTo>
                    <a:cubicBezTo>
                      <a:pt x="106" y="50"/>
                      <a:pt x="121" y="54"/>
                      <a:pt x="130" y="61"/>
                    </a:cubicBezTo>
                    <a:cubicBezTo>
                      <a:pt x="139" y="69"/>
                      <a:pt x="146" y="81"/>
                      <a:pt x="146" y="95"/>
                    </a:cubicBezTo>
                    <a:cubicBezTo>
                      <a:pt x="146" y="109"/>
                      <a:pt x="141" y="121"/>
                      <a:pt x="132" y="129"/>
                    </a:cubicBezTo>
                    <a:close/>
                    <a:moveTo>
                      <a:pt x="181" y="197"/>
                    </a:moveTo>
                    <a:cubicBezTo>
                      <a:pt x="167" y="197"/>
                      <a:pt x="155" y="194"/>
                      <a:pt x="147" y="189"/>
                    </a:cubicBezTo>
                    <a:cubicBezTo>
                      <a:pt x="153" y="166"/>
                      <a:pt x="153" y="166"/>
                      <a:pt x="153" y="166"/>
                    </a:cubicBezTo>
                    <a:cubicBezTo>
                      <a:pt x="159" y="170"/>
                      <a:pt x="171" y="174"/>
                      <a:pt x="181" y="174"/>
                    </a:cubicBezTo>
                    <a:cubicBezTo>
                      <a:pt x="191" y="174"/>
                      <a:pt x="195" y="171"/>
                      <a:pt x="195" y="165"/>
                    </a:cubicBezTo>
                    <a:cubicBezTo>
                      <a:pt x="195" y="160"/>
                      <a:pt x="192" y="158"/>
                      <a:pt x="179" y="153"/>
                    </a:cubicBezTo>
                    <a:cubicBezTo>
                      <a:pt x="158" y="146"/>
                      <a:pt x="150" y="134"/>
                      <a:pt x="150" y="122"/>
                    </a:cubicBezTo>
                    <a:cubicBezTo>
                      <a:pt x="150" y="103"/>
                      <a:pt x="166" y="88"/>
                      <a:pt x="192" y="88"/>
                    </a:cubicBezTo>
                    <a:cubicBezTo>
                      <a:pt x="204" y="88"/>
                      <a:pt x="215" y="91"/>
                      <a:pt x="222" y="94"/>
                    </a:cubicBezTo>
                    <a:cubicBezTo>
                      <a:pt x="216" y="116"/>
                      <a:pt x="216" y="116"/>
                      <a:pt x="216" y="116"/>
                    </a:cubicBezTo>
                    <a:cubicBezTo>
                      <a:pt x="211" y="114"/>
                      <a:pt x="202" y="110"/>
                      <a:pt x="193" y="110"/>
                    </a:cubicBezTo>
                    <a:cubicBezTo>
                      <a:pt x="185" y="110"/>
                      <a:pt x="181" y="114"/>
                      <a:pt x="181" y="119"/>
                    </a:cubicBezTo>
                    <a:cubicBezTo>
                      <a:pt x="181" y="124"/>
                      <a:pt x="185" y="126"/>
                      <a:pt x="198" y="131"/>
                    </a:cubicBezTo>
                    <a:cubicBezTo>
                      <a:pt x="218" y="138"/>
                      <a:pt x="226" y="148"/>
                      <a:pt x="226" y="163"/>
                    </a:cubicBezTo>
                    <a:cubicBezTo>
                      <a:pt x="226" y="182"/>
                      <a:pt x="211" y="197"/>
                      <a:pt x="181" y="19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grpSp>
        <p:nvGrpSpPr>
          <p:cNvPr id="3" name="组合 2"/>
          <p:cNvGrpSpPr/>
          <p:nvPr/>
        </p:nvGrpSpPr>
        <p:grpSpPr>
          <a:xfrm>
            <a:off x="5028029" y="3851175"/>
            <a:ext cx="810521" cy="757813"/>
            <a:chOff x="5028029" y="3851175"/>
            <a:chExt cx="810521" cy="757813"/>
          </a:xfrm>
        </p:grpSpPr>
        <p:grpSp>
          <p:nvGrpSpPr>
            <p:cNvPr id="67" name="Group 10"/>
            <p:cNvGrpSpPr/>
            <p:nvPr/>
          </p:nvGrpSpPr>
          <p:grpSpPr>
            <a:xfrm>
              <a:off x="5028029" y="3851175"/>
              <a:ext cx="810521" cy="757813"/>
              <a:chOff x="3031990" y="3644898"/>
              <a:chExt cx="815928" cy="762868"/>
            </a:xfrm>
          </p:grpSpPr>
          <p:sp>
            <p:nvSpPr>
              <p:cNvPr id="68" name="Rectangular Callout 11"/>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69" name="Oval 12"/>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grpSp>
          <p:nvGrpSpPr>
            <p:cNvPr id="79" name="Group 54"/>
            <p:cNvGrpSpPr/>
            <p:nvPr/>
          </p:nvGrpSpPr>
          <p:grpSpPr>
            <a:xfrm>
              <a:off x="5231821" y="4032475"/>
              <a:ext cx="402935" cy="405472"/>
              <a:chOff x="1724025" y="908050"/>
              <a:chExt cx="1008063" cy="1014413"/>
            </a:xfrm>
            <a:solidFill>
              <a:schemeClr val="bg1"/>
            </a:solidFill>
          </p:grpSpPr>
          <p:sp>
            <p:nvSpPr>
              <p:cNvPr id="80" name="Freeform 7"/>
              <p:cNvSpPr>
                <a:spLocks noEditPoints="1"/>
              </p:cNvSpPr>
              <p:nvPr/>
            </p:nvSpPr>
            <p:spPr bwMode="auto">
              <a:xfrm>
                <a:off x="1724025" y="908050"/>
                <a:ext cx="1008063" cy="1014413"/>
              </a:xfrm>
              <a:custGeom>
                <a:avLst/>
                <a:gdLst/>
                <a:ahLst/>
                <a:cxnLst>
                  <a:cxn ang="0">
                    <a:pos x="305" y="136"/>
                  </a:cxn>
                  <a:cxn ang="0">
                    <a:pos x="280" y="102"/>
                  </a:cxn>
                  <a:cxn ang="0">
                    <a:pos x="273" y="61"/>
                  </a:cxn>
                  <a:cxn ang="0">
                    <a:pos x="247" y="37"/>
                  </a:cxn>
                  <a:cxn ang="0">
                    <a:pos x="206" y="31"/>
                  </a:cxn>
                  <a:cxn ang="0">
                    <a:pos x="171" y="7"/>
                  </a:cxn>
                  <a:cxn ang="0">
                    <a:pos x="142" y="4"/>
                  </a:cxn>
                  <a:cxn ang="0">
                    <a:pos x="136" y="8"/>
                  </a:cxn>
                  <a:cxn ang="0">
                    <a:pos x="103" y="33"/>
                  </a:cxn>
                  <a:cxn ang="0">
                    <a:pos x="62" y="40"/>
                  </a:cxn>
                  <a:cxn ang="0">
                    <a:pos x="55" y="43"/>
                  </a:cxn>
                  <a:cxn ang="0">
                    <a:pos x="37" y="66"/>
                  </a:cxn>
                  <a:cxn ang="0">
                    <a:pos x="31" y="107"/>
                  </a:cxn>
                  <a:cxn ang="0">
                    <a:pos x="7" y="142"/>
                  </a:cxn>
                  <a:cxn ang="0">
                    <a:pos x="8" y="177"/>
                  </a:cxn>
                  <a:cxn ang="0">
                    <a:pos x="33" y="210"/>
                  </a:cxn>
                  <a:cxn ang="0">
                    <a:pos x="41" y="252"/>
                  </a:cxn>
                  <a:cxn ang="0">
                    <a:pos x="66" y="276"/>
                  </a:cxn>
                  <a:cxn ang="0">
                    <a:pos x="108" y="282"/>
                  </a:cxn>
                  <a:cxn ang="0">
                    <a:pos x="142" y="306"/>
                  </a:cxn>
                  <a:cxn ang="0">
                    <a:pos x="171" y="309"/>
                  </a:cxn>
                  <a:cxn ang="0">
                    <a:pos x="177" y="305"/>
                  </a:cxn>
                  <a:cxn ang="0">
                    <a:pos x="211" y="280"/>
                  </a:cxn>
                  <a:cxn ang="0">
                    <a:pos x="252" y="272"/>
                  </a:cxn>
                  <a:cxn ang="0">
                    <a:pos x="259" y="270"/>
                  </a:cxn>
                  <a:cxn ang="0">
                    <a:pos x="276" y="247"/>
                  </a:cxn>
                  <a:cxn ang="0">
                    <a:pos x="282" y="206"/>
                  </a:cxn>
                  <a:cxn ang="0">
                    <a:pos x="306" y="171"/>
                  </a:cxn>
                  <a:cxn ang="0">
                    <a:pos x="305" y="136"/>
                  </a:cxn>
                  <a:cxn ang="0">
                    <a:pos x="157" y="266"/>
                  </a:cxn>
                  <a:cxn ang="0">
                    <a:pos x="47" y="156"/>
                  </a:cxn>
                  <a:cxn ang="0">
                    <a:pos x="157" y="46"/>
                  </a:cxn>
                  <a:cxn ang="0">
                    <a:pos x="267" y="156"/>
                  </a:cxn>
                  <a:cxn ang="0">
                    <a:pos x="157" y="266"/>
                  </a:cxn>
                </a:cxnLst>
                <a:rect l="0" t="0" r="r" b="b"/>
                <a:pathLst>
                  <a:path w="313" h="313">
                    <a:moveTo>
                      <a:pt x="305" y="136"/>
                    </a:moveTo>
                    <a:cubicBezTo>
                      <a:pt x="280" y="102"/>
                      <a:pt x="280" y="102"/>
                      <a:pt x="280" y="102"/>
                    </a:cubicBezTo>
                    <a:cubicBezTo>
                      <a:pt x="273" y="61"/>
                      <a:pt x="273" y="61"/>
                      <a:pt x="273" y="61"/>
                    </a:cubicBezTo>
                    <a:cubicBezTo>
                      <a:pt x="270" y="49"/>
                      <a:pt x="260" y="39"/>
                      <a:pt x="247" y="37"/>
                    </a:cubicBezTo>
                    <a:cubicBezTo>
                      <a:pt x="206" y="31"/>
                      <a:pt x="206" y="31"/>
                      <a:pt x="206" y="31"/>
                    </a:cubicBezTo>
                    <a:cubicBezTo>
                      <a:pt x="171" y="7"/>
                      <a:pt x="171" y="7"/>
                      <a:pt x="171" y="7"/>
                    </a:cubicBezTo>
                    <a:cubicBezTo>
                      <a:pt x="163" y="1"/>
                      <a:pt x="152" y="0"/>
                      <a:pt x="142" y="4"/>
                    </a:cubicBezTo>
                    <a:cubicBezTo>
                      <a:pt x="140" y="5"/>
                      <a:pt x="138" y="6"/>
                      <a:pt x="136" y="8"/>
                    </a:cubicBezTo>
                    <a:cubicBezTo>
                      <a:pt x="103" y="33"/>
                      <a:pt x="103" y="33"/>
                      <a:pt x="103" y="33"/>
                    </a:cubicBezTo>
                    <a:cubicBezTo>
                      <a:pt x="62" y="40"/>
                      <a:pt x="62" y="40"/>
                      <a:pt x="62" y="40"/>
                    </a:cubicBezTo>
                    <a:cubicBezTo>
                      <a:pt x="59" y="41"/>
                      <a:pt x="57" y="42"/>
                      <a:pt x="55" y="43"/>
                    </a:cubicBezTo>
                    <a:cubicBezTo>
                      <a:pt x="45" y="47"/>
                      <a:pt x="39" y="56"/>
                      <a:pt x="37" y="66"/>
                    </a:cubicBezTo>
                    <a:cubicBezTo>
                      <a:pt x="31" y="107"/>
                      <a:pt x="31" y="107"/>
                      <a:pt x="31" y="107"/>
                    </a:cubicBezTo>
                    <a:cubicBezTo>
                      <a:pt x="7" y="142"/>
                      <a:pt x="7" y="142"/>
                      <a:pt x="7" y="142"/>
                    </a:cubicBezTo>
                    <a:cubicBezTo>
                      <a:pt x="0" y="152"/>
                      <a:pt x="0" y="167"/>
                      <a:pt x="8" y="177"/>
                    </a:cubicBezTo>
                    <a:cubicBezTo>
                      <a:pt x="33" y="210"/>
                      <a:pt x="33" y="210"/>
                      <a:pt x="33" y="210"/>
                    </a:cubicBezTo>
                    <a:cubicBezTo>
                      <a:pt x="41" y="252"/>
                      <a:pt x="41" y="252"/>
                      <a:pt x="41" y="252"/>
                    </a:cubicBezTo>
                    <a:cubicBezTo>
                      <a:pt x="43" y="264"/>
                      <a:pt x="53" y="274"/>
                      <a:pt x="66" y="276"/>
                    </a:cubicBezTo>
                    <a:cubicBezTo>
                      <a:pt x="108" y="282"/>
                      <a:pt x="108" y="282"/>
                      <a:pt x="108" y="282"/>
                    </a:cubicBezTo>
                    <a:cubicBezTo>
                      <a:pt x="142" y="306"/>
                      <a:pt x="142" y="306"/>
                      <a:pt x="142" y="306"/>
                    </a:cubicBezTo>
                    <a:cubicBezTo>
                      <a:pt x="150" y="312"/>
                      <a:pt x="162" y="313"/>
                      <a:pt x="171" y="309"/>
                    </a:cubicBezTo>
                    <a:cubicBezTo>
                      <a:pt x="173" y="308"/>
                      <a:pt x="175" y="306"/>
                      <a:pt x="177" y="305"/>
                    </a:cubicBezTo>
                    <a:cubicBezTo>
                      <a:pt x="211" y="280"/>
                      <a:pt x="211" y="280"/>
                      <a:pt x="211" y="280"/>
                    </a:cubicBezTo>
                    <a:cubicBezTo>
                      <a:pt x="252" y="272"/>
                      <a:pt x="252" y="272"/>
                      <a:pt x="252" y="272"/>
                    </a:cubicBezTo>
                    <a:cubicBezTo>
                      <a:pt x="254" y="272"/>
                      <a:pt x="256" y="271"/>
                      <a:pt x="259" y="270"/>
                    </a:cubicBezTo>
                    <a:cubicBezTo>
                      <a:pt x="268" y="266"/>
                      <a:pt x="275" y="257"/>
                      <a:pt x="276" y="247"/>
                    </a:cubicBezTo>
                    <a:cubicBezTo>
                      <a:pt x="282" y="206"/>
                      <a:pt x="282" y="206"/>
                      <a:pt x="282" y="206"/>
                    </a:cubicBezTo>
                    <a:cubicBezTo>
                      <a:pt x="306" y="171"/>
                      <a:pt x="306" y="171"/>
                      <a:pt x="306" y="171"/>
                    </a:cubicBezTo>
                    <a:cubicBezTo>
                      <a:pt x="313" y="160"/>
                      <a:pt x="313" y="146"/>
                      <a:pt x="305" y="136"/>
                    </a:cubicBezTo>
                    <a:close/>
                    <a:moveTo>
                      <a:pt x="157" y="266"/>
                    </a:moveTo>
                    <a:cubicBezTo>
                      <a:pt x="96" y="266"/>
                      <a:pt x="47" y="217"/>
                      <a:pt x="47" y="156"/>
                    </a:cubicBezTo>
                    <a:cubicBezTo>
                      <a:pt x="47" y="96"/>
                      <a:pt x="96" y="46"/>
                      <a:pt x="157" y="46"/>
                    </a:cubicBezTo>
                    <a:cubicBezTo>
                      <a:pt x="217" y="46"/>
                      <a:pt x="267" y="96"/>
                      <a:pt x="267" y="156"/>
                    </a:cubicBezTo>
                    <a:cubicBezTo>
                      <a:pt x="267" y="217"/>
                      <a:pt x="217" y="266"/>
                      <a:pt x="157" y="26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1" name="Freeform 8"/>
              <p:cNvSpPr>
                <a:spLocks/>
              </p:cNvSpPr>
              <p:nvPr/>
            </p:nvSpPr>
            <p:spPr bwMode="auto">
              <a:xfrm>
                <a:off x="2127250" y="1343025"/>
                <a:ext cx="204788" cy="233363"/>
              </a:xfrm>
              <a:custGeom>
                <a:avLst/>
                <a:gdLst/>
                <a:ahLst/>
                <a:cxnLst>
                  <a:cxn ang="0">
                    <a:pos x="65" y="79"/>
                  </a:cxn>
                  <a:cxn ang="0">
                    <a:pos x="95" y="79"/>
                  </a:cxn>
                  <a:cxn ang="0">
                    <a:pos x="93" y="112"/>
                  </a:cxn>
                  <a:cxn ang="0">
                    <a:pos x="65" y="120"/>
                  </a:cxn>
                  <a:cxn ang="0">
                    <a:pos x="65" y="120"/>
                  </a:cxn>
                  <a:cxn ang="0">
                    <a:pos x="34" y="112"/>
                  </a:cxn>
                  <a:cxn ang="0">
                    <a:pos x="32" y="89"/>
                  </a:cxn>
                  <a:cxn ang="0">
                    <a:pos x="8" y="89"/>
                  </a:cxn>
                  <a:cxn ang="0">
                    <a:pos x="10" y="132"/>
                  </a:cxn>
                  <a:cxn ang="0">
                    <a:pos x="65" y="147"/>
                  </a:cxn>
                  <a:cxn ang="0">
                    <a:pos x="65" y="147"/>
                  </a:cxn>
                  <a:cxn ang="0">
                    <a:pos x="117" y="132"/>
                  </a:cxn>
                  <a:cxn ang="0">
                    <a:pos x="125" y="53"/>
                  </a:cxn>
                  <a:cxn ang="0">
                    <a:pos x="65" y="53"/>
                  </a:cxn>
                  <a:cxn ang="0">
                    <a:pos x="30" y="53"/>
                  </a:cxn>
                  <a:cxn ang="0">
                    <a:pos x="28" y="26"/>
                  </a:cxn>
                  <a:cxn ang="0">
                    <a:pos x="65" y="26"/>
                  </a:cxn>
                  <a:cxn ang="0">
                    <a:pos x="127" y="26"/>
                  </a:cxn>
                  <a:cxn ang="0">
                    <a:pos x="129" y="0"/>
                  </a:cxn>
                  <a:cxn ang="0">
                    <a:pos x="65" y="0"/>
                  </a:cxn>
                  <a:cxn ang="0">
                    <a:pos x="0" y="0"/>
                  </a:cxn>
                  <a:cxn ang="0">
                    <a:pos x="6" y="79"/>
                  </a:cxn>
                  <a:cxn ang="0">
                    <a:pos x="65" y="79"/>
                  </a:cxn>
                </a:cxnLst>
                <a:rect l="0" t="0" r="r" b="b"/>
                <a:pathLst>
                  <a:path w="129" h="147">
                    <a:moveTo>
                      <a:pt x="65" y="79"/>
                    </a:moveTo>
                    <a:lnTo>
                      <a:pt x="95" y="79"/>
                    </a:lnTo>
                    <a:lnTo>
                      <a:pt x="93" y="112"/>
                    </a:lnTo>
                    <a:lnTo>
                      <a:pt x="65" y="120"/>
                    </a:lnTo>
                    <a:lnTo>
                      <a:pt x="65" y="120"/>
                    </a:lnTo>
                    <a:lnTo>
                      <a:pt x="34" y="112"/>
                    </a:lnTo>
                    <a:lnTo>
                      <a:pt x="32" y="89"/>
                    </a:lnTo>
                    <a:lnTo>
                      <a:pt x="8" y="89"/>
                    </a:lnTo>
                    <a:lnTo>
                      <a:pt x="10" y="132"/>
                    </a:lnTo>
                    <a:lnTo>
                      <a:pt x="65" y="147"/>
                    </a:lnTo>
                    <a:lnTo>
                      <a:pt x="65" y="147"/>
                    </a:lnTo>
                    <a:lnTo>
                      <a:pt x="117" y="132"/>
                    </a:lnTo>
                    <a:lnTo>
                      <a:pt x="125" y="53"/>
                    </a:lnTo>
                    <a:lnTo>
                      <a:pt x="65" y="53"/>
                    </a:lnTo>
                    <a:lnTo>
                      <a:pt x="30" y="53"/>
                    </a:lnTo>
                    <a:lnTo>
                      <a:pt x="28" y="26"/>
                    </a:lnTo>
                    <a:lnTo>
                      <a:pt x="65" y="26"/>
                    </a:lnTo>
                    <a:lnTo>
                      <a:pt x="127" y="26"/>
                    </a:lnTo>
                    <a:lnTo>
                      <a:pt x="129" y="0"/>
                    </a:lnTo>
                    <a:lnTo>
                      <a:pt x="65" y="0"/>
                    </a:lnTo>
                    <a:lnTo>
                      <a:pt x="0" y="0"/>
                    </a:lnTo>
                    <a:lnTo>
                      <a:pt x="6" y="79"/>
                    </a:lnTo>
                    <a:lnTo>
                      <a:pt x="65" y="7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2" name="Freeform 9"/>
              <p:cNvSpPr>
                <a:spLocks noEditPoints="1"/>
              </p:cNvSpPr>
              <p:nvPr/>
            </p:nvSpPr>
            <p:spPr bwMode="auto">
              <a:xfrm>
                <a:off x="1908175" y="1092200"/>
                <a:ext cx="639763" cy="646113"/>
              </a:xfrm>
              <a:custGeom>
                <a:avLst/>
                <a:gdLst/>
                <a:ahLst/>
                <a:cxnLst>
                  <a:cxn ang="0">
                    <a:pos x="100" y="0"/>
                  </a:cxn>
                  <a:cxn ang="0">
                    <a:pos x="0" y="99"/>
                  </a:cxn>
                  <a:cxn ang="0">
                    <a:pos x="100" y="199"/>
                  </a:cxn>
                  <a:cxn ang="0">
                    <a:pos x="199" y="99"/>
                  </a:cxn>
                  <a:cxn ang="0">
                    <a:pos x="100" y="0"/>
                  </a:cxn>
                  <a:cxn ang="0">
                    <a:pos x="126" y="27"/>
                  </a:cxn>
                  <a:cxn ang="0">
                    <a:pos x="132" y="27"/>
                  </a:cxn>
                  <a:cxn ang="0">
                    <a:pos x="132" y="40"/>
                  </a:cxn>
                  <a:cxn ang="0">
                    <a:pos x="141" y="40"/>
                  </a:cxn>
                  <a:cxn ang="0">
                    <a:pos x="141" y="47"/>
                  </a:cxn>
                  <a:cxn ang="0">
                    <a:pos x="126" y="47"/>
                  </a:cxn>
                  <a:cxn ang="0">
                    <a:pos x="126" y="27"/>
                  </a:cxn>
                  <a:cxn ang="0">
                    <a:pos x="101" y="27"/>
                  </a:cxn>
                  <a:cxn ang="0">
                    <a:pos x="107" y="27"/>
                  </a:cxn>
                  <a:cxn ang="0">
                    <a:pos x="112" y="34"/>
                  </a:cxn>
                  <a:cxn ang="0">
                    <a:pos x="116" y="27"/>
                  </a:cxn>
                  <a:cxn ang="0">
                    <a:pos x="123" y="27"/>
                  </a:cxn>
                  <a:cxn ang="0">
                    <a:pos x="123" y="47"/>
                  </a:cxn>
                  <a:cxn ang="0">
                    <a:pos x="116" y="47"/>
                  </a:cxn>
                  <a:cxn ang="0">
                    <a:pos x="116" y="37"/>
                  </a:cxn>
                  <a:cxn ang="0">
                    <a:pos x="112" y="44"/>
                  </a:cxn>
                  <a:cxn ang="0">
                    <a:pos x="111" y="44"/>
                  </a:cxn>
                  <a:cxn ang="0">
                    <a:pos x="107" y="37"/>
                  </a:cxn>
                  <a:cxn ang="0">
                    <a:pos x="107" y="47"/>
                  </a:cxn>
                  <a:cxn ang="0">
                    <a:pos x="101" y="47"/>
                  </a:cxn>
                  <a:cxn ang="0">
                    <a:pos x="101" y="27"/>
                  </a:cxn>
                  <a:cxn ang="0">
                    <a:pos x="80" y="27"/>
                  </a:cxn>
                  <a:cxn ang="0">
                    <a:pos x="98" y="27"/>
                  </a:cxn>
                  <a:cxn ang="0">
                    <a:pos x="98" y="34"/>
                  </a:cxn>
                  <a:cxn ang="0">
                    <a:pos x="92" y="34"/>
                  </a:cxn>
                  <a:cxn ang="0">
                    <a:pos x="92" y="47"/>
                  </a:cxn>
                  <a:cxn ang="0">
                    <a:pos x="85" y="47"/>
                  </a:cxn>
                  <a:cxn ang="0">
                    <a:pos x="85" y="34"/>
                  </a:cxn>
                  <a:cxn ang="0">
                    <a:pos x="80" y="34"/>
                  </a:cxn>
                  <a:cxn ang="0">
                    <a:pos x="80" y="27"/>
                  </a:cxn>
                  <a:cxn ang="0">
                    <a:pos x="58" y="27"/>
                  </a:cxn>
                  <a:cxn ang="0">
                    <a:pos x="64" y="27"/>
                  </a:cxn>
                  <a:cxn ang="0">
                    <a:pos x="64" y="34"/>
                  </a:cxn>
                  <a:cxn ang="0">
                    <a:pos x="70" y="34"/>
                  </a:cxn>
                  <a:cxn ang="0">
                    <a:pos x="70" y="27"/>
                  </a:cxn>
                  <a:cxn ang="0">
                    <a:pos x="77" y="27"/>
                  </a:cxn>
                  <a:cxn ang="0">
                    <a:pos x="77" y="47"/>
                  </a:cxn>
                  <a:cxn ang="0">
                    <a:pos x="70" y="47"/>
                  </a:cxn>
                  <a:cxn ang="0">
                    <a:pos x="70" y="40"/>
                  </a:cxn>
                  <a:cxn ang="0">
                    <a:pos x="64" y="40"/>
                  </a:cxn>
                  <a:cxn ang="0">
                    <a:pos x="64" y="47"/>
                  </a:cxn>
                  <a:cxn ang="0">
                    <a:pos x="58" y="47"/>
                  </a:cxn>
                  <a:cxn ang="0">
                    <a:pos x="58" y="27"/>
                  </a:cxn>
                  <a:cxn ang="0">
                    <a:pos x="142" y="160"/>
                  </a:cxn>
                  <a:cxn ang="0">
                    <a:pos x="100" y="172"/>
                  </a:cxn>
                  <a:cxn ang="0">
                    <a:pos x="58" y="160"/>
                  </a:cxn>
                  <a:cxn ang="0">
                    <a:pos x="48" y="55"/>
                  </a:cxn>
                  <a:cxn ang="0">
                    <a:pos x="151" y="55"/>
                  </a:cxn>
                  <a:cxn ang="0">
                    <a:pos x="142" y="160"/>
                  </a:cxn>
                </a:cxnLst>
                <a:rect l="0" t="0" r="r" b="b"/>
                <a:pathLst>
                  <a:path w="199" h="199">
                    <a:moveTo>
                      <a:pt x="100" y="0"/>
                    </a:moveTo>
                    <a:cubicBezTo>
                      <a:pt x="45" y="0"/>
                      <a:pt x="0" y="44"/>
                      <a:pt x="0" y="99"/>
                    </a:cubicBezTo>
                    <a:cubicBezTo>
                      <a:pt x="0" y="154"/>
                      <a:pt x="45" y="199"/>
                      <a:pt x="100" y="199"/>
                    </a:cubicBezTo>
                    <a:cubicBezTo>
                      <a:pt x="155" y="199"/>
                      <a:pt x="199" y="154"/>
                      <a:pt x="199" y="99"/>
                    </a:cubicBezTo>
                    <a:cubicBezTo>
                      <a:pt x="199" y="44"/>
                      <a:pt x="155" y="0"/>
                      <a:pt x="100" y="0"/>
                    </a:cubicBezTo>
                    <a:close/>
                    <a:moveTo>
                      <a:pt x="126" y="27"/>
                    </a:moveTo>
                    <a:cubicBezTo>
                      <a:pt x="132" y="27"/>
                      <a:pt x="132" y="27"/>
                      <a:pt x="132" y="27"/>
                    </a:cubicBezTo>
                    <a:cubicBezTo>
                      <a:pt x="132" y="40"/>
                      <a:pt x="132" y="40"/>
                      <a:pt x="132" y="40"/>
                    </a:cubicBezTo>
                    <a:cubicBezTo>
                      <a:pt x="141" y="40"/>
                      <a:pt x="141" y="40"/>
                      <a:pt x="141" y="40"/>
                    </a:cubicBezTo>
                    <a:cubicBezTo>
                      <a:pt x="141" y="47"/>
                      <a:pt x="141" y="47"/>
                      <a:pt x="141" y="47"/>
                    </a:cubicBezTo>
                    <a:cubicBezTo>
                      <a:pt x="126" y="47"/>
                      <a:pt x="126" y="47"/>
                      <a:pt x="126" y="47"/>
                    </a:cubicBezTo>
                    <a:lnTo>
                      <a:pt x="126" y="27"/>
                    </a:lnTo>
                    <a:close/>
                    <a:moveTo>
                      <a:pt x="101" y="27"/>
                    </a:moveTo>
                    <a:cubicBezTo>
                      <a:pt x="107" y="27"/>
                      <a:pt x="107" y="27"/>
                      <a:pt x="107" y="27"/>
                    </a:cubicBezTo>
                    <a:cubicBezTo>
                      <a:pt x="112" y="34"/>
                      <a:pt x="112" y="34"/>
                      <a:pt x="112" y="34"/>
                    </a:cubicBezTo>
                    <a:cubicBezTo>
                      <a:pt x="116" y="27"/>
                      <a:pt x="116" y="27"/>
                      <a:pt x="116" y="27"/>
                    </a:cubicBezTo>
                    <a:cubicBezTo>
                      <a:pt x="123" y="27"/>
                      <a:pt x="123" y="27"/>
                      <a:pt x="123" y="27"/>
                    </a:cubicBezTo>
                    <a:cubicBezTo>
                      <a:pt x="123" y="47"/>
                      <a:pt x="123" y="47"/>
                      <a:pt x="123" y="47"/>
                    </a:cubicBezTo>
                    <a:cubicBezTo>
                      <a:pt x="116" y="47"/>
                      <a:pt x="116" y="47"/>
                      <a:pt x="116" y="47"/>
                    </a:cubicBezTo>
                    <a:cubicBezTo>
                      <a:pt x="116" y="37"/>
                      <a:pt x="116" y="37"/>
                      <a:pt x="116" y="37"/>
                    </a:cubicBezTo>
                    <a:cubicBezTo>
                      <a:pt x="112" y="44"/>
                      <a:pt x="112" y="44"/>
                      <a:pt x="112" y="44"/>
                    </a:cubicBezTo>
                    <a:cubicBezTo>
                      <a:pt x="111" y="44"/>
                      <a:pt x="111" y="44"/>
                      <a:pt x="111" y="44"/>
                    </a:cubicBezTo>
                    <a:cubicBezTo>
                      <a:pt x="107" y="37"/>
                      <a:pt x="107" y="37"/>
                      <a:pt x="107" y="37"/>
                    </a:cubicBezTo>
                    <a:cubicBezTo>
                      <a:pt x="107" y="47"/>
                      <a:pt x="107" y="47"/>
                      <a:pt x="107" y="47"/>
                    </a:cubicBezTo>
                    <a:cubicBezTo>
                      <a:pt x="101" y="47"/>
                      <a:pt x="101" y="47"/>
                      <a:pt x="101" y="47"/>
                    </a:cubicBezTo>
                    <a:cubicBezTo>
                      <a:pt x="101" y="27"/>
                      <a:pt x="101" y="27"/>
                      <a:pt x="101" y="27"/>
                    </a:cubicBezTo>
                    <a:close/>
                    <a:moveTo>
                      <a:pt x="80" y="27"/>
                    </a:moveTo>
                    <a:cubicBezTo>
                      <a:pt x="98" y="27"/>
                      <a:pt x="98" y="27"/>
                      <a:pt x="98" y="27"/>
                    </a:cubicBezTo>
                    <a:cubicBezTo>
                      <a:pt x="98" y="34"/>
                      <a:pt x="98" y="34"/>
                      <a:pt x="98" y="34"/>
                    </a:cubicBezTo>
                    <a:cubicBezTo>
                      <a:pt x="92" y="34"/>
                      <a:pt x="92" y="34"/>
                      <a:pt x="92" y="34"/>
                    </a:cubicBezTo>
                    <a:cubicBezTo>
                      <a:pt x="92" y="47"/>
                      <a:pt x="92" y="47"/>
                      <a:pt x="92" y="47"/>
                    </a:cubicBezTo>
                    <a:cubicBezTo>
                      <a:pt x="85" y="47"/>
                      <a:pt x="85" y="47"/>
                      <a:pt x="85" y="47"/>
                    </a:cubicBezTo>
                    <a:cubicBezTo>
                      <a:pt x="85" y="34"/>
                      <a:pt x="85" y="34"/>
                      <a:pt x="85" y="34"/>
                    </a:cubicBezTo>
                    <a:cubicBezTo>
                      <a:pt x="80" y="34"/>
                      <a:pt x="80" y="34"/>
                      <a:pt x="80" y="34"/>
                    </a:cubicBezTo>
                    <a:cubicBezTo>
                      <a:pt x="80" y="27"/>
                      <a:pt x="80" y="27"/>
                      <a:pt x="80" y="27"/>
                    </a:cubicBezTo>
                    <a:close/>
                    <a:moveTo>
                      <a:pt x="58" y="27"/>
                    </a:moveTo>
                    <a:cubicBezTo>
                      <a:pt x="64" y="27"/>
                      <a:pt x="64" y="27"/>
                      <a:pt x="64" y="27"/>
                    </a:cubicBezTo>
                    <a:cubicBezTo>
                      <a:pt x="64" y="34"/>
                      <a:pt x="64" y="34"/>
                      <a:pt x="64" y="34"/>
                    </a:cubicBezTo>
                    <a:cubicBezTo>
                      <a:pt x="70" y="34"/>
                      <a:pt x="70" y="34"/>
                      <a:pt x="70" y="34"/>
                    </a:cubicBezTo>
                    <a:cubicBezTo>
                      <a:pt x="70" y="27"/>
                      <a:pt x="70" y="27"/>
                      <a:pt x="70" y="27"/>
                    </a:cubicBezTo>
                    <a:cubicBezTo>
                      <a:pt x="77" y="27"/>
                      <a:pt x="77" y="27"/>
                      <a:pt x="77" y="27"/>
                    </a:cubicBezTo>
                    <a:cubicBezTo>
                      <a:pt x="77" y="47"/>
                      <a:pt x="77" y="47"/>
                      <a:pt x="77" y="47"/>
                    </a:cubicBezTo>
                    <a:cubicBezTo>
                      <a:pt x="70" y="47"/>
                      <a:pt x="70" y="47"/>
                      <a:pt x="70" y="47"/>
                    </a:cubicBezTo>
                    <a:cubicBezTo>
                      <a:pt x="70" y="40"/>
                      <a:pt x="70" y="40"/>
                      <a:pt x="70" y="40"/>
                    </a:cubicBezTo>
                    <a:cubicBezTo>
                      <a:pt x="64" y="40"/>
                      <a:pt x="64" y="40"/>
                      <a:pt x="64" y="40"/>
                    </a:cubicBezTo>
                    <a:cubicBezTo>
                      <a:pt x="64" y="47"/>
                      <a:pt x="64" y="47"/>
                      <a:pt x="64" y="47"/>
                    </a:cubicBezTo>
                    <a:cubicBezTo>
                      <a:pt x="58" y="47"/>
                      <a:pt x="58" y="47"/>
                      <a:pt x="58" y="47"/>
                    </a:cubicBezTo>
                    <a:lnTo>
                      <a:pt x="58" y="27"/>
                    </a:lnTo>
                    <a:close/>
                    <a:moveTo>
                      <a:pt x="142" y="160"/>
                    </a:moveTo>
                    <a:cubicBezTo>
                      <a:pt x="100" y="172"/>
                      <a:pt x="100" y="172"/>
                      <a:pt x="100" y="172"/>
                    </a:cubicBezTo>
                    <a:cubicBezTo>
                      <a:pt x="58" y="160"/>
                      <a:pt x="58" y="160"/>
                      <a:pt x="58" y="160"/>
                    </a:cubicBezTo>
                    <a:cubicBezTo>
                      <a:pt x="48" y="55"/>
                      <a:pt x="48" y="55"/>
                      <a:pt x="48" y="55"/>
                    </a:cubicBezTo>
                    <a:cubicBezTo>
                      <a:pt x="151" y="55"/>
                      <a:pt x="151" y="55"/>
                      <a:pt x="151" y="55"/>
                    </a:cubicBezTo>
                    <a:lnTo>
                      <a:pt x="142"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grpSp>
        <p:nvGrpSpPr>
          <p:cNvPr id="5" name="组合 4"/>
          <p:cNvGrpSpPr/>
          <p:nvPr/>
        </p:nvGrpSpPr>
        <p:grpSpPr>
          <a:xfrm>
            <a:off x="10388994" y="3851175"/>
            <a:ext cx="810521" cy="757813"/>
            <a:chOff x="10388994" y="3851175"/>
            <a:chExt cx="810521" cy="757813"/>
          </a:xfrm>
        </p:grpSpPr>
        <p:grpSp>
          <p:nvGrpSpPr>
            <p:cNvPr id="73" name="Group 16"/>
            <p:cNvGrpSpPr/>
            <p:nvPr/>
          </p:nvGrpSpPr>
          <p:grpSpPr>
            <a:xfrm>
              <a:off x="10388994" y="3851175"/>
              <a:ext cx="810521" cy="757813"/>
              <a:chOff x="3031990" y="3644898"/>
              <a:chExt cx="815928" cy="762868"/>
            </a:xfrm>
          </p:grpSpPr>
          <p:sp>
            <p:nvSpPr>
              <p:cNvPr id="74" name="Rectangular Callout 17"/>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75" name="Oval 18"/>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grpSp>
          <p:nvGrpSpPr>
            <p:cNvPr id="83" name="Group 58"/>
            <p:cNvGrpSpPr/>
            <p:nvPr/>
          </p:nvGrpSpPr>
          <p:grpSpPr>
            <a:xfrm>
              <a:off x="10654854" y="4087583"/>
              <a:ext cx="278799" cy="270087"/>
              <a:chOff x="2873375" y="930275"/>
              <a:chExt cx="914400" cy="885825"/>
            </a:xfrm>
            <a:solidFill>
              <a:schemeClr val="bg1"/>
            </a:solidFill>
          </p:grpSpPr>
          <p:sp>
            <p:nvSpPr>
              <p:cNvPr id="84" name="Freeform 10"/>
              <p:cNvSpPr>
                <a:spLocks/>
              </p:cNvSpPr>
              <p:nvPr/>
            </p:nvSpPr>
            <p:spPr bwMode="auto">
              <a:xfrm>
                <a:off x="3182938" y="1720850"/>
                <a:ext cx="295275" cy="95250"/>
              </a:xfrm>
              <a:custGeom>
                <a:avLst/>
                <a:gdLst/>
                <a:ahLst/>
                <a:cxnLst>
                  <a:cxn ang="0">
                    <a:pos x="83" y="21"/>
                  </a:cxn>
                  <a:cxn ang="0">
                    <a:pos x="77" y="12"/>
                  </a:cxn>
                  <a:cxn ang="0">
                    <a:pos x="75" y="0"/>
                  </a:cxn>
                  <a:cxn ang="0">
                    <a:pos x="17" y="0"/>
                  </a:cxn>
                  <a:cxn ang="0">
                    <a:pos x="15" y="12"/>
                  </a:cxn>
                  <a:cxn ang="0">
                    <a:pos x="9" y="21"/>
                  </a:cxn>
                  <a:cxn ang="0">
                    <a:pos x="4" y="28"/>
                  </a:cxn>
                  <a:cxn ang="0">
                    <a:pos x="46" y="28"/>
                  </a:cxn>
                  <a:cxn ang="0">
                    <a:pos x="88" y="28"/>
                  </a:cxn>
                  <a:cxn ang="0">
                    <a:pos x="83" y="21"/>
                  </a:cxn>
                </a:cxnLst>
                <a:rect l="0" t="0" r="r" b="b"/>
                <a:pathLst>
                  <a:path w="92" h="29">
                    <a:moveTo>
                      <a:pt x="83" y="21"/>
                    </a:moveTo>
                    <a:cubicBezTo>
                      <a:pt x="78" y="17"/>
                      <a:pt x="77" y="12"/>
                      <a:pt x="77" y="12"/>
                    </a:cubicBezTo>
                    <a:cubicBezTo>
                      <a:pt x="75" y="0"/>
                      <a:pt x="75" y="0"/>
                      <a:pt x="75" y="0"/>
                    </a:cubicBezTo>
                    <a:cubicBezTo>
                      <a:pt x="17" y="0"/>
                      <a:pt x="17" y="0"/>
                      <a:pt x="17" y="0"/>
                    </a:cubicBezTo>
                    <a:cubicBezTo>
                      <a:pt x="15" y="12"/>
                      <a:pt x="15" y="12"/>
                      <a:pt x="15" y="12"/>
                    </a:cubicBezTo>
                    <a:cubicBezTo>
                      <a:pt x="15" y="12"/>
                      <a:pt x="14" y="17"/>
                      <a:pt x="9" y="21"/>
                    </a:cubicBezTo>
                    <a:cubicBezTo>
                      <a:pt x="4" y="25"/>
                      <a:pt x="0" y="28"/>
                      <a:pt x="4" y="28"/>
                    </a:cubicBezTo>
                    <a:cubicBezTo>
                      <a:pt x="8" y="29"/>
                      <a:pt x="43" y="28"/>
                      <a:pt x="46" y="28"/>
                    </a:cubicBezTo>
                    <a:cubicBezTo>
                      <a:pt x="49" y="28"/>
                      <a:pt x="84" y="29"/>
                      <a:pt x="88" y="28"/>
                    </a:cubicBezTo>
                    <a:cubicBezTo>
                      <a:pt x="92" y="28"/>
                      <a:pt x="88" y="25"/>
                      <a:pt x="83" y="2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5" name="Freeform 11"/>
              <p:cNvSpPr>
                <a:spLocks/>
              </p:cNvSpPr>
              <p:nvPr/>
            </p:nvSpPr>
            <p:spPr bwMode="auto">
              <a:xfrm>
                <a:off x="3067050" y="1339850"/>
                <a:ext cx="292100" cy="171450"/>
              </a:xfrm>
              <a:custGeom>
                <a:avLst/>
                <a:gdLst/>
                <a:ahLst/>
                <a:cxnLst>
                  <a:cxn ang="0">
                    <a:pos x="16" y="45"/>
                  </a:cxn>
                  <a:cxn ang="0">
                    <a:pos x="38" y="25"/>
                  </a:cxn>
                  <a:cxn ang="0">
                    <a:pos x="64" y="42"/>
                  </a:cxn>
                  <a:cxn ang="0">
                    <a:pos x="16" y="45"/>
                  </a:cxn>
                </a:cxnLst>
                <a:rect l="0" t="0" r="r" b="b"/>
                <a:pathLst>
                  <a:path w="91" h="53">
                    <a:moveTo>
                      <a:pt x="16" y="45"/>
                    </a:moveTo>
                    <a:cubicBezTo>
                      <a:pt x="31" y="45"/>
                      <a:pt x="33" y="41"/>
                      <a:pt x="38" y="25"/>
                    </a:cubicBezTo>
                    <a:cubicBezTo>
                      <a:pt x="48" y="0"/>
                      <a:pt x="91" y="31"/>
                      <a:pt x="64" y="42"/>
                    </a:cubicBezTo>
                    <a:cubicBezTo>
                      <a:pt x="38" y="53"/>
                      <a:pt x="0" y="45"/>
                      <a:pt x="16" y="4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6" name="Freeform 12"/>
              <p:cNvSpPr>
                <a:spLocks noEditPoints="1"/>
              </p:cNvSpPr>
              <p:nvPr/>
            </p:nvSpPr>
            <p:spPr bwMode="auto">
              <a:xfrm>
                <a:off x="3259138" y="930275"/>
                <a:ext cx="403225" cy="484188"/>
              </a:xfrm>
              <a:custGeom>
                <a:avLst/>
                <a:gdLst/>
                <a:ahLst/>
                <a:cxnLst>
                  <a:cxn ang="0">
                    <a:pos x="117" y="6"/>
                  </a:cxn>
                  <a:cxn ang="0">
                    <a:pos x="89" y="13"/>
                  </a:cxn>
                  <a:cxn ang="0">
                    <a:pos x="8" y="128"/>
                  </a:cxn>
                  <a:cxn ang="0">
                    <a:pos x="8" y="142"/>
                  </a:cxn>
                  <a:cxn ang="0">
                    <a:pos x="21" y="139"/>
                  </a:cxn>
                  <a:cxn ang="0">
                    <a:pos x="116" y="35"/>
                  </a:cxn>
                  <a:cxn ang="0">
                    <a:pos x="117" y="6"/>
                  </a:cxn>
                  <a:cxn ang="0">
                    <a:pos x="96" y="20"/>
                  </a:cxn>
                  <a:cxn ang="0">
                    <a:pos x="91" y="15"/>
                  </a:cxn>
                  <a:cxn ang="0">
                    <a:pos x="109" y="8"/>
                  </a:cxn>
                  <a:cxn ang="0">
                    <a:pos x="96" y="20"/>
                  </a:cxn>
                </a:cxnLst>
                <a:rect l="0" t="0" r="r" b="b"/>
                <a:pathLst>
                  <a:path w="125" h="149">
                    <a:moveTo>
                      <a:pt x="117" y="6"/>
                    </a:moveTo>
                    <a:cubicBezTo>
                      <a:pt x="109" y="0"/>
                      <a:pt x="97" y="3"/>
                      <a:pt x="89" y="13"/>
                    </a:cubicBezTo>
                    <a:cubicBezTo>
                      <a:pt x="8" y="128"/>
                      <a:pt x="8" y="128"/>
                      <a:pt x="8" y="128"/>
                    </a:cubicBezTo>
                    <a:cubicBezTo>
                      <a:pt x="0" y="138"/>
                      <a:pt x="0" y="136"/>
                      <a:pt x="8" y="142"/>
                    </a:cubicBezTo>
                    <a:cubicBezTo>
                      <a:pt x="15" y="148"/>
                      <a:pt x="14" y="149"/>
                      <a:pt x="21" y="139"/>
                    </a:cubicBezTo>
                    <a:cubicBezTo>
                      <a:pt x="116" y="35"/>
                      <a:pt x="116" y="35"/>
                      <a:pt x="116" y="35"/>
                    </a:cubicBezTo>
                    <a:cubicBezTo>
                      <a:pt x="124" y="25"/>
                      <a:pt x="125" y="12"/>
                      <a:pt x="117" y="6"/>
                    </a:cubicBezTo>
                    <a:close/>
                    <a:moveTo>
                      <a:pt x="96" y="20"/>
                    </a:moveTo>
                    <a:cubicBezTo>
                      <a:pt x="96" y="20"/>
                      <a:pt x="95" y="19"/>
                      <a:pt x="91" y="15"/>
                    </a:cubicBezTo>
                    <a:cubicBezTo>
                      <a:pt x="97" y="6"/>
                      <a:pt x="109" y="8"/>
                      <a:pt x="109" y="8"/>
                    </a:cubicBezTo>
                    <a:cubicBezTo>
                      <a:pt x="98" y="14"/>
                      <a:pt x="96" y="20"/>
                      <a:pt x="96" y="2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7" name="Freeform 13"/>
              <p:cNvSpPr>
                <a:spLocks/>
              </p:cNvSpPr>
              <p:nvPr/>
            </p:nvSpPr>
            <p:spPr bwMode="auto">
              <a:xfrm>
                <a:off x="2873375" y="1076325"/>
                <a:ext cx="914400" cy="609600"/>
              </a:xfrm>
              <a:custGeom>
                <a:avLst/>
                <a:gdLst/>
                <a:ahLst/>
                <a:cxnLst>
                  <a:cxn ang="0">
                    <a:pos x="273" y="0"/>
                  </a:cxn>
                  <a:cxn ang="0">
                    <a:pos x="237" y="0"/>
                  </a:cxn>
                  <a:cxn ang="0">
                    <a:pos x="222" y="17"/>
                  </a:cxn>
                  <a:cxn ang="0">
                    <a:pos x="267" y="17"/>
                  </a:cxn>
                  <a:cxn ang="0">
                    <a:pos x="267" y="154"/>
                  </a:cxn>
                  <a:cxn ang="0">
                    <a:pos x="17" y="154"/>
                  </a:cxn>
                  <a:cxn ang="0">
                    <a:pos x="17" y="17"/>
                  </a:cxn>
                  <a:cxn ang="0">
                    <a:pos x="162" y="17"/>
                  </a:cxn>
                  <a:cxn ang="0">
                    <a:pos x="174" y="0"/>
                  </a:cxn>
                  <a:cxn ang="0">
                    <a:pos x="11" y="0"/>
                  </a:cxn>
                  <a:cxn ang="0">
                    <a:pos x="0" y="11"/>
                  </a:cxn>
                  <a:cxn ang="0">
                    <a:pos x="0" y="176"/>
                  </a:cxn>
                  <a:cxn ang="0">
                    <a:pos x="11" y="188"/>
                  </a:cxn>
                  <a:cxn ang="0">
                    <a:pos x="273" y="188"/>
                  </a:cxn>
                  <a:cxn ang="0">
                    <a:pos x="284" y="176"/>
                  </a:cxn>
                  <a:cxn ang="0">
                    <a:pos x="284" y="11"/>
                  </a:cxn>
                  <a:cxn ang="0">
                    <a:pos x="273" y="0"/>
                  </a:cxn>
                </a:cxnLst>
                <a:rect l="0" t="0" r="r" b="b"/>
                <a:pathLst>
                  <a:path w="284" h="188">
                    <a:moveTo>
                      <a:pt x="273" y="0"/>
                    </a:moveTo>
                    <a:cubicBezTo>
                      <a:pt x="237" y="0"/>
                      <a:pt x="237" y="0"/>
                      <a:pt x="237" y="0"/>
                    </a:cubicBezTo>
                    <a:cubicBezTo>
                      <a:pt x="222" y="17"/>
                      <a:pt x="222" y="17"/>
                      <a:pt x="222" y="17"/>
                    </a:cubicBezTo>
                    <a:cubicBezTo>
                      <a:pt x="267" y="17"/>
                      <a:pt x="267" y="17"/>
                      <a:pt x="267" y="17"/>
                    </a:cubicBezTo>
                    <a:cubicBezTo>
                      <a:pt x="267" y="154"/>
                      <a:pt x="267" y="154"/>
                      <a:pt x="267" y="154"/>
                    </a:cubicBezTo>
                    <a:cubicBezTo>
                      <a:pt x="17" y="154"/>
                      <a:pt x="17" y="154"/>
                      <a:pt x="17" y="154"/>
                    </a:cubicBezTo>
                    <a:cubicBezTo>
                      <a:pt x="17" y="17"/>
                      <a:pt x="17" y="17"/>
                      <a:pt x="17" y="17"/>
                    </a:cubicBezTo>
                    <a:cubicBezTo>
                      <a:pt x="162" y="17"/>
                      <a:pt x="162" y="17"/>
                      <a:pt x="162" y="17"/>
                    </a:cubicBezTo>
                    <a:cubicBezTo>
                      <a:pt x="174" y="0"/>
                      <a:pt x="174" y="0"/>
                      <a:pt x="174" y="0"/>
                    </a:cubicBezTo>
                    <a:cubicBezTo>
                      <a:pt x="11" y="0"/>
                      <a:pt x="11" y="0"/>
                      <a:pt x="11" y="0"/>
                    </a:cubicBezTo>
                    <a:cubicBezTo>
                      <a:pt x="5" y="0"/>
                      <a:pt x="0" y="5"/>
                      <a:pt x="0" y="11"/>
                    </a:cubicBezTo>
                    <a:cubicBezTo>
                      <a:pt x="0" y="176"/>
                      <a:pt x="0" y="176"/>
                      <a:pt x="0" y="176"/>
                    </a:cubicBezTo>
                    <a:cubicBezTo>
                      <a:pt x="0" y="183"/>
                      <a:pt x="5" y="188"/>
                      <a:pt x="11" y="188"/>
                    </a:cubicBezTo>
                    <a:cubicBezTo>
                      <a:pt x="273" y="188"/>
                      <a:pt x="273" y="188"/>
                      <a:pt x="273" y="188"/>
                    </a:cubicBezTo>
                    <a:cubicBezTo>
                      <a:pt x="279" y="188"/>
                      <a:pt x="284" y="183"/>
                      <a:pt x="284" y="176"/>
                    </a:cubicBezTo>
                    <a:cubicBezTo>
                      <a:pt x="284" y="11"/>
                      <a:pt x="284" y="11"/>
                      <a:pt x="284" y="11"/>
                    </a:cubicBezTo>
                    <a:cubicBezTo>
                      <a:pt x="284" y="5"/>
                      <a:pt x="279" y="0"/>
                      <a:pt x="27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sp>
        <p:nvSpPr>
          <p:cNvPr id="88" name="Text Placeholder 15"/>
          <p:cNvSpPr txBox="1">
            <a:spLocks/>
          </p:cNvSpPr>
          <p:nvPr/>
        </p:nvSpPr>
        <p:spPr>
          <a:xfrm>
            <a:off x="1002825"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Manager</a:t>
            </a:r>
          </a:p>
        </p:txBody>
      </p:sp>
      <p:sp>
        <p:nvSpPr>
          <p:cNvPr id="89" name="Text Placeholder 17"/>
          <p:cNvSpPr txBox="1">
            <a:spLocks/>
          </p:cNvSpPr>
          <p:nvPr/>
        </p:nvSpPr>
        <p:spPr>
          <a:xfrm>
            <a:off x="1002825"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a:solidFill>
                  <a:srgbClr val="262626">
                    <a:lumMod val="75000"/>
                    <a:lumOff val="25000"/>
                  </a:srgbClr>
                </a:solidFill>
                <a:latin typeface="Agency FB" panose="020B0503020202020204" pitchFamily="34" charset="0"/>
                <a:cs typeface="+mn-ea"/>
                <a:sym typeface="+mn-lt"/>
              </a:rPr>
              <a:t>项目负责人</a:t>
            </a:r>
            <a:endParaRPr lang="en-US" sz="2133" dirty="0">
              <a:solidFill>
                <a:srgbClr val="262626">
                  <a:lumMod val="75000"/>
                  <a:lumOff val="25000"/>
                </a:srgbClr>
              </a:solidFill>
              <a:latin typeface="Agency FB" panose="020B0503020202020204" pitchFamily="34" charset="0"/>
              <a:cs typeface="+mn-ea"/>
              <a:sym typeface="+mn-lt"/>
            </a:endParaRPr>
          </a:p>
        </p:txBody>
      </p:sp>
      <p:sp>
        <p:nvSpPr>
          <p:cNvPr id="90" name="Text Placeholder 20"/>
          <p:cNvSpPr txBox="1">
            <a:spLocks/>
          </p:cNvSpPr>
          <p:nvPr/>
        </p:nvSpPr>
        <p:spPr>
          <a:xfrm>
            <a:off x="3683673"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Programmer</a:t>
            </a:r>
          </a:p>
        </p:txBody>
      </p:sp>
      <p:sp>
        <p:nvSpPr>
          <p:cNvPr id="91" name="Text Placeholder 22"/>
          <p:cNvSpPr txBox="1">
            <a:spLocks/>
          </p:cNvSpPr>
          <p:nvPr/>
        </p:nvSpPr>
        <p:spPr>
          <a:xfrm>
            <a:off x="3683673"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smtClean="0">
                <a:solidFill>
                  <a:srgbClr val="262626">
                    <a:lumMod val="75000"/>
                    <a:lumOff val="25000"/>
                  </a:srgbClr>
                </a:solidFill>
                <a:latin typeface="Agency FB" panose="020B0503020202020204" pitchFamily="34" charset="0"/>
                <a:cs typeface="+mn-ea"/>
                <a:sym typeface="+mn-lt"/>
              </a:rPr>
              <a:t>公司经理</a:t>
            </a:r>
            <a:endParaRPr lang="en-US" sz="2133" dirty="0">
              <a:solidFill>
                <a:srgbClr val="262626">
                  <a:lumMod val="75000"/>
                  <a:lumOff val="25000"/>
                </a:srgbClr>
              </a:solidFill>
              <a:latin typeface="Agency FB" panose="020B0503020202020204" pitchFamily="34" charset="0"/>
              <a:cs typeface="+mn-ea"/>
              <a:sym typeface="+mn-lt"/>
            </a:endParaRPr>
          </a:p>
        </p:txBody>
      </p:sp>
      <p:sp>
        <p:nvSpPr>
          <p:cNvPr id="92" name="Text Placeholder 24"/>
          <p:cNvSpPr txBox="1">
            <a:spLocks/>
          </p:cNvSpPr>
          <p:nvPr/>
        </p:nvSpPr>
        <p:spPr>
          <a:xfrm>
            <a:off x="6364521"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Designer</a:t>
            </a:r>
          </a:p>
        </p:txBody>
      </p:sp>
      <p:sp>
        <p:nvSpPr>
          <p:cNvPr id="93" name="Text Placeholder 26"/>
          <p:cNvSpPr txBox="1">
            <a:spLocks/>
          </p:cNvSpPr>
          <p:nvPr/>
        </p:nvSpPr>
        <p:spPr>
          <a:xfrm>
            <a:off x="6364521"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a:solidFill>
                  <a:srgbClr val="262626">
                    <a:lumMod val="75000"/>
                    <a:lumOff val="25000"/>
                  </a:srgbClr>
                </a:solidFill>
                <a:latin typeface="Agency FB" panose="020B0503020202020204" pitchFamily="34" charset="0"/>
                <a:cs typeface="+mn-ea"/>
                <a:sym typeface="+mn-lt"/>
              </a:rPr>
              <a:t>招商</a:t>
            </a:r>
            <a:r>
              <a:rPr lang="zh-CN" altLang="en-US" sz="2133" dirty="0" smtClean="0">
                <a:solidFill>
                  <a:srgbClr val="262626">
                    <a:lumMod val="75000"/>
                    <a:lumOff val="25000"/>
                  </a:srgbClr>
                </a:solidFill>
                <a:latin typeface="Agency FB" panose="020B0503020202020204" pitchFamily="34" charset="0"/>
                <a:cs typeface="+mn-ea"/>
                <a:sym typeface="+mn-lt"/>
              </a:rPr>
              <a:t>合作</a:t>
            </a:r>
            <a:endParaRPr lang="en-US" sz="2133" dirty="0">
              <a:solidFill>
                <a:srgbClr val="262626">
                  <a:lumMod val="75000"/>
                  <a:lumOff val="25000"/>
                </a:srgbClr>
              </a:solidFill>
              <a:latin typeface="Agency FB" panose="020B0503020202020204" pitchFamily="34" charset="0"/>
              <a:cs typeface="+mn-ea"/>
              <a:sym typeface="+mn-lt"/>
            </a:endParaRPr>
          </a:p>
        </p:txBody>
      </p:sp>
      <p:sp>
        <p:nvSpPr>
          <p:cNvPr id="94" name="Text Placeholder 28"/>
          <p:cNvSpPr txBox="1">
            <a:spLocks/>
          </p:cNvSpPr>
          <p:nvPr/>
        </p:nvSpPr>
        <p:spPr>
          <a:xfrm>
            <a:off x="9045371"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Web Designer</a:t>
            </a:r>
          </a:p>
        </p:txBody>
      </p:sp>
      <p:sp>
        <p:nvSpPr>
          <p:cNvPr id="95" name="Text Placeholder 30"/>
          <p:cNvSpPr txBox="1">
            <a:spLocks/>
          </p:cNvSpPr>
          <p:nvPr/>
        </p:nvSpPr>
        <p:spPr>
          <a:xfrm>
            <a:off x="9045371"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smtClean="0">
                <a:solidFill>
                  <a:srgbClr val="262626">
                    <a:lumMod val="75000"/>
                    <a:lumOff val="25000"/>
                  </a:srgbClr>
                </a:solidFill>
                <a:latin typeface="Agency FB" panose="020B0503020202020204" pitchFamily="34" charset="0"/>
                <a:cs typeface="+mn-ea"/>
                <a:sym typeface="+mn-lt"/>
              </a:rPr>
              <a:t>工作详情</a:t>
            </a:r>
            <a:endParaRPr lang="en-US" sz="2133" dirty="0">
              <a:solidFill>
                <a:srgbClr val="262626">
                  <a:lumMod val="75000"/>
                  <a:lumOff val="25000"/>
                </a:srgbClr>
              </a:solidFill>
              <a:latin typeface="Agency FB" panose="020B0503020202020204" pitchFamily="34" charset="0"/>
              <a:cs typeface="+mn-ea"/>
              <a:sym typeface="+mn-lt"/>
            </a:endParaRPr>
          </a:p>
        </p:txBody>
      </p:sp>
      <p:grpSp>
        <p:nvGrpSpPr>
          <p:cNvPr id="2" name="组合 1"/>
          <p:cNvGrpSpPr/>
          <p:nvPr/>
        </p:nvGrpSpPr>
        <p:grpSpPr>
          <a:xfrm>
            <a:off x="2347546" y="3851175"/>
            <a:ext cx="810521" cy="757813"/>
            <a:chOff x="2347546" y="3851175"/>
            <a:chExt cx="810521" cy="757813"/>
          </a:xfrm>
        </p:grpSpPr>
        <p:grpSp>
          <p:nvGrpSpPr>
            <p:cNvPr id="64" name="Group 7"/>
            <p:cNvGrpSpPr/>
            <p:nvPr/>
          </p:nvGrpSpPr>
          <p:grpSpPr>
            <a:xfrm>
              <a:off x="2347546" y="3851175"/>
              <a:ext cx="810521" cy="757813"/>
              <a:chOff x="3031990" y="3644898"/>
              <a:chExt cx="815928" cy="762868"/>
            </a:xfrm>
          </p:grpSpPr>
          <p:sp>
            <p:nvSpPr>
              <p:cNvPr id="65" name="Rectangular Callout 8"/>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66" name="Oval 9"/>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sp>
          <p:nvSpPr>
            <p:cNvPr id="96" name="Freeform 20"/>
            <p:cNvSpPr>
              <a:spLocks noEditPoints="1"/>
            </p:cNvSpPr>
            <p:nvPr/>
          </p:nvSpPr>
          <p:spPr bwMode="auto">
            <a:xfrm>
              <a:off x="2575931" y="4099813"/>
              <a:ext cx="344903" cy="260537"/>
            </a:xfrm>
            <a:custGeom>
              <a:avLst/>
              <a:gdLst/>
              <a:ahLst/>
              <a:cxnLst>
                <a:cxn ang="0">
                  <a:pos x="61" y="9"/>
                </a:cxn>
                <a:cxn ang="0">
                  <a:pos x="53" y="0"/>
                </a:cxn>
                <a:cxn ang="0">
                  <a:pos x="25" y="8"/>
                </a:cxn>
                <a:cxn ang="0">
                  <a:pos x="9" y="9"/>
                </a:cxn>
                <a:cxn ang="0">
                  <a:pos x="0" y="57"/>
                </a:cxn>
                <a:cxn ang="0">
                  <a:pos x="78" y="65"/>
                </a:cxn>
                <a:cxn ang="0">
                  <a:pos x="86" y="17"/>
                </a:cxn>
                <a:cxn ang="0">
                  <a:pos x="31" y="8"/>
                </a:cxn>
                <a:cxn ang="0">
                  <a:pos x="53" y="5"/>
                </a:cxn>
                <a:cxn ang="0">
                  <a:pos x="56" y="9"/>
                </a:cxn>
                <a:cxn ang="0">
                  <a:pos x="31" y="8"/>
                </a:cxn>
                <a:cxn ang="0">
                  <a:pos x="78" y="14"/>
                </a:cxn>
                <a:cxn ang="0">
                  <a:pos x="81" y="23"/>
                </a:cxn>
                <a:cxn ang="0">
                  <a:pos x="77" y="28"/>
                </a:cxn>
                <a:cxn ang="0">
                  <a:pos x="50" y="28"/>
                </a:cxn>
                <a:cxn ang="0">
                  <a:pos x="31" y="33"/>
                </a:cxn>
                <a:cxn ang="0">
                  <a:pos x="6" y="24"/>
                </a:cxn>
                <a:cxn ang="0">
                  <a:pos x="9" y="14"/>
                </a:cxn>
                <a:cxn ang="0">
                  <a:pos x="52" y="37"/>
                </a:cxn>
                <a:cxn ang="0">
                  <a:pos x="36" y="39"/>
                </a:cxn>
                <a:cxn ang="0">
                  <a:pos x="34" y="34"/>
                </a:cxn>
                <a:cxn ang="0">
                  <a:pos x="50" y="32"/>
                </a:cxn>
                <a:cxn ang="0">
                  <a:pos x="78" y="60"/>
                </a:cxn>
                <a:cxn ang="0">
                  <a:pos x="6" y="57"/>
                </a:cxn>
                <a:cxn ang="0">
                  <a:pos x="9" y="57"/>
                </a:cxn>
                <a:cxn ang="0">
                  <a:pos x="62" y="56"/>
                </a:cxn>
                <a:cxn ang="0">
                  <a:pos x="9" y="54"/>
                </a:cxn>
                <a:cxn ang="0">
                  <a:pos x="6" y="30"/>
                </a:cxn>
                <a:cxn ang="0">
                  <a:pos x="9" y="31"/>
                </a:cxn>
                <a:cxn ang="0">
                  <a:pos x="31" y="37"/>
                </a:cxn>
                <a:cxn ang="0">
                  <a:pos x="50" y="43"/>
                </a:cxn>
                <a:cxn ang="0">
                  <a:pos x="56" y="37"/>
                </a:cxn>
                <a:cxn ang="0">
                  <a:pos x="78" y="31"/>
                </a:cxn>
                <a:cxn ang="0">
                  <a:pos x="81" y="51"/>
                </a:cxn>
                <a:cxn ang="0">
                  <a:pos x="68" y="54"/>
                </a:cxn>
                <a:cxn ang="0">
                  <a:pos x="68" y="57"/>
                </a:cxn>
                <a:cxn ang="0">
                  <a:pos x="81" y="56"/>
                </a:cxn>
                <a:cxn ang="0">
                  <a:pos x="78" y="60"/>
                </a:cxn>
              </a:cxnLst>
              <a:rect l="0" t="0" r="r" b="b"/>
              <a:pathLst>
                <a:path w="86" h="65">
                  <a:moveTo>
                    <a:pt x="78" y="9"/>
                  </a:moveTo>
                  <a:cubicBezTo>
                    <a:pt x="61" y="9"/>
                    <a:pt x="61" y="9"/>
                    <a:pt x="61" y="9"/>
                  </a:cubicBezTo>
                  <a:cubicBezTo>
                    <a:pt x="61" y="8"/>
                    <a:pt x="61" y="8"/>
                    <a:pt x="61" y="8"/>
                  </a:cubicBezTo>
                  <a:cubicBezTo>
                    <a:pt x="61" y="4"/>
                    <a:pt x="57" y="0"/>
                    <a:pt x="53" y="0"/>
                  </a:cubicBezTo>
                  <a:cubicBezTo>
                    <a:pt x="34" y="0"/>
                    <a:pt x="34" y="0"/>
                    <a:pt x="34" y="0"/>
                  </a:cubicBezTo>
                  <a:cubicBezTo>
                    <a:pt x="29" y="0"/>
                    <a:pt x="25" y="4"/>
                    <a:pt x="25" y="8"/>
                  </a:cubicBezTo>
                  <a:cubicBezTo>
                    <a:pt x="25" y="9"/>
                    <a:pt x="25" y="9"/>
                    <a:pt x="25" y="9"/>
                  </a:cubicBezTo>
                  <a:cubicBezTo>
                    <a:pt x="9" y="9"/>
                    <a:pt x="9" y="9"/>
                    <a:pt x="9" y="9"/>
                  </a:cubicBezTo>
                  <a:cubicBezTo>
                    <a:pt x="4" y="9"/>
                    <a:pt x="0" y="13"/>
                    <a:pt x="0" y="17"/>
                  </a:cubicBezTo>
                  <a:cubicBezTo>
                    <a:pt x="0" y="57"/>
                    <a:pt x="0" y="57"/>
                    <a:pt x="0" y="57"/>
                  </a:cubicBezTo>
                  <a:cubicBezTo>
                    <a:pt x="0" y="62"/>
                    <a:pt x="4" y="65"/>
                    <a:pt x="9" y="65"/>
                  </a:cubicBezTo>
                  <a:cubicBezTo>
                    <a:pt x="78" y="65"/>
                    <a:pt x="78" y="65"/>
                    <a:pt x="78" y="65"/>
                  </a:cubicBezTo>
                  <a:cubicBezTo>
                    <a:pt x="82" y="65"/>
                    <a:pt x="86" y="62"/>
                    <a:pt x="86" y="57"/>
                  </a:cubicBezTo>
                  <a:cubicBezTo>
                    <a:pt x="86" y="17"/>
                    <a:pt x="86" y="17"/>
                    <a:pt x="86" y="17"/>
                  </a:cubicBezTo>
                  <a:cubicBezTo>
                    <a:pt x="86" y="13"/>
                    <a:pt x="82" y="9"/>
                    <a:pt x="78" y="9"/>
                  </a:cubicBezTo>
                  <a:close/>
                  <a:moveTo>
                    <a:pt x="31" y="8"/>
                  </a:moveTo>
                  <a:cubicBezTo>
                    <a:pt x="31" y="7"/>
                    <a:pt x="32" y="5"/>
                    <a:pt x="34" y="5"/>
                  </a:cubicBezTo>
                  <a:cubicBezTo>
                    <a:pt x="53" y="5"/>
                    <a:pt x="53" y="5"/>
                    <a:pt x="53" y="5"/>
                  </a:cubicBezTo>
                  <a:cubicBezTo>
                    <a:pt x="54" y="5"/>
                    <a:pt x="56" y="7"/>
                    <a:pt x="56" y="8"/>
                  </a:cubicBezTo>
                  <a:cubicBezTo>
                    <a:pt x="56" y="9"/>
                    <a:pt x="56" y="9"/>
                    <a:pt x="56" y="9"/>
                  </a:cubicBezTo>
                  <a:cubicBezTo>
                    <a:pt x="31" y="9"/>
                    <a:pt x="31" y="9"/>
                    <a:pt x="31" y="9"/>
                  </a:cubicBezTo>
                  <a:lnTo>
                    <a:pt x="31" y="8"/>
                  </a:lnTo>
                  <a:close/>
                  <a:moveTo>
                    <a:pt x="9" y="14"/>
                  </a:moveTo>
                  <a:cubicBezTo>
                    <a:pt x="78" y="14"/>
                    <a:pt x="78" y="14"/>
                    <a:pt x="78" y="14"/>
                  </a:cubicBezTo>
                  <a:cubicBezTo>
                    <a:pt x="79" y="14"/>
                    <a:pt x="81" y="16"/>
                    <a:pt x="81" y="17"/>
                  </a:cubicBezTo>
                  <a:cubicBezTo>
                    <a:pt x="81" y="23"/>
                    <a:pt x="81" y="23"/>
                    <a:pt x="81" y="23"/>
                  </a:cubicBezTo>
                  <a:cubicBezTo>
                    <a:pt x="81" y="23"/>
                    <a:pt x="81" y="23"/>
                    <a:pt x="81" y="23"/>
                  </a:cubicBezTo>
                  <a:cubicBezTo>
                    <a:pt x="81" y="25"/>
                    <a:pt x="80" y="27"/>
                    <a:pt x="77" y="28"/>
                  </a:cubicBezTo>
                  <a:cubicBezTo>
                    <a:pt x="56" y="33"/>
                    <a:pt x="56" y="33"/>
                    <a:pt x="56" y="33"/>
                  </a:cubicBezTo>
                  <a:cubicBezTo>
                    <a:pt x="56" y="31"/>
                    <a:pt x="53" y="28"/>
                    <a:pt x="50" y="28"/>
                  </a:cubicBezTo>
                  <a:cubicBezTo>
                    <a:pt x="36" y="28"/>
                    <a:pt x="36" y="28"/>
                    <a:pt x="36" y="28"/>
                  </a:cubicBezTo>
                  <a:cubicBezTo>
                    <a:pt x="33" y="28"/>
                    <a:pt x="31" y="31"/>
                    <a:pt x="31" y="33"/>
                  </a:cubicBezTo>
                  <a:cubicBezTo>
                    <a:pt x="10" y="28"/>
                    <a:pt x="10" y="28"/>
                    <a:pt x="10" y="28"/>
                  </a:cubicBezTo>
                  <a:cubicBezTo>
                    <a:pt x="7" y="27"/>
                    <a:pt x="6" y="25"/>
                    <a:pt x="6" y="24"/>
                  </a:cubicBezTo>
                  <a:cubicBezTo>
                    <a:pt x="6" y="17"/>
                    <a:pt x="6" y="17"/>
                    <a:pt x="6" y="17"/>
                  </a:cubicBezTo>
                  <a:cubicBezTo>
                    <a:pt x="6" y="16"/>
                    <a:pt x="7" y="14"/>
                    <a:pt x="9" y="14"/>
                  </a:cubicBezTo>
                  <a:close/>
                  <a:moveTo>
                    <a:pt x="52" y="34"/>
                  </a:moveTo>
                  <a:cubicBezTo>
                    <a:pt x="52" y="37"/>
                    <a:pt x="52" y="37"/>
                    <a:pt x="52" y="37"/>
                  </a:cubicBezTo>
                  <a:cubicBezTo>
                    <a:pt x="52" y="38"/>
                    <a:pt x="51" y="39"/>
                    <a:pt x="50" y="39"/>
                  </a:cubicBezTo>
                  <a:cubicBezTo>
                    <a:pt x="36" y="39"/>
                    <a:pt x="36" y="39"/>
                    <a:pt x="36" y="39"/>
                  </a:cubicBezTo>
                  <a:cubicBezTo>
                    <a:pt x="35" y="39"/>
                    <a:pt x="34" y="38"/>
                    <a:pt x="34" y="37"/>
                  </a:cubicBezTo>
                  <a:cubicBezTo>
                    <a:pt x="34" y="34"/>
                    <a:pt x="34" y="34"/>
                    <a:pt x="34" y="34"/>
                  </a:cubicBezTo>
                  <a:cubicBezTo>
                    <a:pt x="34" y="33"/>
                    <a:pt x="35" y="32"/>
                    <a:pt x="36" y="32"/>
                  </a:cubicBezTo>
                  <a:cubicBezTo>
                    <a:pt x="50" y="32"/>
                    <a:pt x="50" y="32"/>
                    <a:pt x="50" y="32"/>
                  </a:cubicBezTo>
                  <a:cubicBezTo>
                    <a:pt x="51" y="32"/>
                    <a:pt x="52" y="33"/>
                    <a:pt x="52" y="34"/>
                  </a:cubicBezTo>
                  <a:close/>
                  <a:moveTo>
                    <a:pt x="78" y="60"/>
                  </a:moveTo>
                  <a:cubicBezTo>
                    <a:pt x="9" y="60"/>
                    <a:pt x="9" y="60"/>
                    <a:pt x="9" y="60"/>
                  </a:cubicBezTo>
                  <a:cubicBezTo>
                    <a:pt x="7" y="60"/>
                    <a:pt x="6" y="59"/>
                    <a:pt x="6" y="57"/>
                  </a:cubicBezTo>
                  <a:cubicBezTo>
                    <a:pt x="6" y="56"/>
                    <a:pt x="6" y="56"/>
                    <a:pt x="6" y="56"/>
                  </a:cubicBezTo>
                  <a:cubicBezTo>
                    <a:pt x="7" y="57"/>
                    <a:pt x="8" y="57"/>
                    <a:pt x="9" y="57"/>
                  </a:cubicBezTo>
                  <a:cubicBezTo>
                    <a:pt x="60" y="57"/>
                    <a:pt x="60" y="57"/>
                    <a:pt x="60" y="57"/>
                  </a:cubicBezTo>
                  <a:cubicBezTo>
                    <a:pt x="61" y="57"/>
                    <a:pt x="62" y="57"/>
                    <a:pt x="62" y="56"/>
                  </a:cubicBezTo>
                  <a:cubicBezTo>
                    <a:pt x="62" y="55"/>
                    <a:pt x="61" y="54"/>
                    <a:pt x="60" y="54"/>
                  </a:cubicBezTo>
                  <a:cubicBezTo>
                    <a:pt x="9" y="54"/>
                    <a:pt x="9" y="54"/>
                    <a:pt x="9" y="54"/>
                  </a:cubicBezTo>
                  <a:cubicBezTo>
                    <a:pt x="8" y="54"/>
                    <a:pt x="6" y="53"/>
                    <a:pt x="6" y="51"/>
                  </a:cubicBezTo>
                  <a:cubicBezTo>
                    <a:pt x="6" y="30"/>
                    <a:pt x="6" y="30"/>
                    <a:pt x="6" y="30"/>
                  </a:cubicBezTo>
                  <a:cubicBezTo>
                    <a:pt x="7" y="31"/>
                    <a:pt x="8" y="31"/>
                    <a:pt x="9" y="31"/>
                  </a:cubicBezTo>
                  <a:cubicBezTo>
                    <a:pt x="9" y="31"/>
                    <a:pt x="9" y="31"/>
                    <a:pt x="9" y="31"/>
                  </a:cubicBezTo>
                  <a:cubicBezTo>
                    <a:pt x="31" y="37"/>
                    <a:pt x="31" y="37"/>
                    <a:pt x="31" y="37"/>
                  </a:cubicBezTo>
                  <a:cubicBezTo>
                    <a:pt x="31" y="37"/>
                    <a:pt x="31" y="37"/>
                    <a:pt x="31" y="37"/>
                  </a:cubicBezTo>
                  <a:cubicBezTo>
                    <a:pt x="31" y="40"/>
                    <a:pt x="33" y="43"/>
                    <a:pt x="36" y="43"/>
                  </a:cubicBezTo>
                  <a:cubicBezTo>
                    <a:pt x="50" y="43"/>
                    <a:pt x="50" y="43"/>
                    <a:pt x="50" y="43"/>
                  </a:cubicBezTo>
                  <a:cubicBezTo>
                    <a:pt x="53" y="43"/>
                    <a:pt x="56" y="40"/>
                    <a:pt x="56" y="37"/>
                  </a:cubicBezTo>
                  <a:cubicBezTo>
                    <a:pt x="56" y="37"/>
                    <a:pt x="56" y="37"/>
                    <a:pt x="56" y="37"/>
                  </a:cubicBezTo>
                  <a:cubicBezTo>
                    <a:pt x="77" y="31"/>
                    <a:pt x="77" y="31"/>
                    <a:pt x="77" y="31"/>
                  </a:cubicBezTo>
                  <a:cubicBezTo>
                    <a:pt x="78" y="31"/>
                    <a:pt x="78" y="31"/>
                    <a:pt x="78" y="31"/>
                  </a:cubicBezTo>
                  <a:cubicBezTo>
                    <a:pt x="79" y="31"/>
                    <a:pt x="80" y="31"/>
                    <a:pt x="81" y="30"/>
                  </a:cubicBezTo>
                  <a:cubicBezTo>
                    <a:pt x="81" y="51"/>
                    <a:pt x="81" y="51"/>
                    <a:pt x="81" y="51"/>
                  </a:cubicBezTo>
                  <a:cubicBezTo>
                    <a:pt x="80" y="53"/>
                    <a:pt x="79" y="54"/>
                    <a:pt x="77" y="54"/>
                  </a:cubicBezTo>
                  <a:cubicBezTo>
                    <a:pt x="68" y="54"/>
                    <a:pt x="68" y="54"/>
                    <a:pt x="68" y="54"/>
                  </a:cubicBezTo>
                  <a:cubicBezTo>
                    <a:pt x="67" y="54"/>
                    <a:pt x="67" y="55"/>
                    <a:pt x="67" y="56"/>
                  </a:cubicBezTo>
                  <a:cubicBezTo>
                    <a:pt x="67" y="57"/>
                    <a:pt x="67" y="57"/>
                    <a:pt x="68" y="57"/>
                  </a:cubicBezTo>
                  <a:cubicBezTo>
                    <a:pt x="77" y="57"/>
                    <a:pt x="77" y="57"/>
                    <a:pt x="77" y="57"/>
                  </a:cubicBezTo>
                  <a:cubicBezTo>
                    <a:pt x="78" y="57"/>
                    <a:pt x="80" y="57"/>
                    <a:pt x="81" y="56"/>
                  </a:cubicBezTo>
                  <a:cubicBezTo>
                    <a:pt x="81" y="57"/>
                    <a:pt x="81" y="57"/>
                    <a:pt x="81" y="57"/>
                  </a:cubicBezTo>
                  <a:cubicBezTo>
                    <a:pt x="81" y="59"/>
                    <a:pt x="79" y="60"/>
                    <a:pt x="78" y="6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nvGrpSpPr>
          <p:cNvPr id="55" name="组合 54">
            <a:extLst>
              <a:ext uri="{FF2B5EF4-FFF2-40B4-BE49-F238E27FC236}">
                <a16:creationId xmlns:a16="http://schemas.microsoft.com/office/drawing/2014/main" xmlns="" id="{7EA85F88-DA79-4D0F-AA20-68E049141518}"/>
              </a:ext>
            </a:extLst>
          </p:cNvPr>
          <p:cNvGrpSpPr/>
          <p:nvPr/>
        </p:nvGrpSpPr>
        <p:grpSpPr>
          <a:xfrm rot="2837432">
            <a:off x="-1598404" y="-759951"/>
            <a:ext cx="4226169" cy="3054144"/>
            <a:chOff x="569602" y="-921225"/>
            <a:chExt cx="11136187" cy="8047838"/>
          </a:xfrm>
        </p:grpSpPr>
        <p:sp>
          <p:nvSpPr>
            <p:cNvPr id="56" name="椭圆 55">
              <a:extLst>
                <a:ext uri="{FF2B5EF4-FFF2-40B4-BE49-F238E27FC236}">
                  <a16:creationId xmlns:a16="http://schemas.microsoft.com/office/drawing/2014/main" xmlns="" id="{FBB6F6F4-B917-4D1F-AD6B-922331727B66}"/>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684743CD-6C2F-465C-B975-C9D76F0269C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9F2AC445-3F6E-4B2C-AEB9-CF5259D6472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1B2FF991-B5A4-48D3-8999-1E9DF4DBEFB3}"/>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xmlns="" id="{ED12A6AA-9037-4243-AAD0-3C4F7CEA805A}"/>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xmlns="" id="{265FDC09-379D-40CB-9022-3544B608EEB9}"/>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xmlns="" id="{0DDBC8C4-B58D-4760-A873-2C014FDCE6AC}"/>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xmlns="" id="{8448D91A-0957-402F-A5C8-FC7830B5ED3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8458426"/>
      </p:ext>
    </p:extLst>
  </p:cSld>
  <p:clrMapOvr>
    <a:masterClrMapping/>
  </p:clrMapOvr>
  <p:transition spd="slow"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up)">
                                      <p:cBhvr>
                                        <p:cTn id="18" dur="500"/>
                                        <p:tgtEl>
                                          <p:spTgt spid="89"/>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up)">
                                      <p:cBhvr>
                                        <p:cTn id="22" dur="500"/>
                                        <p:tgtEl>
                                          <p:spTgt spid="88"/>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p:cTn id="26" dur="500" fill="hold"/>
                                        <p:tgtEl>
                                          <p:spTgt spid="61"/>
                                        </p:tgtEl>
                                        <p:attrNameLst>
                                          <p:attrName>ppt_w</p:attrName>
                                        </p:attrNameLst>
                                      </p:cBhvr>
                                      <p:tavLst>
                                        <p:tav tm="0">
                                          <p:val>
                                            <p:fltVal val="0"/>
                                          </p:val>
                                        </p:tav>
                                        <p:tav tm="100000">
                                          <p:val>
                                            <p:strVal val="#ppt_w"/>
                                          </p:val>
                                        </p:tav>
                                      </p:tavLst>
                                    </p:anim>
                                    <p:anim calcmode="lin" valueType="num">
                                      <p:cBhvr>
                                        <p:cTn id="27" dur="500" fill="hold"/>
                                        <p:tgtEl>
                                          <p:spTgt spid="61"/>
                                        </p:tgtEl>
                                        <p:attrNameLst>
                                          <p:attrName>ppt_h</p:attrName>
                                        </p:attrNameLst>
                                      </p:cBhvr>
                                      <p:tavLst>
                                        <p:tav tm="0">
                                          <p:val>
                                            <p:fltVal val="0"/>
                                          </p:val>
                                        </p:tav>
                                        <p:tav tm="100000">
                                          <p:val>
                                            <p:strVal val="#ppt_h"/>
                                          </p:val>
                                        </p:tav>
                                      </p:tavLst>
                                    </p:anim>
                                    <p:animEffect transition="in" filter="fade">
                                      <p:cBhvr>
                                        <p:cTn id="28" dur="500"/>
                                        <p:tgtEl>
                                          <p:spTgt spid="61"/>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p:tgtEl>
                                          <p:spTgt spid="3"/>
                                        </p:tgtEl>
                                        <p:attrNameLst>
                                          <p:attrName>ppt_y</p:attrName>
                                        </p:attrNameLst>
                                      </p:cBhvr>
                                      <p:tavLst>
                                        <p:tav tm="0">
                                          <p:val>
                                            <p:strVal val="#ppt_y+#ppt_h*1.125000"/>
                                          </p:val>
                                        </p:tav>
                                        <p:tav tm="100000">
                                          <p:val>
                                            <p:strVal val="#ppt_y"/>
                                          </p:val>
                                        </p:tav>
                                      </p:tavLst>
                                    </p:anim>
                                    <p:animEffect transition="in" filter="wipe(up)">
                                      <p:cBhvr>
                                        <p:cTn id="33" dur="500"/>
                                        <p:tgtEl>
                                          <p:spTgt spid="3"/>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up)">
                                      <p:cBhvr>
                                        <p:cTn id="37" dur="500"/>
                                        <p:tgtEl>
                                          <p:spTgt spid="9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wipe(up)">
                                      <p:cBhvr>
                                        <p:cTn id="41" dur="500"/>
                                        <p:tgtEl>
                                          <p:spTgt spid="90"/>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animEffect transition="in" filter="fade">
                                      <p:cBhvr>
                                        <p:cTn id="47" dur="500"/>
                                        <p:tgtEl>
                                          <p:spTgt spid="62"/>
                                        </p:tgtEl>
                                      </p:cBhvr>
                                    </p:animEffect>
                                  </p:childTnLst>
                                </p:cTn>
                              </p:par>
                            </p:childTnLst>
                          </p:cTn>
                        </p:par>
                        <p:par>
                          <p:cTn id="48" fill="hold">
                            <p:stCondLst>
                              <p:cond delay="4500"/>
                            </p:stCondLst>
                            <p:childTnLst>
                              <p:par>
                                <p:cTn id="49" presetID="12" presetClass="entr" presetSubtype="4"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p:tgtEl>
                                          <p:spTgt spid="4"/>
                                        </p:tgtEl>
                                        <p:attrNameLst>
                                          <p:attrName>ppt_y</p:attrName>
                                        </p:attrNameLst>
                                      </p:cBhvr>
                                      <p:tavLst>
                                        <p:tav tm="0">
                                          <p:val>
                                            <p:strVal val="#ppt_y+#ppt_h*1.125000"/>
                                          </p:val>
                                        </p:tav>
                                        <p:tav tm="100000">
                                          <p:val>
                                            <p:strVal val="#ppt_y"/>
                                          </p:val>
                                        </p:tav>
                                      </p:tavLst>
                                    </p:anim>
                                    <p:animEffect transition="in" filter="wipe(up)">
                                      <p:cBhvr>
                                        <p:cTn id="52" dur="500"/>
                                        <p:tgtEl>
                                          <p:spTgt spid="4"/>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wipe(up)">
                                      <p:cBhvr>
                                        <p:cTn id="56" dur="500"/>
                                        <p:tgtEl>
                                          <p:spTgt spid="93"/>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wipe(up)">
                                      <p:cBhvr>
                                        <p:cTn id="60" dur="500"/>
                                        <p:tgtEl>
                                          <p:spTgt spid="92"/>
                                        </p:tgtEl>
                                      </p:cBhvr>
                                    </p:animEffect>
                                  </p:childTnLst>
                                </p:cTn>
                              </p:par>
                            </p:childTnLst>
                          </p:cTn>
                        </p:par>
                        <p:par>
                          <p:cTn id="61" fill="hold">
                            <p:stCondLst>
                              <p:cond delay="6000"/>
                            </p:stCondLst>
                            <p:childTnLst>
                              <p:par>
                                <p:cTn id="62" presetID="53" presetClass="entr" presetSubtype="16" fill="hold" nodeType="after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p:cTn id="64" dur="500" fill="hold"/>
                                        <p:tgtEl>
                                          <p:spTgt spid="63"/>
                                        </p:tgtEl>
                                        <p:attrNameLst>
                                          <p:attrName>ppt_w</p:attrName>
                                        </p:attrNameLst>
                                      </p:cBhvr>
                                      <p:tavLst>
                                        <p:tav tm="0">
                                          <p:val>
                                            <p:fltVal val="0"/>
                                          </p:val>
                                        </p:tav>
                                        <p:tav tm="100000">
                                          <p:val>
                                            <p:strVal val="#ppt_w"/>
                                          </p:val>
                                        </p:tav>
                                      </p:tavLst>
                                    </p:anim>
                                    <p:anim calcmode="lin" valueType="num">
                                      <p:cBhvr>
                                        <p:cTn id="65" dur="500" fill="hold"/>
                                        <p:tgtEl>
                                          <p:spTgt spid="63"/>
                                        </p:tgtEl>
                                        <p:attrNameLst>
                                          <p:attrName>ppt_h</p:attrName>
                                        </p:attrNameLst>
                                      </p:cBhvr>
                                      <p:tavLst>
                                        <p:tav tm="0">
                                          <p:val>
                                            <p:fltVal val="0"/>
                                          </p:val>
                                        </p:tav>
                                        <p:tav tm="100000">
                                          <p:val>
                                            <p:strVal val="#ppt_h"/>
                                          </p:val>
                                        </p:tav>
                                      </p:tavLst>
                                    </p:anim>
                                    <p:animEffect transition="in" filter="fade">
                                      <p:cBhvr>
                                        <p:cTn id="66" dur="500"/>
                                        <p:tgtEl>
                                          <p:spTgt spid="63"/>
                                        </p:tgtEl>
                                      </p:cBhvr>
                                    </p:animEffect>
                                  </p:childTnLst>
                                </p:cTn>
                              </p:par>
                            </p:childTnLst>
                          </p:cTn>
                        </p:par>
                        <p:par>
                          <p:cTn id="67" fill="hold">
                            <p:stCondLst>
                              <p:cond delay="6500"/>
                            </p:stCondLst>
                            <p:childTnLst>
                              <p:par>
                                <p:cTn id="68" presetID="12" presetClass="entr" presetSubtype="4"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p:tgtEl>
                                          <p:spTgt spid="5"/>
                                        </p:tgtEl>
                                        <p:attrNameLst>
                                          <p:attrName>ppt_y</p:attrName>
                                        </p:attrNameLst>
                                      </p:cBhvr>
                                      <p:tavLst>
                                        <p:tav tm="0">
                                          <p:val>
                                            <p:strVal val="#ppt_y+#ppt_h*1.125000"/>
                                          </p:val>
                                        </p:tav>
                                        <p:tav tm="100000">
                                          <p:val>
                                            <p:strVal val="#ppt_y"/>
                                          </p:val>
                                        </p:tav>
                                      </p:tavLst>
                                    </p:anim>
                                    <p:animEffect transition="in" filter="wipe(up)">
                                      <p:cBhvr>
                                        <p:cTn id="71" dur="500"/>
                                        <p:tgtEl>
                                          <p:spTgt spid="5"/>
                                        </p:tgtEl>
                                      </p:cBhvr>
                                    </p:animEffect>
                                  </p:childTnLst>
                                </p:cTn>
                              </p:par>
                            </p:childTnLst>
                          </p:cTn>
                        </p:par>
                        <p:par>
                          <p:cTn id="72" fill="hold">
                            <p:stCondLst>
                              <p:cond delay="7000"/>
                            </p:stCondLst>
                            <p:childTnLst>
                              <p:par>
                                <p:cTn id="73" presetID="22" presetClass="entr" presetSubtype="1" fill="hold" grpId="0" nodeType="after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wipe(up)">
                                      <p:cBhvr>
                                        <p:cTn id="75" dur="500"/>
                                        <p:tgtEl>
                                          <p:spTgt spid="95"/>
                                        </p:tgtEl>
                                      </p:cBhvr>
                                    </p:animEffect>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wipe(up)">
                                      <p:cBhvr>
                                        <p:cTn id="7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xmlns="" id="{CA3A21EE-F7A1-41A6-B29C-908E7B5DFCD4}"/>
              </a:ext>
            </a:extLst>
          </p:cNvPr>
          <p:cNvGrpSpPr/>
          <p:nvPr/>
        </p:nvGrpSpPr>
        <p:grpSpPr>
          <a:xfrm rot="6604501">
            <a:off x="8773714" y="5143094"/>
            <a:ext cx="4623511" cy="3341293"/>
            <a:chOff x="569602" y="-921225"/>
            <a:chExt cx="11136187" cy="8047838"/>
          </a:xfrm>
        </p:grpSpPr>
        <p:sp>
          <p:nvSpPr>
            <p:cNvPr id="67" name="椭圆 66">
              <a:extLst>
                <a:ext uri="{FF2B5EF4-FFF2-40B4-BE49-F238E27FC236}">
                  <a16:creationId xmlns:a16="http://schemas.microsoft.com/office/drawing/2014/main" xmlns="" id="{640A5898-8E9E-4BB7-8CEB-E720E1A96A11}"/>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xmlns="" id="{1CE5FC0F-CC46-43CC-9B19-C3070B7C56E1}"/>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xmlns="" id="{AD3C0B44-03BA-4198-AB73-0DE629625611}"/>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xmlns="" id="{21B04980-3F30-499C-916F-DCA07DE2354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xmlns="" id="{5A40EC34-70A6-4E6C-803F-6EAFEFBA60A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xmlns="" id="{928683BE-D032-4E9E-952B-6F43DBB4EE61}"/>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xmlns="" id="{5669BDBC-A850-4BF5-A9C0-E7A18401856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xmlns="" id="{3F9EF466-2CEB-4CDD-B216-B6872F330EF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09377" y="3000205"/>
            <a:ext cx="2696414" cy="1691274"/>
            <a:chOff x="509377" y="3000205"/>
            <a:chExt cx="2696414" cy="1691274"/>
          </a:xfrm>
        </p:grpSpPr>
        <p:grpSp>
          <p:nvGrpSpPr>
            <p:cNvPr id="100" name="Group 11"/>
            <p:cNvGrpSpPr/>
            <p:nvPr/>
          </p:nvGrpSpPr>
          <p:grpSpPr>
            <a:xfrm rot="18991278">
              <a:off x="509377" y="3000205"/>
              <a:ext cx="2696414" cy="1528728"/>
              <a:chOff x="1114569" y="1941390"/>
              <a:chExt cx="2170279" cy="1230437"/>
            </a:xfrm>
          </p:grpSpPr>
          <p:sp>
            <p:nvSpPr>
              <p:cNvPr id="101" name="Round Same Side Corner Rectangle 5"/>
              <p:cNvSpPr/>
              <p:nvPr/>
            </p:nvSpPr>
            <p:spPr>
              <a:xfrm rot="5400000">
                <a:off x="1584490" y="1471469"/>
                <a:ext cx="1230437" cy="2170279"/>
              </a:xfrm>
              <a:prstGeom prst="round2SameRect">
                <a:avLst>
                  <a:gd name="adj1" fmla="val 8581"/>
                  <a:gd name="adj2" fmla="val 0"/>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102" name="Group 10"/>
              <p:cNvGrpSpPr/>
              <p:nvPr/>
            </p:nvGrpSpPr>
            <p:grpSpPr>
              <a:xfrm>
                <a:off x="2734001" y="1995365"/>
                <a:ext cx="523220" cy="1122488"/>
                <a:chOff x="2734001" y="1995365"/>
                <a:chExt cx="523220" cy="1122488"/>
              </a:xfrm>
            </p:grpSpPr>
            <p:sp>
              <p:nvSpPr>
                <p:cNvPr id="103" name="Round Same Side Corner Rectangle 6"/>
                <p:cNvSpPr/>
                <p:nvPr/>
              </p:nvSpPr>
              <p:spPr>
                <a:xfrm rot="5400000">
                  <a:off x="2434366" y="2313721"/>
                  <a:ext cx="1122488" cy="485775"/>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104" name="Rectangle 8"/>
                <p:cNvSpPr/>
                <p:nvPr/>
              </p:nvSpPr>
              <p:spPr>
                <a:xfrm rot="5400000">
                  <a:off x="2682063" y="2294999"/>
                  <a:ext cx="627096" cy="523220"/>
                </a:xfrm>
                <a:prstGeom prst="rect">
                  <a:avLst/>
                </a:prstGeom>
              </p:spPr>
              <p:txBody>
                <a:bodyPr wrap="none">
                  <a:spAutoFit/>
                </a:bodyPr>
                <a:lstStyle/>
                <a:p>
                  <a:pPr algn="ctr"/>
                  <a:r>
                    <a:rPr lang="ar-SA" sz="2800" b="1" dirty="0">
                      <a:solidFill>
                        <a:schemeClr val="tx1">
                          <a:lumMod val="75000"/>
                          <a:lumOff val="25000"/>
                        </a:schemeClr>
                      </a:solidFill>
                      <a:cs typeface="+mn-ea"/>
                      <a:sym typeface="+mn-lt"/>
                    </a:rPr>
                    <a:t>01</a:t>
                  </a:r>
                  <a:endParaRPr lang="en-US" sz="2800" b="1" dirty="0">
                    <a:solidFill>
                      <a:schemeClr val="tx1">
                        <a:lumMod val="75000"/>
                        <a:lumOff val="25000"/>
                      </a:schemeClr>
                    </a:solidFill>
                    <a:cs typeface="+mn-ea"/>
                    <a:sym typeface="+mn-lt"/>
                  </a:endParaRPr>
                </a:p>
              </p:txBody>
            </p:sp>
          </p:grpSp>
        </p:grpSp>
        <p:sp>
          <p:nvSpPr>
            <p:cNvPr id="105" name="TextBox 7"/>
            <p:cNvSpPr txBox="1"/>
            <p:nvPr/>
          </p:nvSpPr>
          <p:spPr>
            <a:xfrm rot="18991278" flipH="1">
              <a:off x="1182089" y="3439556"/>
              <a:ext cx="1350951" cy="650063"/>
            </a:xfrm>
            <a:prstGeom prst="rect">
              <a:avLst/>
            </a:prstGeom>
            <a:noFill/>
          </p:spPr>
          <p:txBody>
            <a:bodyPr wrap="square" lIns="0" tIns="0" rIns="0" bIns="0" rtlCol="0" anchor="t">
              <a:spAutoFit/>
            </a:bodyPr>
            <a:lstStyle/>
            <a:p>
              <a:pPr lvl="0" defTabSz="914400">
                <a:spcBef>
                  <a:spcPct val="20000"/>
                </a:spcBef>
                <a:defRPr/>
              </a:pPr>
              <a:r>
                <a:rPr lang="en-US" sz="1200" b="1" dirty="0">
                  <a:solidFill>
                    <a:schemeClr val="bg1"/>
                  </a:solidFill>
                  <a:cs typeface="+mn-ea"/>
                  <a:sym typeface="+mn-lt"/>
                </a:rPr>
                <a:t>Title Goes Here </a:t>
              </a:r>
            </a:p>
            <a:p>
              <a:pPr lvl="0" defTabSz="914400">
                <a:spcBef>
                  <a:spcPct val="20000"/>
                </a:spcBef>
                <a:defRPr/>
              </a:pPr>
              <a:r>
                <a:rPr lang="en-US" sz="1000" dirty="0">
                  <a:solidFill>
                    <a:schemeClr val="bg1"/>
                  </a:solidFill>
                  <a:cs typeface="+mn-ea"/>
                  <a:sym typeface="+mn-lt"/>
                </a:rPr>
                <a:t>There are many variations</a:t>
              </a:r>
              <a:br>
                <a:rPr lang="en-US" sz="1000" dirty="0">
                  <a:solidFill>
                    <a:schemeClr val="bg1"/>
                  </a:solidFill>
                  <a:cs typeface="+mn-ea"/>
                  <a:sym typeface="+mn-lt"/>
                </a:rPr>
              </a:br>
              <a:r>
                <a:rPr lang="en-US" sz="1000" dirty="0">
                  <a:solidFill>
                    <a:schemeClr val="bg1"/>
                  </a:solidFill>
                  <a:cs typeface="+mn-ea"/>
                  <a:sym typeface="+mn-lt"/>
                </a:rPr>
                <a:t>of passages lorem</a:t>
              </a:r>
            </a:p>
          </p:txBody>
        </p:sp>
        <p:sp>
          <p:nvSpPr>
            <p:cNvPr id="106" name="Freeform 67"/>
            <p:cNvSpPr>
              <a:spLocks noChangeArrowheads="1"/>
            </p:cNvSpPr>
            <p:nvPr/>
          </p:nvSpPr>
          <p:spPr bwMode="auto">
            <a:xfrm rot="18991278">
              <a:off x="928269" y="4196876"/>
              <a:ext cx="425246" cy="49460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grpSp>
        <p:nvGrpSpPr>
          <p:cNvPr id="6" name="组合 5"/>
          <p:cNvGrpSpPr/>
          <p:nvPr/>
        </p:nvGrpSpPr>
        <p:grpSpPr>
          <a:xfrm>
            <a:off x="2135436" y="3000205"/>
            <a:ext cx="2696414" cy="1716043"/>
            <a:chOff x="2135436" y="3000205"/>
            <a:chExt cx="2696414" cy="1716043"/>
          </a:xfrm>
        </p:grpSpPr>
        <p:grpSp>
          <p:nvGrpSpPr>
            <p:cNvPr id="57" name="Group 19"/>
            <p:cNvGrpSpPr/>
            <p:nvPr/>
          </p:nvGrpSpPr>
          <p:grpSpPr>
            <a:xfrm rot="19020000">
              <a:off x="2135436" y="3000205"/>
              <a:ext cx="2696414" cy="1528728"/>
              <a:chOff x="1114569" y="1941390"/>
              <a:chExt cx="2170279" cy="1230437"/>
            </a:xfrm>
          </p:grpSpPr>
          <p:sp>
            <p:nvSpPr>
              <p:cNvPr id="58" name="Round Same Side Corner Rectangle 22"/>
              <p:cNvSpPr/>
              <p:nvPr/>
            </p:nvSpPr>
            <p:spPr>
              <a:xfrm rot="5400000">
                <a:off x="1584490" y="1471469"/>
                <a:ext cx="1230437" cy="2170279"/>
              </a:xfrm>
              <a:prstGeom prst="round2SameRect">
                <a:avLst>
                  <a:gd name="adj1" fmla="val 8581"/>
                  <a:gd name="adj2" fmla="val 0"/>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59" name="Group 23"/>
              <p:cNvGrpSpPr/>
              <p:nvPr/>
            </p:nvGrpSpPr>
            <p:grpSpPr>
              <a:xfrm>
                <a:off x="2734001" y="1995365"/>
                <a:ext cx="523220" cy="1122488"/>
                <a:chOff x="2734001" y="1995365"/>
                <a:chExt cx="523220" cy="1122488"/>
              </a:xfrm>
            </p:grpSpPr>
            <p:sp>
              <p:nvSpPr>
                <p:cNvPr id="97" name="Round Same Side Corner Rectangle 24"/>
                <p:cNvSpPr/>
                <p:nvPr/>
              </p:nvSpPr>
              <p:spPr>
                <a:xfrm rot="5400000">
                  <a:off x="2434366" y="2313721"/>
                  <a:ext cx="1122488" cy="485775"/>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98" name="Rectangle 25"/>
                <p:cNvSpPr/>
                <p:nvPr/>
              </p:nvSpPr>
              <p:spPr>
                <a:xfrm rot="5400000">
                  <a:off x="2739771" y="2294999"/>
                  <a:ext cx="511679" cy="523220"/>
                </a:xfrm>
                <a:prstGeom prst="rect">
                  <a:avLst/>
                </a:prstGeom>
              </p:spPr>
              <p:txBody>
                <a:bodyPr wrap="none">
                  <a:spAutoFit/>
                </a:bodyPr>
                <a:lstStyle/>
                <a:p>
                  <a:pPr algn="ctr"/>
                  <a:r>
                    <a:rPr lang="en-US" sz="2800" b="1" dirty="0">
                      <a:solidFill>
                        <a:schemeClr val="tx1">
                          <a:lumMod val="75000"/>
                          <a:lumOff val="25000"/>
                        </a:schemeClr>
                      </a:solidFill>
                      <a:cs typeface="+mn-ea"/>
                      <a:sym typeface="+mn-lt"/>
                    </a:rPr>
                    <a:t>02</a:t>
                  </a:r>
                </a:p>
              </p:txBody>
            </p:sp>
          </p:grpSp>
        </p:grpSp>
        <p:sp>
          <p:nvSpPr>
            <p:cNvPr id="99" name="TextBox 20"/>
            <p:cNvSpPr txBox="1"/>
            <p:nvPr/>
          </p:nvSpPr>
          <p:spPr>
            <a:xfrm rot="19020000" flipH="1">
              <a:off x="2880050" y="3612258"/>
              <a:ext cx="1350951" cy="458868"/>
            </a:xfrm>
            <a:prstGeom prst="rect">
              <a:avLst/>
            </a:prstGeom>
            <a:noFill/>
          </p:spPr>
          <p:txBody>
            <a:bodyPr wrap="square" lIns="0" tIns="0" rIns="0" bIns="0" rtlCol="0" anchor="t">
              <a:spAutoFit/>
            </a:bodyPr>
            <a:lstStyle/>
            <a:p>
              <a:pPr lvl="0" defTabSz="914400">
                <a:spcBef>
                  <a:spcPct val="20000"/>
                </a:spcBef>
                <a:defRPr/>
              </a:pPr>
              <a:r>
                <a:rPr lang="en-US" sz="1200" b="1" dirty="0">
                  <a:solidFill>
                    <a:schemeClr val="bg1"/>
                  </a:solidFill>
                  <a:cs typeface="+mn-ea"/>
                  <a:sym typeface="+mn-lt"/>
                </a:rPr>
                <a:t>Title Goes Here </a:t>
              </a:r>
            </a:p>
            <a:p>
              <a:pPr lvl="0" defTabSz="914400">
                <a:spcBef>
                  <a:spcPct val="20000"/>
                </a:spcBef>
                <a:defRPr/>
              </a:pPr>
              <a:r>
                <a:rPr lang="en-US" sz="1000" dirty="0">
                  <a:solidFill>
                    <a:schemeClr val="bg1"/>
                  </a:solidFill>
                  <a:cs typeface="+mn-ea"/>
                  <a:sym typeface="+mn-lt"/>
                </a:rPr>
                <a:t>There are many variations</a:t>
              </a:r>
            </a:p>
          </p:txBody>
        </p:sp>
        <p:sp>
          <p:nvSpPr>
            <p:cNvPr id="107" name="Freeform 76"/>
            <p:cNvSpPr>
              <a:spLocks noChangeArrowheads="1"/>
            </p:cNvSpPr>
            <p:nvPr/>
          </p:nvSpPr>
          <p:spPr bwMode="auto">
            <a:xfrm rot="19020000">
              <a:off x="2675737" y="4261216"/>
              <a:ext cx="263720" cy="455032"/>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grpSp>
        <p:nvGrpSpPr>
          <p:cNvPr id="7" name="组合 6"/>
          <p:cNvGrpSpPr/>
          <p:nvPr/>
        </p:nvGrpSpPr>
        <p:grpSpPr>
          <a:xfrm>
            <a:off x="3761495" y="3000205"/>
            <a:ext cx="2696414" cy="1702854"/>
            <a:chOff x="3761495" y="3000205"/>
            <a:chExt cx="2696414" cy="1702854"/>
          </a:xfrm>
        </p:grpSpPr>
        <p:grpSp>
          <p:nvGrpSpPr>
            <p:cNvPr id="51" name="Group 27"/>
            <p:cNvGrpSpPr/>
            <p:nvPr/>
          </p:nvGrpSpPr>
          <p:grpSpPr>
            <a:xfrm rot="19020000">
              <a:off x="3761495" y="3000205"/>
              <a:ext cx="2696414" cy="1528728"/>
              <a:chOff x="1114569" y="1941390"/>
              <a:chExt cx="2170279" cy="1230437"/>
            </a:xfrm>
          </p:grpSpPr>
          <p:sp>
            <p:nvSpPr>
              <p:cNvPr id="52" name="Round Same Side Corner Rectangle 30"/>
              <p:cNvSpPr/>
              <p:nvPr/>
            </p:nvSpPr>
            <p:spPr>
              <a:xfrm rot="5400000">
                <a:off x="1584490" y="1471469"/>
                <a:ext cx="1230437" cy="2170279"/>
              </a:xfrm>
              <a:prstGeom prst="round2SameRect">
                <a:avLst>
                  <a:gd name="adj1" fmla="val 8581"/>
                  <a:gd name="adj2" fmla="val 0"/>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53" name="Group 31"/>
              <p:cNvGrpSpPr/>
              <p:nvPr/>
            </p:nvGrpSpPr>
            <p:grpSpPr>
              <a:xfrm>
                <a:off x="2734001" y="1995365"/>
                <a:ext cx="523220" cy="1122488"/>
                <a:chOff x="2734001" y="1995365"/>
                <a:chExt cx="523220" cy="1122488"/>
              </a:xfrm>
            </p:grpSpPr>
            <p:sp>
              <p:nvSpPr>
                <p:cNvPr id="54" name="Round Same Side Corner Rectangle 32"/>
                <p:cNvSpPr/>
                <p:nvPr/>
              </p:nvSpPr>
              <p:spPr>
                <a:xfrm rot="5400000">
                  <a:off x="2434366" y="2313721"/>
                  <a:ext cx="1122488" cy="485775"/>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55" name="Rectangle 33"/>
                <p:cNvSpPr/>
                <p:nvPr/>
              </p:nvSpPr>
              <p:spPr>
                <a:xfrm rot="5400000">
                  <a:off x="2736565" y="2294999"/>
                  <a:ext cx="518091" cy="523220"/>
                </a:xfrm>
                <a:prstGeom prst="rect">
                  <a:avLst/>
                </a:prstGeom>
              </p:spPr>
              <p:txBody>
                <a:bodyPr wrap="none">
                  <a:spAutoFit/>
                </a:bodyPr>
                <a:lstStyle/>
                <a:p>
                  <a:pPr algn="ctr"/>
                  <a:r>
                    <a:rPr lang="en-US" sz="2800" b="1" dirty="0">
                      <a:solidFill>
                        <a:schemeClr val="tx1">
                          <a:lumMod val="75000"/>
                          <a:lumOff val="25000"/>
                        </a:schemeClr>
                      </a:solidFill>
                      <a:cs typeface="+mn-ea"/>
                      <a:sym typeface="+mn-lt"/>
                    </a:rPr>
                    <a:t>03</a:t>
                  </a:r>
                </a:p>
              </p:txBody>
            </p:sp>
          </p:grpSp>
        </p:grpSp>
        <p:sp>
          <p:nvSpPr>
            <p:cNvPr id="56" name="TextBox 28"/>
            <p:cNvSpPr txBox="1"/>
            <p:nvPr/>
          </p:nvSpPr>
          <p:spPr>
            <a:xfrm rot="19020000" flipH="1">
              <a:off x="4506109" y="3612258"/>
              <a:ext cx="1350951" cy="458868"/>
            </a:xfrm>
            <a:prstGeom prst="rect">
              <a:avLst/>
            </a:prstGeom>
            <a:noFill/>
          </p:spPr>
          <p:txBody>
            <a:bodyPr wrap="square" lIns="0" tIns="0" rIns="0" bIns="0" rtlCol="0" anchor="t">
              <a:spAutoFit/>
            </a:bodyPr>
            <a:lstStyle/>
            <a:p>
              <a:pPr lvl="0" defTabSz="914400">
                <a:spcBef>
                  <a:spcPct val="20000"/>
                </a:spcBef>
                <a:defRPr/>
              </a:pPr>
              <a:r>
                <a:rPr lang="en-US" sz="1200" b="1" dirty="0">
                  <a:solidFill>
                    <a:schemeClr val="bg1"/>
                  </a:solidFill>
                  <a:cs typeface="+mn-ea"/>
                  <a:sym typeface="+mn-lt"/>
                </a:rPr>
                <a:t>Title Goes Here </a:t>
              </a:r>
            </a:p>
            <a:p>
              <a:pPr lvl="0" defTabSz="914400">
                <a:spcBef>
                  <a:spcPct val="20000"/>
                </a:spcBef>
                <a:defRPr/>
              </a:pPr>
              <a:r>
                <a:rPr lang="en-US" sz="1000" dirty="0">
                  <a:solidFill>
                    <a:schemeClr val="bg1"/>
                  </a:solidFill>
                  <a:cs typeface="+mn-ea"/>
                  <a:sym typeface="+mn-lt"/>
                </a:rPr>
                <a:t>There are many variations</a:t>
              </a:r>
            </a:p>
          </p:txBody>
        </p:sp>
        <p:sp>
          <p:nvSpPr>
            <p:cNvPr id="108" name="Freeform 116"/>
            <p:cNvSpPr>
              <a:spLocks noChangeArrowheads="1"/>
            </p:cNvSpPr>
            <p:nvPr/>
          </p:nvSpPr>
          <p:spPr bwMode="auto">
            <a:xfrm rot="19020000">
              <a:off x="4233758" y="4274404"/>
              <a:ext cx="415358" cy="42865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sp>
        <p:nvSpPr>
          <p:cNvPr id="109" name="Freeform 22"/>
          <p:cNvSpPr>
            <a:spLocks noChangeArrowheads="1"/>
          </p:cNvSpPr>
          <p:nvPr/>
        </p:nvSpPr>
        <p:spPr bwMode="auto">
          <a:xfrm rot="19020000">
            <a:off x="5919763" y="4284072"/>
            <a:ext cx="395564" cy="395663"/>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cxnSp>
        <p:nvCxnSpPr>
          <p:cNvPr id="4" name="直接连接符 3"/>
          <p:cNvCxnSpPr/>
          <p:nvPr/>
        </p:nvCxnSpPr>
        <p:spPr>
          <a:xfrm>
            <a:off x="6959600" y="1827819"/>
            <a:ext cx="0" cy="3873500"/>
          </a:xfrm>
          <a:prstGeom prst="line">
            <a:avLst/>
          </a:prstGeom>
          <a:ln>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7158003" y="1572026"/>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Agency FB" panose="020B0503020202020204" pitchFamily="34" charset="0"/>
                <a:cs typeface="Arial" panose="020B0604020202020204" pitchFamily="34" charset="0"/>
              </a:rPr>
              <a:t>产品</a:t>
            </a:r>
            <a:r>
              <a:rPr lang="zh-CN" altLang="en-US" b="1" dirty="0">
                <a:solidFill>
                  <a:schemeClr val="tx1">
                    <a:lumMod val="65000"/>
                    <a:lumOff val="35000"/>
                  </a:schemeClr>
                </a:solidFill>
                <a:latin typeface="Agency FB" panose="020B0503020202020204" pitchFamily="34" charset="0"/>
                <a:cs typeface="Arial" panose="020B0604020202020204" pitchFamily="34" charset="0"/>
              </a:rPr>
              <a:t>研发</a:t>
            </a:r>
          </a:p>
        </p:txBody>
      </p:sp>
      <p:sp>
        <p:nvSpPr>
          <p:cNvPr id="111" name="矩形 110"/>
          <p:cNvSpPr>
            <a:spLocks noChangeArrowheads="1"/>
          </p:cNvSpPr>
          <p:nvPr/>
        </p:nvSpPr>
        <p:spPr bwMode="auto">
          <a:xfrm>
            <a:off x="7174332" y="1903657"/>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sp>
        <p:nvSpPr>
          <p:cNvPr id="112" name="文本框 111"/>
          <p:cNvSpPr txBox="1"/>
          <p:nvPr/>
        </p:nvSpPr>
        <p:spPr>
          <a:xfrm>
            <a:off x="7158003" y="2777001"/>
            <a:ext cx="1107996" cy="369332"/>
          </a:xfrm>
          <a:prstGeom prst="rect">
            <a:avLst/>
          </a:prstGeom>
          <a:noFill/>
        </p:spPr>
        <p:txBody>
          <a:bodyPr wrap="none" rtlCol="0">
            <a:spAutoFit/>
          </a:bodyPr>
          <a:lstStyle/>
          <a:p>
            <a:r>
              <a:rPr lang="zh-CN" altLang="en-US" b="1" dirty="0">
                <a:solidFill>
                  <a:schemeClr val="tx1">
                    <a:lumMod val="65000"/>
                    <a:lumOff val="35000"/>
                  </a:schemeClr>
                </a:solidFill>
                <a:latin typeface="Agency FB" panose="020B0503020202020204" pitchFamily="34" charset="0"/>
                <a:cs typeface="Arial" panose="020B0604020202020204" pitchFamily="34" charset="0"/>
              </a:rPr>
              <a:t>产品生产</a:t>
            </a:r>
          </a:p>
        </p:txBody>
      </p:sp>
      <p:sp>
        <p:nvSpPr>
          <p:cNvPr id="113" name="矩形 112"/>
          <p:cNvSpPr>
            <a:spLocks noChangeArrowheads="1"/>
          </p:cNvSpPr>
          <p:nvPr/>
        </p:nvSpPr>
        <p:spPr bwMode="auto">
          <a:xfrm>
            <a:off x="7174332" y="3108632"/>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sp>
        <p:nvSpPr>
          <p:cNvPr id="114" name="文本框 113"/>
          <p:cNvSpPr txBox="1"/>
          <p:nvPr/>
        </p:nvSpPr>
        <p:spPr>
          <a:xfrm>
            <a:off x="7174332" y="3981976"/>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Agency FB" panose="020B0503020202020204" pitchFamily="34" charset="0"/>
                <a:cs typeface="Arial" panose="020B0604020202020204" pitchFamily="34" charset="0"/>
              </a:rPr>
              <a:t>产品销售</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15" name="矩形 114"/>
          <p:cNvSpPr>
            <a:spLocks noChangeArrowheads="1"/>
          </p:cNvSpPr>
          <p:nvPr/>
        </p:nvSpPr>
        <p:spPr bwMode="auto">
          <a:xfrm>
            <a:off x="7190661" y="4313607"/>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sp>
        <p:nvSpPr>
          <p:cNvPr id="116" name="文本框 115"/>
          <p:cNvSpPr txBox="1"/>
          <p:nvPr/>
        </p:nvSpPr>
        <p:spPr>
          <a:xfrm>
            <a:off x="7190661" y="5001857"/>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Agency FB" panose="020B0503020202020204" pitchFamily="34" charset="0"/>
                <a:cs typeface="Arial" panose="020B0604020202020204" pitchFamily="34" charset="0"/>
              </a:rPr>
              <a:t>产品后勤</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17" name="矩形 116"/>
          <p:cNvSpPr>
            <a:spLocks noChangeArrowheads="1"/>
          </p:cNvSpPr>
          <p:nvPr/>
        </p:nvSpPr>
        <p:spPr bwMode="auto">
          <a:xfrm>
            <a:off x="7206990" y="5333488"/>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grpSp>
        <p:nvGrpSpPr>
          <p:cNvPr id="48" name="组合 47">
            <a:extLst>
              <a:ext uri="{FF2B5EF4-FFF2-40B4-BE49-F238E27FC236}">
                <a16:creationId xmlns:a16="http://schemas.microsoft.com/office/drawing/2014/main" xmlns="" id="{C725F8F7-F953-4311-847C-5384B2B0BB4C}"/>
              </a:ext>
            </a:extLst>
          </p:cNvPr>
          <p:cNvGrpSpPr/>
          <p:nvPr/>
        </p:nvGrpSpPr>
        <p:grpSpPr>
          <a:xfrm rot="2837432">
            <a:off x="-1598404" y="-759951"/>
            <a:ext cx="4226169" cy="3054144"/>
            <a:chOff x="569602" y="-921225"/>
            <a:chExt cx="11136187" cy="8047838"/>
          </a:xfrm>
        </p:grpSpPr>
        <p:sp>
          <p:nvSpPr>
            <p:cNvPr id="49" name="椭圆 48">
              <a:extLst>
                <a:ext uri="{FF2B5EF4-FFF2-40B4-BE49-F238E27FC236}">
                  <a16:creationId xmlns:a16="http://schemas.microsoft.com/office/drawing/2014/main" xmlns="" id="{2AC07BAB-5288-4CA2-B44E-630F3B329C3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A7306152-7293-4B27-99F0-A2B779AEA28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B310F7F0-B449-4FF3-A138-58A6C6378FBD}"/>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F222DD7C-F373-4D81-8D3F-6B2111B91A0F}"/>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xmlns="" id="{F0821114-E93B-44C3-A589-C4699779EBA4}"/>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E6764B5E-86D8-47B1-803B-187AB548BCA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5CFC0D72-8C0B-44FA-9156-9CFE0322A32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xmlns="" id="{2FF711FB-B787-464F-9A68-5A6C9A792F5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3853346"/>
      </p:ext>
    </p:extLst>
  </p:cSld>
  <p:clrMapOvr>
    <a:masterClrMapping/>
  </p:clrMapOvr>
  <p:transition spd="slow" advTm="8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14:bounceEnd="60000">
                                          <p:cBhvr additive="base">
                                            <p:cTn id="11" dur="150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14:bounceEnd="60000">
                                          <p:cBhvr additive="base">
                                            <p:cTn id="15" dur="15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16" dur="1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up)">
                                          <p:cBhvr>
                                            <p:cTn id="24" dur="500"/>
                                            <p:tgtEl>
                                              <p:spTgt spid="110"/>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up)">
                                          <p:cBhvr>
                                            <p:cTn id="28" dur="500"/>
                                            <p:tgtEl>
                                              <p:spTgt spid="111"/>
                                            </p:tgtEl>
                                          </p:cBhvr>
                                        </p:animEffect>
                                      </p:childTnLst>
                                    </p:cTn>
                                  </p:par>
                                </p:childTnLst>
                              </p:cTn>
                            </p:par>
                            <p:par>
                              <p:cTn id="29" fill="hold">
                                <p:stCondLst>
                                  <p:cond delay="3500"/>
                                </p:stCondLst>
                                <p:childTnLst>
                                  <p:par>
                                    <p:cTn id="30" presetID="22" presetClass="entr" presetSubtype="1" fill="hold" grpId="0" nodeType="after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up)">
                                          <p:cBhvr>
                                            <p:cTn id="32" dur="500"/>
                                            <p:tgtEl>
                                              <p:spTgt spid="112"/>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up)">
                                          <p:cBhvr>
                                            <p:cTn id="36" dur="500"/>
                                            <p:tgtEl>
                                              <p:spTgt spid="113"/>
                                            </p:tgtEl>
                                          </p:cBhvr>
                                        </p:animEffect>
                                      </p:childTnLst>
                                    </p:cTn>
                                  </p:par>
                                </p:childTnLst>
                              </p:cTn>
                            </p:par>
                            <p:par>
                              <p:cTn id="37" fill="hold">
                                <p:stCondLst>
                                  <p:cond delay="4500"/>
                                </p:stCondLst>
                                <p:childTnLst>
                                  <p:par>
                                    <p:cTn id="38" presetID="22" presetClass="entr" presetSubtype="1" fill="hold" grpId="0" nodeType="after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wipe(up)">
                                          <p:cBhvr>
                                            <p:cTn id="40" dur="500"/>
                                            <p:tgtEl>
                                              <p:spTgt spid="114"/>
                                            </p:tgtEl>
                                          </p:cBhvr>
                                        </p:animEffect>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wipe(up)">
                                          <p:cBhvr>
                                            <p:cTn id="44" dur="500"/>
                                            <p:tgtEl>
                                              <p:spTgt spid="115"/>
                                            </p:tgtEl>
                                          </p:cBhvr>
                                        </p:animEffect>
                                      </p:childTnLst>
                                    </p:cTn>
                                  </p:par>
                                </p:childTnLst>
                              </p:cTn>
                            </p:par>
                            <p:par>
                              <p:cTn id="45" fill="hold">
                                <p:stCondLst>
                                  <p:cond delay="5500"/>
                                </p:stCondLst>
                                <p:childTnLst>
                                  <p:par>
                                    <p:cTn id="46" presetID="22" presetClass="entr" presetSubtype="1"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up)">
                                          <p:cBhvr>
                                            <p:cTn id="48" dur="500"/>
                                            <p:tgtEl>
                                              <p:spTgt spid="116"/>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ipe(up)">
                                          <p:cBhvr>
                                            <p:cTn id="5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500" fill="hold"/>
                                            <p:tgtEl>
                                              <p:spTgt spid="3"/>
                                            </p:tgtEl>
                                            <p:attrNameLst>
                                              <p:attrName>ppt_x</p:attrName>
                                            </p:attrNameLst>
                                          </p:cBhvr>
                                          <p:tavLst>
                                            <p:tav tm="0">
                                              <p:val>
                                                <p:strVal val="0-#ppt_w/2"/>
                                              </p:val>
                                            </p:tav>
                                            <p:tav tm="100000">
                                              <p:val>
                                                <p:strVal val="#ppt_x"/>
                                              </p:val>
                                            </p:tav>
                                          </p:tavLst>
                                        </p:anim>
                                        <p:anim calcmode="lin" valueType="num">
                                          <p:cBhvr additive="base">
                                            <p:cTn id="16" dur="1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up)">
                                          <p:cBhvr>
                                            <p:cTn id="24" dur="500"/>
                                            <p:tgtEl>
                                              <p:spTgt spid="110"/>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up)">
                                          <p:cBhvr>
                                            <p:cTn id="28" dur="500"/>
                                            <p:tgtEl>
                                              <p:spTgt spid="111"/>
                                            </p:tgtEl>
                                          </p:cBhvr>
                                        </p:animEffect>
                                      </p:childTnLst>
                                    </p:cTn>
                                  </p:par>
                                </p:childTnLst>
                              </p:cTn>
                            </p:par>
                            <p:par>
                              <p:cTn id="29" fill="hold">
                                <p:stCondLst>
                                  <p:cond delay="3500"/>
                                </p:stCondLst>
                                <p:childTnLst>
                                  <p:par>
                                    <p:cTn id="30" presetID="22" presetClass="entr" presetSubtype="1" fill="hold" grpId="0" nodeType="after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up)">
                                          <p:cBhvr>
                                            <p:cTn id="32" dur="500"/>
                                            <p:tgtEl>
                                              <p:spTgt spid="112"/>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up)">
                                          <p:cBhvr>
                                            <p:cTn id="36" dur="500"/>
                                            <p:tgtEl>
                                              <p:spTgt spid="113"/>
                                            </p:tgtEl>
                                          </p:cBhvr>
                                        </p:animEffect>
                                      </p:childTnLst>
                                    </p:cTn>
                                  </p:par>
                                </p:childTnLst>
                              </p:cTn>
                            </p:par>
                            <p:par>
                              <p:cTn id="37" fill="hold">
                                <p:stCondLst>
                                  <p:cond delay="4500"/>
                                </p:stCondLst>
                                <p:childTnLst>
                                  <p:par>
                                    <p:cTn id="38" presetID="22" presetClass="entr" presetSubtype="1" fill="hold" grpId="0" nodeType="after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wipe(up)">
                                          <p:cBhvr>
                                            <p:cTn id="40" dur="500"/>
                                            <p:tgtEl>
                                              <p:spTgt spid="114"/>
                                            </p:tgtEl>
                                          </p:cBhvr>
                                        </p:animEffect>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wipe(up)">
                                          <p:cBhvr>
                                            <p:cTn id="44" dur="500"/>
                                            <p:tgtEl>
                                              <p:spTgt spid="115"/>
                                            </p:tgtEl>
                                          </p:cBhvr>
                                        </p:animEffect>
                                      </p:childTnLst>
                                    </p:cTn>
                                  </p:par>
                                </p:childTnLst>
                              </p:cTn>
                            </p:par>
                            <p:par>
                              <p:cTn id="45" fill="hold">
                                <p:stCondLst>
                                  <p:cond delay="5500"/>
                                </p:stCondLst>
                                <p:childTnLst>
                                  <p:par>
                                    <p:cTn id="46" presetID="22" presetClass="entr" presetSubtype="1"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up)">
                                          <p:cBhvr>
                                            <p:cTn id="48" dur="500"/>
                                            <p:tgtEl>
                                              <p:spTgt spid="116"/>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ipe(up)">
                                          <p:cBhvr>
                                            <p:cTn id="5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xmlns="" id="{C2A737E5-0283-46DD-9AE2-CFFBC2E0AD67}"/>
              </a:ext>
            </a:extLst>
          </p:cNvPr>
          <p:cNvGrpSpPr/>
          <p:nvPr/>
        </p:nvGrpSpPr>
        <p:grpSpPr>
          <a:xfrm rot="2837432">
            <a:off x="-1737692" y="-1044422"/>
            <a:ext cx="4226169" cy="3054144"/>
            <a:chOff x="569602" y="-921225"/>
            <a:chExt cx="11136187" cy="8047838"/>
          </a:xfrm>
        </p:grpSpPr>
        <p:sp>
          <p:nvSpPr>
            <p:cNvPr id="42" name="椭圆 41">
              <a:extLst>
                <a:ext uri="{FF2B5EF4-FFF2-40B4-BE49-F238E27FC236}">
                  <a16:creationId xmlns:a16="http://schemas.microsoft.com/office/drawing/2014/main" xmlns="" id="{EC5698F3-8A62-485A-8EB9-31054565D7D2}"/>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4E985F8F-7ED6-4901-AFC2-E046E830171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42865E03-0625-4F76-975F-BAD483482E6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D8B9C949-C074-4A7E-9E56-2760EEB936A7}"/>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8C30C699-BAB0-49BA-9652-00608BAF7728}"/>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227960A5-F8F7-4259-887F-5D12FCF8C5A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B7F6FA4A-2AFC-4E41-827D-1FA2F3453DE5}"/>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7BF6F6D5-3D4D-4BEE-ABA6-419A0533FD0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a:extLst>
              <a:ext uri="{FF2B5EF4-FFF2-40B4-BE49-F238E27FC236}">
                <a16:creationId xmlns:a16="http://schemas.microsoft.com/office/drawing/2014/main" xmlns="" id="{87B5FE66-8F89-438A-9EDB-5D971EC57021}"/>
              </a:ext>
            </a:extLst>
          </p:cNvPr>
          <p:cNvGrpSpPr/>
          <p:nvPr/>
        </p:nvGrpSpPr>
        <p:grpSpPr>
          <a:xfrm rot="6604501">
            <a:off x="8773714" y="5143094"/>
            <a:ext cx="4623511" cy="3341293"/>
            <a:chOff x="569602" y="-921225"/>
            <a:chExt cx="11136187" cy="8047838"/>
          </a:xfrm>
        </p:grpSpPr>
        <p:sp>
          <p:nvSpPr>
            <p:cNvPr id="56" name="椭圆 55">
              <a:extLst>
                <a:ext uri="{FF2B5EF4-FFF2-40B4-BE49-F238E27FC236}">
                  <a16:creationId xmlns:a16="http://schemas.microsoft.com/office/drawing/2014/main" xmlns="" id="{C84A0EFA-E651-4EBE-98A0-A33B2A9F15C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EE980863-5B87-4F5D-8285-CAF749FCEFF7}"/>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5BA28B8D-E6CE-4F2B-9C91-0B8EDF8EAFF5}"/>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27F54516-9284-406D-8C7E-F1C1746B1CD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xmlns="" id="{C78F219D-A3F1-4DBF-80CE-F964B73F8911}"/>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xmlns="" id="{60B34A72-0909-494D-B2D3-A407C22A3E8E}"/>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xmlns="" id="{2563DF18-C951-4F9C-BFCB-EF79B6DC2FE8}"/>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xmlns="" id="{A7C8DDA5-D268-4777-9452-C0992C580935}"/>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Oval 42"/>
          <p:cNvSpPr>
            <a:spLocks noChangeAspect="1"/>
          </p:cNvSpPr>
          <p:nvPr/>
        </p:nvSpPr>
        <p:spPr>
          <a:xfrm>
            <a:off x="7401759" y="2817391"/>
            <a:ext cx="1935595" cy="1935595"/>
          </a:xfrm>
          <a:prstGeom prst="ellipse">
            <a:avLst/>
          </a:prstGeom>
          <a:solidFill>
            <a:srgbClr val="2EB0A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67"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sp>
        <p:nvSpPr>
          <p:cNvPr id="47" name="Oval 45"/>
          <p:cNvSpPr>
            <a:spLocks noChangeAspect="1"/>
          </p:cNvSpPr>
          <p:nvPr/>
        </p:nvSpPr>
        <p:spPr>
          <a:xfrm>
            <a:off x="2854647" y="2817391"/>
            <a:ext cx="1935595" cy="1935595"/>
          </a:xfrm>
          <a:prstGeom prst="ellipse">
            <a:avLst/>
          </a:prstGeom>
          <a:solidFill>
            <a:srgbClr val="30748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sp>
        <p:nvSpPr>
          <p:cNvPr id="48" name="Oval 50"/>
          <p:cNvSpPr>
            <a:spLocks noChangeAspect="1"/>
          </p:cNvSpPr>
          <p:nvPr/>
        </p:nvSpPr>
        <p:spPr>
          <a:xfrm>
            <a:off x="4370351" y="2817391"/>
            <a:ext cx="1935595" cy="1935595"/>
          </a:xfrm>
          <a:prstGeom prst="ellipse">
            <a:avLst/>
          </a:prstGeom>
          <a:solidFill>
            <a:srgbClr val="2EB0A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67"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sp>
        <p:nvSpPr>
          <p:cNvPr id="49" name="Oval 52"/>
          <p:cNvSpPr>
            <a:spLocks noChangeAspect="1"/>
          </p:cNvSpPr>
          <p:nvPr/>
        </p:nvSpPr>
        <p:spPr>
          <a:xfrm>
            <a:off x="5886055" y="2817391"/>
            <a:ext cx="1935595" cy="1935595"/>
          </a:xfrm>
          <a:prstGeom prst="ellipse">
            <a:avLst/>
          </a:prstGeom>
          <a:solidFill>
            <a:srgbClr val="30748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67"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cxnSp>
        <p:nvCxnSpPr>
          <p:cNvPr id="50" name="Elbow Connector 53"/>
          <p:cNvCxnSpPr/>
          <p:nvPr/>
        </p:nvCxnSpPr>
        <p:spPr>
          <a:xfrm flipV="1">
            <a:off x="8329012" y="2046622"/>
            <a:ext cx="1088824" cy="749961"/>
          </a:xfrm>
          <a:prstGeom prst="bentConnector3">
            <a:avLst>
              <a:gd name="adj1" fmla="val -1089"/>
            </a:avLst>
          </a:prstGeom>
          <a:noFill/>
          <a:ln w="19050" cap="flat" cmpd="sng" algn="ctr">
            <a:solidFill>
              <a:srgbClr val="262626">
                <a:lumMod val="75000"/>
                <a:lumOff val="25000"/>
              </a:srgbClr>
            </a:solidFill>
            <a:prstDash val="sysDot"/>
            <a:headEnd type="oval"/>
            <a:tailEnd type="triangle"/>
          </a:ln>
          <a:effectLst/>
        </p:spPr>
      </p:cxnSp>
      <p:cxnSp>
        <p:nvCxnSpPr>
          <p:cNvPr id="60" name="Elbow Connector 54"/>
          <p:cNvCxnSpPr/>
          <p:nvPr/>
        </p:nvCxnSpPr>
        <p:spPr>
          <a:xfrm flipH="1" flipV="1">
            <a:off x="2716389" y="2069245"/>
            <a:ext cx="1088824" cy="749961"/>
          </a:xfrm>
          <a:prstGeom prst="bentConnector3">
            <a:avLst>
              <a:gd name="adj1" fmla="val -505"/>
            </a:avLst>
          </a:prstGeom>
          <a:noFill/>
          <a:ln w="19050" cap="flat" cmpd="sng" algn="ctr">
            <a:solidFill>
              <a:srgbClr val="262626">
                <a:lumMod val="75000"/>
                <a:lumOff val="25000"/>
              </a:srgbClr>
            </a:solidFill>
            <a:prstDash val="sysDot"/>
            <a:headEnd type="oval"/>
            <a:tailEnd type="triangle"/>
          </a:ln>
          <a:effectLst/>
        </p:spPr>
      </p:cxnSp>
      <p:grpSp>
        <p:nvGrpSpPr>
          <p:cNvPr id="61" name="Group 55"/>
          <p:cNvGrpSpPr/>
          <p:nvPr/>
        </p:nvGrpSpPr>
        <p:grpSpPr>
          <a:xfrm>
            <a:off x="4980496" y="3400344"/>
            <a:ext cx="715304" cy="769688"/>
            <a:chOff x="1066800" y="2373312"/>
            <a:chExt cx="271462" cy="292100"/>
          </a:xfrm>
          <a:solidFill>
            <a:srgbClr val="FFFFFF"/>
          </a:solidFill>
        </p:grpSpPr>
        <p:sp>
          <p:nvSpPr>
            <p:cNvPr id="62" name="Oval 213"/>
            <p:cNvSpPr>
              <a:spLocks noChangeArrowheads="1"/>
            </p:cNvSpPr>
            <p:nvPr/>
          </p:nvSpPr>
          <p:spPr bwMode="auto">
            <a:xfrm>
              <a:off x="1152525" y="2373312"/>
              <a:ext cx="95250" cy="936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3" name="Freeform 214"/>
            <p:cNvSpPr>
              <a:spLocks noEditPoints="1"/>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4" name="Freeform 215"/>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sp>
        <p:nvSpPr>
          <p:cNvPr id="65" name="Freeform 144"/>
          <p:cNvSpPr>
            <a:spLocks noChangeAspect="1" noEditPoints="1"/>
          </p:cNvSpPr>
          <p:nvPr/>
        </p:nvSpPr>
        <p:spPr bwMode="auto">
          <a:xfrm>
            <a:off x="8035503" y="3495503"/>
            <a:ext cx="668107" cy="579371"/>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nvGrpSpPr>
          <p:cNvPr id="66" name="Group 60"/>
          <p:cNvGrpSpPr/>
          <p:nvPr/>
        </p:nvGrpSpPr>
        <p:grpSpPr>
          <a:xfrm>
            <a:off x="6537834" y="3495503"/>
            <a:ext cx="632037" cy="579371"/>
            <a:chOff x="5147549" y="4340630"/>
            <a:chExt cx="232545" cy="213168"/>
          </a:xfrm>
          <a:solidFill>
            <a:srgbClr val="FFFFFF"/>
          </a:solidFill>
        </p:grpSpPr>
        <p:sp>
          <p:nvSpPr>
            <p:cNvPr id="67" name="Freeform 221"/>
            <p:cNvSpPr>
              <a:spLocks/>
            </p:cNvSpPr>
            <p:nvPr/>
          </p:nvSpPr>
          <p:spPr bwMode="auto">
            <a:xfrm>
              <a:off x="5201810" y="4476280"/>
              <a:ext cx="23255" cy="77515"/>
            </a:xfrm>
            <a:custGeom>
              <a:avLst/>
              <a:gdLst/>
              <a:ahLst/>
              <a:cxnLst>
                <a:cxn ang="0">
                  <a:pos x="0" y="4"/>
                </a:cxn>
                <a:cxn ang="0">
                  <a:pos x="0" y="20"/>
                </a:cxn>
                <a:cxn ang="0">
                  <a:pos x="6" y="20"/>
                </a:cxn>
                <a:cxn ang="0">
                  <a:pos x="6" y="2"/>
                </a:cxn>
                <a:cxn ang="0">
                  <a:pos x="4" y="0"/>
                </a:cxn>
                <a:cxn ang="0">
                  <a:pos x="0" y="4"/>
                </a:cxn>
              </a:cxnLst>
              <a:rect l="0" t="0" r="r" b="b"/>
              <a:pathLst>
                <a:path w="6" h="20">
                  <a:moveTo>
                    <a:pt x="0" y="4"/>
                  </a:moveTo>
                  <a:lnTo>
                    <a:pt x="0" y="20"/>
                  </a:lnTo>
                  <a:lnTo>
                    <a:pt x="6" y="20"/>
                  </a:lnTo>
                  <a:lnTo>
                    <a:pt x="6" y="2"/>
                  </a:lnTo>
                  <a:lnTo>
                    <a:pt x="4" y="0"/>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8" name="Freeform 222"/>
            <p:cNvSpPr>
              <a:spLocks/>
            </p:cNvSpPr>
            <p:nvPr/>
          </p:nvSpPr>
          <p:spPr bwMode="auto">
            <a:xfrm>
              <a:off x="5178555" y="4499535"/>
              <a:ext cx="11628" cy="54261"/>
            </a:xfrm>
            <a:custGeom>
              <a:avLst/>
              <a:gdLst/>
              <a:ahLst/>
              <a:cxnLst>
                <a:cxn ang="0">
                  <a:pos x="0" y="14"/>
                </a:cxn>
                <a:cxn ang="0">
                  <a:pos x="3" y="14"/>
                </a:cxn>
                <a:cxn ang="0">
                  <a:pos x="3" y="0"/>
                </a:cxn>
                <a:cxn ang="0">
                  <a:pos x="0" y="4"/>
                </a:cxn>
                <a:cxn ang="0">
                  <a:pos x="0" y="14"/>
                </a:cxn>
              </a:cxnLst>
              <a:rect l="0" t="0" r="r" b="b"/>
              <a:pathLst>
                <a:path w="3" h="14">
                  <a:moveTo>
                    <a:pt x="0" y="14"/>
                  </a:moveTo>
                  <a:lnTo>
                    <a:pt x="3" y="14"/>
                  </a:lnTo>
                  <a:lnTo>
                    <a:pt x="3" y="0"/>
                  </a:lnTo>
                  <a:lnTo>
                    <a:pt x="0" y="4"/>
                  </a:lnTo>
                  <a:lnTo>
                    <a:pt x="0"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9" name="Freeform 223"/>
            <p:cNvSpPr>
              <a:spLocks/>
            </p:cNvSpPr>
            <p:nvPr/>
          </p:nvSpPr>
          <p:spPr bwMode="auto">
            <a:xfrm>
              <a:off x="5302579" y="4394891"/>
              <a:ext cx="50386" cy="158907"/>
            </a:xfrm>
            <a:custGeom>
              <a:avLst/>
              <a:gdLst/>
              <a:ahLst/>
              <a:cxnLst>
                <a:cxn ang="0">
                  <a:pos x="0" y="13"/>
                </a:cxn>
                <a:cxn ang="0">
                  <a:pos x="0" y="41"/>
                </a:cxn>
                <a:cxn ang="0">
                  <a:pos x="13" y="41"/>
                </a:cxn>
                <a:cxn ang="0">
                  <a:pos x="13" y="0"/>
                </a:cxn>
                <a:cxn ang="0">
                  <a:pos x="0" y="13"/>
                </a:cxn>
              </a:cxnLst>
              <a:rect l="0" t="0" r="r" b="b"/>
              <a:pathLst>
                <a:path w="13" h="41">
                  <a:moveTo>
                    <a:pt x="0" y="13"/>
                  </a:moveTo>
                  <a:lnTo>
                    <a:pt x="0" y="41"/>
                  </a:lnTo>
                  <a:lnTo>
                    <a:pt x="13" y="41"/>
                  </a:lnTo>
                  <a:lnTo>
                    <a:pt x="13" y="0"/>
                  </a:lnTo>
                  <a:lnTo>
                    <a:pt x="0" y="1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0" name="Freeform 224"/>
            <p:cNvSpPr>
              <a:spLocks/>
            </p:cNvSpPr>
            <p:nvPr/>
          </p:nvSpPr>
          <p:spPr bwMode="auto">
            <a:xfrm>
              <a:off x="5263822" y="4456903"/>
              <a:ext cx="27132" cy="96895"/>
            </a:xfrm>
            <a:custGeom>
              <a:avLst/>
              <a:gdLst/>
              <a:ahLst/>
              <a:cxnLst>
                <a:cxn ang="0">
                  <a:pos x="0" y="7"/>
                </a:cxn>
                <a:cxn ang="0">
                  <a:pos x="0" y="25"/>
                </a:cxn>
                <a:cxn ang="0">
                  <a:pos x="7" y="25"/>
                </a:cxn>
                <a:cxn ang="0">
                  <a:pos x="7" y="0"/>
                </a:cxn>
                <a:cxn ang="0">
                  <a:pos x="7" y="0"/>
                </a:cxn>
                <a:cxn ang="0">
                  <a:pos x="0" y="7"/>
                </a:cxn>
              </a:cxnLst>
              <a:rect l="0" t="0" r="r" b="b"/>
              <a:pathLst>
                <a:path w="7" h="25">
                  <a:moveTo>
                    <a:pt x="0" y="7"/>
                  </a:moveTo>
                  <a:lnTo>
                    <a:pt x="0" y="25"/>
                  </a:lnTo>
                  <a:lnTo>
                    <a:pt x="7" y="25"/>
                  </a:lnTo>
                  <a:lnTo>
                    <a:pt x="7" y="0"/>
                  </a:lnTo>
                  <a:lnTo>
                    <a:pt x="7" y="0"/>
                  </a:lnTo>
                  <a:lnTo>
                    <a:pt x="0"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1" name="Freeform 225"/>
            <p:cNvSpPr>
              <a:spLocks/>
            </p:cNvSpPr>
            <p:nvPr/>
          </p:nvSpPr>
          <p:spPr bwMode="auto">
            <a:xfrm>
              <a:off x="5236693" y="4495660"/>
              <a:ext cx="15503" cy="58137"/>
            </a:xfrm>
            <a:custGeom>
              <a:avLst/>
              <a:gdLst/>
              <a:ahLst/>
              <a:cxnLst>
                <a:cxn ang="0">
                  <a:pos x="2" y="2"/>
                </a:cxn>
                <a:cxn ang="0">
                  <a:pos x="1" y="1"/>
                </a:cxn>
                <a:cxn ang="0">
                  <a:pos x="0" y="0"/>
                </a:cxn>
                <a:cxn ang="0">
                  <a:pos x="0" y="15"/>
                </a:cxn>
                <a:cxn ang="0">
                  <a:pos x="4" y="15"/>
                </a:cxn>
                <a:cxn ang="0">
                  <a:pos x="4" y="0"/>
                </a:cxn>
                <a:cxn ang="0">
                  <a:pos x="3" y="1"/>
                </a:cxn>
                <a:cxn ang="0">
                  <a:pos x="2" y="2"/>
                </a:cxn>
              </a:cxnLst>
              <a:rect l="0" t="0" r="r" b="b"/>
              <a:pathLst>
                <a:path w="4" h="15">
                  <a:moveTo>
                    <a:pt x="2" y="2"/>
                  </a:moveTo>
                  <a:lnTo>
                    <a:pt x="1" y="1"/>
                  </a:lnTo>
                  <a:lnTo>
                    <a:pt x="0" y="0"/>
                  </a:lnTo>
                  <a:lnTo>
                    <a:pt x="0" y="15"/>
                  </a:lnTo>
                  <a:lnTo>
                    <a:pt x="4" y="15"/>
                  </a:lnTo>
                  <a:lnTo>
                    <a:pt x="4" y="0"/>
                  </a:lnTo>
                  <a:lnTo>
                    <a:pt x="3" y="1"/>
                  </a:lnTo>
                  <a:lnTo>
                    <a:pt x="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2" name="Freeform 226"/>
            <p:cNvSpPr>
              <a:spLocks/>
            </p:cNvSpPr>
            <p:nvPr/>
          </p:nvSpPr>
          <p:spPr bwMode="auto">
            <a:xfrm>
              <a:off x="5147549" y="4340630"/>
              <a:ext cx="232545" cy="178285"/>
            </a:xfrm>
            <a:custGeom>
              <a:avLst/>
              <a:gdLst/>
              <a:ahLst/>
              <a:cxnLst>
                <a:cxn ang="0">
                  <a:pos x="54" y="10"/>
                </a:cxn>
                <a:cxn ang="0">
                  <a:pos x="60" y="16"/>
                </a:cxn>
                <a:cxn ang="0">
                  <a:pos x="58" y="3"/>
                </a:cxn>
                <a:cxn ang="0">
                  <a:pos x="44" y="0"/>
                </a:cxn>
                <a:cxn ang="0">
                  <a:pos x="51" y="7"/>
                </a:cxn>
                <a:cxn ang="0">
                  <a:pos x="25" y="33"/>
                </a:cxn>
                <a:cxn ang="0">
                  <a:pos x="18" y="25"/>
                </a:cxn>
                <a:cxn ang="0">
                  <a:pos x="0" y="42"/>
                </a:cxn>
                <a:cxn ang="0">
                  <a:pos x="4" y="46"/>
                </a:cxn>
                <a:cxn ang="0">
                  <a:pos x="18" y="32"/>
                </a:cxn>
                <a:cxn ang="0">
                  <a:pos x="22" y="36"/>
                </a:cxn>
                <a:cxn ang="0">
                  <a:pos x="22" y="36"/>
                </a:cxn>
                <a:cxn ang="0">
                  <a:pos x="25" y="39"/>
                </a:cxn>
                <a:cxn ang="0">
                  <a:pos x="25" y="39"/>
                </a:cxn>
                <a:cxn ang="0">
                  <a:pos x="25" y="39"/>
                </a:cxn>
                <a:cxn ang="0">
                  <a:pos x="29" y="36"/>
                </a:cxn>
                <a:cxn ang="0">
                  <a:pos x="29" y="36"/>
                </a:cxn>
                <a:cxn ang="0">
                  <a:pos x="54" y="10"/>
                </a:cxn>
              </a:cxnLst>
              <a:rect l="0" t="0" r="r" b="b"/>
              <a:pathLst>
                <a:path w="60" h="46">
                  <a:moveTo>
                    <a:pt x="54" y="10"/>
                  </a:moveTo>
                  <a:lnTo>
                    <a:pt x="60" y="16"/>
                  </a:lnTo>
                  <a:lnTo>
                    <a:pt x="58" y="3"/>
                  </a:lnTo>
                  <a:lnTo>
                    <a:pt x="44" y="0"/>
                  </a:lnTo>
                  <a:lnTo>
                    <a:pt x="51" y="7"/>
                  </a:lnTo>
                  <a:lnTo>
                    <a:pt x="25" y="33"/>
                  </a:lnTo>
                  <a:lnTo>
                    <a:pt x="18" y="25"/>
                  </a:lnTo>
                  <a:lnTo>
                    <a:pt x="0" y="42"/>
                  </a:lnTo>
                  <a:lnTo>
                    <a:pt x="4" y="46"/>
                  </a:lnTo>
                  <a:lnTo>
                    <a:pt x="18" y="32"/>
                  </a:lnTo>
                  <a:lnTo>
                    <a:pt x="22" y="36"/>
                  </a:lnTo>
                  <a:lnTo>
                    <a:pt x="22" y="36"/>
                  </a:lnTo>
                  <a:lnTo>
                    <a:pt x="25" y="39"/>
                  </a:lnTo>
                  <a:lnTo>
                    <a:pt x="25" y="39"/>
                  </a:lnTo>
                  <a:lnTo>
                    <a:pt x="25" y="39"/>
                  </a:lnTo>
                  <a:lnTo>
                    <a:pt x="29" y="36"/>
                  </a:lnTo>
                  <a:lnTo>
                    <a:pt x="29" y="36"/>
                  </a:lnTo>
                  <a:lnTo>
                    <a:pt x="54"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grpSp>
        <p:nvGrpSpPr>
          <p:cNvPr id="73" name="Group 67"/>
          <p:cNvGrpSpPr/>
          <p:nvPr/>
        </p:nvGrpSpPr>
        <p:grpSpPr>
          <a:xfrm>
            <a:off x="3476965" y="3444443"/>
            <a:ext cx="706120" cy="666891"/>
            <a:chOff x="5530851" y="1866899"/>
            <a:chExt cx="285750" cy="269875"/>
          </a:xfrm>
          <a:solidFill>
            <a:srgbClr val="FFFFFF"/>
          </a:solidFill>
        </p:grpSpPr>
        <p:sp>
          <p:nvSpPr>
            <p:cNvPr id="74" name="Oval 190"/>
            <p:cNvSpPr>
              <a:spLocks noChangeArrowheads="1"/>
            </p:cNvSpPr>
            <p:nvPr/>
          </p:nvSpPr>
          <p:spPr bwMode="auto">
            <a:xfrm>
              <a:off x="5661026" y="1912936"/>
              <a:ext cx="68263" cy="682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5" name="Freeform 191"/>
            <p:cNvSpPr>
              <a:spLocks noEditPoints="1"/>
            </p:cNvSpPr>
            <p:nvPr/>
          </p:nvSpPr>
          <p:spPr bwMode="auto">
            <a:xfrm>
              <a:off x="5530851" y="1866899"/>
              <a:ext cx="285750" cy="269875"/>
            </a:xfrm>
            <a:custGeom>
              <a:avLst/>
              <a:gdLst/>
              <a:ahLst/>
              <a:cxnLst>
                <a:cxn ang="0">
                  <a:pos x="100" y="75"/>
                </a:cxn>
                <a:cxn ang="0">
                  <a:pos x="97" y="77"/>
                </a:cxn>
                <a:cxn ang="0">
                  <a:pos x="96" y="77"/>
                </a:cxn>
                <a:cxn ang="0">
                  <a:pos x="90" y="57"/>
                </a:cxn>
                <a:cxn ang="0">
                  <a:pos x="84" y="53"/>
                </a:cxn>
                <a:cxn ang="0">
                  <a:pos x="82" y="53"/>
                </a:cxn>
                <a:cxn ang="0">
                  <a:pos x="60" y="53"/>
                </a:cxn>
                <a:cxn ang="0">
                  <a:pos x="55" y="57"/>
                </a:cxn>
                <a:cxn ang="0">
                  <a:pos x="48" y="76"/>
                </a:cxn>
                <a:cxn ang="0">
                  <a:pos x="47" y="76"/>
                </a:cxn>
                <a:cxn ang="0">
                  <a:pos x="46" y="75"/>
                </a:cxn>
                <a:cxn ang="0">
                  <a:pos x="46" y="20"/>
                </a:cxn>
                <a:cxn ang="0">
                  <a:pos x="73" y="9"/>
                </a:cxn>
                <a:cxn ang="0">
                  <a:pos x="100" y="20"/>
                </a:cxn>
                <a:cxn ang="0">
                  <a:pos x="111" y="48"/>
                </a:cxn>
                <a:cxn ang="0">
                  <a:pos x="100" y="75"/>
                </a:cxn>
                <a:cxn ang="0">
                  <a:pos x="78" y="78"/>
                </a:cxn>
                <a:cxn ang="0">
                  <a:pos x="73" y="83"/>
                </a:cxn>
                <a:cxn ang="0">
                  <a:pos x="71" y="83"/>
                </a:cxn>
                <a:cxn ang="0">
                  <a:pos x="66" y="78"/>
                </a:cxn>
                <a:cxn ang="0">
                  <a:pos x="66" y="76"/>
                </a:cxn>
                <a:cxn ang="0">
                  <a:pos x="68" y="63"/>
                </a:cxn>
                <a:cxn ang="0">
                  <a:pos x="68" y="60"/>
                </a:cxn>
                <a:cxn ang="0">
                  <a:pos x="69" y="59"/>
                </a:cxn>
                <a:cxn ang="0">
                  <a:pos x="75" y="59"/>
                </a:cxn>
                <a:cxn ang="0">
                  <a:pos x="76" y="60"/>
                </a:cxn>
                <a:cxn ang="0">
                  <a:pos x="76" y="63"/>
                </a:cxn>
                <a:cxn ang="0">
                  <a:pos x="79" y="76"/>
                </a:cxn>
                <a:cxn ang="0">
                  <a:pos x="78" y="78"/>
                </a:cxn>
                <a:cxn ang="0">
                  <a:pos x="106" y="14"/>
                </a:cxn>
                <a:cxn ang="0">
                  <a:pos x="73" y="0"/>
                </a:cxn>
                <a:cxn ang="0">
                  <a:pos x="39" y="14"/>
                </a:cxn>
                <a:cxn ang="0">
                  <a:pos x="25" y="42"/>
                </a:cxn>
                <a:cxn ang="0">
                  <a:pos x="32" y="71"/>
                </a:cxn>
                <a:cxn ang="0">
                  <a:pos x="31" y="76"/>
                </a:cxn>
                <a:cxn ang="0">
                  <a:pos x="6" y="101"/>
                </a:cxn>
                <a:cxn ang="0">
                  <a:pos x="4" y="115"/>
                </a:cxn>
                <a:cxn ang="0">
                  <a:pos x="5" y="116"/>
                </a:cxn>
                <a:cxn ang="0">
                  <a:pos x="10" y="118"/>
                </a:cxn>
                <a:cxn ang="0">
                  <a:pos x="19" y="114"/>
                </a:cxn>
                <a:cxn ang="0">
                  <a:pos x="44" y="89"/>
                </a:cxn>
                <a:cxn ang="0">
                  <a:pos x="44" y="89"/>
                </a:cxn>
                <a:cxn ang="0">
                  <a:pos x="47" y="88"/>
                </a:cxn>
                <a:cxn ang="0">
                  <a:pos x="49" y="88"/>
                </a:cxn>
                <a:cxn ang="0">
                  <a:pos x="54" y="91"/>
                </a:cxn>
                <a:cxn ang="0">
                  <a:pos x="57" y="92"/>
                </a:cxn>
                <a:cxn ang="0">
                  <a:pos x="61" y="94"/>
                </a:cxn>
                <a:cxn ang="0">
                  <a:pos x="73" y="95"/>
                </a:cxn>
                <a:cxn ang="0">
                  <a:pos x="88" y="93"/>
                </a:cxn>
                <a:cxn ang="0">
                  <a:pos x="90" y="92"/>
                </a:cxn>
                <a:cxn ang="0">
                  <a:pos x="100" y="87"/>
                </a:cxn>
                <a:cxn ang="0">
                  <a:pos x="106" y="81"/>
                </a:cxn>
                <a:cxn ang="0">
                  <a:pos x="106" y="14"/>
                </a:cxn>
              </a:cxnLst>
              <a:rect l="0" t="0" r="r" b="b"/>
              <a:pathLst>
                <a:path w="125" h="118">
                  <a:moveTo>
                    <a:pt x="100" y="75"/>
                  </a:moveTo>
                  <a:cubicBezTo>
                    <a:pt x="99" y="75"/>
                    <a:pt x="98" y="76"/>
                    <a:pt x="97" y="77"/>
                  </a:cubicBezTo>
                  <a:cubicBezTo>
                    <a:pt x="97" y="77"/>
                    <a:pt x="97" y="77"/>
                    <a:pt x="96" y="77"/>
                  </a:cubicBezTo>
                  <a:cubicBezTo>
                    <a:pt x="90" y="57"/>
                    <a:pt x="90" y="57"/>
                    <a:pt x="90" y="57"/>
                  </a:cubicBezTo>
                  <a:cubicBezTo>
                    <a:pt x="89" y="55"/>
                    <a:pt x="86" y="53"/>
                    <a:pt x="84" y="53"/>
                  </a:cubicBezTo>
                  <a:cubicBezTo>
                    <a:pt x="83" y="53"/>
                    <a:pt x="83" y="53"/>
                    <a:pt x="82" y="53"/>
                  </a:cubicBezTo>
                  <a:cubicBezTo>
                    <a:pt x="60" y="53"/>
                    <a:pt x="60" y="53"/>
                    <a:pt x="60" y="53"/>
                  </a:cubicBezTo>
                  <a:cubicBezTo>
                    <a:pt x="58" y="53"/>
                    <a:pt x="55" y="55"/>
                    <a:pt x="55" y="57"/>
                  </a:cubicBezTo>
                  <a:cubicBezTo>
                    <a:pt x="48" y="76"/>
                    <a:pt x="48" y="76"/>
                    <a:pt x="48" y="76"/>
                  </a:cubicBezTo>
                  <a:cubicBezTo>
                    <a:pt x="48" y="77"/>
                    <a:pt x="48" y="77"/>
                    <a:pt x="47" y="76"/>
                  </a:cubicBezTo>
                  <a:cubicBezTo>
                    <a:pt x="47" y="76"/>
                    <a:pt x="46" y="75"/>
                    <a:pt x="46" y="75"/>
                  </a:cubicBezTo>
                  <a:cubicBezTo>
                    <a:pt x="31" y="60"/>
                    <a:pt x="31" y="35"/>
                    <a:pt x="46" y="20"/>
                  </a:cubicBezTo>
                  <a:cubicBezTo>
                    <a:pt x="53" y="13"/>
                    <a:pt x="62" y="9"/>
                    <a:pt x="73" y="9"/>
                  </a:cubicBezTo>
                  <a:cubicBezTo>
                    <a:pt x="83" y="9"/>
                    <a:pt x="93" y="13"/>
                    <a:pt x="100" y="20"/>
                  </a:cubicBezTo>
                  <a:cubicBezTo>
                    <a:pt x="107" y="28"/>
                    <a:pt x="111" y="37"/>
                    <a:pt x="111" y="48"/>
                  </a:cubicBezTo>
                  <a:cubicBezTo>
                    <a:pt x="111" y="58"/>
                    <a:pt x="107" y="67"/>
                    <a:pt x="100" y="75"/>
                  </a:cubicBezTo>
                  <a:moveTo>
                    <a:pt x="78" y="78"/>
                  </a:moveTo>
                  <a:cubicBezTo>
                    <a:pt x="73" y="83"/>
                    <a:pt x="73" y="83"/>
                    <a:pt x="73" y="83"/>
                  </a:cubicBezTo>
                  <a:cubicBezTo>
                    <a:pt x="73" y="83"/>
                    <a:pt x="72" y="83"/>
                    <a:pt x="71" y="83"/>
                  </a:cubicBezTo>
                  <a:cubicBezTo>
                    <a:pt x="66" y="78"/>
                    <a:pt x="66" y="78"/>
                    <a:pt x="66" y="78"/>
                  </a:cubicBezTo>
                  <a:cubicBezTo>
                    <a:pt x="66" y="78"/>
                    <a:pt x="65" y="77"/>
                    <a:pt x="66" y="76"/>
                  </a:cubicBezTo>
                  <a:cubicBezTo>
                    <a:pt x="66" y="76"/>
                    <a:pt x="68" y="66"/>
                    <a:pt x="68" y="63"/>
                  </a:cubicBezTo>
                  <a:cubicBezTo>
                    <a:pt x="68" y="63"/>
                    <a:pt x="68" y="60"/>
                    <a:pt x="68" y="60"/>
                  </a:cubicBezTo>
                  <a:cubicBezTo>
                    <a:pt x="68" y="60"/>
                    <a:pt x="69" y="59"/>
                    <a:pt x="69" y="59"/>
                  </a:cubicBezTo>
                  <a:cubicBezTo>
                    <a:pt x="75" y="59"/>
                    <a:pt x="75" y="59"/>
                    <a:pt x="75" y="59"/>
                  </a:cubicBezTo>
                  <a:cubicBezTo>
                    <a:pt x="76" y="59"/>
                    <a:pt x="76" y="60"/>
                    <a:pt x="76" y="60"/>
                  </a:cubicBezTo>
                  <a:cubicBezTo>
                    <a:pt x="76" y="60"/>
                    <a:pt x="76" y="63"/>
                    <a:pt x="76" y="63"/>
                  </a:cubicBezTo>
                  <a:cubicBezTo>
                    <a:pt x="77" y="66"/>
                    <a:pt x="79" y="76"/>
                    <a:pt x="79" y="76"/>
                  </a:cubicBezTo>
                  <a:cubicBezTo>
                    <a:pt x="79" y="77"/>
                    <a:pt x="79" y="78"/>
                    <a:pt x="78" y="78"/>
                  </a:cubicBezTo>
                  <a:moveTo>
                    <a:pt x="106" y="14"/>
                  </a:moveTo>
                  <a:cubicBezTo>
                    <a:pt x="97" y="5"/>
                    <a:pt x="85" y="0"/>
                    <a:pt x="73" y="0"/>
                  </a:cubicBezTo>
                  <a:cubicBezTo>
                    <a:pt x="60" y="0"/>
                    <a:pt x="48" y="5"/>
                    <a:pt x="39" y="14"/>
                  </a:cubicBezTo>
                  <a:cubicBezTo>
                    <a:pt x="31" y="21"/>
                    <a:pt x="26" y="31"/>
                    <a:pt x="25" y="42"/>
                  </a:cubicBezTo>
                  <a:cubicBezTo>
                    <a:pt x="24" y="52"/>
                    <a:pt x="26" y="62"/>
                    <a:pt x="32" y="71"/>
                  </a:cubicBezTo>
                  <a:cubicBezTo>
                    <a:pt x="32" y="73"/>
                    <a:pt x="33" y="75"/>
                    <a:pt x="31" y="76"/>
                  </a:cubicBezTo>
                  <a:cubicBezTo>
                    <a:pt x="6" y="101"/>
                    <a:pt x="6" y="101"/>
                    <a:pt x="6" y="101"/>
                  </a:cubicBezTo>
                  <a:cubicBezTo>
                    <a:pt x="2" y="105"/>
                    <a:pt x="0" y="111"/>
                    <a:pt x="4" y="115"/>
                  </a:cubicBezTo>
                  <a:cubicBezTo>
                    <a:pt x="5" y="116"/>
                    <a:pt x="5" y="116"/>
                    <a:pt x="5" y="116"/>
                  </a:cubicBezTo>
                  <a:cubicBezTo>
                    <a:pt x="6" y="117"/>
                    <a:pt x="8" y="118"/>
                    <a:pt x="10" y="118"/>
                  </a:cubicBezTo>
                  <a:cubicBezTo>
                    <a:pt x="13" y="118"/>
                    <a:pt x="16" y="117"/>
                    <a:pt x="19" y="114"/>
                  </a:cubicBezTo>
                  <a:cubicBezTo>
                    <a:pt x="44" y="89"/>
                    <a:pt x="44" y="89"/>
                    <a:pt x="44" y="89"/>
                  </a:cubicBezTo>
                  <a:cubicBezTo>
                    <a:pt x="44" y="89"/>
                    <a:pt x="44" y="89"/>
                    <a:pt x="44" y="89"/>
                  </a:cubicBezTo>
                  <a:cubicBezTo>
                    <a:pt x="45" y="88"/>
                    <a:pt x="46" y="88"/>
                    <a:pt x="47" y="88"/>
                  </a:cubicBezTo>
                  <a:cubicBezTo>
                    <a:pt x="48" y="88"/>
                    <a:pt x="49" y="88"/>
                    <a:pt x="49" y="88"/>
                  </a:cubicBezTo>
                  <a:cubicBezTo>
                    <a:pt x="51" y="90"/>
                    <a:pt x="52" y="90"/>
                    <a:pt x="54" y="91"/>
                  </a:cubicBezTo>
                  <a:cubicBezTo>
                    <a:pt x="55" y="92"/>
                    <a:pt x="56" y="92"/>
                    <a:pt x="57" y="92"/>
                  </a:cubicBezTo>
                  <a:cubicBezTo>
                    <a:pt x="58" y="93"/>
                    <a:pt x="59" y="93"/>
                    <a:pt x="61" y="94"/>
                  </a:cubicBezTo>
                  <a:cubicBezTo>
                    <a:pt x="65" y="95"/>
                    <a:pt x="69" y="95"/>
                    <a:pt x="73" y="95"/>
                  </a:cubicBezTo>
                  <a:cubicBezTo>
                    <a:pt x="78" y="95"/>
                    <a:pt x="83" y="94"/>
                    <a:pt x="88" y="93"/>
                  </a:cubicBezTo>
                  <a:cubicBezTo>
                    <a:pt x="89" y="93"/>
                    <a:pt x="89" y="92"/>
                    <a:pt x="90" y="92"/>
                  </a:cubicBezTo>
                  <a:cubicBezTo>
                    <a:pt x="94" y="91"/>
                    <a:pt x="97" y="89"/>
                    <a:pt x="100" y="87"/>
                  </a:cubicBezTo>
                  <a:cubicBezTo>
                    <a:pt x="102" y="85"/>
                    <a:pt x="104" y="83"/>
                    <a:pt x="106" y="81"/>
                  </a:cubicBezTo>
                  <a:cubicBezTo>
                    <a:pt x="125" y="63"/>
                    <a:pt x="125" y="32"/>
                    <a:pt x="106"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cxnSp>
        <p:nvCxnSpPr>
          <p:cNvPr id="76" name="Elbow Connector 70"/>
          <p:cNvCxnSpPr/>
          <p:nvPr/>
        </p:nvCxnSpPr>
        <p:spPr>
          <a:xfrm>
            <a:off x="6796077" y="4755304"/>
            <a:ext cx="1088824" cy="749961"/>
          </a:xfrm>
          <a:prstGeom prst="bentConnector3">
            <a:avLst>
              <a:gd name="adj1" fmla="val 78"/>
            </a:avLst>
          </a:prstGeom>
          <a:noFill/>
          <a:ln w="19050" cap="flat" cmpd="sng" algn="ctr">
            <a:solidFill>
              <a:srgbClr val="262626">
                <a:lumMod val="75000"/>
                <a:lumOff val="25000"/>
              </a:srgbClr>
            </a:solidFill>
            <a:prstDash val="sysDot"/>
            <a:headEnd type="oval"/>
            <a:tailEnd type="triangle"/>
          </a:ln>
          <a:effectLst/>
        </p:spPr>
      </p:cxnSp>
      <p:cxnSp>
        <p:nvCxnSpPr>
          <p:cNvPr id="77" name="Elbow Connector 71"/>
          <p:cNvCxnSpPr/>
          <p:nvPr/>
        </p:nvCxnSpPr>
        <p:spPr>
          <a:xfrm flipH="1">
            <a:off x="4245829" y="4755304"/>
            <a:ext cx="1088824" cy="749961"/>
          </a:xfrm>
          <a:prstGeom prst="bentConnector3">
            <a:avLst>
              <a:gd name="adj1" fmla="val 467"/>
            </a:avLst>
          </a:prstGeom>
          <a:noFill/>
          <a:ln w="19050" cap="flat" cmpd="sng" algn="ctr">
            <a:solidFill>
              <a:srgbClr val="262626">
                <a:lumMod val="75000"/>
                <a:lumOff val="25000"/>
              </a:srgbClr>
            </a:solidFill>
            <a:prstDash val="sysDot"/>
            <a:headEnd type="oval"/>
            <a:tailEnd type="triangle"/>
          </a:ln>
          <a:effectLst/>
        </p:spPr>
      </p:cxnSp>
      <p:sp>
        <p:nvSpPr>
          <p:cNvPr id="78" name="TextBox 72"/>
          <p:cNvSpPr txBox="1"/>
          <p:nvPr/>
        </p:nvSpPr>
        <p:spPr>
          <a:xfrm flipH="1">
            <a:off x="9526159" y="1726579"/>
            <a:ext cx="1902760" cy="697499"/>
          </a:xfrm>
          <a:prstGeom prst="rect">
            <a:avLst/>
          </a:prstGeom>
          <a:noFill/>
        </p:spPr>
        <p:txBody>
          <a:bodyPr wrap="square" lIns="0" tIns="0" rIns="0" bIns="0" rtlCol="0" anchor="t">
            <a:spAutoFit/>
          </a:bodyPr>
          <a:lstStyle/>
          <a:p>
            <a:pPr>
              <a:spcBef>
                <a:spcPct val="20000"/>
              </a:spcBef>
              <a:defRPr/>
            </a:pP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a:solidFill>
                  <a:srgbClr val="262626">
                    <a:lumMod val="75000"/>
                    <a:lumOff val="25000"/>
                  </a:srgbClr>
                </a:solidFill>
                <a:latin typeface="Agency FB"/>
                <a:ea typeface="微软雅黑"/>
                <a:cs typeface="+mn-ea"/>
                <a:sym typeface="+mn-lt"/>
              </a:rPr>
              <a:t>4</a:t>
            </a:r>
            <a:r>
              <a:rPr lang="en-US" altLang="zh-CN" sz="1600" b="1" dirty="0" smtClean="0">
                <a:solidFill>
                  <a:srgbClr val="262626">
                    <a:lumMod val="75000"/>
                    <a:lumOff val="25000"/>
                  </a:srgbClr>
                </a:solidFill>
                <a:latin typeface="Agency FB"/>
                <a:ea typeface="微软雅黑"/>
                <a:cs typeface="+mn-ea"/>
                <a:sym typeface="+mn-lt"/>
              </a:rPr>
              <a:t> </a:t>
            </a:r>
            <a:endParaRPr lang="en-US" sz="1600" b="1" dirty="0" smtClean="0">
              <a:solidFill>
                <a:srgbClr val="262626">
                  <a:lumMod val="75000"/>
                  <a:lumOff val="25000"/>
                </a:srgbClr>
              </a:solidFill>
              <a:latin typeface="Agency FB"/>
              <a:ea typeface="微软雅黑"/>
              <a:cs typeface="+mn-ea"/>
              <a:sym typeface="+mn-lt"/>
            </a:endParaRPr>
          </a:p>
          <a:p>
            <a:pPr>
              <a:spcBef>
                <a:spcPct val="20000"/>
              </a:spcBef>
              <a:defRPr/>
            </a:pPr>
            <a:r>
              <a:rPr lang="en-US" sz="1333" dirty="0" smtClean="0">
                <a:solidFill>
                  <a:srgbClr val="262626">
                    <a:lumMod val="75000"/>
                    <a:lumOff val="25000"/>
                  </a:srgbClr>
                </a:solidFill>
                <a:latin typeface="Agency FB"/>
                <a:ea typeface="微软雅黑"/>
                <a:cs typeface="+mn-ea"/>
                <a:sym typeface="+mn-lt"/>
              </a:rPr>
              <a:t>There </a:t>
            </a:r>
            <a:r>
              <a:rPr lang="en-US" sz="1333" dirty="0">
                <a:solidFill>
                  <a:srgbClr val="262626">
                    <a:lumMod val="75000"/>
                    <a:lumOff val="25000"/>
                  </a:srgbClr>
                </a:solidFill>
                <a:latin typeface="Agency FB"/>
                <a:ea typeface="微软雅黑"/>
                <a:cs typeface="+mn-ea"/>
                <a:sym typeface="+mn-lt"/>
              </a:rPr>
              <a:t>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
        <p:nvSpPr>
          <p:cNvPr id="79" name="TextBox 73"/>
          <p:cNvSpPr txBox="1"/>
          <p:nvPr/>
        </p:nvSpPr>
        <p:spPr>
          <a:xfrm flipH="1">
            <a:off x="741071" y="1726579"/>
            <a:ext cx="1902760" cy="697499"/>
          </a:xfrm>
          <a:prstGeom prst="rect">
            <a:avLst/>
          </a:prstGeom>
          <a:noFill/>
        </p:spPr>
        <p:txBody>
          <a:bodyPr wrap="square" lIns="0" tIns="0" rIns="0" bIns="0" rtlCol="0" anchor="t">
            <a:spAutoFit/>
          </a:bodyPr>
          <a:lstStyle/>
          <a:p>
            <a:pPr algn="r">
              <a:spcBef>
                <a:spcPct val="20000"/>
              </a:spcBef>
              <a:defRPr/>
            </a:pP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smtClean="0">
                <a:solidFill>
                  <a:srgbClr val="262626">
                    <a:lumMod val="75000"/>
                    <a:lumOff val="25000"/>
                  </a:srgbClr>
                </a:solidFill>
                <a:latin typeface="Agency FB"/>
                <a:ea typeface="微软雅黑"/>
                <a:cs typeface="+mn-ea"/>
                <a:sym typeface="+mn-lt"/>
              </a:rPr>
              <a:t>1 </a:t>
            </a:r>
            <a:r>
              <a:rPr lang="en-US" sz="1600" b="1" dirty="0" smtClean="0">
                <a:solidFill>
                  <a:srgbClr val="262626">
                    <a:lumMod val="75000"/>
                    <a:lumOff val="25000"/>
                  </a:srgbClr>
                </a:solidFill>
                <a:latin typeface="Agency FB"/>
                <a:ea typeface="微软雅黑"/>
                <a:cs typeface="+mn-ea"/>
                <a:sym typeface="+mn-lt"/>
              </a:rPr>
              <a:t> </a:t>
            </a:r>
            <a:endParaRPr lang="en-US" sz="1600" b="1" dirty="0">
              <a:solidFill>
                <a:srgbClr val="262626">
                  <a:lumMod val="75000"/>
                  <a:lumOff val="25000"/>
                </a:srgbClr>
              </a:solidFill>
              <a:latin typeface="Agency FB"/>
              <a:ea typeface="微软雅黑"/>
              <a:cs typeface="+mn-ea"/>
              <a:sym typeface="+mn-lt"/>
            </a:endParaRPr>
          </a:p>
          <a:p>
            <a:pPr algn="r">
              <a:spcBef>
                <a:spcPct val="20000"/>
              </a:spcBef>
              <a:defRPr/>
            </a:pPr>
            <a:r>
              <a:rPr lang="en-US" sz="1333" dirty="0">
                <a:solidFill>
                  <a:srgbClr val="262626">
                    <a:lumMod val="75000"/>
                    <a:lumOff val="25000"/>
                  </a:srgbClr>
                </a:solidFill>
                <a:latin typeface="Agency FB"/>
                <a:ea typeface="微软雅黑"/>
                <a:cs typeface="+mn-ea"/>
                <a:sym typeface="+mn-lt"/>
              </a:rPr>
              <a:t>There 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
        <p:nvSpPr>
          <p:cNvPr id="80" name="TextBox 74"/>
          <p:cNvSpPr txBox="1"/>
          <p:nvPr/>
        </p:nvSpPr>
        <p:spPr>
          <a:xfrm flipH="1">
            <a:off x="8020403" y="5147138"/>
            <a:ext cx="1902760" cy="697499"/>
          </a:xfrm>
          <a:prstGeom prst="rect">
            <a:avLst/>
          </a:prstGeom>
          <a:noFill/>
        </p:spPr>
        <p:txBody>
          <a:bodyPr wrap="square" lIns="0" tIns="0" rIns="0" bIns="0" rtlCol="0" anchor="t">
            <a:spAutoFit/>
          </a:bodyPr>
          <a:lstStyle/>
          <a:p>
            <a:pPr>
              <a:spcBef>
                <a:spcPct val="20000"/>
              </a:spcBef>
              <a:defRPr/>
            </a:pPr>
            <a:r>
              <a:rPr lang="en-US" sz="1600" b="1" dirty="0" smtClean="0">
                <a:solidFill>
                  <a:srgbClr val="262626">
                    <a:lumMod val="75000"/>
                    <a:lumOff val="25000"/>
                  </a:srgbClr>
                </a:solidFill>
                <a:latin typeface="Agency FB"/>
                <a:ea typeface="微软雅黑"/>
                <a:cs typeface="+mn-ea"/>
                <a:sym typeface="+mn-lt"/>
              </a:rPr>
              <a:t> </a:t>
            </a: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smtClean="0">
                <a:solidFill>
                  <a:srgbClr val="262626">
                    <a:lumMod val="75000"/>
                    <a:lumOff val="25000"/>
                  </a:srgbClr>
                </a:solidFill>
                <a:latin typeface="Agency FB"/>
                <a:ea typeface="微软雅黑"/>
                <a:cs typeface="+mn-ea"/>
                <a:sym typeface="+mn-lt"/>
              </a:rPr>
              <a:t>3 </a:t>
            </a:r>
            <a:endParaRPr lang="en-US" sz="1600" b="1" dirty="0">
              <a:solidFill>
                <a:srgbClr val="262626">
                  <a:lumMod val="75000"/>
                  <a:lumOff val="25000"/>
                </a:srgbClr>
              </a:solidFill>
              <a:latin typeface="Agency FB"/>
              <a:ea typeface="微软雅黑"/>
              <a:cs typeface="+mn-ea"/>
              <a:sym typeface="+mn-lt"/>
            </a:endParaRPr>
          </a:p>
          <a:p>
            <a:pPr>
              <a:spcBef>
                <a:spcPct val="20000"/>
              </a:spcBef>
              <a:defRPr/>
            </a:pPr>
            <a:r>
              <a:rPr lang="en-US" sz="1333" dirty="0">
                <a:solidFill>
                  <a:srgbClr val="262626">
                    <a:lumMod val="75000"/>
                    <a:lumOff val="25000"/>
                  </a:srgbClr>
                </a:solidFill>
                <a:latin typeface="Agency FB"/>
                <a:ea typeface="微软雅黑"/>
                <a:cs typeface="+mn-ea"/>
                <a:sym typeface="+mn-lt"/>
              </a:rPr>
              <a:t>There 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
        <p:nvSpPr>
          <p:cNvPr id="81" name="TextBox 75"/>
          <p:cNvSpPr txBox="1"/>
          <p:nvPr/>
        </p:nvSpPr>
        <p:spPr>
          <a:xfrm flipH="1">
            <a:off x="2207568" y="5147138"/>
            <a:ext cx="1902760" cy="697499"/>
          </a:xfrm>
          <a:prstGeom prst="rect">
            <a:avLst/>
          </a:prstGeom>
          <a:noFill/>
        </p:spPr>
        <p:txBody>
          <a:bodyPr wrap="square" lIns="0" tIns="0" rIns="0" bIns="0" rtlCol="0" anchor="t">
            <a:spAutoFit/>
          </a:bodyPr>
          <a:lstStyle/>
          <a:p>
            <a:pPr algn="r">
              <a:spcBef>
                <a:spcPct val="20000"/>
              </a:spcBef>
              <a:defRPr/>
            </a:pP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smtClean="0">
                <a:solidFill>
                  <a:srgbClr val="262626">
                    <a:lumMod val="75000"/>
                    <a:lumOff val="25000"/>
                  </a:srgbClr>
                </a:solidFill>
                <a:latin typeface="Agency FB"/>
                <a:ea typeface="微软雅黑"/>
                <a:cs typeface="+mn-ea"/>
                <a:sym typeface="+mn-lt"/>
              </a:rPr>
              <a:t>2 </a:t>
            </a:r>
            <a:r>
              <a:rPr lang="en-US" sz="1600" b="1" dirty="0" smtClean="0">
                <a:solidFill>
                  <a:srgbClr val="262626">
                    <a:lumMod val="75000"/>
                    <a:lumOff val="25000"/>
                  </a:srgbClr>
                </a:solidFill>
                <a:latin typeface="Agency FB"/>
                <a:ea typeface="微软雅黑"/>
                <a:cs typeface="+mn-ea"/>
                <a:sym typeface="+mn-lt"/>
              </a:rPr>
              <a:t> </a:t>
            </a:r>
            <a:endParaRPr lang="en-US" sz="1600" b="1" dirty="0">
              <a:solidFill>
                <a:srgbClr val="262626">
                  <a:lumMod val="75000"/>
                  <a:lumOff val="25000"/>
                </a:srgbClr>
              </a:solidFill>
              <a:latin typeface="Agency FB"/>
              <a:ea typeface="微软雅黑"/>
              <a:cs typeface="+mn-ea"/>
              <a:sym typeface="+mn-lt"/>
            </a:endParaRPr>
          </a:p>
          <a:p>
            <a:pPr algn="r">
              <a:spcBef>
                <a:spcPct val="20000"/>
              </a:spcBef>
              <a:defRPr/>
            </a:pPr>
            <a:r>
              <a:rPr lang="en-US" sz="1333" dirty="0">
                <a:solidFill>
                  <a:srgbClr val="262626">
                    <a:lumMod val="75000"/>
                    <a:lumOff val="25000"/>
                  </a:srgbClr>
                </a:solidFill>
                <a:latin typeface="Agency FB"/>
                <a:ea typeface="微软雅黑"/>
                <a:cs typeface="+mn-ea"/>
                <a:sym typeface="+mn-lt"/>
              </a:rPr>
              <a:t>There 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Tree>
    <p:extLst>
      <p:ext uri="{BB962C8B-B14F-4D97-AF65-F5344CB8AC3E}">
        <p14:creationId xmlns:p14="http://schemas.microsoft.com/office/powerpoint/2010/main" val="3624526269"/>
      </p:ext>
    </p:extLst>
  </p:cSld>
  <p:clrMapOvr>
    <a:masterClrMapping/>
  </p:clrMapOvr>
  <p:transition spd="slow"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23" presetClass="entr" presetSubtype="16" fill="hold" nodeType="with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p:cTn id="12" dur="500" fill="hold"/>
                                        <p:tgtEl>
                                          <p:spTgt spid="73"/>
                                        </p:tgtEl>
                                        <p:attrNameLst>
                                          <p:attrName>ppt_w</p:attrName>
                                        </p:attrNameLst>
                                      </p:cBhvr>
                                      <p:tavLst>
                                        <p:tav tm="0">
                                          <p:val>
                                            <p:fltVal val="0"/>
                                          </p:val>
                                        </p:tav>
                                        <p:tav tm="100000">
                                          <p:val>
                                            <p:strVal val="#ppt_w"/>
                                          </p:val>
                                        </p:tav>
                                      </p:tavLst>
                                    </p:anim>
                                    <p:anim calcmode="lin" valueType="num">
                                      <p:cBhvr>
                                        <p:cTn id="13" dur="500" fill="hold"/>
                                        <p:tgtEl>
                                          <p:spTgt spid="73"/>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18" presetClass="entr" presetSubtype="9"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strips(upLeft)">
                                      <p:cBhvr>
                                        <p:cTn id="17" dur="500"/>
                                        <p:tgtEl>
                                          <p:spTgt spid="60"/>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right)">
                                      <p:cBhvr>
                                        <p:cTn id="21" dur="500"/>
                                        <p:tgtEl>
                                          <p:spTgt spid="79"/>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par>
                                <p:cTn id="28" presetID="23" presetClass="entr" presetSubtype="16"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childTnLst>
                                </p:cTn>
                              </p:par>
                            </p:childTnLst>
                          </p:cTn>
                        </p:par>
                        <p:par>
                          <p:cTn id="32" fill="hold">
                            <p:stCondLst>
                              <p:cond delay="2000"/>
                            </p:stCondLst>
                            <p:childTnLst>
                              <p:par>
                                <p:cTn id="33" presetID="18" presetClass="entr" presetSubtype="12"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strips(downLeft)">
                                      <p:cBhvr>
                                        <p:cTn id="35" dur="500"/>
                                        <p:tgtEl>
                                          <p:spTgt spid="77"/>
                                        </p:tgtEl>
                                      </p:cBhvr>
                                    </p:animEffect>
                                  </p:childTnLst>
                                </p:cTn>
                              </p:par>
                            </p:childTnLst>
                          </p:cTn>
                        </p:par>
                        <p:par>
                          <p:cTn id="36" fill="hold">
                            <p:stCondLst>
                              <p:cond delay="2500"/>
                            </p:stCondLst>
                            <p:childTnLst>
                              <p:par>
                                <p:cTn id="37" presetID="22" presetClass="entr" presetSubtype="2"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right)">
                                      <p:cBhvr>
                                        <p:cTn id="39" dur="500"/>
                                        <p:tgtEl>
                                          <p:spTgt spid="81"/>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p:cTn id="48" dur="500" fill="hold"/>
                                        <p:tgtEl>
                                          <p:spTgt spid="66"/>
                                        </p:tgtEl>
                                        <p:attrNameLst>
                                          <p:attrName>ppt_w</p:attrName>
                                        </p:attrNameLst>
                                      </p:cBhvr>
                                      <p:tavLst>
                                        <p:tav tm="0">
                                          <p:val>
                                            <p:fltVal val="0"/>
                                          </p:val>
                                        </p:tav>
                                        <p:tav tm="100000">
                                          <p:val>
                                            <p:strVal val="#ppt_w"/>
                                          </p:val>
                                        </p:tav>
                                      </p:tavLst>
                                    </p:anim>
                                    <p:anim calcmode="lin" valueType="num">
                                      <p:cBhvr>
                                        <p:cTn id="49" dur="500" fill="hold"/>
                                        <p:tgtEl>
                                          <p:spTgt spid="66"/>
                                        </p:tgtEl>
                                        <p:attrNameLst>
                                          <p:attrName>ppt_h</p:attrName>
                                        </p:attrNameLst>
                                      </p:cBhvr>
                                      <p:tavLst>
                                        <p:tav tm="0">
                                          <p:val>
                                            <p:fltVal val="0"/>
                                          </p:val>
                                        </p:tav>
                                        <p:tav tm="100000">
                                          <p:val>
                                            <p:strVal val="#ppt_h"/>
                                          </p:val>
                                        </p:tav>
                                      </p:tavLst>
                                    </p:anim>
                                  </p:childTnLst>
                                </p:cTn>
                              </p:par>
                            </p:childTnLst>
                          </p:cTn>
                        </p:par>
                        <p:par>
                          <p:cTn id="50" fill="hold">
                            <p:stCondLst>
                              <p:cond delay="3500"/>
                            </p:stCondLst>
                            <p:childTnLst>
                              <p:par>
                                <p:cTn id="51" presetID="18" presetClass="entr" presetSubtype="6" fill="hold"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strips(downRight)">
                                      <p:cBhvr>
                                        <p:cTn id="53" dur="500"/>
                                        <p:tgtEl>
                                          <p:spTgt spid="76"/>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childTnLst>
                          </p:cTn>
                        </p:par>
                        <p:par>
                          <p:cTn id="58" fill="hold">
                            <p:stCondLst>
                              <p:cond delay="4500"/>
                            </p:stCondLst>
                            <p:childTnLst>
                              <p:par>
                                <p:cTn id="59" presetID="23" presetClass="entr" presetSubtype="32" fill="hold" grpId="0" nodeType="afterEffect">
                                  <p:stCondLst>
                                    <p:cond delay="0"/>
                                  </p:stCondLst>
                                  <p:childTnLst>
                                    <p:set>
                                      <p:cBhvr>
                                        <p:cTn id="60" dur="1" fill="hold">
                                          <p:stCondLst>
                                            <p:cond delay="0"/>
                                          </p:stCondLst>
                                        </p:cTn>
                                        <p:tgtEl>
                                          <p:spTgt spid="46">
                                            <p:bg/>
                                          </p:spTgt>
                                        </p:tgtEl>
                                        <p:attrNameLst>
                                          <p:attrName>style.visibility</p:attrName>
                                        </p:attrNameLst>
                                      </p:cBhvr>
                                      <p:to>
                                        <p:strVal val="visible"/>
                                      </p:to>
                                    </p:set>
                                    <p:anim calcmode="lin" valueType="num">
                                      <p:cBhvr>
                                        <p:cTn id="61" dur="500" fill="hold"/>
                                        <p:tgtEl>
                                          <p:spTgt spid="46">
                                            <p:bg/>
                                          </p:spTgt>
                                        </p:tgtEl>
                                        <p:attrNameLst>
                                          <p:attrName>ppt_w</p:attrName>
                                        </p:attrNameLst>
                                      </p:cBhvr>
                                      <p:tavLst>
                                        <p:tav tm="0">
                                          <p:val>
                                            <p:strVal val="4*#ppt_w"/>
                                          </p:val>
                                        </p:tav>
                                        <p:tav tm="100000">
                                          <p:val>
                                            <p:strVal val="#ppt_w"/>
                                          </p:val>
                                        </p:tav>
                                      </p:tavLst>
                                    </p:anim>
                                    <p:anim calcmode="lin" valueType="num">
                                      <p:cBhvr>
                                        <p:cTn id="62" dur="500" fill="hold"/>
                                        <p:tgtEl>
                                          <p:spTgt spid="46">
                                            <p:bg/>
                                          </p:spTgt>
                                        </p:tgtEl>
                                        <p:attrNameLst>
                                          <p:attrName>ppt_h</p:attrName>
                                        </p:attrNameLst>
                                      </p:cBhvr>
                                      <p:tavLst>
                                        <p:tav tm="0">
                                          <p:val>
                                            <p:strVal val="4*#ppt_h"/>
                                          </p:val>
                                        </p:tav>
                                        <p:tav tm="100000">
                                          <p:val>
                                            <p:strVal val="#ppt_h"/>
                                          </p:val>
                                        </p:tav>
                                      </p:tavLst>
                                    </p:anim>
                                  </p:childTnLst>
                                </p:cTn>
                              </p:par>
                            </p:childTnLst>
                          </p:cTn>
                        </p:par>
                        <p:par>
                          <p:cTn id="63" fill="hold">
                            <p:stCondLst>
                              <p:cond delay="5000"/>
                            </p:stCondLst>
                            <p:childTnLst>
                              <p:par>
                                <p:cTn id="64" presetID="18" presetClass="entr" presetSubtype="3" fill="hold" nodeType="after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strips(upRight)">
                                      <p:cBhvr>
                                        <p:cTn id="66" dur="500"/>
                                        <p:tgtEl>
                                          <p:spTgt spid="50"/>
                                        </p:tgtEl>
                                      </p:cBhvr>
                                    </p:animEffect>
                                  </p:childTnLst>
                                </p:cTn>
                              </p:par>
                            </p:childTnLst>
                          </p:cTn>
                        </p:par>
                        <p:par>
                          <p:cTn id="67" fill="hold">
                            <p:stCondLst>
                              <p:cond delay="5500"/>
                            </p:stCondLst>
                            <p:childTnLst>
                              <p:par>
                                <p:cTn id="68" presetID="22" presetClass="entr" presetSubtype="8" fill="hold" grpId="0"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left)">
                                      <p:cBhvr>
                                        <p:cTn id="70" dur="500"/>
                                        <p:tgtEl>
                                          <p:spTgt spid="78"/>
                                        </p:tgtEl>
                                      </p:cBhvr>
                                    </p:animEffect>
                                  </p:childTnLst>
                                </p:cTn>
                              </p:par>
                              <p:par>
                                <p:cTn id="71" presetID="23" presetClass="entr" presetSubtype="16"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allAtOnce" animBg="1"/>
      <p:bldP spid="47" grpId="0" animBg="1"/>
      <p:bldP spid="48" grpId="0" animBg="1"/>
      <p:bldP spid="49" grpId="0" animBg="1"/>
      <p:bldP spid="65" grpId="0" animBg="1"/>
      <p:bldP spid="78" grpId="0"/>
      <p:bldP spid="79" grpId="0"/>
      <p:bldP spid="80" grpId="0"/>
      <p:bldP spid="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xmlns=""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xmlns=""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xmlns=""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2</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xmlns="" id="{15C51913-EA8B-4720-A526-9FB0720F8980}"/>
              </a:ext>
            </a:extLst>
          </p:cNvPr>
          <p:cNvSpPr>
            <a:spLocks noChangeArrowheads="1"/>
          </p:cNvSpPr>
          <p:nvPr/>
        </p:nvSpPr>
        <p:spPr bwMode="auto">
          <a:xfrm>
            <a:off x="5296961" y="4933840"/>
            <a:ext cx="1985159"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工作完成情况</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a16="http://schemas.microsoft.com/office/drawing/2014/main" xmlns=""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1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1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a16="http://schemas.microsoft.com/office/drawing/2014/main" xmlns=""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7534198"/>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xmlns="" id="{E81DF578-1CB7-4300-94B5-0E81686670B2}"/>
              </a:ext>
            </a:extLst>
          </p:cNvPr>
          <p:cNvGrpSpPr/>
          <p:nvPr/>
        </p:nvGrpSpPr>
        <p:grpSpPr>
          <a:xfrm rot="2837432">
            <a:off x="-1737214" y="-782355"/>
            <a:ext cx="4226169" cy="3054144"/>
            <a:chOff x="569602" y="-921225"/>
            <a:chExt cx="11136187" cy="8047838"/>
          </a:xfrm>
        </p:grpSpPr>
        <p:sp>
          <p:nvSpPr>
            <p:cNvPr id="49" name="椭圆 48">
              <a:extLst>
                <a:ext uri="{FF2B5EF4-FFF2-40B4-BE49-F238E27FC236}">
                  <a16:creationId xmlns:a16="http://schemas.microsoft.com/office/drawing/2014/main" xmlns="" id="{18C0436E-1FE6-4319-B924-2B04453078B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C0F0257E-D420-4ECF-9682-A07FCD42A7F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1945370E-4018-47B4-88BE-A7141CB35CC2}"/>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000B8CD7-9CFA-45F2-864E-D9461B8DCE8C}"/>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C750E6D1-4768-475B-ADC4-701CB4866E05}"/>
                </a:ext>
              </a:extLst>
            </p:cNvPr>
            <p:cNvSpPr/>
            <p:nvPr/>
          </p:nvSpPr>
          <p:spPr>
            <a:xfrm>
              <a:off x="3294732" y="816425"/>
              <a:ext cx="5631539" cy="5631537"/>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780A54FD-5AF1-4A62-B8DD-08BA543289CE}"/>
                </a:ext>
              </a:extLst>
            </p:cNvPr>
            <p:cNvSpPr/>
            <p:nvPr/>
          </p:nvSpPr>
          <p:spPr>
            <a:xfrm>
              <a:off x="4926705" y="3008173"/>
              <a:ext cx="4118442" cy="411844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a:extLst>
                <a:ext uri="{FF2B5EF4-FFF2-40B4-BE49-F238E27FC236}">
                  <a16:creationId xmlns:a16="http://schemas.microsoft.com/office/drawing/2014/main" xmlns="" id="{94487B96-FD99-4872-A9E0-C88AFA2EA728}"/>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A0FDBECA-9E39-4CB4-AEF9-B92B138AF8D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xmlns="" id="{4C844A7D-00A5-4E14-B54A-8C499B8E0273}"/>
              </a:ext>
            </a:extLst>
          </p:cNvPr>
          <p:cNvGrpSpPr/>
          <p:nvPr/>
        </p:nvGrpSpPr>
        <p:grpSpPr>
          <a:xfrm rot="6604501">
            <a:off x="8773714" y="5143094"/>
            <a:ext cx="4623511" cy="3341293"/>
            <a:chOff x="569602" y="-921225"/>
            <a:chExt cx="11136187" cy="8047838"/>
          </a:xfrm>
        </p:grpSpPr>
        <p:sp>
          <p:nvSpPr>
            <p:cNvPr id="58" name="椭圆 57">
              <a:extLst>
                <a:ext uri="{FF2B5EF4-FFF2-40B4-BE49-F238E27FC236}">
                  <a16:creationId xmlns:a16="http://schemas.microsoft.com/office/drawing/2014/main" xmlns="" id="{AD1630C5-191A-465B-9383-0E3B2EA5BEB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C1D96450-9ADD-4791-8C75-FB1A4764550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225FB37A-7DB1-406E-8958-BCDA3D9C354F}"/>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194C09EA-7E0B-4A70-8901-5538CF30F91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xmlns="" id="{A88E4EDD-903D-403E-9B1F-FBD2D21D63BB}"/>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422645AB-1B49-4B46-B795-57B6F236DB5A}"/>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BF4C85BA-CF5D-47F4-AA0D-1ED7E79F348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xmlns="" id="{3F1E1C8F-0C75-461E-A544-7B139D6AF0C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4358105" y="728756"/>
            <a:ext cx="3579826" cy="769441"/>
          </a:xfrm>
          <a:prstGeom prst="rect">
            <a:avLst/>
          </a:prstGeom>
          <a:noFill/>
        </p:spPr>
        <p:txBody>
          <a:bodyPr wrap="none" rtlCol="0">
            <a:spAutoFit/>
          </a:bodyPr>
          <a:lstStyle/>
          <a:p>
            <a:pPr algn="ctr"/>
            <a:r>
              <a:rPr lang="zh-CN" altLang="en-US" sz="4400" b="1" dirty="0" smtClean="0">
                <a:solidFill>
                  <a:srgbClr val="2C6A80"/>
                </a:solidFill>
                <a:latin typeface="Agency FB" panose="020B0503020202020204" pitchFamily="34" charset="0"/>
                <a:cs typeface="Arial" panose="020B0604020202020204" pitchFamily="34" charset="0"/>
              </a:rPr>
              <a:t>工作成果展示</a:t>
            </a:r>
            <a:endParaRPr lang="zh-CN" altLang="en-US" sz="4400" b="1" dirty="0">
              <a:solidFill>
                <a:srgbClr val="2C6A80"/>
              </a:solidFill>
              <a:latin typeface="Agency FB" panose="020B0503020202020204" pitchFamily="34" charset="0"/>
              <a:cs typeface="Arial" panose="020B0604020202020204" pitchFamily="34" charset="0"/>
            </a:endParaRPr>
          </a:p>
        </p:txBody>
      </p:sp>
      <p:sp>
        <p:nvSpPr>
          <p:cNvPr id="20" name="矩形 19"/>
          <p:cNvSpPr/>
          <p:nvPr/>
        </p:nvSpPr>
        <p:spPr>
          <a:xfrm>
            <a:off x="1551888" y="1338310"/>
            <a:ext cx="9324340" cy="297517"/>
          </a:xfrm>
          <a:prstGeom prst="rect">
            <a:avLst/>
          </a:prstGeom>
        </p:spPr>
        <p:txBody>
          <a:bodyPr wrap="square">
            <a:spAutoFit/>
          </a:bodyPr>
          <a:lstStyle/>
          <a:p>
            <a:pPr algn="ctr">
              <a:lnSpc>
                <a:spcPts val="1600"/>
              </a:lnSpc>
              <a:buClr>
                <a:srgbClr val="E7E6E6">
                  <a:lumMod val="10000"/>
                </a:srgbClr>
              </a:buClr>
            </a:pPr>
            <a:r>
              <a:rPr lang="en-US" altLang="zh-CN" sz="1050" dirty="0">
                <a:solidFill>
                  <a:prstClr val="black">
                    <a:lumMod val="75000"/>
                    <a:lumOff val="25000"/>
                  </a:prstClr>
                </a:solidFill>
                <a:latin typeface="Agency FB" panose="020B0503020202020204" pitchFamily="34" charset="0"/>
              </a:rPr>
              <a:t>By faith I mean a vision of good one cherishes and the enthusiasm that pushes one to seek its fulfillment regardless of obstacles. By faith I mean a vision of good one cherishes and the enthusiasm that pushes one to</a:t>
            </a:r>
          </a:p>
        </p:txBody>
      </p:sp>
      <p:sp>
        <p:nvSpPr>
          <p:cNvPr id="17" name="Rectangle 10" descr="001e90bc453a118d6b4237"/>
          <p:cNvSpPr>
            <a:spLocks noChangeArrowheads="1"/>
          </p:cNvSpPr>
          <p:nvPr/>
        </p:nvSpPr>
        <p:spPr bwMode="auto">
          <a:xfrm>
            <a:off x="3062818" y="1842559"/>
            <a:ext cx="2484967" cy="24892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29" name="Rectangle 15" descr="160621-20121008053110-8"/>
          <p:cNvSpPr>
            <a:spLocks noChangeArrowheads="1"/>
          </p:cNvSpPr>
          <p:nvPr/>
        </p:nvSpPr>
        <p:spPr bwMode="auto">
          <a:xfrm>
            <a:off x="5706533" y="3607859"/>
            <a:ext cx="3412067" cy="252518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6" name="组合 5"/>
          <p:cNvGrpSpPr/>
          <p:nvPr/>
        </p:nvGrpSpPr>
        <p:grpSpPr>
          <a:xfrm>
            <a:off x="9266768" y="3607859"/>
            <a:ext cx="1640417" cy="1608667"/>
            <a:chOff x="9266768" y="3607859"/>
            <a:chExt cx="1640417" cy="1608667"/>
          </a:xfrm>
        </p:grpSpPr>
        <p:sp>
          <p:nvSpPr>
            <p:cNvPr id="27" name="Rectangle 13"/>
            <p:cNvSpPr>
              <a:spLocks noChangeArrowheads="1"/>
            </p:cNvSpPr>
            <p:nvPr/>
          </p:nvSpPr>
          <p:spPr bwMode="auto">
            <a:xfrm>
              <a:off x="9266768" y="3607859"/>
              <a:ext cx="1640417" cy="1608667"/>
            </a:xfrm>
            <a:prstGeom prst="rect">
              <a:avLst/>
            </a:prstGeom>
            <a:solidFill>
              <a:srgbClr val="2EB0A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latin typeface="Agency FB" panose="020B0503020202020204" pitchFamily="34" charset="0"/>
              </a:endParaRPr>
            </a:p>
          </p:txBody>
        </p:sp>
        <p:grpSp>
          <p:nvGrpSpPr>
            <p:cNvPr id="31" name="Group 17"/>
            <p:cNvGrpSpPr>
              <a:grpSpLocks/>
            </p:cNvGrpSpPr>
            <p:nvPr/>
          </p:nvGrpSpPr>
          <p:grpSpPr bwMode="auto">
            <a:xfrm>
              <a:off x="9846733" y="4107393"/>
              <a:ext cx="476251" cy="613833"/>
              <a:chOff x="0" y="0"/>
              <a:chExt cx="225" cy="290"/>
            </a:xfrm>
          </p:grpSpPr>
          <p:sp>
            <p:nvSpPr>
              <p:cNvPr id="32" name="Freeform 18"/>
              <p:cNvSpPr>
                <a:spLocks/>
              </p:cNvSpPr>
              <p:nvPr/>
            </p:nvSpPr>
            <p:spPr bwMode="auto">
              <a:xfrm>
                <a:off x="0" y="0"/>
                <a:ext cx="225" cy="290"/>
              </a:xfrm>
              <a:custGeom>
                <a:avLst/>
                <a:gdLst>
                  <a:gd name="T0" fmla="*/ 21 w 95"/>
                  <a:gd name="T1" fmla="*/ 112 h 123"/>
                  <a:gd name="T2" fmla="*/ 11 w 95"/>
                  <a:gd name="T3" fmla="*/ 112 h 123"/>
                  <a:gd name="T4" fmla="*/ 11 w 95"/>
                  <a:gd name="T5" fmla="*/ 10 h 123"/>
                  <a:gd name="T6" fmla="*/ 90 w 95"/>
                  <a:gd name="T7" fmla="*/ 10 h 123"/>
                  <a:gd name="T8" fmla="*/ 95 w 95"/>
                  <a:gd name="T9" fmla="*/ 5 h 123"/>
                  <a:gd name="T10" fmla="*/ 90 w 95"/>
                  <a:gd name="T11" fmla="*/ 0 h 123"/>
                  <a:gd name="T12" fmla="*/ 5 w 95"/>
                  <a:gd name="T13" fmla="*/ 0 h 123"/>
                  <a:gd name="T14" fmla="*/ 0 w 95"/>
                  <a:gd name="T15" fmla="*/ 5 h 123"/>
                  <a:gd name="T16" fmla="*/ 0 w 95"/>
                  <a:gd name="T17" fmla="*/ 118 h 123"/>
                  <a:gd name="T18" fmla="*/ 5 w 95"/>
                  <a:gd name="T19" fmla="*/ 123 h 123"/>
                  <a:gd name="T20" fmla="*/ 21 w 95"/>
                  <a:gd name="T21" fmla="*/ 123 h 123"/>
                  <a:gd name="T22" fmla="*/ 26 w 95"/>
                  <a:gd name="T23" fmla="*/ 118 h 123"/>
                  <a:gd name="T24" fmla="*/ 21 w 95"/>
                  <a:gd name="T25" fmla="*/ 1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23">
                    <a:moveTo>
                      <a:pt x="21" y="112"/>
                    </a:moveTo>
                    <a:cubicBezTo>
                      <a:pt x="11" y="112"/>
                      <a:pt x="11" y="112"/>
                      <a:pt x="11" y="112"/>
                    </a:cubicBezTo>
                    <a:cubicBezTo>
                      <a:pt x="11" y="10"/>
                      <a:pt x="11" y="10"/>
                      <a:pt x="11" y="10"/>
                    </a:cubicBezTo>
                    <a:cubicBezTo>
                      <a:pt x="90" y="10"/>
                      <a:pt x="90" y="10"/>
                      <a:pt x="90" y="10"/>
                    </a:cubicBezTo>
                    <a:cubicBezTo>
                      <a:pt x="93" y="10"/>
                      <a:pt x="95" y="8"/>
                      <a:pt x="95" y="5"/>
                    </a:cubicBezTo>
                    <a:cubicBezTo>
                      <a:pt x="95" y="2"/>
                      <a:pt x="93" y="0"/>
                      <a:pt x="90" y="0"/>
                    </a:cubicBezTo>
                    <a:cubicBezTo>
                      <a:pt x="5" y="0"/>
                      <a:pt x="5" y="0"/>
                      <a:pt x="5" y="0"/>
                    </a:cubicBezTo>
                    <a:cubicBezTo>
                      <a:pt x="2" y="0"/>
                      <a:pt x="0" y="2"/>
                      <a:pt x="0" y="5"/>
                    </a:cubicBezTo>
                    <a:cubicBezTo>
                      <a:pt x="0" y="118"/>
                      <a:pt x="0" y="118"/>
                      <a:pt x="0" y="118"/>
                    </a:cubicBezTo>
                    <a:cubicBezTo>
                      <a:pt x="0" y="121"/>
                      <a:pt x="2" y="123"/>
                      <a:pt x="5" y="123"/>
                    </a:cubicBezTo>
                    <a:cubicBezTo>
                      <a:pt x="21" y="123"/>
                      <a:pt x="21" y="123"/>
                      <a:pt x="21" y="123"/>
                    </a:cubicBezTo>
                    <a:cubicBezTo>
                      <a:pt x="24" y="123"/>
                      <a:pt x="26" y="121"/>
                      <a:pt x="26" y="118"/>
                    </a:cubicBezTo>
                    <a:cubicBezTo>
                      <a:pt x="26" y="115"/>
                      <a:pt x="24" y="112"/>
                      <a:pt x="21"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3" name="Freeform 19"/>
              <p:cNvSpPr>
                <a:spLocks/>
              </p:cNvSpPr>
              <p:nvPr/>
            </p:nvSpPr>
            <p:spPr bwMode="auto">
              <a:xfrm>
                <a:off x="142" y="170"/>
                <a:ext cx="83" cy="120"/>
              </a:xfrm>
              <a:custGeom>
                <a:avLst/>
                <a:gdLst>
                  <a:gd name="T0" fmla="*/ 30 w 35"/>
                  <a:gd name="T1" fmla="*/ 0 h 51"/>
                  <a:gd name="T2" fmla="*/ 25 w 35"/>
                  <a:gd name="T3" fmla="*/ 5 h 51"/>
                  <a:gd name="T4" fmla="*/ 25 w 35"/>
                  <a:gd name="T5" fmla="*/ 40 h 51"/>
                  <a:gd name="T6" fmla="*/ 5 w 35"/>
                  <a:gd name="T7" fmla="*/ 40 h 51"/>
                  <a:gd name="T8" fmla="*/ 0 w 35"/>
                  <a:gd name="T9" fmla="*/ 46 h 51"/>
                  <a:gd name="T10" fmla="*/ 5 w 35"/>
                  <a:gd name="T11" fmla="*/ 51 h 51"/>
                  <a:gd name="T12" fmla="*/ 30 w 35"/>
                  <a:gd name="T13" fmla="*/ 51 h 51"/>
                  <a:gd name="T14" fmla="*/ 34 w 35"/>
                  <a:gd name="T15" fmla="*/ 49 h 51"/>
                  <a:gd name="T16" fmla="*/ 35 w 35"/>
                  <a:gd name="T17" fmla="*/ 46 h 51"/>
                  <a:gd name="T18" fmla="*/ 35 w 35"/>
                  <a:gd name="T19" fmla="*/ 5 h 51"/>
                  <a:gd name="T20" fmla="*/ 30 w 35"/>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30" y="0"/>
                    </a:moveTo>
                    <a:cubicBezTo>
                      <a:pt x="27" y="0"/>
                      <a:pt x="25" y="2"/>
                      <a:pt x="25" y="5"/>
                    </a:cubicBezTo>
                    <a:cubicBezTo>
                      <a:pt x="25" y="40"/>
                      <a:pt x="25" y="40"/>
                      <a:pt x="25" y="40"/>
                    </a:cubicBezTo>
                    <a:cubicBezTo>
                      <a:pt x="5" y="40"/>
                      <a:pt x="5" y="40"/>
                      <a:pt x="5" y="40"/>
                    </a:cubicBezTo>
                    <a:cubicBezTo>
                      <a:pt x="2" y="40"/>
                      <a:pt x="0" y="43"/>
                      <a:pt x="0" y="46"/>
                    </a:cubicBezTo>
                    <a:cubicBezTo>
                      <a:pt x="0" y="49"/>
                      <a:pt x="2" y="51"/>
                      <a:pt x="5" y="51"/>
                    </a:cubicBezTo>
                    <a:cubicBezTo>
                      <a:pt x="30" y="51"/>
                      <a:pt x="30" y="51"/>
                      <a:pt x="30" y="51"/>
                    </a:cubicBezTo>
                    <a:cubicBezTo>
                      <a:pt x="32" y="51"/>
                      <a:pt x="33" y="50"/>
                      <a:pt x="34" y="49"/>
                    </a:cubicBezTo>
                    <a:cubicBezTo>
                      <a:pt x="35" y="48"/>
                      <a:pt x="35" y="47"/>
                      <a:pt x="35" y="46"/>
                    </a:cubicBezTo>
                    <a:cubicBezTo>
                      <a:pt x="35" y="5"/>
                      <a:pt x="35" y="5"/>
                      <a:pt x="35" y="5"/>
                    </a:cubicBezTo>
                    <a:cubicBezTo>
                      <a:pt x="35" y="2"/>
                      <a:pt x="33"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4" name="Freeform 20"/>
              <p:cNvSpPr>
                <a:spLocks noEditPoints="1"/>
              </p:cNvSpPr>
              <p:nvPr/>
            </p:nvSpPr>
            <p:spPr bwMode="auto">
              <a:xfrm>
                <a:off x="81" y="59"/>
                <a:ext cx="141" cy="205"/>
              </a:xfrm>
              <a:custGeom>
                <a:avLst/>
                <a:gdLst>
                  <a:gd name="T0" fmla="*/ 52 w 60"/>
                  <a:gd name="T1" fmla="*/ 2 h 87"/>
                  <a:gd name="T2" fmla="*/ 46 w 60"/>
                  <a:gd name="T3" fmla="*/ 0 h 87"/>
                  <a:gd name="T4" fmla="*/ 35 w 60"/>
                  <a:gd name="T5" fmla="*/ 7 h 87"/>
                  <a:gd name="T6" fmla="*/ 1 w 60"/>
                  <a:gd name="T7" fmla="*/ 66 h 87"/>
                  <a:gd name="T8" fmla="*/ 0 w 60"/>
                  <a:gd name="T9" fmla="*/ 69 h 87"/>
                  <a:gd name="T10" fmla="*/ 0 w 60"/>
                  <a:gd name="T11" fmla="*/ 82 h 87"/>
                  <a:gd name="T12" fmla="*/ 3 w 60"/>
                  <a:gd name="T13" fmla="*/ 87 h 87"/>
                  <a:gd name="T14" fmla="*/ 6 w 60"/>
                  <a:gd name="T15" fmla="*/ 87 h 87"/>
                  <a:gd name="T16" fmla="*/ 8 w 60"/>
                  <a:gd name="T17" fmla="*/ 87 h 87"/>
                  <a:gd name="T18" fmla="*/ 20 w 60"/>
                  <a:gd name="T19" fmla="*/ 80 h 87"/>
                  <a:gd name="T20" fmla="*/ 22 w 60"/>
                  <a:gd name="T21" fmla="*/ 78 h 87"/>
                  <a:gd name="T22" fmla="*/ 56 w 60"/>
                  <a:gd name="T23" fmla="*/ 19 h 87"/>
                  <a:gd name="T24" fmla="*/ 52 w 60"/>
                  <a:gd name="T25" fmla="*/ 2 h 87"/>
                  <a:gd name="T26" fmla="*/ 47 w 60"/>
                  <a:gd name="T27" fmla="*/ 14 h 87"/>
                  <a:gd name="T28" fmla="*/ 14 w 60"/>
                  <a:gd name="T29" fmla="*/ 72 h 87"/>
                  <a:gd name="T30" fmla="*/ 11 w 60"/>
                  <a:gd name="T31" fmla="*/ 73 h 87"/>
                  <a:gd name="T32" fmla="*/ 11 w 60"/>
                  <a:gd name="T33" fmla="*/ 70 h 87"/>
                  <a:gd name="T34" fmla="*/ 44 w 60"/>
                  <a:gd name="T35" fmla="*/ 12 h 87"/>
                  <a:gd name="T36" fmla="*/ 47 w 60"/>
                  <a:gd name="T37" fmla="*/ 11 h 87"/>
                  <a:gd name="T38" fmla="*/ 47 w 60"/>
                  <a:gd name="T39" fmla="*/ 1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52" y="2"/>
                    </a:moveTo>
                    <a:cubicBezTo>
                      <a:pt x="50" y="1"/>
                      <a:pt x="48" y="0"/>
                      <a:pt x="46" y="0"/>
                    </a:cubicBezTo>
                    <a:cubicBezTo>
                      <a:pt x="41" y="0"/>
                      <a:pt x="37" y="3"/>
                      <a:pt x="35" y="7"/>
                    </a:cubicBezTo>
                    <a:cubicBezTo>
                      <a:pt x="1" y="66"/>
                      <a:pt x="1" y="66"/>
                      <a:pt x="1" y="66"/>
                    </a:cubicBezTo>
                    <a:cubicBezTo>
                      <a:pt x="0" y="67"/>
                      <a:pt x="0" y="68"/>
                      <a:pt x="0" y="69"/>
                    </a:cubicBezTo>
                    <a:cubicBezTo>
                      <a:pt x="0" y="82"/>
                      <a:pt x="0" y="82"/>
                      <a:pt x="0" y="82"/>
                    </a:cubicBezTo>
                    <a:cubicBezTo>
                      <a:pt x="0" y="84"/>
                      <a:pt x="1" y="86"/>
                      <a:pt x="3" y="87"/>
                    </a:cubicBezTo>
                    <a:cubicBezTo>
                      <a:pt x="4" y="87"/>
                      <a:pt x="5" y="87"/>
                      <a:pt x="6" y="87"/>
                    </a:cubicBezTo>
                    <a:cubicBezTo>
                      <a:pt x="7" y="87"/>
                      <a:pt x="7" y="87"/>
                      <a:pt x="8" y="87"/>
                    </a:cubicBezTo>
                    <a:cubicBezTo>
                      <a:pt x="20" y="80"/>
                      <a:pt x="20" y="80"/>
                      <a:pt x="20" y="80"/>
                    </a:cubicBezTo>
                    <a:cubicBezTo>
                      <a:pt x="21" y="80"/>
                      <a:pt x="22" y="79"/>
                      <a:pt x="22" y="78"/>
                    </a:cubicBezTo>
                    <a:cubicBezTo>
                      <a:pt x="56" y="19"/>
                      <a:pt x="56" y="19"/>
                      <a:pt x="56" y="19"/>
                    </a:cubicBezTo>
                    <a:cubicBezTo>
                      <a:pt x="60" y="13"/>
                      <a:pt x="58" y="6"/>
                      <a:pt x="52" y="2"/>
                    </a:cubicBezTo>
                    <a:close/>
                    <a:moveTo>
                      <a:pt x="47" y="14"/>
                    </a:moveTo>
                    <a:cubicBezTo>
                      <a:pt x="14" y="72"/>
                      <a:pt x="14" y="72"/>
                      <a:pt x="14" y="72"/>
                    </a:cubicBezTo>
                    <a:cubicBezTo>
                      <a:pt x="11" y="73"/>
                      <a:pt x="11" y="73"/>
                      <a:pt x="11" y="73"/>
                    </a:cubicBezTo>
                    <a:cubicBezTo>
                      <a:pt x="11" y="70"/>
                      <a:pt x="11" y="70"/>
                      <a:pt x="11" y="70"/>
                    </a:cubicBezTo>
                    <a:cubicBezTo>
                      <a:pt x="44" y="12"/>
                      <a:pt x="44" y="12"/>
                      <a:pt x="44" y="12"/>
                    </a:cubicBezTo>
                    <a:cubicBezTo>
                      <a:pt x="44" y="11"/>
                      <a:pt x="46" y="11"/>
                      <a:pt x="47" y="11"/>
                    </a:cubicBezTo>
                    <a:cubicBezTo>
                      <a:pt x="47" y="12"/>
                      <a:pt x="48" y="13"/>
                      <a:pt x="4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5" name="Freeform 21"/>
              <p:cNvSpPr>
                <a:spLocks/>
              </p:cNvSpPr>
              <p:nvPr/>
            </p:nvSpPr>
            <p:spPr bwMode="auto">
              <a:xfrm>
                <a:off x="41" y="83"/>
                <a:ext cx="89" cy="23"/>
              </a:xfrm>
              <a:custGeom>
                <a:avLst/>
                <a:gdLst>
                  <a:gd name="T0" fmla="*/ 38 w 38"/>
                  <a:gd name="T1" fmla="*/ 5 h 10"/>
                  <a:gd name="T2" fmla="*/ 32 w 38"/>
                  <a:gd name="T3" fmla="*/ 0 h 10"/>
                  <a:gd name="T4" fmla="*/ 6 w 38"/>
                  <a:gd name="T5" fmla="*/ 0 h 10"/>
                  <a:gd name="T6" fmla="*/ 0 w 38"/>
                  <a:gd name="T7" fmla="*/ 5 h 10"/>
                  <a:gd name="T8" fmla="*/ 6 w 38"/>
                  <a:gd name="T9" fmla="*/ 10 h 10"/>
                  <a:gd name="T10" fmla="*/ 32 w 38"/>
                  <a:gd name="T11" fmla="*/ 10 h 10"/>
                  <a:gd name="T12" fmla="*/ 38 w 38"/>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8" y="5"/>
                    </a:moveTo>
                    <a:cubicBezTo>
                      <a:pt x="38" y="2"/>
                      <a:pt x="35" y="0"/>
                      <a:pt x="32" y="0"/>
                    </a:cubicBezTo>
                    <a:cubicBezTo>
                      <a:pt x="6" y="0"/>
                      <a:pt x="6" y="0"/>
                      <a:pt x="6" y="0"/>
                    </a:cubicBezTo>
                    <a:cubicBezTo>
                      <a:pt x="3" y="0"/>
                      <a:pt x="0" y="2"/>
                      <a:pt x="0" y="5"/>
                    </a:cubicBezTo>
                    <a:cubicBezTo>
                      <a:pt x="0" y="8"/>
                      <a:pt x="3" y="10"/>
                      <a:pt x="6" y="10"/>
                    </a:cubicBezTo>
                    <a:cubicBezTo>
                      <a:pt x="32" y="10"/>
                      <a:pt x="32" y="10"/>
                      <a:pt x="32" y="10"/>
                    </a:cubicBezTo>
                    <a:cubicBezTo>
                      <a:pt x="35" y="10"/>
                      <a:pt x="38" y="8"/>
                      <a:pt x="38"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6" name="Freeform 22"/>
              <p:cNvSpPr>
                <a:spLocks/>
              </p:cNvSpPr>
              <p:nvPr/>
            </p:nvSpPr>
            <p:spPr bwMode="auto">
              <a:xfrm>
                <a:off x="41" y="132"/>
                <a:ext cx="56" cy="24"/>
              </a:xfrm>
              <a:custGeom>
                <a:avLst/>
                <a:gdLst>
                  <a:gd name="T0" fmla="*/ 6 w 24"/>
                  <a:gd name="T1" fmla="*/ 0 h 10"/>
                  <a:gd name="T2" fmla="*/ 0 w 24"/>
                  <a:gd name="T3" fmla="*/ 5 h 10"/>
                  <a:gd name="T4" fmla="*/ 6 w 24"/>
                  <a:gd name="T5" fmla="*/ 10 h 10"/>
                  <a:gd name="T6" fmla="*/ 19 w 24"/>
                  <a:gd name="T7" fmla="*/ 10 h 10"/>
                  <a:gd name="T8" fmla="*/ 24 w 24"/>
                  <a:gd name="T9" fmla="*/ 5 h 10"/>
                  <a:gd name="T10" fmla="*/ 19 w 24"/>
                  <a:gd name="T11" fmla="*/ 0 h 10"/>
                  <a:gd name="T12" fmla="*/ 6 w 2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4" h="10">
                    <a:moveTo>
                      <a:pt x="6" y="0"/>
                    </a:moveTo>
                    <a:cubicBezTo>
                      <a:pt x="3" y="0"/>
                      <a:pt x="0" y="2"/>
                      <a:pt x="0" y="5"/>
                    </a:cubicBezTo>
                    <a:cubicBezTo>
                      <a:pt x="0" y="8"/>
                      <a:pt x="3" y="10"/>
                      <a:pt x="6" y="10"/>
                    </a:cubicBezTo>
                    <a:cubicBezTo>
                      <a:pt x="19" y="10"/>
                      <a:pt x="19" y="10"/>
                      <a:pt x="19" y="10"/>
                    </a:cubicBezTo>
                    <a:cubicBezTo>
                      <a:pt x="22" y="10"/>
                      <a:pt x="24" y="8"/>
                      <a:pt x="24" y="5"/>
                    </a:cubicBezTo>
                    <a:cubicBezTo>
                      <a:pt x="24" y="2"/>
                      <a:pt x="22" y="0"/>
                      <a:pt x="19" y="0"/>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7" name="组合 6"/>
          <p:cNvGrpSpPr/>
          <p:nvPr/>
        </p:nvGrpSpPr>
        <p:grpSpPr>
          <a:xfrm>
            <a:off x="8362951" y="1842559"/>
            <a:ext cx="1634067" cy="1608667"/>
            <a:chOff x="8362951" y="1842559"/>
            <a:chExt cx="1634067" cy="1608667"/>
          </a:xfrm>
        </p:grpSpPr>
        <p:sp>
          <p:nvSpPr>
            <p:cNvPr id="26" name="Rectangle 12"/>
            <p:cNvSpPr>
              <a:spLocks noChangeArrowheads="1"/>
            </p:cNvSpPr>
            <p:nvPr/>
          </p:nvSpPr>
          <p:spPr bwMode="auto">
            <a:xfrm>
              <a:off x="8362951" y="1842559"/>
              <a:ext cx="1634067" cy="1608667"/>
            </a:xfrm>
            <a:prstGeom prst="rect">
              <a:avLst/>
            </a:prstGeom>
            <a:solidFill>
              <a:srgbClr val="9BD4CC"/>
            </a:solidFill>
            <a:ln>
              <a:noFill/>
            </a:ln>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zh-CN" altLang="zh-CN" sz="2400" b="0" i="0" u="none" strike="noStrike" kern="0" cap="none" spc="0" normalizeH="0" baseline="0" noProof="0" dirty="0">
                <a:ln>
                  <a:noFill/>
                </a:ln>
                <a:solidFill>
                  <a:prstClr val="black"/>
                </a:solidFill>
                <a:effectLst/>
                <a:uLnTx/>
                <a:uFillTx/>
                <a:latin typeface="Agency FB" panose="020B0503020202020204" pitchFamily="34" charset="0"/>
              </a:endParaRPr>
            </a:p>
          </p:txBody>
        </p:sp>
        <p:grpSp>
          <p:nvGrpSpPr>
            <p:cNvPr id="37" name="Group 23"/>
            <p:cNvGrpSpPr>
              <a:grpSpLocks/>
            </p:cNvGrpSpPr>
            <p:nvPr/>
          </p:nvGrpSpPr>
          <p:grpSpPr bwMode="auto">
            <a:xfrm>
              <a:off x="8881534" y="2301876"/>
              <a:ext cx="590551" cy="590549"/>
              <a:chOff x="0" y="0"/>
              <a:chExt cx="279" cy="279"/>
            </a:xfrm>
          </p:grpSpPr>
          <p:sp>
            <p:nvSpPr>
              <p:cNvPr id="38" name="Freeform 24"/>
              <p:cNvSpPr>
                <a:spLocks noEditPoints="1"/>
              </p:cNvSpPr>
              <p:nvPr/>
            </p:nvSpPr>
            <p:spPr bwMode="auto">
              <a:xfrm>
                <a:off x="0" y="0"/>
                <a:ext cx="279" cy="279"/>
              </a:xfrm>
              <a:custGeom>
                <a:avLst/>
                <a:gdLst>
                  <a:gd name="T0" fmla="*/ 114 w 118"/>
                  <a:gd name="T1" fmla="*/ 46 h 118"/>
                  <a:gd name="T2" fmla="*/ 103 w 118"/>
                  <a:gd name="T3" fmla="*/ 38 h 118"/>
                  <a:gd name="T4" fmla="*/ 107 w 118"/>
                  <a:gd name="T5" fmla="*/ 24 h 118"/>
                  <a:gd name="T6" fmla="*/ 89 w 118"/>
                  <a:gd name="T7" fmla="*/ 11 h 118"/>
                  <a:gd name="T8" fmla="*/ 76 w 118"/>
                  <a:gd name="T9" fmla="*/ 13 h 118"/>
                  <a:gd name="T10" fmla="*/ 68 w 118"/>
                  <a:gd name="T11" fmla="*/ 1 h 118"/>
                  <a:gd name="T12" fmla="*/ 46 w 118"/>
                  <a:gd name="T13" fmla="*/ 4 h 118"/>
                  <a:gd name="T14" fmla="*/ 39 w 118"/>
                  <a:gd name="T15" fmla="*/ 15 h 118"/>
                  <a:gd name="T16" fmla="*/ 24 w 118"/>
                  <a:gd name="T17" fmla="*/ 11 h 118"/>
                  <a:gd name="T18" fmla="*/ 11 w 118"/>
                  <a:gd name="T19" fmla="*/ 29 h 118"/>
                  <a:gd name="T20" fmla="*/ 14 w 118"/>
                  <a:gd name="T21" fmla="*/ 43 h 118"/>
                  <a:gd name="T22" fmla="*/ 1 w 118"/>
                  <a:gd name="T23" fmla="*/ 50 h 118"/>
                  <a:gd name="T24" fmla="*/ 1 w 118"/>
                  <a:gd name="T25" fmla="*/ 68 h 118"/>
                  <a:gd name="T26" fmla="*/ 14 w 118"/>
                  <a:gd name="T27" fmla="*/ 75 h 118"/>
                  <a:gd name="T28" fmla="*/ 11 w 118"/>
                  <a:gd name="T29" fmla="*/ 89 h 118"/>
                  <a:gd name="T30" fmla="*/ 24 w 118"/>
                  <a:gd name="T31" fmla="*/ 106 h 118"/>
                  <a:gd name="T32" fmla="*/ 39 w 118"/>
                  <a:gd name="T33" fmla="*/ 103 h 118"/>
                  <a:gd name="T34" fmla="*/ 46 w 118"/>
                  <a:gd name="T35" fmla="*/ 114 h 118"/>
                  <a:gd name="T36" fmla="*/ 59 w 118"/>
                  <a:gd name="T37" fmla="*/ 118 h 118"/>
                  <a:gd name="T38" fmla="*/ 72 w 118"/>
                  <a:gd name="T39" fmla="*/ 114 h 118"/>
                  <a:gd name="T40" fmla="*/ 80 w 118"/>
                  <a:gd name="T41" fmla="*/ 103 h 118"/>
                  <a:gd name="T42" fmla="*/ 94 w 118"/>
                  <a:gd name="T43" fmla="*/ 106 h 118"/>
                  <a:gd name="T44" fmla="*/ 107 w 118"/>
                  <a:gd name="T45" fmla="*/ 89 h 118"/>
                  <a:gd name="T46" fmla="*/ 105 w 118"/>
                  <a:gd name="T47" fmla="*/ 75 h 118"/>
                  <a:gd name="T48" fmla="*/ 118 w 118"/>
                  <a:gd name="T49" fmla="*/ 68 h 118"/>
                  <a:gd name="T50" fmla="*/ 118 w 118"/>
                  <a:gd name="T51" fmla="*/ 50 h 118"/>
                  <a:gd name="T52" fmla="*/ 99 w 118"/>
                  <a:gd name="T53" fmla="*/ 66 h 118"/>
                  <a:gd name="T54" fmla="*/ 93 w 118"/>
                  <a:gd name="T55" fmla="*/ 77 h 118"/>
                  <a:gd name="T56" fmla="*/ 97 w 118"/>
                  <a:gd name="T57" fmla="*/ 90 h 118"/>
                  <a:gd name="T58" fmla="*/ 82 w 118"/>
                  <a:gd name="T59" fmla="*/ 92 h 118"/>
                  <a:gd name="T60" fmla="*/ 70 w 118"/>
                  <a:gd name="T61" fmla="*/ 96 h 118"/>
                  <a:gd name="T62" fmla="*/ 64 w 118"/>
                  <a:gd name="T63" fmla="*/ 107 h 118"/>
                  <a:gd name="T64" fmla="*/ 52 w 118"/>
                  <a:gd name="T65" fmla="*/ 99 h 118"/>
                  <a:gd name="T66" fmla="*/ 41 w 118"/>
                  <a:gd name="T67" fmla="*/ 93 h 118"/>
                  <a:gd name="T68" fmla="*/ 28 w 118"/>
                  <a:gd name="T69" fmla="*/ 96 h 118"/>
                  <a:gd name="T70" fmla="*/ 26 w 118"/>
                  <a:gd name="T71" fmla="*/ 82 h 118"/>
                  <a:gd name="T72" fmla="*/ 23 w 118"/>
                  <a:gd name="T73" fmla="*/ 70 h 118"/>
                  <a:gd name="T74" fmla="*/ 11 w 118"/>
                  <a:gd name="T75" fmla="*/ 63 h 118"/>
                  <a:gd name="T76" fmla="*/ 11 w 118"/>
                  <a:gd name="T77" fmla="*/ 54 h 118"/>
                  <a:gd name="T78" fmla="*/ 23 w 118"/>
                  <a:gd name="T79" fmla="*/ 48 h 118"/>
                  <a:gd name="T80" fmla="*/ 26 w 118"/>
                  <a:gd name="T81" fmla="*/ 36 h 118"/>
                  <a:gd name="T82" fmla="*/ 28 w 118"/>
                  <a:gd name="T83" fmla="*/ 21 h 118"/>
                  <a:gd name="T84" fmla="*/ 41 w 118"/>
                  <a:gd name="T85" fmla="*/ 25 h 118"/>
                  <a:gd name="T86" fmla="*/ 52 w 118"/>
                  <a:gd name="T87" fmla="*/ 19 h 118"/>
                  <a:gd name="T88" fmla="*/ 64 w 118"/>
                  <a:gd name="T89" fmla="*/ 10 h 118"/>
                  <a:gd name="T90" fmla="*/ 70 w 118"/>
                  <a:gd name="T91" fmla="*/ 22 h 118"/>
                  <a:gd name="T92" fmla="*/ 82 w 118"/>
                  <a:gd name="T93" fmla="*/ 25 h 118"/>
                  <a:gd name="T94" fmla="*/ 97 w 118"/>
                  <a:gd name="T95" fmla="*/ 28 h 118"/>
                  <a:gd name="T96" fmla="*/ 93 w 118"/>
                  <a:gd name="T97" fmla="*/ 41 h 118"/>
                  <a:gd name="T98" fmla="*/ 99 w 118"/>
                  <a:gd name="T99" fmla="*/ 51 h 118"/>
                  <a:gd name="T100" fmla="*/ 108 w 118"/>
                  <a:gd name="T101"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 h="118">
                    <a:moveTo>
                      <a:pt x="118" y="50"/>
                    </a:moveTo>
                    <a:cubicBezTo>
                      <a:pt x="117" y="48"/>
                      <a:pt x="116" y="46"/>
                      <a:pt x="114" y="46"/>
                    </a:cubicBezTo>
                    <a:cubicBezTo>
                      <a:pt x="105" y="43"/>
                      <a:pt x="105" y="43"/>
                      <a:pt x="105" y="43"/>
                    </a:cubicBezTo>
                    <a:cubicBezTo>
                      <a:pt x="104" y="41"/>
                      <a:pt x="104" y="39"/>
                      <a:pt x="103" y="38"/>
                    </a:cubicBezTo>
                    <a:cubicBezTo>
                      <a:pt x="107" y="29"/>
                      <a:pt x="107" y="29"/>
                      <a:pt x="107" y="29"/>
                    </a:cubicBezTo>
                    <a:cubicBezTo>
                      <a:pt x="108" y="27"/>
                      <a:pt x="108" y="25"/>
                      <a:pt x="107" y="24"/>
                    </a:cubicBezTo>
                    <a:cubicBezTo>
                      <a:pt x="103" y="19"/>
                      <a:pt x="99" y="15"/>
                      <a:pt x="94" y="11"/>
                    </a:cubicBezTo>
                    <a:cubicBezTo>
                      <a:pt x="93" y="10"/>
                      <a:pt x="91" y="10"/>
                      <a:pt x="89" y="11"/>
                    </a:cubicBezTo>
                    <a:cubicBezTo>
                      <a:pt x="80" y="15"/>
                      <a:pt x="80" y="15"/>
                      <a:pt x="80" y="15"/>
                    </a:cubicBezTo>
                    <a:cubicBezTo>
                      <a:pt x="79" y="14"/>
                      <a:pt x="77" y="14"/>
                      <a:pt x="76" y="13"/>
                    </a:cubicBezTo>
                    <a:cubicBezTo>
                      <a:pt x="72" y="4"/>
                      <a:pt x="72" y="4"/>
                      <a:pt x="72" y="4"/>
                    </a:cubicBezTo>
                    <a:cubicBezTo>
                      <a:pt x="72" y="2"/>
                      <a:pt x="70" y="1"/>
                      <a:pt x="68" y="1"/>
                    </a:cubicBezTo>
                    <a:cubicBezTo>
                      <a:pt x="62" y="0"/>
                      <a:pt x="57" y="0"/>
                      <a:pt x="50" y="1"/>
                    </a:cubicBezTo>
                    <a:cubicBezTo>
                      <a:pt x="49" y="1"/>
                      <a:pt x="47" y="2"/>
                      <a:pt x="46" y="4"/>
                    </a:cubicBezTo>
                    <a:cubicBezTo>
                      <a:pt x="43" y="13"/>
                      <a:pt x="43" y="13"/>
                      <a:pt x="43" y="13"/>
                    </a:cubicBezTo>
                    <a:cubicBezTo>
                      <a:pt x="42" y="14"/>
                      <a:pt x="40" y="14"/>
                      <a:pt x="39" y="15"/>
                    </a:cubicBezTo>
                    <a:cubicBezTo>
                      <a:pt x="30" y="11"/>
                      <a:pt x="30" y="11"/>
                      <a:pt x="30" y="11"/>
                    </a:cubicBezTo>
                    <a:cubicBezTo>
                      <a:pt x="28" y="10"/>
                      <a:pt x="26" y="10"/>
                      <a:pt x="24" y="11"/>
                    </a:cubicBezTo>
                    <a:cubicBezTo>
                      <a:pt x="20" y="15"/>
                      <a:pt x="15" y="19"/>
                      <a:pt x="12" y="24"/>
                    </a:cubicBezTo>
                    <a:cubicBezTo>
                      <a:pt x="11" y="25"/>
                      <a:pt x="11" y="27"/>
                      <a:pt x="11" y="29"/>
                    </a:cubicBezTo>
                    <a:cubicBezTo>
                      <a:pt x="16" y="38"/>
                      <a:pt x="16" y="38"/>
                      <a:pt x="16" y="38"/>
                    </a:cubicBezTo>
                    <a:cubicBezTo>
                      <a:pt x="15" y="39"/>
                      <a:pt x="14" y="41"/>
                      <a:pt x="14" y="43"/>
                    </a:cubicBezTo>
                    <a:cubicBezTo>
                      <a:pt x="4" y="46"/>
                      <a:pt x="4" y="46"/>
                      <a:pt x="4" y="46"/>
                    </a:cubicBezTo>
                    <a:cubicBezTo>
                      <a:pt x="3" y="46"/>
                      <a:pt x="1" y="48"/>
                      <a:pt x="1" y="50"/>
                    </a:cubicBezTo>
                    <a:cubicBezTo>
                      <a:pt x="1" y="53"/>
                      <a:pt x="0" y="56"/>
                      <a:pt x="0" y="59"/>
                    </a:cubicBezTo>
                    <a:cubicBezTo>
                      <a:pt x="0" y="62"/>
                      <a:pt x="1" y="64"/>
                      <a:pt x="1" y="68"/>
                    </a:cubicBezTo>
                    <a:cubicBezTo>
                      <a:pt x="1" y="70"/>
                      <a:pt x="3" y="71"/>
                      <a:pt x="4" y="72"/>
                    </a:cubicBezTo>
                    <a:cubicBezTo>
                      <a:pt x="14" y="75"/>
                      <a:pt x="14" y="75"/>
                      <a:pt x="14" y="75"/>
                    </a:cubicBezTo>
                    <a:cubicBezTo>
                      <a:pt x="14" y="77"/>
                      <a:pt x="15" y="78"/>
                      <a:pt x="16" y="80"/>
                    </a:cubicBezTo>
                    <a:cubicBezTo>
                      <a:pt x="11" y="89"/>
                      <a:pt x="11" y="89"/>
                      <a:pt x="11" y="89"/>
                    </a:cubicBezTo>
                    <a:cubicBezTo>
                      <a:pt x="11" y="90"/>
                      <a:pt x="11" y="92"/>
                      <a:pt x="12" y="94"/>
                    </a:cubicBezTo>
                    <a:cubicBezTo>
                      <a:pt x="15" y="99"/>
                      <a:pt x="20" y="103"/>
                      <a:pt x="24" y="106"/>
                    </a:cubicBezTo>
                    <a:cubicBezTo>
                      <a:pt x="26" y="107"/>
                      <a:pt x="28" y="108"/>
                      <a:pt x="30" y="107"/>
                    </a:cubicBezTo>
                    <a:cubicBezTo>
                      <a:pt x="39" y="103"/>
                      <a:pt x="39" y="103"/>
                      <a:pt x="39" y="103"/>
                    </a:cubicBezTo>
                    <a:cubicBezTo>
                      <a:pt x="40" y="103"/>
                      <a:pt x="42" y="104"/>
                      <a:pt x="43" y="104"/>
                    </a:cubicBezTo>
                    <a:cubicBezTo>
                      <a:pt x="46" y="114"/>
                      <a:pt x="46" y="114"/>
                      <a:pt x="46" y="114"/>
                    </a:cubicBezTo>
                    <a:cubicBezTo>
                      <a:pt x="47" y="116"/>
                      <a:pt x="49" y="117"/>
                      <a:pt x="50" y="117"/>
                    </a:cubicBezTo>
                    <a:cubicBezTo>
                      <a:pt x="54" y="118"/>
                      <a:pt x="57" y="118"/>
                      <a:pt x="59" y="118"/>
                    </a:cubicBezTo>
                    <a:cubicBezTo>
                      <a:pt x="62" y="118"/>
                      <a:pt x="65" y="118"/>
                      <a:pt x="68" y="117"/>
                    </a:cubicBezTo>
                    <a:cubicBezTo>
                      <a:pt x="70" y="117"/>
                      <a:pt x="72" y="116"/>
                      <a:pt x="72" y="114"/>
                    </a:cubicBezTo>
                    <a:cubicBezTo>
                      <a:pt x="76" y="104"/>
                      <a:pt x="76" y="104"/>
                      <a:pt x="76" y="104"/>
                    </a:cubicBezTo>
                    <a:cubicBezTo>
                      <a:pt x="77" y="104"/>
                      <a:pt x="79" y="103"/>
                      <a:pt x="80" y="103"/>
                    </a:cubicBezTo>
                    <a:cubicBezTo>
                      <a:pt x="89" y="107"/>
                      <a:pt x="89" y="107"/>
                      <a:pt x="89" y="107"/>
                    </a:cubicBezTo>
                    <a:cubicBezTo>
                      <a:pt x="91" y="108"/>
                      <a:pt x="93" y="107"/>
                      <a:pt x="94" y="106"/>
                    </a:cubicBezTo>
                    <a:cubicBezTo>
                      <a:pt x="99" y="103"/>
                      <a:pt x="103" y="99"/>
                      <a:pt x="107" y="94"/>
                    </a:cubicBezTo>
                    <a:cubicBezTo>
                      <a:pt x="108" y="92"/>
                      <a:pt x="108" y="90"/>
                      <a:pt x="107" y="89"/>
                    </a:cubicBezTo>
                    <a:cubicBezTo>
                      <a:pt x="103" y="80"/>
                      <a:pt x="103" y="80"/>
                      <a:pt x="103" y="80"/>
                    </a:cubicBezTo>
                    <a:cubicBezTo>
                      <a:pt x="104" y="78"/>
                      <a:pt x="104" y="77"/>
                      <a:pt x="105" y="75"/>
                    </a:cubicBezTo>
                    <a:cubicBezTo>
                      <a:pt x="114" y="72"/>
                      <a:pt x="114" y="72"/>
                      <a:pt x="114" y="72"/>
                    </a:cubicBezTo>
                    <a:cubicBezTo>
                      <a:pt x="116" y="71"/>
                      <a:pt x="117" y="70"/>
                      <a:pt x="118" y="68"/>
                    </a:cubicBezTo>
                    <a:cubicBezTo>
                      <a:pt x="118" y="64"/>
                      <a:pt x="118" y="62"/>
                      <a:pt x="118" y="59"/>
                    </a:cubicBezTo>
                    <a:cubicBezTo>
                      <a:pt x="118" y="56"/>
                      <a:pt x="118" y="53"/>
                      <a:pt x="118" y="50"/>
                    </a:cubicBezTo>
                    <a:close/>
                    <a:moveTo>
                      <a:pt x="108" y="63"/>
                    </a:moveTo>
                    <a:cubicBezTo>
                      <a:pt x="99" y="66"/>
                      <a:pt x="99" y="66"/>
                      <a:pt x="99" y="66"/>
                    </a:cubicBezTo>
                    <a:cubicBezTo>
                      <a:pt x="98" y="67"/>
                      <a:pt x="97" y="68"/>
                      <a:pt x="96" y="70"/>
                    </a:cubicBezTo>
                    <a:cubicBezTo>
                      <a:pt x="95" y="72"/>
                      <a:pt x="94" y="75"/>
                      <a:pt x="93" y="77"/>
                    </a:cubicBezTo>
                    <a:cubicBezTo>
                      <a:pt x="92" y="79"/>
                      <a:pt x="92" y="80"/>
                      <a:pt x="93" y="82"/>
                    </a:cubicBezTo>
                    <a:cubicBezTo>
                      <a:pt x="97" y="90"/>
                      <a:pt x="97" y="90"/>
                      <a:pt x="97" y="90"/>
                    </a:cubicBezTo>
                    <a:cubicBezTo>
                      <a:pt x="95" y="92"/>
                      <a:pt x="93" y="94"/>
                      <a:pt x="91" y="96"/>
                    </a:cubicBezTo>
                    <a:cubicBezTo>
                      <a:pt x="82" y="92"/>
                      <a:pt x="82" y="92"/>
                      <a:pt x="82" y="92"/>
                    </a:cubicBezTo>
                    <a:cubicBezTo>
                      <a:pt x="81" y="92"/>
                      <a:pt x="79" y="92"/>
                      <a:pt x="78" y="93"/>
                    </a:cubicBezTo>
                    <a:cubicBezTo>
                      <a:pt x="75" y="94"/>
                      <a:pt x="73" y="95"/>
                      <a:pt x="70" y="96"/>
                    </a:cubicBezTo>
                    <a:cubicBezTo>
                      <a:pt x="69" y="96"/>
                      <a:pt x="67" y="97"/>
                      <a:pt x="67" y="99"/>
                    </a:cubicBezTo>
                    <a:cubicBezTo>
                      <a:pt x="64" y="107"/>
                      <a:pt x="64" y="107"/>
                      <a:pt x="64" y="107"/>
                    </a:cubicBezTo>
                    <a:cubicBezTo>
                      <a:pt x="61" y="108"/>
                      <a:pt x="58" y="108"/>
                      <a:pt x="55" y="107"/>
                    </a:cubicBezTo>
                    <a:cubicBezTo>
                      <a:pt x="52" y="99"/>
                      <a:pt x="52" y="99"/>
                      <a:pt x="52" y="99"/>
                    </a:cubicBezTo>
                    <a:cubicBezTo>
                      <a:pt x="51" y="97"/>
                      <a:pt x="50" y="96"/>
                      <a:pt x="48" y="96"/>
                    </a:cubicBezTo>
                    <a:cubicBezTo>
                      <a:pt x="46" y="95"/>
                      <a:pt x="43" y="94"/>
                      <a:pt x="41" y="93"/>
                    </a:cubicBezTo>
                    <a:cubicBezTo>
                      <a:pt x="40" y="92"/>
                      <a:pt x="38" y="92"/>
                      <a:pt x="36" y="92"/>
                    </a:cubicBezTo>
                    <a:cubicBezTo>
                      <a:pt x="28" y="96"/>
                      <a:pt x="28" y="96"/>
                      <a:pt x="28" y="96"/>
                    </a:cubicBezTo>
                    <a:cubicBezTo>
                      <a:pt x="26" y="94"/>
                      <a:pt x="24" y="92"/>
                      <a:pt x="22" y="90"/>
                    </a:cubicBezTo>
                    <a:cubicBezTo>
                      <a:pt x="26" y="82"/>
                      <a:pt x="26" y="82"/>
                      <a:pt x="26" y="82"/>
                    </a:cubicBezTo>
                    <a:cubicBezTo>
                      <a:pt x="26" y="80"/>
                      <a:pt x="26" y="79"/>
                      <a:pt x="26" y="77"/>
                    </a:cubicBezTo>
                    <a:cubicBezTo>
                      <a:pt x="24" y="75"/>
                      <a:pt x="23" y="72"/>
                      <a:pt x="23" y="70"/>
                    </a:cubicBezTo>
                    <a:cubicBezTo>
                      <a:pt x="22" y="68"/>
                      <a:pt x="21" y="67"/>
                      <a:pt x="19" y="66"/>
                    </a:cubicBezTo>
                    <a:cubicBezTo>
                      <a:pt x="11" y="63"/>
                      <a:pt x="11" y="63"/>
                      <a:pt x="11" y="63"/>
                    </a:cubicBezTo>
                    <a:cubicBezTo>
                      <a:pt x="11" y="62"/>
                      <a:pt x="10" y="60"/>
                      <a:pt x="10" y="59"/>
                    </a:cubicBezTo>
                    <a:cubicBezTo>
                      <a:pt x="10" y="57"/>
                      <a:pt x="11" y="56"/>
                      <a:pt x="11" y="54"/>
                    </a:cubicBezTo>
                    <a:cubicBezTo>
                      <a:pt x="19" y="51"/>
                      <a:pt x="19" y="51"/>
                      <a:pt x="19" y="51"/>
                    </a:cubicBezTo>
                    <a:cubicBezTo>
                      <a:pt x="21" y="51"/>
                      <a:pt x="22" y="49"/>
                      <a:pt x="23" y="48"/>
                    </a:cubicBezTo>
                    <a:cubicBezTo>
                      <a:pt x="23" y="45"/>
                      <a:pt x="24" y="43"/>
                      <a:pt x="26" y="41"/>
                    </a:cubicBezTo>
                    <a:cubicBezTo>
                      <a:pt x="26" y="39"/>
                      <a:pt x="26" y="37"/>
                      <a:pt x="26" y="36"/>
                    </a:cubicBezTo>
                    <a:cubicBezTo>
                      <a:pt x="22" y="28"/>
                      <a:pt x="22" y="28"/>
                      <a:pt x="22" y="28"/>
                    </a:cubicBezTo>
                    <a:cubicBezTo>
                      <a:pt x="24" y="25"/>
                      <a:pt x="26" y="23"/>
                      <a:pt x="28" y="21"/>
                    </a:cubicBezTo>
                    <a:cubicBezTo>
                      <a:pt x="36" y="25"/>
                      <a:pt x="36" y="25"/>
                      <a:pt x="36" y="25"/>
                    </a:cubicBezTo>
                    <a:cubicBezTo>
                      <a:pt x="38" y="26"/>
                      <a:pt x="40" y="26"/>
                      <a:pt x="41" y="25"/>
                    </a:cubicBezTo>
                    <a:cubicBezTo>
                      <a:pt x="43" y="24"/>
                      <a:pt x="46" y="23"/>
                      <a:pt x="48" y="22"/>
                    </a:cubicBezTo>
                    <a:cubicBezTo>
                      <a:pt x="50" y="22"/>
                      <a:pt x="51" y="20"/>
                      <a:pt x="52" y="19"/>
                    </a:cubicBezTo>
                    <a:cubicBezTo>
                      <a:pt x="55" y="10"/>
                      <a:pt x="55" y="10"/>
                      <a:pt x="55" y="10"/>
                    </a:cubicBezTo>
                    <a:cubicBezTo>
                      <a:pt x="58" y="10"/>
                      <a:pt x="61" y="10"/>
                      <a:pt x="64" y="10"/>
                    </a:cubicBezTo>
                    <a:cubicBezTo>
                      <a:pt x="67" y="19"/>
                      <a:pt x="67" y="19"/>
                      <a:pt x="67" y="19"/>
                    </a:cubicBezTo>
                    <a:cubicBezTo>
                      <a:pt x="67" y="20"/>
                      <a:pt x="69" y="22"/>
                      <a:pt x="70" y="22"/>
                    </a:cubicBezTo>
                    <a:cubicBezTo>
                      <a:pt x="73" y="23"/>
                      <a:pt x="75" y="24"/>
                      <a:pt x="78" y="25"/>
                    </a:cubicBezTo>
                    <a:cubicBezTo>
                      <a:pt x="79" y="26"/>
                      <a:pt x="81" y="26"/>
                      <a:pt x="82" y="25"/>
                    </a:cubicBezTo>
                    <a:cubicBezTo>
                      <a:pt x="91" y="21"/>
                      <a:pt x="91" y="21"/>
                      <a:pt x="91" y="21"/>
                    </a:cubicBezTo>
                    <a:cubicBezTo>
                      <a:pt x="93" y="23"/>
                      <a:pt x="95" y="25"/>
                      <a:pt x="97" y="28"/>
                    </a:cubicBezTo>
                    <a:cubicBezTo>
                      <a:pt x="93" y="36"/>
                      <a:pt x="93" y="36"/>
                      <a:pt x="93" y="36"/>
                    </a:cubicBezTo>
                    <a:cubicBezTo>
                      <a:pt x="92" y="37"/>
                      <a:pt x="92" y="39"/>
                      <a:pt x="93" y="41"/>
                    </a:cubicBezTo>
                    <a:cubicBezTo>
                      <a:pt x="94" y="43"/>
                      <a:pt x="95" y="45"/>
                      <a:pt x="96" y="48"/>
                    </a:cubicBezTo>
                    <a:cubicBezTo>
                      <a:pt x="97" y="49"/>
                      <a:pt x="98" y="51"/>
                      <a:pt x="99" y="51"/>
                    </a:cubicBezTo>
                    <a:cubicBezTo>
                      <a:pt x="108" y="54"/>
                      <a:pt x="108" y="54"/>
                      <a:pt x="108" y="54"/>
                    </a:cubicBezTo>
                    <a:cubicBezTo>
                      <a:pt x="108" y="56"/>
                      <a:pt x="108" y="57"/>
                      <a:pt x="108" y="59"/>
                    </a:cubicBezTo>
                    <a:cubicBezTo>
                      <a:pt x="108" y="60"/>
                      <a:pt x="108" y="62"/>
                      <a:pt x="108"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9" name="Freeform 25"/>
              <p:cNvSpPr>
                <a:spLocks noEditPoints="1"/>
              </p:cNvSpPr>
              <p:nvPr/>
            </p:nvSpPr>
            <p:spPr bwMode="auto">
              <a:xfrm>
                <a:off x="86" y="80"/>
                <a:ext cx="111" cy="111"/>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23 w 47"/>
                  <a:gd name="T11" fmla="*/ 37 h 47"/>
                  <a:gd name="T12" fmla="*/ 10 w 47"/>
                  <a:gd name="T13" fmla="*/ 24 h 47"/>
                  <a:gd name="T14" fmla="*/ 23 w 47"/>
                  <a:gd name="T15" fmla="*/ 10 h 47"/>
                  <a:gd name="T16" fmla="*/ 37 w 47"/>
                  <a:gd name="T17" fmla="*/ 24 h 47"/>
                  <a:gd name="T18" fmla="*/ 23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23" y="37"/>
                    </a:moveTo>
                    <a:cubicBezTo>
                      <a:pt x="16" y="37"/>
                      <a:pt x="10" y="31"/>
                      <a:pt x="10" y="24"/>
                    </a:cubicBezTo>
                    <a:cubicBezTo>
                      <a:pt x="10" y="16"/>
                      <a:pt x="16" y="10"/>
                      <a:pt x="23" y="10"/>
                    </a:cubicBezTo>
                    <a:cubicBezTo>
                      <a:pt x="31" y="10"/>
                      <a:pt x="37" y="16"/>
                      <a:pt x="37" y="24"/>
                    </a:cubicBezTo>
                    <a:cubicBezTo>
                      <a:pt x="37" y="31"/>
                      <a:pt x="31" y="37"/>
                      <a:pt x="23"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3" name="组合 2"/>
          <p:cNvGrpSpPr/>
          <p:nvPr/>
        </p:nvGrpSpPr>
        <p:grpSpPr>
          <a:xfrm>
            <a:off x="1282700" y="3607859"/>
            <a:ext cx="1608667" cy="1608667"/>
            <a:chOff x="1282700" y="3607859"/>
            <a:chExt cx="1608667" cy="1608667"/>
          </a:xfrm>
        </p:grpSpPr>
        <p:sp>
          <p:nvSpPr>
            <p:cNvPr id="30" name="Rectangle 16"/>
            <p:cNvSpPr>
              <a:spLocks noChangeArrowheads="1"/>
            </p:cNvSpPr>
            <p:nvPr/>
          </p:nvSpPr>
          <p:spPr bwMode="auto">
            <a:xfrm>
              <a:off x="1282700" y="3607859"/>
              <a:ext cx="1608667" cy="1608667"/>
            </a:xfrm>
            <a:prstGeom prst="rect">
              <a:avLst/>
            </a:prstGeom>
            <a:solidFill>
              <a:srgbClr val="9BD4CC"/>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latin typeface="Agency FB" panose="020B0503020202020204" pitchFamily="34" charset="0"/>
              </a:endParaRPr>
            </a:p>
          </p:txBody>
        </p:sp>
        <p:grpSp>
          <p:nvGrpSpPr>
            <p:cNvPr id="40" name="Group 26"/>
            <p:cNvGrpSpPr>
              <a:grpSpLocks/>
            </p:cNvGrpSpPr>
            <p:nvPr/>
          </p:nvGrpSpPr>
          <p:grpSpPr bwMode="auto">
            <a:xfrm>
              <a:off x="1792818" y="4111626"/>
              <a:ext cx="594783" cy="601133"/>
              <a:chOff x="0" y="0"/>
              <a:chExt cx="281" cy="284"/>
            </a:xfrm>
          </p:grpSpPr>
          <p:sp>
            <p:nvSpPr>
              <p:cNvPr id="41" name="Freeform 27"/>
              <p:cNvSpPr>
                <a:spLocks/>
              </p:cNvSpPr>
              <p:nvPr/>
            </p:nvSpPr>
            <p:spPr bwMode="auto">
              <a:xfrm>
                <a:off x="0" y="0"/>
                <a:ext cx="281" cy="206"/>
              </a:xfrm>
              <a:custGeom>
                <a:avLst/>
                <a:gdLst>
                  <a:gd name="T0" fmla="*/ 91 w 119"/>
                  <a:gd name="T1" fmla="*/ 32 h 87"/>
                  <a:gd name="T2" fmla="*/ 86 w 119"/>
                  <a:gd name="T3" fmla="*/ 32 h 87"/>
                  <a:gd name="T4" fmla="*/ 86 w 119"/>
                  <a:gd name="T5" fmla="*/ 30 h 87"/>
                  <a:gd name="T6" fmla="*/ 56 w 119"/>
                  <a:gd name="T7" fmla="*/ 0 h 87"/>
                  <a:gd name="T8" fmla="*/ 27 w 119"/>
                  <a:gd name="T9" fmla="*/ 25 h 87"/>
                  <a:gd name="T10" fmla="*/ 19 w 119"/>
                  <a:gd name="T11" fmla="*/ 26 h 87"/>
                  <a:gd name="T12" fmla="*/ 19 w 119"/>
                  <a:gd name="T13" fmla="*/ 26 h 87"/>
                  <a:gd name="T14" fmla="*/ 7 w 119"/>
                  <a:gd name="T15" fmla="*/ 43 h 87"/>
                  <a:gd name="T16" fmla="*/ 9 w 119"/>
                  <a:gd name="T17" fmla="*/ 52 h 87"/>
                  <a:gd name="T18" fmla="*/ 0 w 119"/>
                  <a:gd name="T19" fmla="*/ 68 h 87"/>
                  <a:gd name="T20" fmla="*/ 19 w 119"/>
                  <a:gd name="T21" fmla="*/ 87 h 87"/>
                  <a:gd name="T22" fmla="*/ 39 w 119"/>
                  <a:gd name="T23" fmla="*/ 87 h 87"/>
                  <a:gd name="T24" fmla="*/ 44 w 119"/>
                  <a:gd name="T25" fmla="*/ 81 h 87"/>
                  <a:gd name="T26" fmla="*/ 39 w 119"/>
                  <a:gd name="T27" fmla="*/ 76 h 87"/>
                  <a:gd name="T28" fmla="*/ 19 w 119"/>
                  <a:gd name="T29" fmla="*/ 76 h 87"/>
                  <a:gd name="T30" fmla="*/ 10 w 119"/>
                  <a:gd name="T31" fmla="*/ 68 h 87"/>
                  <a:gd name="T32" fmla="*/ 18 w 119"/>
                  <a:gd name="T33" fmla="*/ 59 h 87"/>
                  <a:gd name="T34" fmla="*/ 22 w 119"/>
                  <a:gd name="T35" fmla="*/ 55 h 87"/>
                  <a:gd name="T36" fmla="*/ 20 w 119"/>
                  <a:gd name="T37" fmla="*/ 50 h 87"/>
                  <a:gd name="T38" fmla="*/ 17 w 119"/>
                  <a:gd name="T39" fmla="*/ 43 h 87"/>
                  <a:gd name="T40" fmla="*/ 22 w 119"/>
                  <a:gd name="T41" fmla="*/ 35 h 87"/>
                  <a:gd name="T42" fmla="*/ 22 w 119"/>
                  <a:gd name="T43" fmla="*/ 35 h 87"/>
                  <a:gd name="T44" fmla="*/ 30 w 119"/>
                  <a:gd name="T45" fmla="*/ 36 h 87"/>
                  <a:gd name="T46" fmla="*/ 35 w 119"/>
                  <a:gd name="T47" fmla="*/ 36 h 87"/>
                  <a:gd name="T48" fmla="*/ 37 w 119"/>
                  <a:gd name="T49" fmla="*/ 31 h 87"/>
                  <a:gd name="T50" fmla="*/ 37 w 119"/>
                  <a:gd name="T51" fmla="*/ 30 h 87"/>
                  <a:gd name="T52" fmla="*/ 37 w 119"/>
                  <a:gd name="T53" fmla="*/ 30 h 87"/>
                  <a:gd name="T54" fmla="*/ 56 w 119"/>
                  <a:gd name="T55" fmla="*/ 11 h 87"/>
                  <a:gd name="T56" fmla="*/ 75 w 119"/>
                  <a:gd name="T57" fmla="*/ 30 h 87"/>
                  <a:gd name="T58" fmla="*/ 73 w 119"/>
                  <a:gd name="T59" fmla="*/ 40 h 87"/>
                  <a:gd name="T60" fmla="*/ 74 w 119"/>
                  <a:gd name="T61" fmla="*/ 46 h 87"/>
                  <a:gd name="T62" fmla="*/ 80 w 119"/>
                  <a:gd name="T63" fmla="*/ 46 h 87"/>
                  <a:gd name="T64" fmla="*/ 91 w 119"/>
                  <a:gd name="T65" fmla="*/ 42 h 87"/>
                  <a:gd name="T66" fmla="*/ 108 w 119"/>
                  <a:gd name="T67" fmla="*/ 59 h 87"/>
                  <a:gd name="T68" fmla="*/ 91 w 119"/>
                  <a:gd name="T69" fmla="*/ 76 h 87"/>
                  <a:gd name="T70" fmla="*/ 80 w 119"/>
                  <a:gd name="T71" fmla="*/ 76 h 87"/>
                  <a:gd name="T72" fmla="*/ 75 w 119"/>
                  <a:gd name="T73" fmla="*/ 81 h 87"/>
                  <a:gd name="T74" fmla="*/ 80 w 119"/>
                  <a:gd name="T75" fmla="*/ 87 h 87"/>
                  <a:gd name="T76" fmla="*/ 91 w 119"/>
                  <a:gd name="T77" fmla="*/ 87 h 87"/>
                  <a:gd name="T78" fmla="*/ 119 w 119"/>
                  <a:gd name="T79" fmla="*/ 59 h 87"/>
                  <a:gd name="T80" fmla="*/ 91 w 119"/>
                  <a:gd name="T81" fmla="*/ 3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87">
                    <a:moveTo>
                      <a:pt x="91" y="32"/>
                    </a:moveTo>
                    <a:cubicBezTo>
                      <a:pt x="89" y="32"/>
                      <a:pt x="87" y="32"/>
                      <a:pt x="86" y="32"/>
                    </a:cubicBezTo>
                    <a:cubicBezTo>
                      <a:pt x="86" y="31"/>
                      <a:pt x="86" y="31"/>
                      <a:pt x="86" y="30"/>
                    </a:cubicBezTo>
                    <a:cubicBezTo>
                      <a:pt x="86" y="13"/>
                      <a:pt x="72" y="0"/>
                      <a:pt x="56" y="0"/>
                    </a:cubicBezTo>
                    <a:cubicBezTo>
                      <a:pt x="42" y="0"/>
                      <a:pt x="30" y="11"/>
                      <a:pt x="27" y="25"/>
                    </a:cubicBezTo>
                    <a:cubicBezTo>
                      <a:pt x="24" y="24"/>
                      <a:pt x="21" y="25"/>
                      <a:pt x="19" y="26"/>
                    </a:cubicBezTo>
                    <a:cubicBezTo>
                      <a:pt x="19" y="26"/>
                      <a:pt x="19" y="26"/>
                      <a:pt x="19" y="26"/>
                    </a:cubicBezTo>
                    <a:cubicBezTo>
                      <a:pt x="11" y="29"/>
                      <a:pt x="7" y="36"/>
                      <a:pt x="7" y="43"/>
                    </a:cubicBezTo>
                    <a:cubicBezTo>
                      <a:pt x="7" y="46"/>
                      <a:pt x="7" y="49"/>
                      <a:pt x="9" y="52"/>
                    </a:cubicBezTo>
                    <a:cubicBezTo>
                      <a:pt x="3" y="55"/>
                      <a:pt x="0" y="61"/>
                      <a:pt x="0" y="68"/>
                    </a:cubicBezTo>
                    <a:cubicBezTo>
                      <a:pt x="0" y="78"/>
                      <a:pt x="8" y="87"/>
                      <a:pt x="19" y="87"/>
                    </a:cubicBezTo>
                    <a:cubicBezTo>
                      <a:pt x="39" y="87"/>
                      <a:pt x="39" y="87"/>
                      <a:pt x="39" y="87"/>
                    </a:cubicBezTo>
                    <a:cubicBezTo>
                      <a:pt x="41" y="87"/>
                      <a:pt x="44" y="84"/>
                      <a:pt x="44" y="81"/>
                    </a:cubicBezTo>
                    <a:cubicBezTo>
                      <a:pt x="44" y="79"/>
                      <a:pt x="41" y="76"/>
                      <a:pt x="39" y="76"/>
                    </a:cubicBezTo>
                    <a:cubicBezTo>
                      <a:pt x="19" y="76"/>
                      <a:pt x="19" y="76"/>
                      <a:pt x="19" y="76"/>
                    </a:cubicBezTo>
                    <a:cubicBezTo>
                      <a:pt x="14" y="76"/>
                      <a:pt x="10" y="72"/>
                      <a:pt x="10" y="68"/>
                    </a:cubicBezTo>
                    <a:cubicBezTo>
                      <a:pt x="10" y="63"/>
                      <a:pt x="13" y="60"/>
                      <a:pt x="18" y="59"/>
                    </a:cubicBezTo>
                    <a:cubicBezTo>
                      <a:pt x="20" y="59"/>
                      <a:pt x="21" y="57"/>
                      <a:pt x="22" y="55"/>
                    </a:cubicBezTo>
                    <a:cubicBezTo>
                      <a:pt x="22" y="53"/>
                      <a:pt x="22" y="51"/>
                      <a:pt x="20" y="50"/>
                    </a:cubicBezTo>
                    <a:cubicBezTo>
                      <a:pt x="18" y="48"/>
                      <a:pt x="17" y="46"/>
                      <a:pt x="17" y="43"/>
                    </a:cubicBezTo>
                    <a:cubicBezTo>
                      <a:pt x="17" y="40"/>
                      <a:pt x="19" y="37"/>
                      <a:pt x="22" y="35"/>
                    </a:cubicBezTo>
                    <a:cubicBezTo>
                      <a:pt x="22" y="35"/>
                      <a:pt x="22" y="35"/>
                      <a:pt x="22" y="35"/>
                    </a:cubicBezTo>
                    <a:cubicBezTo>
                      <a:pt x="25" y="34"/>
                      <a:pt x="27" y="35"/>
                      <a:pt x="30" y="36"/>
                    </a:cubicBezTo>
                    <a:cubicBezTo>
                      <a:pt x="31" y="37"/>
                      <a:pt x="33" y="37"/>
                      <a:pt x="35" y="36"/>
                    </a:cubicBezTo>
                    <a:cubicBezTo>
                      <a:pt x="37" y="35"/>
                      <a:pt x="37" y="33"/>
                      <a:pt x="37" y="31"/>
                    </a:cubicBezTo>
                    <a:cubicBezTo>
                      <a:pt x="37" y="31"/>
                      <a:pt x="37" y="30"/>
                      <a:pt x="37" y="30"/>
                    </a:cubicBezTo>
                    <a:cubicBezTo>
                      <a:pt x="37" y="30"/>
                      <a:pt x="37" y="30"/>
                      <a:pt x="37" y="30"/>
                    </a:cubicBezTo>
                    <a:cubicBezTo>
                      <a:pt x="37" y="19"/>
                      <a:pt x="46" y="11"/>
                      <a:pt x="56" y="11"/>
                    </a:cubicBezTo>
                    <a:cubicBezTo>
                      <a:pt x="67" y="11"/>
                      <a:pt x="75" y="19"/>
                      <a:pt x="75" y="30"/>
                    </a:cubicBezTo>
                    <a:cubicBezTo>
                      <a:pt x="75" y="33"/>
                      <a:pt x="74" y="36"/>
                      <a:pt x="73" y="40"/>
                    </a:cubicBezTo>
                    <a:cubicBezTo>
                      <a:pt x="71" y="42"/>
                      <a:pt x="72" y="44"/>
                      <a:pt x="74" y="46"/>
                    </a:cubicBezTo>
                    <a:cubicBezTo>
                      <a:pt x="75" y="48"/>
                      <a:pt x="78" y="48"/>
                      <a:pt x="80" y="46"/>
                    </a:cubicBezTo>
                    <a:cubicBezTo>
                      <a:pt x="82" y="44"/>
                      <a:pt x="86" y="42"/>
                      <a:pt x="91" y="42"/>
                    </a:cubicBezTo>
                    <a:cubicBezTo>
                      <a:pt x="101" y="42"/>
                      <a:pt x="108" y="50"/>
                      <a:pt x="108" y="59"/>
                    </a:cubicBezTo>
                    <a:cubicBezTo>
                      <a:pt x="108" y="69"/>
                      <a:pt x="101" y="76"/>
                      <a:pt x="91" y="76"/>
                    </a:cubicBezTo>
                    <a:cubicBezTo>
                      <a:pt x="80" y="76"/>
                      <a:pt x="80" y="76"/>
                      <a:pt x="80" y="76"/>
                    </a:cubicBezTo>
                    <a:cubicBezTo>
                      <a:pt x="77" y="76"/>
                      <a:pt x="75" y="79"/>
                      <a:pt x="75" y="81"/>
                    </a:cubicBezTo>
                    <a:cubicBezTo>
                      <a:pt x="75" y="84"/>
                      <a:pt x="77" y="87"/>
                      <a:pt x="80" y="87"/>
                    </a:cubicBezTo>
                    <a:cubicBezTo>
                      <a:pt x="91" y="87"/>
                      <a:pt x="91" y="87"/>
                      <a:pt x="91" y="87"/>
                    </a:cubicBezTo>
                    <a:cubicBezTo>
                      <a:pt x="106" y="87"/>
                      <a:pt x="119" y="74"/>
                      <a:pt x="119" y="59"/>
                    </a:cubicBezTo>
                    <a:cubicBezTo>
                      <a:pt x="119" y="44"/>
                      <a:pt x="106" y="32"/>
                      <a:pt x="9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42" name="Freeform 28"/>
              <p:cNvSpPr>
                <a:spLocks/>
              </p:cNvSpPr>
              <p:nvPr/>
            </p:nvSpPr>
            <p:spPr bwMode="auto">
              <a:xfrm>
                <a:off x="85" y="116"/>
                <a:ext cx="108" cy="168"/>
              </a:xfrm>
              <a:custGeom>
                <a:avLst/>
                <a:gdLst>
                  <a:gd name="T0" fmla="*/ 37 w 46"/>
                  <a:gd name="T1" fmla="*/ 45 h 71"/>
                  <a:gd name="T2" fmla="*/ 28 w 46"/>
                  <a:gd name="T3" fmla="*/ 54 h 71"/>
                  <a:gd name="T4" fmla="*/ 28 w 46"/>
                  <a:gd name="T5" fmla="*/ 5 h 71"/>
                  <a:gd name="T6" fmla="*/ 23 w 46"/>
                  <a:gd name="T7" fmla="*/ 0 h 71"/>
                  <a:gd name="T8" fmla="*/ 18 w 46"/>
                  <a:gd name="T9" fmla="*/ 5 h 71"/>
                  <a:gd name="T10" fmla="*/ 18 w 46"/>
                  <a:gd name="T11" fmla="*/ 54 h 71"/>
                  <a:gd name="T12" fmla="*/ 9 w 46"/>
                  <a:gd name="T13" fmla="*/ 45 h 71"/>
                  <a:gd name="T14" fmla="*/ 2 w 46"/>
                  <a:gd name="T15" fmla="*/ 45 h 71"/>
                  <a:gd name="T16" fmla="*/ 2 w 46"/>
                  <a:gd name="T17" fmla="*/ 52 h 71"/>
                  <a:gd name="T18" fmla="*/ 20 w 46"/>
                  <a:gd name="T19" fmla="*/ 70 h 71"/>
                  <a:gd name="T20" fmla="*/ 23 w 46"/>
                  <a:gd name="T21" fmla="*/ 71 h 71"/>
                  <a:gd name="T22" fmla="*/ 27 w 46"/>
                  <a:gd name="T23" fmla="*/ 70 h 71"/>
                  <a:gd name="T24" fmla="*/ 44 w 46"/>
                  <a:gd name="T25" fmla="*/ 52 h 71"/>
                  <a:gd name="T26" fmla="*/ 44 w 46"/>
                  <a:gd name="T27" fmla="*/ 45 h 71"/>
                  <a:gd name="T28" fmla="*/ 37 w 46"/>
                  <a:gd name="T2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71">
                    <a:moveTo>
                      <a:pt x="37" y="45"/>
                    </a:moveTo>
                    <a:cubicBezTo>
                      <a:pt x="28" y="54"/>
                      <a:pt x="28" y="54"/>
                      <a:pt x="28" y="54"/>
                    </a:cubicBezTo>
                    <a:cubicBezTo>
                      <a:pt x="28" y="5"/>
                      <a:pt x="28" y="5"/>
                      <a:pt x="28" y="5"/>
                    </a:cubicBezTo>
                    <a:cubicBezTo>
                      <a:pt x="28" y="2"/>
                      <a:pt x="26" y="0"/>
                      <a:pt x="23" y="0"/>
                    </a:cubicBezTo>
                    <a:cubicBezTo>
                      <a:pt x="20" y="0"/>
                      <a:pt x="18" y="2"/>
                      <a:pt x="18" y="5"/>
                    </a:cubicBezTo>
                    <a:cubicBezTo>
                      <a:pt x="18" y="54"/>
                      <a:pt x="18" y="54"/>
                      <a:pt x="18" y="54"/>
                    </a:cubicBezTo>
                    <a:cubicBezTo>
                      <a:pt x="9" y="45"/>
                      <a:pt x="9" y="45"/>
                      <a:pt x="9" y="45"/>
                    </a:cubicBezTo>
                    <a:cubicBezTo>
                      <a:pt x="7" y="43"/>
                      <a:pt x="4" y="43"/>
                      <a:pt x="2" y="45"/>
                    </a:cubicBezTo>
                    <a:cubicBezTo>
                      <a:pt x="0" y="47"/>
                      <a:pt x="0" y="50"/>
                      <a:pt x="2" y="52"/>
                    </a:cubicBezTo>
                    <a:cubicBezTo>
                      <a:pt x="20" y="70"/>
                      <a:pt x="20" y="70"/>
                      <a:pt x="20" y="70"/>
                    </a:cubicBezTo>
                    <a:cubicBezTo>
                      <a:pt x="20" y="71"/>
                      <a:pt x="22" y="71"/>
                      <a:pt x="23" y="71"/>
                    </a:cubicBezTo>
                    <a:cubicBezTo>
                      <a:pt x="25" y="71"/>
                      <a:pt x="26" y="71"/>
                      <a:pt x="27" y="70"/>
                    </a:cubicBezTo>
                    <a:cubicBezTo>
                      <a:pt x="44" y="52"/>
                      <a:pt x="44" y="52"/>
                      <a:pt x="44" y="52"/>
                    </a:cubicBezTo>
                    <a:cubicBezTo>
                      <a:pt x="46" y="50"/>
                      <a:pt x="46" y="47"/>
                      <a:pt x="44" y="45"/>
                    </a:cubicBezTo>
                    <a:cubicBezTo>
                      <a:pt x="42" y="43"/>
                      <a:pt x="39" y="43"/>
                      <a:pt x="3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2" name="组合 1"/>
          <p:cNvGrpSpPr/>
          <p:nvPr/>
        </p:nvGrpSpPr>
        <p:grpSpPr>
          <a:xfrm>
            <a:off x="1282700" y="1842559"/>
            <a:ext cx="1608667" cy="1608667"/>
            <a:chOff x="1282700" y="1842559"/>
            <a:chExt cx="1608667" cy="1608667"/>
          </a:xfrm>
        </p:grpSpPr>
        <p:sp>
          <p:nvSpPr>
            <p:cNvPr id="16" name="Rectangle 9"/>
            <p:cNvSpPr>
              <a:spLocks noChangeArrowheads="1"/>
            </p:cNvSpPr>
            <p:nvPr/>
          </p:nvSpPr>
          <p:spPr bwMode="auto">
            <a:xfrm>
              <a:off x="1282700" y="1842559"/>
              <a:ext cx="1608667" cy="1608667"/>
            </a:xfrm>
            <a:prstGeom prst="rect">
              <a:avLst/>
            </a:prstGeom>
            <a:solidFill>
              <a:srgbClr val="2C6A80"/>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43" name="Group 29"/>
            <p:cNvGrpSpPr>
              <a:grpSpLocks/>
            </p:cNvGrpSpPr>
            <p:nvPr/>
          </p:nvGrpSpPr>
          <p:grpSpPr bwMode="auto">
            <a:xfrm>
              <a:off x="1816100" y="2367492"/>
              <a:ext cx="541867" cy="533400"/>
              <a:chOff x="0" y="0"/>
              <a:chExt cx="256" cy="252"/>
            </a:xfrm>
          </p:grpSpPr>
          <p:sp>
            <p:nvSpPr>
              <p:cNvPr id="44" name="Freeform 30"/>
              <p:cNvSpPr>
                <a:spLocks noEditPoints="1"/>
              </p:cNvSpPr>
              <p:nvPr/>
            </p:nvSpPr>
            <p:spPr bwMode="auto">
              <a:xfrm>
                <a:off x="0" y="0"/>
                <a:ext cx="256" cy="252"/>
              </a:xfrm>
              <a:custGeom>
                <a:avLst/>
                <a:gdLst>
                  <a:gd name="T0" fmla="*/ 234 w 256"/>
                  <a:gd name="T1" fmla="*/ 186 h 252"/>
                  <a:gd name="T2" fmla="*/ 69 w 256"/>
                  <a:gd name="T3" fmla="*/ 186 h 252"/>
                  <a:gd name="T4" fmla="*/ 69 w 256"/>
                  <a:gd name="T5" fmla="*/ 21 h 252"/>
                  <a:gd name="T6" fmla="*/ 126 w 256"/>
                  <a:gd name="T7" fmla="*/ 21 h 252"/>
                  <a:gd name="T8" fmla="*/ 126 w 256"/>
                  <a:gd name="T9" fmla="*/ 0 h 252"/>
                  <a:gd name="T10" fmla="*/ 48 w 256"/>
                  <a:gd name="T11" fmla="*/ 0 h 252"/>
                  <a:gd name="T12" fmla="*/ 48 w 256"/>
                  <a:gd name="T13" fmla="*/ 45 h 252"/>
                  <a:gd name="T14" fmla="*/ 0 w 256"/>
                  <a:gd name="T15" fmla="*/ 45 h 252"/>
                  <a:gd name="T16" fmla="*/ 0 w 256"/>
                  <a:gd name="T17" fmla="*/ 252 h 252"/>
                  <a:gd name="T18" fmla="*/ 208 w 256"/>
                  <a:gd name="T19" fmla="*/ 252 h 252"/>
                  <a:gd name="T20" fmla="*/ 208 w 256"/>
                  <a:gd name="T21" fmla="*/ 208 h 252"/>
                  <a:gd name="T22" fmla="*/ 256 w 256"/>
                  <a:gd name="T23" fmla="*/ 208 h 252"/>
                  <a:gd name="T24" fmla="*/ 256 w 256"/>
                  <a:gd name="T25" fmla="*/ 130 h 252"/>
                  <a:gd name="T26" fmla="*/ 234 w 256"/>
                  <a:gd name="T27" fmla="*/ 130 h 252"/>
                  <a:gd name="T28" fmla="*/ 234 w 256"/>
                  <a:gd name="T29" fmla="*/ 186 h 252"/>
                  <a:gd name="T30" fmla="*/ 187 w 256"/>
                  <a:gd name="T31" fmla="*/ 231 h 252"/>
                  <a:gd name="T32" fmla="*/ 24 w 256"/>
                  <a:gd name="T33" fmla="*/ 231 h 252"/>
                  <a:gd name="T34" fmla="*/ 24 w 256"/>
                  <a:gd name="T35" fmla="*/ 68 h 252"/>
                  <a:gd name="T36" fmla="*/ 48 w 256"/>
                  <a:gd name="T37" fmla="*/ 68 h 252"/>
                  <a:gd name="T38" fmla="*/ 48 w 256"/>
                  <a:gd name="T39" fmla="*/ 208 h 252"/>
                  <a:gd name="T40" fmla="*/ 187 w 256"/>
                  <a:gd name="T41" fmla="*/ 208 h 252"/>
                  <a:gd name="T42" fmla="*/ 187 w 256"/>
                  <a:gd name="T43" fmla="*/ 2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6" h="252">
                    <a:moveTo>
                      <a:pt x="234" y="186"/>
                    </a:moveTo>
                    <a:lnTo>
                      <a:pt x="69" y="186"/>
                    </a:lnTo>
                    <a:lnTo>
                      <a:pt x="69" y="21"/>
                    </a:lnTo>
                    <a:lnTo>
                      <a:pt x="126" y="21"/>
                    </a:lnTo>
                    <a:lnTo>
                      <a:pt x="126" y="0"/>
                    </a:lnTo>
                    <a:lnTo>
                      <a:pt x="48" y="0"/>
                    </a:lnTo>
                    <a:lnTo>
                      <a:pt x="48" y="45"/>
                    </a:lnTo>
                    <a:lnTo>
                      <a:pt x="0" y="45"/>
                    </a:lnTo>
                    <a:lnTo>
                      <a:pt x="0" y="252"/>
                    </a:lnTo>
                    <a:lnTo>
                      <a:pt x="208" y="252"/>
                    </a:lnTo>
                    <a:lnTo>
                      <a:pt x="208" y="208"/>
                    </a:lnTo>
                    <a:lnTo>
                      <a:pt x="256" y="208"/>
                    </a:lnTo>
                    <a:lnTo>
                      <a:pt x="256" y="130"/>
                    </a:lnTo>
                    <a:lnTo>
                      <a:pt x="234" y="130"/>
                    </a:lnTo>
                    <a:lnTo>
                      <a:pt x="234" y="186"/>
                    </a:lnTo>
                    <a:close/>
                    <a:moveTo>
                      <a:pt x="187" y="231"/>
                    </a:moveTo>
                    <a:lnTo>
                      <a:pt x="24" y="231"/>
                    </a:lnTo>
                    <a:lnTo>
                      <a:pt x="24" y="68"/>
                    </a:lnTo>
                    <a:lnTo>
                      <a:pt x="48" y="68"/>
                    </a:lnTo>
                    <a:lnTo>
                      <a:pt x="48" y="208"/>
                    </a:lnTo>
                    <a:lnTo>
                      <a:pt x="187" y="208"/>
                    </a:lnTo>
                    <a:lnTo>
                      <a:pt x="187" y="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45" name="Freeform 31"/>
              <p:cNvSpPr>
                <a:spLocks/>
              </p:cNvSpPr>
              <p:nvPr/>
            </p:nvSpPr>
            <p:spPr bwMode="auto">
              <a:xfrm>
                <a:off x="145" y="0"/>
                <a:ext cx="111" cy="111"/>
              </a:xfrm>
              <a:custGeom>
                <a:avLst/>
                <a:gdLst>
                  <a:gd name="T0" fmla="*/ 18 w 111"/>
                  <a:gd name="T1" fmla="*/ 0 h 111"/>
                  <a:gd name="T2" fmla="*/ 18 w 111"/>
                  <a:gd name="T3" fmla="*/ 21 h 111"/>
                  <a:gd name="T4" fmla="*/ 73 w 111"/>
                  <a:gd name="T5" fmla="*/ 21 h 111"/>
                  <a:gd name="T6" fmla="*/ 0 w 111"/>
                  <a:gd name="T7" fmla="*/ 94 h 111"/>
                  <a:gd name="T8" fmla="*/ 14 w 111"/>
                  <a:gd name="T9" fmla="*/ 111 h 111"/>
                  <a:gd name="T10" fmla="*/ 89 w 111"/>
                  <a:gd name="T11" fmla="*/ 37 h 111"/>
                  <a:gd name="T12" fmla="*/ 89 w 111"/>
                  <a:gd name="T13" fmla="*/ 92 h 111"/>
                  <a:gd name="T14" fmla="*/ 111 w 111"/>
                  <a:gd name="T15" fmla="*/ 92 h 111"/>
                  <a:gd name="T16" fmla="*/ 111 w 111"/>
                  <a:gd name="T17" fmla="*/ 0 h 111"/>
                  <a:gd name="T18" fmla="*/ 18 w 111"/>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18" y="0"/>
                    </a:moveTo>
                    <a:lnTo>
                      <a:pt x="18" y="21"/>
                    </a:lnTo>
                    <a:lnTo>
                      <a:pt x="73" y="21"/>
                    </a:lnTo>
                    <a:lnTo>
                      <a:pt x="0" y="94"/>
                    </a:lnTo>
                    <a:lnTo>
                      <a:pt x="14" y="111"/>
                    </a:lnTo>
                    <a:lnTo>
                      <a:pt x="89" y="37"/>
                    </a:lnTo>
                    <a:lnTo>
                      <a:pt x="89" y="92"/>
                    </a:lnTo>
                    <a:lnTo>
                      <a:pt x="111" y="92"/>
                    </a:lnTo>
                    <a:lnTo>
                      <a:pt x="111"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5" name="组合 4"/>
          <p:cNvGrpSpPr/>
          <p:nvPr/>
        </p:nvGrpSpPr>
        <p:grpSpPr>
          <a:xfrm>
            <a:off x="5706534" y="1842559"/>
            <a:ext cx="2491317" cy="1608667"/>
            <a:chOff x="5706534" y="1842559"/>
            <a:chExt cx="2491317" cy="1608667"/>
          </a:xfrm>
        </p:grpSpPr>
        <p:sp>
          <p:nvSpPr>
            <p:cNvPr id="25" name="Rectangle 11"/>
            <p:cNvSpPr>
              <a:spLocks noChangeArrowheads="1"/>
            </p:cNvSpPr>
            <p:nvPr/>
          </p:nvSpPr>
          <p:spPr bwMode="auto">
            <a:xfrm>
              <a:off x="5706534" y="1842559"/>
              <a:ext cx="2491317" cy="1608667"/>
            </a:xfrm>
            <a:prstGeom prst="rect">
              <a:avLst/>
            </a:prstGeom>
            <a:solidFill>
              <a:srgbClr val="2C6A80"/>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bg2">
                    <a:lumMod val="10000"/>
                  </a:schemeClr>
                </a:solidFill>
                <a:effectLst/>
                <a:uLnTx/>
                <a:uFillTx/>
                <a:latin typeface="Agency FB" panose="020B0503020202020204" pitchFamily="34" charset="0"/>
              </a:endParaRPr>
            </a:p>
          </p:txBody>
        </p:sp>
        <p:sp>
          <p:nvSpPr>
            <p:cNvPr id="46" name="Rectangle 32"/>
            <p:cNvSpPr>
              <a:spLocks noChangeArrowheads="1"/>
            </p:cNvSpPr>
            <p:nvPr/>
          </p:nvSpPr>
          <p:spPr bwMode="auto">
            <a:xfrm>
              <a:off x="6096001" y="2232026"/>
              <a:ext cx="1824567" cy="64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zh-CN" altLang="en-US" sz="1333" b="1" i="0" u="none" strike="noStrike" kern="0" cap="none" spc="0" normalizeH="0" baseline="0" noProof="0">
                  <a:ln>
                    <a:noFill/>
                  </a:ln>
                  <a:solidFill>
                    <a:schemeClr val="bg2">
                      <a:lumMod val="10000"/>
                    </a:schemeClr>
                  </a:solidFill>
                  <a:effectLst/>
                  <a:uLnTx/>
                  <a:uFillTx/>
                  <a:latin typeface="Agency FB" panose="020B0503020202020204" pitchFamily="34" charset="0"/>
                </a:rPr>
                <a:t>TOPIC HEADER ONE</a:t>
              </a:r>
              <a:endParaRPr kumimoji="0" lang="zh-CN" altLang="en-US" sz="1333" b="0" i="0" u="none" strike="noStrike" kern="0" cap="none" spc="0" normalizeH="0" baseline="0" noProof="0">
                <a:ln>
                  <a:noFill/>
                </a:ln>
                <a:solidFill>
                  <a:schemeClr val="bg2">
                    <a:lumMod val="10000"/>
                  </a:schemeClr>
                </a:solidFill>
                <a:effectLst/>
                <a:uLnTx/>
                <a:uFillTx/>
                <a:latin typeface="Agency FB" panose="020B0503020202020204" pitchFamily="34" charset="0"/>
              </a:endParaRPr>
            </a:p>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en-US" altLang="zh-CN" sz="1067" b="0" i="0" u="none" strike="noStrike" kern="0" cap="none" spc="0" normalizeH="0" baseline="0" noProof="0">
                  <a:ln>
                    <a:noFill/>
                  </a:ln>
                  <a:solidFill>
                    <a:schemeClr val="bg2">
                      <a:lumMod val="10000"/>
                    </a:schemeClr>
                  </a:solidFill>
                  <a:effectLst/>
                  <a:uLnTx/>
                  <a:uFillTx/>
                  <a:latin typeface="Agency FB" panose="020B0503020202020204" pitchFamily="34" charset="0"/>
                </a:rPr>
                <a:t>We have many PowerPoint </a:t>
              </a:r>
              <a:r>
                <a:rPr kumimoji="0" lang="zh-CN" altLang="en-US" sz="1067" b="0" i="0" u="none" strike="noStrike" kern="0" cap="none" spc="0" normalizeH="0" baseline="0" noProof="0">
                  <a:ln>
                    <a:noFill/>
                  </a:ln>
                  <a:solidFill>
                    <a:schemeClr val="bg2">
                      <a:lumMod val="10000"/>
                    </a:schemeClr>
                  </a:solidFill>
                  <a:effectLst/>
                  <a:uLnTx/>
                  <a:uFillTx/>
                  <a:latin typeface="Agency FB" panose="020B0503020202020204" pitchFamily="34" charset="0"/>
                </a:rPr>
                <a:t>templates</a:t>
              </a:r>
              <a:r>
                <a:rPr kumimoji="0" lang="en-US" altLang="zh-CN" sz="1067" b="0" i="0" u="none" strike="noStrike" kern="0" cap="none" spc="0" normalizeH="0" baseline="0" noProof="0">
                  <a:ln>
                    <a:noFill/>
                  </a:ln>
                  <a:solidFill>
                    <a:schemeClr val="bg2">
                      <a:lumMod val="10000"/>
                    </a:schemeClr>
                  </a:solidFill>
                  <a:effectLst/>
                  <a:uLnTx/>
                  <a:uFillTx/>
                  <a:latin typeface="Agency FB" panose="020B0503020202020204" pitchFamily="34" charset="0"/>
                </a:rPr>
                <a:t> that has been specifically designed</a:t>
              </a:r>
              <a:r>
                <a:rPr kumimoji="0" lang="zh-CN" altLang="en-US" sz="1067" b="0" i="0" u="none" strike="noStrike" kern="0" cap="none" spc="0" normalizeH="0" baseline="0" noProof="0">
                  <a:ln>
                    <a:noFill/>
                  </a:ln>
                  <a:solidFill>
                    <a:schemeClr val="bg2">
                      <a:lumMod val="10000"/>
                    </a:schemeClr>
                  </a:solidFill>
                  <a:effectLst/>
                  <a:uLnTx/>
                  <a:uFillTx/>
                  <a:latin typeface="Agency FB" panose="020B0503020202020204" pitchFamily="34" charset="0"/>
                </a:rPr>
                <a:t>.</a:t>
              </a:r>
            </a:p>
          </p:txBody>
        </p:sp>
      </p:grpSp>
      <p:grpSp>
        <p:nvGrpSpPr>
          <p:cNvPr id="4" name="组合 3"/>
          <p:cNvGrpSpPr/>
          <p:nvPr/>
        </p:nvGrpSpPr>
        <p:grpSpPr>
          <a:xfrm>
            <a:off x="3062818" y="4501093"/>
            <a:ext cx="2484967" cy="1631951"/>
            <a:chOff x="3062818" y="4501093"/>
            <a:chExt cx="2484967" cy="1631951"/>
          </a:xfrm>
        </p:grpSpPr>
        <p:sp>
          <p:nvSpPr>
            <p:cNvPr id="28" name="Rectangle 14"/>
            <p:cNvSpPr>
              <a:spLocks noChangeArrowheads="1"/>
            </p:cNvSpPr>
            <p:nvPr/>
          </p:nvSpPr>
          <p:spPr bwMode="auto">
            <a:xfrm>
              <a:off x="3062818" y="4501093"/>
              <a:ext cx="2484967" cy="1631951"/>
            </a:xfrm>
            <a:prstGeom prst="rect">
              <a:avLst/>
            </a:prstGeom>
            <a:solidFill>
              <a:srgbClr val="2EB0A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bg2">
                    <a:lumMod val="10000"/>
                  </a:schemeClr>
                </a:solidFill>
                <a:effectLst/>
                <a:uLnTx/>
                <a:uFillTx/>
                <a:latin typeface="Agency FB" panose="020B0503020202020204" pitchFamily="34" charset="0"/>
              </a:endParaRPr>
            </a:p>
          </p:txBody>
        </p:sp>
        <p:sp>
          <p:nvSpPr>
            <p:cNvPr id="47" name="Rectangle 33"/>
            <p:cNvSpPr>
              <a:spLocks noChangeArrowheads="1"/>
            </p:cNvSpPr>
            <p:nvPr/>
          </p:nvSpPr>
          <p:spPr bwMode="auto">
            <a:xfrm>
              <a:off x="3407834" y="4920193"/>
              <a:ext cx="1824567" cy="64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zh-CN" altLang="en-US" sz="1333" b="1" i="0" u="none" strike="noStrike" kern="0" cap="none" spc="0" normalizeH="0" baseline="0" noProof="0" dirty="0">
                  <a:ln>
                    <a:noFill/>
                  </a:ln>
                  <a:solidFill>
                    <a:schemeClr val="bg2">
                      <a:lumMod val="10000"/>
                    </a:schemeClr>
                  </a:solidFill>
                  <a:effectLst/>
                  <a:uLnTx/>
                  <a:uFillTx/>
                  <a:latin typeface="Agency FB" panose="020B0503020202020204" pitchFamily="34" charset="0"/>
                </a:rPr>
                <a:t>TOPIC HEADER TWO</a:t>
              </a:r>
              <a:endParaRPr kumimoji="0" lang="zh-CN" altLang="en-US" sz="1333" b="0" i="0" u="none" strike="noStrike" kern="0" cap="none" spc="0" normalizeH="0" baseline="0" noProof="0" dirty="0">
                <a:ln>
                  <a:noFill/>
                </a:ln>
                <a:solidFill>
                  <a:schemeClr val="bg2">
                    <a:lumMod val="10000"/>
                  </a:schemeClr>
                </a:solidFill>
                <a:effectLst/>
                <a:uLnTx/>
                <a:uFillTx/>
                <a:latin typeface="Agency FB" panose="020B0503020202020204" pitchFamily="34" charset="0"/>
              </a:endParaRPr>
            </a:p>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en-US" altLang="zh-CN"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We have many PowerPoint </a:t>
              </a:r>
              <a:r>
                <a:rPr kumimoji="0" lang="zh-CN" altLang="en-US"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templates</a:t>
              </a:r>
              <a:r>
                <a:rPr kumimoji="0" lang="en-US" altLang="zh-CN"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 that has been specifically designed</a:t>
              </a:r>
              <a:r>
                <a:rPr kumimoji="0" lang="zh-CN" altLang="en-US"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a:t>
              </a:r>
            </a:p>
          </p:txBody>
        </p:sp>
      </p:grpSp>
    </p:spTree>
    <p:extLst>
      <p:ext uri="{BB962C8B-B14F-4D97-AF65-F5344CB8AC3E}">
        <p14:creationId xmlns:p14="http://schemas.microsoft.com/office/powerpoint/2010/main" val="1237661708"/>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2251</Words>
  <Application>Microsoft Office PowerPoint</Application>
  <PresentationFormat>自定义</PresentationFormat>
  <Paragraphs>266</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绿色扁平化</dc:title>
  <dc:creator>第一PPT模板网-WWW.1PPT.COM</dc:creator>
  <cp:keywords>第一PPT模板网-WWW.1PPT.COM</cp:keywords>
  <cp:lastModifiedBy>Windows User</cp:lastModifiedBy>
  <cp:revision>31</cp:revision>
  <dcterms:created xsi:type="dcterms:W3CDTF">2017-10-03T07:58:16Z</dcterms:created>
  <dcterms:modified xsi:type="dcterms:W3CDTF">2018-03-12T01:40:18Z</dcterms:modified>
</cp:coreProperties>
</file>