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1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2" r:id="rId2"/>
  </p:sldMasterIdLst>
  <p:notesMasterIdLst>
    <p:notesMasterId r:id="rId32"/>
  </p:notesMasterIdLst>
  <p:sldIdLst>
    <p:sldId id="256" r:id="rId3"/>
    <p:sldId id="286" r:id="rId4"/>
    <p:sldId id="260" r:id="rId5"/>
    <p:sldId id="257" r:id="rId6"/>
    <p:sldId id="290" r:id="rId7"/>
    <p:sldId id="265" r:id="rId8"/>
    <p:sldId id="291" r:id="rId9"/>
    <p:sldId id="272" r:id="rId10"/>
    <p:sldId id="263" r:id="rId11"/>
    <p:sldId id="274" r:id="rId12"/>
    <p:sldId id="267" r:id="rId13"/>
    <p:sldId id="268" r:id="rId14"/>
    <p:sldId id="259" r:id="rId15"/>
    <p:sldId id="273" r:id="rId16"/>
    <p:sldId id="262" r:id="rId17"/>
    <p:sldId id="289" r:id="rId18"/>
    <p:sldId id="287" r:id="rId19"/>
    <p:sldId id="266" r:id="rId20"/>
    <p:sldId id="284" r:id="rId21"/>
    <p:sldId id="264" r:id="rId22"/>
    <p:sldId id="288" r:id="rId23"/>
    <p:sldId id="269" r:id="rId24"/>
    <p:sldId id="270" r:id="rId25"/>
    <p:sldId id="292" r:id="rId26"/>
    <p:sldId id="258" r:id="rId27"/>
    <p:sldId id="293" r:id="rId28"/>
    <p:sldId id="294" r:id="rId29"/>
    <p:sldId id="295" r:id="rId30"/>
    <p:sldId id="296" r:id="rId31"/>
  </p:sldIdLst>
  <p:sldSz cx="12192000" cy="6858000"/>
  <p:notesSz cx="7104063" cy="10234613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39">
          <p15:clr>
            <a:srgbClr val="A4A3A4"/>
          </p15:clr>
        </p15:guide>
        <p15:guide id="2" pos="297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/>
    <p:restoredTop sz="94660"/>
  </p:normalViewPr>
  <p:slideViewPr>
    <p:cSldViewPr snapToGrid="0" showGuides="1">
      <p:cViewPr>
        <p:scale>
          <a:sx n="50" d="100"/>
          <a:sy n="50" d="100"/>
        </p:scale>
        <p:origin x="-396" y="-1758"/>
      </p:cViewPr>
      <p:guideLst>
        <p:guide orient="horz" pos="2139"/>
        <p:guide pos="297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1" d="100"/>
        <a:sy n="91" d="100"/>
      </p:scale>
      <p:origin x="0" y="0"/>
    </p:cViewPr>
  </p:sorterViewPr>
  <p:gridSpacing cx="72006" cy="7200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auto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auto"/>
            <a:fld id="{D2A48B96-639E-45A3-A0BA-2464DFDB1FAA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  <a:t>2018/3/6</a:t>
            </a:fld>
            <a:endParaRPr lang="zh-CN" altLang="en-US" strike="noStrike" noProof="1"/>
          </a:p>
        </p:txBody>
      </p:sp>
      <p:sp>
        <p:nvSpPr>
          <p:cNvPr id="2052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53" name="备注占位符 4"/>
          <p:cNvSpPr>
            <a:spLocks noGrp="1"/>
          </p:cNvSpPr>
          <p:nvPr>
            <p:ph type="body" sz="quarter"/>
          </p:nvPr>
        </p:nvSpPr>
        <p:spPr>
          <a:xfrm>
            <a:off x="709613" y="4926013"/>
            <a:ext cx="5683250" cy="4029075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 indent="0"/>
            <a:r>
              <a:rPr lang="zh-CN" altLang="en-US"/>
              <a:t>第二级</a:t>
            </a:r>
          </a:p>
          <a:p>
            <a:pPr lvl="2" indent="0"/>
            <a:r>
              <a:rPr lang="zh-CN" altLang="en-US"/>
              <a:t>第三级</a:t>
            </a:r>
          </a:p>
          <a:p>
            <a:pPr lvl="3" indent="0"/>
            <a:r>
              <a:rPr lang="zh-CN" altLang="en-US"/>
              <a:t>第四级</a:t>
            </a:r>
          </a:p>
          <a:p>
            <a:pPr lvl="4" indent="0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263"/>
            <a:ext cx="3078163" cy="5143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auto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0263"/>
            <a:ext cx="3078163" cy="5143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auto"/>
            <a:fld id="{A6837353-30EB-4A48-80EB-173D804AEFBD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zh-CN" altLang="en-US" strike="noStrike" noProof="1"/>
          </a:p>
        </p:txBody>
      </p:sp>
    </p:spTree>
    <p:extLst>
      <p:ext uri="{BB962C8B-B14F-4D97-AF65-F5344CB8AC3E}">
        <p14:creationId xmlns:p14="http://schemas.microsoft.com/office/powerpoint/2010/main" val="336982007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6146" name="备注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lstStyle/>
          <a:p>
            <a:pPr lvl="0"/>
            <a:endParaRPr lang="zh-CN" altLang="en-US"/>
          </a:p>
        </p:txBody>
      </p:sp>
      <p:sp>
        <p:nvSpPr>
          <p:cNvPr id="6147" name="灯片编号占位符 3"/>
          <p:cNvSpPr>
            <a:spLocks noGrp="1"/>
          </p:cNvSpPr>
          <p:nvPr>
            <p:ph type="sldNum" sz="quarter"/>
          </p:nvPr>
        </p:nvSpPr>
        <p:spPr>
          <a:xfrm>
            <a:off x="4024313" y="9720263"/>
            <a:ext cx="3078162" cy="51435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b"/>
          <a:lstStyle/>
          <a:p>
            <a:pPr lvl="0" algn="r"/>
            <a:fld id="{9A0DB2DC-4C9A-4742-B13C-FB6460FD3503}" type="slidenum">
              <a:rPr lang="zh-CN" altLang="en-US" sz="1200"/>
              <a:t>3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6662944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19065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4774A39-431A-4490-9EE7-D07C38A000F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26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073740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242" name="备注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lstStyle/>
          <a:p>
            <a:pPr lvl="0"/>
            <a:endParaRPr lang="zh-CN" altLang="en-US"/>
          </a:p>
        </p:txBody>
      </p:sp>
      <p:sp>
        <p:nvSpPr>
          <p:cNvPr id="10243" name="灯片编号占位符 3"/>
          <p:cNvSpPr>
            <a:spLocks noGrp="1"/>
          </p:cNvSpPr>
          <p:nvPr>
            <p:ph type="sldNum" sz="quarter"/>
          </p:nvPr>
        </p:nvSpPr>
        <p:spPr>
          <a:xfrm>
            <a:off x="4024313" y="9720263"/>
            <a:ext cx="3078162" cy="51435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b"/>
          <a:lstStyle/>
          <a:p>
            <a:pPr lvl="0" algn="r"/>
            <a:fld id="{9A0DB2DC-4C9A-4742-B13C-FB6460FD3503}" type="slidenum">
              <a:rPr lang="zh-CN" altLang="en-US" sz="1200"/>
              <a:t>6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42873494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12290" name="备注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lstStyle/>
          <a:p>
            <a:pPr lvl="0"/>
            <a:endParaRPr lang="zh-CN" altLang="en-US"/>
          </a:p>
        </p:txBody>
      </p:sp>
      <p:sp>
        <p:nvSpPr>
          <p:cNvPr id="12291" name="灯片编号占位符 3"/>
          <p:cNvSpPr>
            <a:spLocks noGrp="1"/>
          </p:cNvSpPr>
          <p:nvPr>
            <p:ph type="sldNum" sz="quarter"/>
          </p:nvPr>
        </p:nvSpPr>
        <p:spPr>
          <a:xfrm>
            <a:off x="4024313" y="9720263"/>
            <a:ext cx="3078162" cy="51435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b"/>
          <a:lstStyle/>
          <a:p>
            <a:pPr lvl="0" algn="r"/>
            <a:fld id="{9A0DB2DC-4C9A-4742-B13C-FB6460FD3503}" type="slidenum">
              <a:rPr lang="zh-CN" altLang="en-US" sz="1200"/>
              <a:t>9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4149501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15362" name="备注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lstStyle/>
          <a:p>
            <a:pPr lvl="0"/>
            <a:endParaRPr lang="zh-CN" altLang="en-US"/>
          </a:p>
        </p:txBody>
      </p:sp>
      <p:sp>
        <p:nvSpPr>
          <p:cNvPr id="15363" name="灯片编号占位符 3"/>
          <p:cNvSpPr>
            <a:spLocks noGrp="1"/>
          </p:cNvSpPr>
          <p:nvPr>
            <p:ph type="sldNum" sz="quarter"/>
          </p:nvPr>
        </p:nvSpPr>
        <p:spPr>
          <a:xfrm>
            <a:off x="4024313" y="9720263"/>
            <a:ext cx="3078162" cy="51435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b"/>
          <a:lstStyle/>
          <a:p>
            <a:pPr lvl="0" algn="r"/>
            <a:fld id="{9A0DB2DC-4C9A-4742-B13C-FB6460FD3503}" type="slidenum">
              <a:rPr lang="zh-CN" altLang="en-US" sz="1200"/>
              <a:t>10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4305551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21506" name="备注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lstStyle/>
          <a:p>
            <a:pPr lvl="0"/>
            <a:endParaRPr lang="zh-CN" altLang="en-US"/>
          </a:p>
        </p:txBody>
      </p:sp>
      <p:sp>
        <p:nvSpPr>
          <p:cNvPr id="21507" name="灯片编号占位符 3"/>
          <p:cNvSpPr>
            <a:spLocks noGrp="1"/>
          </p:cNvSpPr>
          <p:nvPr>
            <p:ph type="sldNum" sz="quarter"/>
          </p:nvPr>
        </p:nvSpPr>
        <p:spPr>
          <a:xfrm>
            <a:off x="4024313" y="9720263"/>
            <a:ext cx="3078162" cy="51435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b"/>
          <a:lstStyle/>
          <a:p>
            <a:pPr lvl="0" algn="r"/>
            <a:fld id="{9A0DB2DC-4C9A-4742-B13C-FB6460FD3503}" type="slidenum">
              <a:rPr lang="zh-CN" altLang="en-US" sz="1200"/>
              <a:t>13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6738577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23554" name="备注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lstStyle/>
          <a:p>
            <a:pPr lvl="0"/>
            <a:endParaRPr lang="zh-CN" altLang="en-US"/>
          </a:p>
        </p:txBody>
      </p:sp>
      <p:sp>
        <p:nvSpPr>
          <p:cNvPr id="23555" name="灯片编号占位符 3"/>
          <p:cNvSpPr>
            <a:spLocks noGrp="1"/>
          </p:cNvSpPr>
          <p:nvPr>
            <p:ph type="sldNum" sz="quarter"/>
          </p:nvPr>
        </p:nvSpPr>
        <p:spPr>
          <a:xfrm>
            <a:off x="4024313" y="9720263"/>
            <a:ext cx="3078162" cy="51435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b"/>
          <a:lstStyle/>
          <a:p>
            <a:pPr lvl="0" algn="r"/>
            <a:fld id="{9A0DB2DC-4C9A-4742-B13C-FB6460FD3503}" type="slidenum">
              <a:rPr lang="zh-CN" altLang="en-US" sz="1200"/>
              <a:t>14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8714208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8194" name="备注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lstStyle/>
          <a:p>
            <a:pPr lvl="0"/>
            <a:endParaRPr lang="zh-CN" altLang="en-US"/>
          </a:p>
        </p:txBody>
      </p:sp>
      <p:sp>
        <p:nvSpPr>
          <p:cNvPr id="8195" name="灯片编号占位符 3"/>
          <p:cNvSpPr>
            <a:spLocks noGrp="1"/>
          </p:cNvSpPr>
          <p:nvPr>
            <p:ph type="sldNum" sz="quarter"/>
          </p:nvPr>
        </p:nvSpPr>
        <p:spPr>
          <a:xfrm>
            <a:off x="4024313" y="9720263"/>
            <a:ext cx="3078162" cy="51435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b"/>
          <a:lstStyle/>
          <a:p>
            <a:pPr lvl="0" algn="r"/>
            <a:fld id="{9A0DB2DC-4C9A-4742-B13C-FB6460FD3503}" type="slidenum">
              <a:rPr lang="zh-CN" altLang="en-US" sz="1200"/>
              <a:t>15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9091442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25602" name="备注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lstStyle/>
          <a:p>
            <a:pPr lvl="0"/>
            <a:endParaRPr lang="zh-CN" altLang="en-US"/>
          </a:p>
        </p:txBody>
      </p:sp>
      <p:sp>
        <p:nvSpPr>
          <p:cNvPr id="25603" name="灯片编号占位符 3"/>
          <p:cNvSpPr>
            <a:spLocks noGrp="1"/>
          </p:cNvSpPr>
          <p:nvPr>
            <p:ph type="sldNum" sz="quarter"/>
          </p:nvPr>
        </p:nvSpPr>
        <p:spPr>
          <a:xfrm>
            <a:off x="4024313" y="9720263"/>
            <a:ext cx="3078162" cy="51435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b"/>
          <a:lstStyle/>
          <a:p>
            <a:pPr lvl="0" algn="r"/>
            <a:fld id="{9A0DB2DC-4C9A-4742-B13C-FB6460FD3503}" type="slidenum">
              <a:rPr lang="zh-CN" altLang="en-US" sz="1200"/>
              <a:t>18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2743268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18434" name="备注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lstStyle/>
          <a:p>
            <a:pPr lvl="0"/>
            <a:endParaRPr lang="zh-CN" altLang="en-US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/>
          </p:nvPr>
        </p:nvSpPr>
        <p:spPr>
          <a:xfrm>
            <a:off x="4024313" y="9720263"/>
            <a:ext cx="3078162" cy="51435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b"/>
          <a:lstStyle/>
          <a:p>
            <a:pPr lvl="0" algn="r"/>
            <a:fld id="{9A0DB2DC-4C9A-4742-B13C-FB6460FD3503}" type="slidenum">
              <a:rPr lang="zh-CN" altLang="en-US" sz="1200"/>
              <a:t>20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2517036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 userDrawn="1"/>
        </p:nvSpPr>
        <p:spPr>
          <a:xfrm>
            <a:off x="-25082" y="383589"/>
            <a:ext cx="678815" cy="704906"/>
          </a:xfrm>
          <a:prstGeom prst="ellipse">
            <a:avLst/>
          </a:prstGeom>
          <a:solidFill>
            <a:srgbClr val="D9D9D9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8" name="Oval 58"/>
          <p:cNvSpPr/>
          <p:nvPr userDrawn="1"/>
        </p:nvSpPr>
        <p:spPr>
          <a:xfrm>
            <a:off x="-571817" y="-238125"/>
            <a:ext cx="1083945" cy="1084031"/>
          </a:xfrm>
          <a:prstGeom prst="ellipse">
            <a:avLst/>
          </a:prstGeom>
          <a:solidFill>
            <a:srgbClr val="FFC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en-US" strike="noStrike" noProof="1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2018/3/6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3602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2018/3/6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84862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2018/3/6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28761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2018/3/6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83159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2018/3/6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6047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6_Image Layou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icture Placeholder 7"/>
          <p:cNvSpPr>
            <a:spLocks noGrp="1"/>
          </p:cNvSpPr>
          <p:nvPr>
            <p:ph type="pic" sz="quarter" idx="19" hasCustomPrompt="1"/>
          </p:nvPr>
        </p:nvSpPr>
        <p:spPr>
          <a:xfrm>
            <a:off x="545431" y="1498600"/>
            <a:ext cx="2666200" cy="4533232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noFill/>
          </a:ln>
          <a:effectLst/>
        </p:spPr>
        <p:txBody>
          <a:bodyPr lIns="0" tIns="0" rIns="0" bIns="274320" anchor="b"/>
          <a:lstStyle>
            <a:lvl1pPr algn="ctr" rtl="0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fontAlgn="auto"/>
            <a:r>
              <a:rPr lang="en-US" strike="noStrike" noProof="1"/>
              <a:t>Image Holder</a:t>
            </a:r>
          </a:p>
        </p:txBody>
      </p:sp>
      <p:sp>
        <p:nvSpPr>
          <p:cNvPr id="75" name="Picture Placeholder 7"/>
          <p:cNvSpPr>
            <a:spLocks noGrp="1"/>
          </p:cNvSpPr>
          <p:nvPr>
            <p:ph type="pic" sz="quarter" idx="30" hasCustomPrompt="1"/>
          </p:nvPr>
        </p:nvSpPr>
        <p:spPr>
          <a:xfrm>
            <a:off x="3355717" y="1498600"/>
            <a:ext cx="2666200" cy="4533232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noFill/>
          </a:ln>
          <a:effectLst/>
        </p:spPr>
        <p:txBody>
          <a:bodyPr lIns="0" tIns="0" rIns="0" bIns="274320" anchor="b"/>
          <a:lstStyle>
            <a:lvl1pPr algn="ctr" rtl="0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fontAlgn="auto"/>
            <a:r>
              <a:rPr lang="en-US" strike="noStrike" noProof="1"/>
              <a:t>Image Holder</a:t>
            </a:r>
          </a:p>
        </p:txBody>
      </p:sp>
      <p:sp>
        <p:nvSpPr>
          <p:cNvPr id="89" name="Picture Placeholder 7"/>
          <p:cNvSpPr>
            <a:spLocks noGrp="1"/>
          </p:cNvSpPr>
          <p:nvPr>
            <p:ph type="pic" sz="quarter" idx="34" hasCustomPrompt="1"/>
          </p:nvPr>
        </p:nvSpPr>
        <p:spPr>
          <a:xfrm>
            <a:off x="6166004" y="1498600"/>
            <a:ext cx="2666200" cy="4533232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noFill/>
          </a:ln>
          <a:effectLst/>
        </p:spPr>
        <p:txBody>
          <a:bodyPr lIns="0" tIns="0" rIns="0" bIns="274320" anchor="b"/>
          <a:lstStyle>
            <a:lvl1pPr algn="ctr" rtl="0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fontAlgn="auto"/>
            <a:r>
              <a:rPr lang="en-US" strike="noStrike" noProof="1"/>
              <a:t>Image Holder</a:t>
            </a:r>
          </a:p>
        </p:txBody>
      </p:sp>
      <p:sp>
        <p:nvSpPr>
          <p:cNvPr id="94" name="Picture Placeholder 7"/>
          <p:cNvSpPr>
            <a:spLocks noGrp="1"/>
          </p:cNvSpPr>
          <p:nvPr>
            <p:ph type="pic" sz="quarter" idx="38" hasCustomPrompt="1"/>
          </p:nvPr>
        </p:nvSpPr>
        <p:spPr>
          <a:xfrm>
            <a:off x="8976289" y="1498600"/>
            <a:ext cx="2666200" cy="4533232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noFill/>
          </a:ln>
          <a:effectLst/>
        </p:spPr>
        <p:txBody>
          <a:bodyPr lIns="0" tIns="0" rIns="0" bIns="274320" anchor="b"/>
          <a:lstStyle>
            <a:lvl1pPr algn="ctr" rtl="0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fontAlgn="auto"/>
            <a:r>
              <a:rPr lang="en-US" strike="noStrike" noProof="1"/>
              <a:t>Image Holder</a:t>
            </a:r>
          </a:p>
        </p:txBody>
      </p:sp>
      <p:sp>
        <p:nvSpPr>
          <p:cNvPr id="7" name="椭圆 6"/>
          <p:cNvSpPr/>
          <p:nvPr userDrawn="1"/>
        </p:nvSpPr>
        <p:spPr>
          <a:xfrm>
            <a:off x="-25082" y="383589"/>
            <a:ext cx="678815" cy="704906"/>
          </a:xfrm>
          <a:prstGeom prst="ellipse">
            <a:avLst/>
          </a:prstGeom>
          <a:solidFill>
            <a:srgbClr val="D9D9D9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8" name="Oval 58"/>
          <p:cNvSpPr/>
          <p:nvPr userDrawn="1"/>
        </p:nvSpPr>
        <p:spPr>
          <a:xfrm>
            <a:off x="-571817" y="-238125"/>
            <a:ext cx="1083945" cy="1084031"/>
          </a:xfrm>
          <a:prstGeom prst="ellipse">
            <a:avLst/>
          </a:prstGeom>
          <a:solidFill>
            <a:srgbClr val="FFC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en-US" strike="noStrike" noProof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2018/3/6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2756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2018/3/6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585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2018/3/6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334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2018/3/6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0262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2018/3/6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1466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2018/3/6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2203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 fontAlgn="auto">
              <a:spcBef>
                <a:spcPts val="0"/>
              </a:spcBef>
              <a:spcAft>
                <a:spcPts val="0"/>
              </a:spcAft>
            </a:pPr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  <a:cs typeface="+mn-cs"/>
              </a:rPr>
              <a:pPr rtl="0" fontAlgn="auto">
                <a:spcBef>
                  <a:spcPts val="0"/>
                </a:spcBef>
                <a:spcAft>
                  <a:spcPts val="0"/>
                </a:spcAft>
              </a:pPr>
              <a:t>2018/3/6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 fontAlgn="auto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 fontAlgn="auto">
              <a:spcBef>
                <a:spcPts val="0"/>
              </a:spcBef>
              <a:spcAft>
                <a:spcPts val="0"/>
              </a:spcAft>
            </a:pPr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  <a:cs typeface="+mn-cs"/>
              </a:rPr>
              <a:pPr rtl="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10067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4" Type="http://schemas.openxmlformats.org/officeDocument/2006/relationships/image" Target="../media/image16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jpeg"/><Relationship Id="rId4" Type="http://schemas.openxmlformats.org/officeDocument/2006/relationships/image" Target="../media/image28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hyperlink" Target="http://www.1ppt.com/xiazai/" TargetMode="External"/><Relationship Id="rId13" Type="http://schemas.openxmlformats.org/officeDocument/2006/relationships/hyperlink" Target="http://www.1ppt.com/kejian/" TargetMode="External"/><Relationship Id="rId18" Type="http://schemas.openxmlformats.org/officeDocument/2006/relationships/image" Target="../media/image31.png"/><Relationship Id="rId3" Type="http://schemas.openxmlformats.org/officeDocument/2006/relationships/hyperlink" Target="http://www.1ppt.com/hangye/" TargetMode="External"/><Relationship Id="rId7" Type="http://schemas.openxmlformats.org/officeDocument/2006/relationships/hyperlink" Target="http://www.1ppt.com/tubiao/" TargetMode="External"/><Relationship Id="rId12" Type="http://schemas.openxmlformats.org/officeDocument/2006/relationships/hyperlink" Target="http://www.1ppt.com/ziliao/" TargetMode="External"/><Relationship Id="rId17" Type="http://schemas.openxmlformats.org/officeDocument/2006/relationships/hyperlink" Target="http://www.1ppt.com/ziti/" TargetMode="External"/><Relationship Id="rId2" Type="http://schemas.openxmlformats.org/officeDocument/2006/relationships/hyperlink" Target="http://www.1ppt.com/moban/" TargetMode="External"/><Relationship Id="rId16" Type="http://schemas.openxmlformats.org/officeDocument/2006/relationships/hyperlink" Target="http://www.1ppt.com/jiaoan/" TargetMode="External"/><Relationship Id="rId20" Type="http://schemas.openxmlformats.org/officeDocument/2006/relationships/image" Target="../media/image33.png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www.1ppt.com/beijing/" TargetMode="External"/><Relationship Id="rId11" Type="http://schemas.openxmlformats.org/officeDocument/2006/relationships/hyperlink" Target="http://www.1ppt.com/excel/" TargetMode="External"/><Relationship Id="rId5" Type="http://schemas.openxmlformats.org/officeDocument/2006/relationships/hyperlink" Target="http://www.1ppt.com/sucai/" TargetMode="External"/><Relationship Id="rId15" Type="http://schemas.openxmlformats.org/officeDocument/2006/relationships/hyperlink" Target="http://www.1ppt.com/shiti/" TargetMode="External"/><Relationship Id="rId10" Type="http://schemas.openxmlformats.org/officeDocument/2006/relationships/hyperlink" Target="http://www.1ppt.com/word/" TargetMode="External"/><Relationship Id="rId19" Type="http://schemas.openxmlformats.org/officeDocument/2006/relationships/image" Target="../media/image32.png"/><Relationship Id="rId4" Type="http://schemas.openxmlformats.org/officeDocument/2006/relationships/hyperlink" Target="http://www.1ppt.com/jieri/" TargetMode="External"/><Relationship Id="rId9" Type="http://schemas.openxmlformats.org/officeDocument/2006/relationships/hyperlink" Target="http://www.1ppt.com/powerpoint/" TargetMode="External"/><Relationship Id="rId14" Type="http://schemas.openxmlformats.org/officeDocument/2006/relationships/hyperlink" Target="http://www.1ppt.com/fanwen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3" name="组合 19"/>
          <p:cNvGrpSpPr/>
          <p:nvPr/>
        </p:nvGrpSpPr>
        <p:grpSpPr>
          <a:xfrm>
            <a:off x="6159183" y="1286510"/>
            <a:ext cx="5680075" cy="4024313"/>
            <a:chOff x="9689" y="2091"/>
            <a:chExt cx="8945" cy="6337"/>
          </a:xfrm>
        </p:grpSpPr>
        <p:grpSp>
          <p:nvGrpSpPr>
            <p:cNvPr id="10" name="组合 9"/>
            <p:cNvGrpSpPr/>
            <p:nvPr/>
          </p:nvGrpSpPr>
          <p:grpSpPr>
            <a:xfrm>
              <a:off x="10346" y="3462"/>
              <a:ext cx="7746" cy="4458"/>
              <a:chOff x="8758" y="4599"/>
              <a:chExt cx="8356" cy="2584"/>
            </a:xfrm>
            <a:blipFill rotWithShape="1">
              <a:blip r:embed="rId2"/>
              <a:stretch>
                <a:fillRect/>
              </a:stretch>
            </a:blipFill>
          </p:grpSpPr>
          <p:sp>
            <p:nvSpPr>
              <p:cNvPr id="4" name="流程图: 摘录 3"/>
              <p:cNvSpPr/>
              <p:nvPr/>
            </p:nvSpPr>
            <p:spPr>
              <a:xfrm>
                <a:off x="11164" y="4601"/>
                <a:ext cx="2256" cy="2582"/>
              </a:xfrm>
              <a:prstGeom prst="flowChartExtra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/>
                <a:endParaRPr lang="zh-CN" altLang="en-US" strike="noStrike" noProof="1"/>
              </a:p>
            </p:txBody>
          </p:sp>
          <p:sp>
            <p:nvSpPr>
              <p:cNvPr id="5" name="流程图: 合并 4"/>
              <p:cNvSpPr/>
              <p:nvPr/>
            </p:nvSpPr>
            <p:spPr>
              <a:xfrm>
                <a:off x="12336" y="4600"/>
                <a:ext cx="2339" cy="2583"/>
              </a:xfrm>
              <a:prstGeom prst="flowChartMerg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/>
                <a:endParaRPr lang="zh-CN" altLang="en-US" strike="noStrike" noProof="1"/>
              </a:p>
            </p:txBody>
          </p:sp>
          <p:sp>
            <p:nvSpPr>
              <p:cNvPr id="6" name="流程图: 摘录 5"/>
              <p:cNvSpPr/>
              <p:nvPr/>
            </p:nvSpPr>
            <p:spPr>
              <a:xfrm>
                <a:off x="13603" y="4601"/>
                <a:ext cx="2256" cy="2582"/>
              </a:xfrm>
              <a:prstGeom prst="flowChartExtra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/>
                <a:endParaRPr lang="zh-CN" altLang="en-US" strike="noStrike" noProof="1"/>
              </a:p>
            </p:txBody>
          </p:sp>
          <p:sp>
            <p:nvSpPr>
              <p:cNvPr id="7" name="流程图: 合并 6"/>
              <p:cNvSpPr/>
              <p:nvPr/>
            </p:nvSpPr>
            <p:spPr>
              <a:xfrm>
                <a:off x="14775" y="4600"/>
                <a:ext cx="2339" cy="2583"/>
              </a:xfrm>
              <a:prstGeom prst="flowChartMerg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/>
                <a:endParaRPr lang="zh-CN" altLang="en-US" strike="noStrike" noProof="1"/>
              </a:p>
            </p:txBody>
          </p:sp>
          <p:sp>
            <p:nvSpPr>
              <p:cNvPr id="8" name="流程图: 摘录 7"/>
              <p:cNvSpPr/>
              <p:nvPr/>
            </p:nvSpPr>
            <p:spPr>
              <a:xfrm>
                <a:off x="8758" y="4600"/>
                <a:ext cx="2256" cy="2582"/>
              </a:xfrm>
              <a:prstGeom prst="flowChartExtra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/>
                <a:endParaRPr lang="zh-CN" altLang="en-US" strike="noStrike" noProof="1"/>
              </a:p>
            </p:txBody>
          </p:sp>
          <p:sp>
            <p:nvSpPr>
              <p:cNvPr id="9" name="流程图: 合并 8"/>
              <p:cNvSpPr/>
              <p:nvPr/>
            </p:nvSpPr>
            <p:spPr>
              <a:xfrm>
                <a:off x="9930" y="4599"/>
                <a:ext cx="2339" cy="2583"/>
              </a:xfrm>
              <a:prstGeom prst="flowChartMerg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/>
                <a:endParaRPr lang="zh-CN" altLang="en-US" strike="noStrike" noProof="1"/>
              </a:p>
            </p:txBody>
          </p:sp>
        </p:grpSp>
        <p:sp>
          <p:nvSpPr>
            <p:cNvPr id="12" name="椭圆 11"/>
            <p:cNvSpPr/>
            <p:nvPr/>
          </p:nvSpPr>
          <p:spPr>
            <a:xfrm>
              <a:off x="17566" y="3069"/>
              <a:ext cx="1069" cy="1110"/>
            </a:xfrm>
            <a:prstGeom prst="ellipse">
              <a:avLst/>
            </a:prstGeom>
            <a:solidFill>
              <a:srgbClr val="D9D9D9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/>
            </a:p>
          </p:txBody>
        </p:sp>
        <p:sp>
          <p:nvSpPr>
            <p:cNvPr id="59" name="Oval 58"/>
            <p:cNvSpPr/>
            <p:nvPr/>
          </p:nvSpPr>
          <p:spPr>
            <a:xfrm>
              <a:off x="16705" y="2090"/>
              <a:ext cx="1707" cy="1707"/>
            </a:xfrm>
            <a:prstGeom prst="ellipse">
              <a:avLst/>
            </a:prstGeom>
            <a:solidFill>
              <a:srgbClr val="FFC00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en-US" strike="noStrike" noProof="1"/>
            </a:p>
          </p:txBody>
        </p:sp>
        <p:sp>
          <p:nvSpPr>
            <p:cNvPr id="61" name="Oval 60"/>
            <p:cNvSpPr/>
            <p:nvPr/>
          </p:nvSpPr>
          <p:spPr>
            <a:xfrm>
              <a:off x="10675" y="6884"/>
              <a:ext cx="1113" cy="1113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en-US" strike="noStrike" noProof="1"/>
            </a:p>
          </p:txBody>
        </p:sp>
        <p:sp>
          <p:nvSpPr>
            <p:cNvPr id="63" name="Oval 62"/>
            <p:cNvSpPr/>
            <p:nvPr/>
          </p:nvSpPr>
          <p:spPr>
            <a:xfrm>
              <a:off x="10391" y="6644"/>
              <a:ext cx="728" cy="728"/>
            </a:xfrm>
            <a:prstGeom prst="ellipse">
              <a:avLst/>
            </a:prstGeom>
            <a:solidFill>
              <a:srgbClr val="D9D9D9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en-US" strike="noStrike" noProof="1"/>
            </a:p>
          </p:txBody>
        </p:sp>
        <p:sp>
          <p:nvSpPr>
            <p:cNvPr id="64" name="Oval 63"/>
            <p:cNvSpPr/>
            <p:nvPr/>
          </p:nvSpPr>
          <p:spPr>
            <a:xfrm>
              <a:off x="9688" y="7700"/>
              <a:ext cx="728" cy="728"/>
            </a:xfrm>
            <a:prstGeom prst="ellipse">
              <a:avLst/>
            </a:prstGeom>
            <a:solidFill>
              <a:srgbClr val="D9D9D9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en-US" strike="noStrike" noProof="1"/>
            </a:p>
          </p:txBody>
        </p:sp>
      </p:grpSp>
      <p:sp>
        <p:nvSpPr>
          <p:cNvPr id="15" name="文本框 14"/>
          <p:cNvSpPr txBox="1"/>
          <p:nvPr/>
        </p:nvSpPr>
        <p:spPr>
          <a:xfrm>
            <a:off x="953868" y="2780623"/>
            <a:ext cx="7135047" cy="808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/>
            <a:r>
              <a:rPr lang="zh-CN" altLang="en-US" sz="4400" strike="noStrike" noProof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欧美风</a:t>
            </a:r>
            <a:r>
              <a:rPr lang="zh-CN" altLang="en-US" sz="4400" strike="noStrike" noProof="1">
                <a:solidFill>
                  <a:schemeClr val="accent4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商务</a:t>
            </a:r>
            <a:r>
              <a:rPr lang="en-US" altLang="zh-CN" sz="4400" strike="noStrike" noProof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PPT</a:t>
            </a:r>
            <a:r>
              <a:rPr lang="zh-CN" altLang="en-US" sz="4400" strike="noStrike" noProof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模板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953770" y="3494405"/>
            <a:ext cx="5111115" cy="835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The European and American wind business powerpoint template 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  <a:alpha val="89000"/>
                  </a:schemeClr>
                </a:solidFill>
                <a:latin typeface="+mn-lt"/>
                <a:ea typeface="微软雅黑" panose="020B0503020204020204" charset="-122"/>
                <a:cs typeface="+mn-cs"/>
                <a:sym typeface="+mn-ea"/>
              </a:rPr>
              <a:t>Don't aim for success if you want it; just do what you love and believe in, and it will come naturally.</a:t>
            </a:r>
            <a:endParaRPr lang="zh-CN" altLang="en-US" sz="1200" strike="noStrike" noProof="1">
              <a:solidFill>
                <a:schemeClr val="tx2"/>
              </a:solidFill>
              <a:cs typeface="+mn-ea"/>
              <a:sym typeface="+mn-lt"/>
            </a:endParaRPr>
          </a:p>
          <a:p>
            <a:pPr algn="l"/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953770" y="1964055"/>
            <a:ext cx="203292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201X</a:t>
            </a:r>
            <a:endParaRPr lang="en-US" altLang="zh-CN" sz="6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1045210" y="4297973"/>
            <a:ext cx="1495160" cy="546316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1171614" y="4401854"/>
            <a:ext cx="12423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>
                <a:solidFill>
                  <a:srgbClr val="FFFFFF"/>
                </a:solidFill>
                <a:latin typeface="Century Gothic" panose="020B0502020202020204" pitchFamily="34" charset="0"/>
                <a:ea typeface="微软雅黑" panose="020B0503020204020204" charset="-122"/>
              </a:rPr>
              <a:t>第一</a:t>
            </a:r>
            <a:r>
              <a:rPr lang="en-US" altLang="zh-CN" sz="1600" dirty="0" smtClean="0">
                <a:solidFill>
                  <a:srgbClr val="FFFFFF"/>
                </a:solidFill>
                <a:latin typeface="Century Gothic" panose="020B0502020202020204" pitchFamily="34" charset="0"/>
                <a:ea typeface="微软雅黑" panose="020B0503020204020204" charset="-122"/>
              </a:rPr>
              <a:t>PPT</a:t>
            </a:r>
            <a:endParaRPr lang="zh-CN" altLang="en-US" sz="1600" dirty="0">
              <a:solidFill>
                <a:srgbClr val="FFFFFF"/>
              </a:solidFill>
              <a:latin typeface="Century Gothic" panose="020B0502020202020204" pitchFamily="34" charset="0"/>
              <a:ea typeface="微软雅黑" panose="020B0503020204020204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1" nodeType="withEffect">
                                  <p:stCondLst>
                                    <p:cond delay="2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2" presetClass="entr" presetSubtype="0" fill="hold" grpId="1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2" presetClass="entr" presetSubtype="0" fill="hold" grpId="1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1"/>
      <p:bldP spid="11" grpId="1" bldLvl="0" animBg="1"/>
      <p:bldP spid="38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Line 31"/>
          <p:cNvSpPr/>
          <p:nvPr/>
        </p:nvSpPr>
        <p:spPr>
          <a:xfrm>
            <a:off x="652463" y="3633788"/>
            <a:ext cx="10798175" cy="0"/>
          </a:xfrm>
          <a:prstGeom prst="line">
            <a:avLst/>
          </a:prstGeom>
          <a:ln w="6350" cap="flat" cmpd="sng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lvl="0"/>
            <a:endParaRPr lang="zh-CN" altLang="en-US"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62" name="Line 32"/>
          <p:cNvSpPr/>
          <p:nvPr/>
        </p:nvSpPr>
        <p:spPr>
          <a:xfrm>
            <a:off x="5972175" y="1758950"/>
            <a:ext cx="0" cy="3730625"/>
          </a:xfrm>
          <a:prstGeom prst="line">
            <a:avLst/>
          </a:prstGeom>
          <a:ln w="6350" cap="flat" cmpd="sng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lvl="0"/>
            <a:endParaRPr lang="zh-CN" altLang="en-US"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92" name="Freeform 81"/>
          <p:cNvSpPr/>
          <p:nvPr/>
        </p:nvSpPr>
        <p:spPr>
          <a:xfrm>
            <a:off x="1317625" y="4441825"/>
            <a:ext cx="604838" cy="463550"/>
          </a:xfrm>
          <a:custGeom>
            <a:avLst/>
            <a:gdLst/>
            <a:ahLst/>
            <a:cxnLst>
              <a:cxn ang="0">
                <a:pos x="128866231" y="78460124"/>
              </a:cxn>
              <a:cxn ang="0">
                <a:pos x="128866231" y="78460124"/>
              </a:cxn>
              <a:cxn ang="0">
                <a:pos x="102953353" y="78460124"/>
              </a:cxn>
              <a:cxn ang="0">
                <a:pos x="113458917" y="47217665"/>
              </a:cxn>
              <a:cxn ang="0">
                <a:pos x="108205647" y="41892268"/>
              </a:cxn>
              <a:cxn ang="0">
                <a:pos x="98050627" y="41892268"/>
              </a:cxn>
              <a:cxn ang="0">
                <a:pos x="82292769" y="83785521"/>
              </a:cxn>
              <a:cxn ang="0">
                <a:pos x="82292769" y="89109934"/>
              </a:cxn>
              <a:cxn ang="0">
                <a:pos x="87545063" y="94080370"/>
              </a:cxn>
              <a:cxn ang="0">
                <a:pos x="118711211" y="94080370"/>
              </a:cxn>
              <a:cxn ang="0">
                <a:pos x="102953353" y="125322829"/>
              </a:cxn>
              <a:cxn ang="0">
                <a:pos x="102953353" y="135973622"/>
              </a:cxn>
              <a:cxn ang="0">
                <a:pos x="113458917" y="131003186"/>
              </a:cxn>
              <a:cxn ang="0">
                <a:pos x="133768958" y="83785521"/>
              </a:cxn>
              <a:cxn ang="0">
                <a:pos x="128866231" y="78460124"/>
              </a:cxn>
              <a:cxn ang="0">
                <a:pos x="154429542" y="36566872"/>
              </a:cxn>
              <a:cxn ang="0">
                <a:pos x="154429542" y="36566872"/>
              </a:cxn>
              <a:cxn ang="0">
                <a:pos x="102953353" y="0"/>
              </a:cxn>
              <a:cxn ang="0">
                <a:pos x="41321168" y="57513498"/>
              </a:cxn>
              <a:cxn ang="0">
                <a:pos x="0" y="115026996"/>
              </a:cxn>
              <a:cxn ang="0">
                <a:pos x="51476188" y="167215097"/>
              </a:cxn>
              <a:cxn ang="0">
                <a:pos x="149526816" y="167215097"/>
              </a:cxn>
              <a:cxn ang="0">
                <a:pos x="216411295" y="104731163"/>
              </a:cxn>
              <a:cxn ang="0">
                <a:pos x="154429542" y="36566872"/>
              </a:cxn>
              <a:cxn ang="0">
                <a:pos x="149526816" y="156919265"/>
              </a:cxn>
              <a:cxn ang="0">
                <a:pos x="149526816" y="156919265"/>
              </a:cxn>
              <a:cxn ang="0">
                <a:pos x="51476188" y="156919265"/>
              </a:cxn>
              <a:cxn ang="0">
                <a:pos x="10155020" y="115026996"/>
              </a:cxn>
              <a:cxn ang="0">
                <a:pos x="51476188" y="73134727"/>
              </a:cxn>
              <a:cxn ang="0">
                <a:pos x="102953353" y="15621229"/>
              </a:cxn>
              <a:cxn ang="0">
                <a:pos x="144274522" y="52543062"/>
              </a:cxn>
              <a:cxn ang="0">
                <a:pos x="206256274" y="99405767"/>
              </a:cxn>
              <a:cxn ang="0">
                <a:pos x="149526816" y="156919265"/>
              </a:cxn>
            </a:cxnLst>
            <a:rect l="0" t="0" r="0" b="0"/>
            <a:pathLst>
              <a:path w="619" h="472">
                <a:moveTo>
                  <a:pt x="368" y="221"/>
                </a:moveTo>
                <a:lnTo>
                  <a:pt x="368" y="221"/>
                </a:lnTo>
                <a:cubicBezTo>
                  <a:pt x="294" y="221"/>
                  <a:pt x="294" y="221"/>
                  <a:pt x="294" y="221"/>
                </a:cubicBezTo>
                <a:cubicBezTo>
                  <a:pt x="324" y="133"/>
                  <a:pt x="324" y="133"/>
                  <a:pt x="324" y="133"/>
                </a:cubicBezTo>
                <a:cubicBezTo>
                  <a:pt x="324" y="133"/>
                  <a:pt x="324" y="118"/>
                  <a:pt x="309" y="118"/>
                </a:cubicBezTo>
                <a:cubicBezTo>
                  <a:pt x="294" y="103"/>
                  <a:pt x="294" y="118"/>
                  <a:pt x="280" y="118"/>
                </a:cubicBezTo>
                <a:cubicBezTo>
                  <a:pt x="235" y="236"/>
                  <a:pt x="235" y="236"/>
                  <a:pt x="235" y="236"/>
                </a:cubicBezTo>
                <a:lnTo>
                  <a:pt x="235" y="251"/>
                </a:lnTo>
                <a:lnTo>
                  <a:pt x="250" y="265"/>
                </a:lnTo>
                <a:cubicBezTo>
                  <a:pt x="339" y="265"/>
                  <a:pt x="339" y="265"/>
                  <a:pt x="339" y="265"/>
                </a:cubicBezTo>
                <a:cubicBezTo>
                  <a:pt x="294" y="353"/>
                  <a:pt x="294" y="353"/>
                  <a:pt x="294" y="353"/>
                </a:cubicBezTo>
                <a:cubicBezTo>
                  <a:pt x="280" y="353"/>
                  <a:pt x="294" y="369"/>
                  <a:pt x="294" y="383"/>
                </a:cubicBezTo>
                <a:cubicBezTo>
                  <a:pt x="309" y="383"/>
                  <a:pt x="324" y="383"/>
                  <a:pt x="324" y="369"/>
                </a:cubicBezTo>
                <a:cubicBezTo>
                  <a:pt x="324" y="369"/>
                  <a:pt x="382" y="251"/>
                  <a:pt x="382" y="236"/>
                </a:cubicBezTo>
                <a:cubicBezTo>
                  <a:pt x="382" y="236"/>
                  <a:pt x="382" y="221"/>
                  <a:pt x="368" y="221"/>
                </a:cubicBezTo>
                <a:close/>
                <a:moveTo>
                  <a:pt x="441" y="103"/>
                </a:moveTo>
                <a:lnTo>
                  <a:pt x="441" y="103"/>
                </a:lnTo>
                <a:cubicBezTo>
                  <a:pt x="412" y="44"/>
                  <a:pt x="353" y="0"/>
                  <a:pt x="294" y="0"/>
                </a:cubicBezTo>
                <a:cubicBezTo>
                  <a:pt x="191" y="0"/>
                  <a:pt x="118" y="74"/>
                  <a:pt x="118" y="162"/>
                </a:cubicBezTo>
                <a:cubicBezTo>
                  <a:pt x="44" y="192"/>
                  <a:pt x="0" y="251"/>
                  <a:pt x="0" y="324"/>
                </a:cubicBezTo>
                <a:cubicBezTo>
                  <a:pt x="0" y="398"/>
                  <a:pt x="59" y="471"/>
                  <a:pt x="147" y="471"/>
                </a:cubicBezTo>
                <a:lnTo>
                  <a:pt x="427" y="471"/>
                </a:lnTo>
                <a:cubicBezTo>
                  <a:pt x="530" y="471"/>
                  <a:pt x="618" y="398"/>
                  <a:pt x="618" y="295"/>
                </a:cubicBezTo>
                <a:cubicBezTo>
                  <a:pt x="618" y="192"/>
                  <a:pt x="544" y="103"/>
                  <a:pt x="441" y="103"/>
                </a:cubicBezTo>
                <a:close/>
                <a:moveTo>
                  <a:pt x="427" y="442"/>
                </a:moveTo>
                <a:lnTo>
                  <a:pt x="427" y="442"/>
                </a:lnTo>
                <a:lnTo>
                  <a:pt x="147" y="442"/>
                </a:lnTo>
                <a:cubicBezTo>
                  <a:pt x="147" y="442"/>
                  <a:pt x="29" y="427"/>
                  <a:pt x="29" y="324"/>
                </a:cubicBezTo>
                <a:cubicBezTo>
                  <a:pt x="29" y="265"/>
                  <a:pt x="88" y="206"/>
                  <a:pt x="147" y="206"/>
                </a:cubicBezTo>
                <a:cubicBezTo>
                  <a:pt x="147" y="118"/>
                  <a:pt x="206" y="44"/>
                  <a:pt x="294" y="44"/>
                </a:cubicBezTo>
                <a:cubicBezTo>
                  <a:pt x="353" y="44"/>
                  <a:pt x="397" y="89"/>
                  <a:pt x="412" y="148"/>
                </a:cubicBezTo>
                <a:cubicBezTo>
                  <a:pt x="515" y="133"/>
                  <a:pt x="574" y="221"/>
                  <a:pt x="589" y="280"/>
                </a:cubicBezTo>
                <a:cubicBezTo>
                  <a:pt x="589" y="369"/>
                  <a:pt x="500" y="442"/>
                  <a:pt x="427" y="442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3" name="Freeform 85"/>
          <p:cNvSpPr/>
          <p:nvPr/>
        </p:nvSpPr>
        <p:spPr>
          <a:xfrm>
            <a:off x="7199313" y="4492625"/>
            <a:ext cx="458787" cy="520700"/>
          </a:xfrm>
          <a:custGeom>
            <a:avLst/>
            <a:gdLst/>
            <a:ahLst/>
            <a:cxnLst>
              <a:cxn ang="0">
                <a:pos x="137800120" y="0"/>
              </a:cxn>
              <a:cxn ang="0">
                <a:pos x="137800120" y="0"/>
              </a:cxn>
              <a:cxn ang="0">
                <a:pos x="26038908" y="0"/>
              </a:cxn>
              <a:cxn ang="0">
                <a:pos x="0" y="21885010"/>
              </a:cxn>
              <a:cxn ang="0">
                <a:pos x="0" y="187502465"/>
              </a:cxn>
              <a:cxn ang="0">
                <a:pos x="12873177" y="187502465"/>
              </a:cxn>
              <a:cxn ang="0">
                <a:pos x="34522964" y="170053782"/>
              </a:cxn>
              <a:cxn ang="0">
                <a:pos x="60561872" y="187502465"/>
              </a:cxn>
              <a:cxn ang="0">
                <a:pos x="81919106" y="170053782"/>
              </a:cxn>
              <a:cxn ang="0">
                <a:pos x="103569710" y="187502465"/>
              </a:cxn>
              <a:cxn ang="0">
                <a:pos x="129316065" y="170053782"/>
              </a:cxn>
              <a:cxn ang="0">
                <a:pos x="150965851" y="187502465"/>
              </a:cxn>
              <a:cxn ang="0">
                <a:pos x="163839029" y="187502465"/>
              </a:cxn>
              <a:cxn ang="0">
                <a:pos x="163839029" y="21885010"/>
              </a:cxn>
              <a:cxn ang="0">
                <a:pos x="137800120" y="0"/>
              </a:cxn>
              <a:cxn ang="0">
                <a:pos x="150965851" y="174194301"/>
              </a:cxn>
              <a:cxn ang="0">
                <a:pos x="150965851" y="174194301"/>
              </a:cxn>
              <a:cxn ang="0">
                <a:pos x="129316065" y="156744797"/>
              </a:cxn>
              <a:cxn ang="0">
                <a:pos x="103569710" y="174194301"/>
              </a:cxn>
              <a:cxn ang="0">
                <a:pos x="81919106" y="156744797"/>
              </a:cxn>
              <a:cxn ang="0">
                <a:pos x="60561872" y="174194301"/>
              </a:cxn>
              <a:cxn ang="0">
                <a:pos x="34522964" y="156744797"/>
              </a:cxn>
              <a:cxn ang="0">
                <a:pos x="12873177" y="174194301"/>
              </a:cxn>
              <a:cxn ang="0">
                <a:pos x="12873177" y="21885010"/>
              </a:cxn>
              <a:cxn ang="0">
                <a:pos x="26038908" y="13308163"/>
              </a:cxn>
              <a:cxn ang="0">
                <a:pos x="137800120" y="13308163"/>
              </a:cxn>
              <a:cxn ang="0">
                <a:pos x="150965851" y="21885010"/>
              </a:cxn>
              <a:cxn ang="0">
                <a:pos x="150965851" y="174194301"/>
              </a:cxn>
              <a:cxn ang="0">
                <a:pos x="120538638" y="104693738"/>
              </a:cxn>
              <a:cxn ang="0">
                <a:pos x="120538638" y="104693738"/>
              </a:cxn>
              <a:cxn ang="0">
                <a:pos x="43300390" y="104693738"/>
              </a:cxn>
              <a:cxn ang="0">
                <a:pos x="34522964" y="108834256"/>
              </a:cxn>
              <a:cxn ang="0">
                <a:pos x="43300390" y="117706913"/>
              </a:cxn>
              <a:cxn ang="0">
                <a:pos x="120538638" y="117706913"/>
              </a:cxn>
              <a:cxn ang="0">
                <a:pos x="129316065" y="108834256"/>
              </a:cxn>
              <a:cxn ang="0">
                <a:pos x="120538638" y="104693738"/>
              </a:cxn>
              <a:cxn ang="0">
                <a:pos x="120538638" y="69795551"/>
              </a:cxn>
              <a:cxn ang="0">
                <a:pos x="120538638" y="69795551"/>
              </a:cxn>
              <a:cxn ang="0">
                <a:pos x="43300390" y="69795551"/>
              </a:cxn>
              <a:cxn ang="0">
                <a:pos x="34522964" y="74231880"/>
              </a:cxn>
              <a:cxn ang="0">
                <a:pos x="43300390" y="82808727"/>
              </a:cxn>
              <a:cxn ang="0">
                <a:pos x="120538638" y="82808727"/>
              </a:cxn>
              <a:cxn ang="0">
                <a:pos x="129316065" y="74231880"/>
              </a:cxn>
              <a:cxn ang="0">
                <a:pos x="120538638" y="69795551"/>
              </a:cxn>
              <a:cxn ang="0">
                <a:pos x="120538638" y="34898186"/>
              </a:cxn>
              <a:cxn ang="0">
                <a:pos x="120538638" y="34898186"/>
              </a:cxn>
              <a:cxn ang="0">
                <a:pos x="43300390" y="34898186"/>
              </a:cxn>
              <a:cxn ang="0">
                <a:pos x="34522964" y="39334515"/>
              </a:cxn>
              <a:cxn ang="0">
                <a:pos x="43300390" y="48206350"/>
              </a:cxn>
              <a:cxn ang="0">
                <a:pos x="120538638" y="48206350"/>
              </a:cxn>
              <a:cxn ang="0">
                <a:pos x="129316065" y="39334515"/>
              </a:cxn>
              <a:cxn ang="0">
                <a:pos x="120538638" y="34898186"/>
              </a:cxn>
            </a:cxnLst>
            <a:rect l="0" t="0" r="0" b="0"/>
            <a:pathLst>
              <a:path w="561" h="635">
                <a:moveTo>
                  <a:pt x="471" y="0"/>
                </a:moveTo>
                <a:lnTo>
                  <a:pt x="471" y="0"/>
                </a:lnTo>
                <a:cubicBezTo>
                  <a:pt x="89" y="0"/>
                  <a:pt x="89" y="0"/>
                  <a:pt x="89" y="0"/>
                </a:cubicBezTo>
                <a:cubicBezTo>
                  <a:pt x="44" y="0"/>
                  <a:pt x="0" y="30"/>
                  <a:pt x="0" y="74"/>
                </a:cubicBezTo>
                <a:cubicBezTo>
                  <a:pt x="0" y="634"/>
                  <a:pt x="0" y="634"/>
                  <a:pt x="0" y="634"/>
                </a:cubicBezTo>
                <a:cubicBezTo>
                  <a:pt x="44" y="634"/>
                  <a:pt x="44" y="634"/>
                  <a:pt x="44" y="634"/>
                </a:cubicBezTo>
                <a:cubicBezTo>
                  <a:pt x="118" y="575"/>
                  <a:pt x="118" y="575"/>
                  <a:pt x="118" y="575"/>
                </a:cubicBezTo>
                <a:cubicBezTo>
                  <a:pt x="207" y="634"/>
                  <a:pt x="207" y="634"/>
                  <a:pt x="207" y="634"/>
                </a:cubicBezTo>
                <a:cubicBezTo>
                  <a:pt x="280" y="575"/>
                  <a:pt x="280" y="575"/>
                  <a:pt x="280" y="575"/>
                </a:cubicBezTo>
                <a:cubicBezTo>
                  <a:pt x="354" y="634"/>
                  <a:pt x="354" y="634"/>
                  <a:pt x="354" y="634"/>
                </a:cubicBezTo>
                <a:cubicBezTo>
                  <a:pt x="442" y="575"/>
                  <a:pt x="442" y="575"/>
                  <a:pt x="442" y="575"/>
                </a:cubicBezTo>
                <a:cubicBezTo>
                  <a:pt x="516" y="634"/>
                  <a:pt x="516" y="634"/>
                  <a:pt x="516" y="634"/>
                </a:cubicBezTo>
                <a:cubicBezTo>
                  <a:pt x="560" y="634"/>
                  <a:pt x="560" y="634"/>
                  <a:pt x="560" y="634"/>
                </a:cubicBezTo>
                <a:cubicBezTo>
                  <a:pt x="560" y="74"/>
                  <a:pt x="560" y="74"/>
                  <a:pt x="560" y="74"/>
                </a:cubicBezTo>
                <a:cubicBezTo>
                  <a:pt x="560" y="30"/>
                  <a:pt x="516" y="0"/>
                  <a:pt x="471" y="0"/>
                </a:cubicBezTo>
                <a:close/>
                <a:moveTo>
                  <a:pt x="516" y="589"/>
                </a:moveTo>
                <a:lnTo>
                  <a:pt x="516" y="589"/>
                </a:lnTo>
                <a:cubicBezTo>
                  <a:pt x="442" y="530"/>
                  <a:pt x="442" y="530"/>
                  <a:pt x="442" y="530"/>
                </a:cubicBezTo>
                <a:cubicBezTo>
                  <a:pt x="354" y="589"/>
                  <a:pt x="354" y="589"/>
                  <a:pt x="354" y="589"/>
                </a:cubicBezTo>
                <a:cubicBezTo>
                  <a:pt x="280" y="530"/>
                  <a:pt x="280" y="530"/>
                  <a:pt x="280" y="530"/>
                </a:cubicBezTo>
                <a:cubicBezTo>
                  <a:pt x="207" y="589"/>
                  <a:pt x="207" y="589"/>
                  <a:pt x="207" y="589"/>
                </a:cubicBezTo>
                <a:cubicBezTo>
                  <a:pt x="118" y="530"/>
                  <a:pt x="118" y="530"/>
                  <a:pt x="118" y="530"/>
                </a:cubicBezTo>
                <a:cubicBezTo>
                  <a:pt x="44" y="589"/>
                  <a:pt x="44" y="589"/>
                  <a:pt x="44" y="589"/>
                </a:cubicBezTo>
                <a:cubicBezTo>
                  <a:pt x="44" y="74"/>
                  <a:pt x="44" y="74"/>
                  <a:pt x="44" y="74"/>
                </a:cubicBezTo>
                <a:cubicBezTo>
                  <a:pt x="44" y="59"/>
                  <a:pt x="59" y="45"/>
                  <a:pt x="89" y="45"/>
                </a:cubicBezTo>
                <a:cubicBezTo>
                  <a:pt x="471" y="45"/>
                  <a:pt x="471" y="45"/>
                  <a:pt x="471" y="45"/>
                </a:cubicBezTo>
                <a:cubicBezTo>
                  <a:pt x="501" y="45"/>
                  <a:pt x="516" y="59"/>
                  <a:pt x="516" y="74"/>
                </a:cubicBezTo>
                <a:lnTo>
                  <a:pt x="516" y="589"/>
                </a:lnTo>
                <a:close/>
                <a:moveTo>
                  <a:pt x="412" y="354"/>
                </a:moveTo>
                <a:lnTo>
                  <a:pt x="412" y="354"/>
                </a:lnTo>
                <a:cubicBezTo>
                  <a:pt x="148" y="354"/>
                  <a:pt x="148" y="354"/>
                  <a:pt x="148" y="354"/>
                </a:cubicBezTo>
                <a:cubicBezTo>
                  <a:pt x="133" y="354"/>
                  <a:pt x="118" y="368"/>
                  <a:pt x="118" y="368"/>
                </a:cubicBezTo>
                <a:cubicBezTo>
                  <a:pt x="118" y="383"/>
                  <a:pt x="133" y="398"/>
                  <a:pt x="148" y="398"/>
                </a:cubicBezTo>
                <a:cubicBezTo>
                  <a:pt x="412" y="398"/>
                  <a:pt x="412" y="398"/>
                  <a:pt x="412" y="398"/>
                </a:cubicBezTo>
                <a:cubicBezTo>
                  <a:pt x="427" y="398"/>
                  <a:pt x="442" y="383"/>
                  <a:pt x="442" y="368"/>
                </a:cubicBezTo>
                <a:cubicBezTo>
                  <a:pt x="442" y="368"/>
                  <a:pt x="427" y="354"/>
                  <a:pt x="412" y="354"/>
                </a:cubicBezTo>
                <a:close/>
                <a:moveTo>
                  <a:pt x="412" y="236"/>
                </a:moveTo>
                <a:lnTo>
                  <a:pt x="412" y="236"/>
                </a:lnTo>
                <a:cubicBezTo>
                  <a:pt x="148" y="236"/>
                  <a:pt x="148" y="236"/>
                  <a:pt x="148" y="236"/>
                </a:cubicBezTo>
                <a:cubicBezTo>
                  <a:pt x="133" y="236"/>
                  <a:pt x="118" y="251"/>
                  <a:pt x="118" y="251"/>
                </a:cubicBezTo>
                <a:cubicBezTo>
                  <a:pt x="118" y="266"/>
                  <a:pt x="133" y="280"/>
                  <a:pt x="148" y="280"/>
                </a:cubicBezTo>
                <a:cubicBezTo>
                  <a:pt x="412" y="280"/>
                  <a:pt x="412" y="280"/>
                  <a:pt x="412" y="280"/>
                </a:cubicBezTo>
                <a:cubicBezTo>
                  <a:pt x="427" y="280"/>
                  <a:pt x="442" y="266"/>
                  <a:pt x="442" y="251"/>
                </a:cubicBezTo>
                <a:cubicBezTo>
                  <a:pt x="442" y="251"/>
                  <a:pt x="427" y="236"/>
                  <a:pt x="412" y="236"/>
                </a:cubicBezTo>
                <a:close/>
                <a:moveTo>
                  <a:pt x="412" y="118"/>
                </a:moveTo>
                <a:lnTo>
                  <a:pt x="412" y="118"/>
                </a:lnTo>
                <a:cubicBezTo>
                  <a:pt x="148" y="118"/>
                  <a:pt x="148" y="118"/>
                  <a:pt x="148" y="118"/>
                </a:cubicBezTo>
                <a:cubicBezTo>
                  <a:pt x="133" y="118"/>
                  <a:pt x="118" y="133"/>
                  <a:pt x="118" y="133"/>
                </a:cubicBezTo>
                <a:cubicBezTo>
                  <a:pt x="118" y="148"/>
                  <a:pt x="133" y="163"/>
                  <a:pt x="148" y="163"/>
                </a:cubicBezTo>
                <a:cubicBezTo>
                  <a:pt x="412" y="163"/>
                  <a:pt x="412" y="163"/>
                  <a:pt x="412" y="163"/>
                </a:cubicBezTo>
                <a:cubicBezTo>
                  <a:pt x="427" y="163"/>
                  <a:pt x="442" y="148"/>
                  <a:pt x="442" y="133"/>
                </a:cubicBezTo>
                <a:cubicBezTo>
                  <a:pt x="442" y="133"/>
                  <a:pt x="427" y="118"/>
                  <a:pt x="412" y="118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" name="Freeform 158"/>
          <p:cNvSpPr/>
          <p:nvPr/>
        </p:nvSpPr>
        <p:spPr>
          <a:xfrm>
            <a:off x="7096125" y="2236788"/>
            <a:ext cx="633413" cy="579437"/>
          </a:xfrm>
          <a:custGeom>
            <a:avLst/>
            <a:gdLst/>
            <a:ahLst/>
            <a:cxnLst>
              <a:cxn ang="0">
                <a:pos x="180051940" y="26190212"/>
              </a:cxn>
              <a:cxn ang="0">
                <a:pos x="180051940" y="26190212"/>
              </a:cxn>
              <a:cxn ang="0">
                <a:pos x="154529825" y="0"/>
              </a:cxn>
              <a:cxn ang="0">
                <a:pos x="72020776" y="0"/>
              </a:cxn>
              <a:cxn ang="0">
                <a:pos x="46498661" y="26190212"/>
              </a:cxn>
              <a:cxn ang="0">
                <a:pos x="5244136" y="57336311"/>
              </a:cxn>
              <a:cxn ang="0">
                <a:pos x="46498661" y="99099083"/>
              </a:cxn>
              <a:cxn ang="0">
                <a:pos x="51393513" y="99099083"/>
              </a:cxn>
              <a:cxn ang="0">
                <a:pos x="108031164" y="151126077"/>
              </a:cxn>
              <a:cxn ang="0">
                <a:pos x="108031164" y="192888849"/>
              </a:cxn>
              <a:cxn ang="0">
                <a:pos x="87403902" y="192888849"/>
              </a:cxn>
              <a:cxn ang="0">
                <a:pos x="77264912" y="203153071"/>
              </a:cxn>
              <a:cxn ang="0">
                <a:pos x="87403902" y="208461407"/>
              </a:cxn>
              <a:cxn ang="0">
                <a:pos x="138797415" y="208461407"/>
              </a:cxn>
              <a:cxn ang="0">
                <a:pos x="149285689" y="203153071"/>
              </a:cxn>
              <a:cxn ang="0">
                <a:pos x="138797415" y="192888849"/>
              </a:cxn>
              <a:cxn ang="0">
                <a:pos x="118519437" y="192888849"/>
              </a:cxn>
              <a:cxn ang="0">
                <a:pos x="118519437" y="151126077"/>
              </a:cxn>
              <a:cxn ang="0">
                <a:pos x="175157087" y="99099083"/>
              </a:cxn>
              <a:cxn ang="0">
                <a:pos x="180051940" y="99099083"/>
              </a:cxn>
              <a:cxn ang="0">
                <a:pos x="221306465" y="57336311"/>
              </a:cxn>
              <a:cxn ang="0">
                <a:pos x="180051940" y="26190212"/>
              </a:cxn>
              <a:cxn ang="0">
                <a:pos x="46498661" y="83526524"/>
              </a:cxn>
              <a:cxn ang="0">
                <a:pos x="46498661" y="83526524"/>
              </a:cxn>
              <a:cxn ang="0">
                <a:pos x="15383125" y="57336311"/>
              </a:cxn>
              <a:cxn ang="0">
                <a:pos x="46498661" y="41762771"/>
              </a:cxn>
              <a:cxn ang="0">
                <a:pos x="46498661" y="83526524"/>
              </a:cxn>
              <a:cxn ang="0">
                <a:pos x="169912951" y="67599553"/>
              </a:cxn>
              <a:cxn ang="0">
                <a:pos x="169912951" y="67599553"/>
              </a:cxn>
              <a:cxn ang="0">
                <a:pos x="113275300" y="140861854"/>
              </a:cxn>
              <a:cxn ang="0">
                <a:pos x="56637650" y="67599553"/>
              </a:cxn>
              <a:cxn ang="0">
                <a:pos x="56637650" y="26190212"/>
              </a:cxn>
              <a:cxn ang="0">
                <a:pos x="72020776" y="15572558"/>
              </a:cxn>
              <a:cxn ang="0">
                <a:pos x="154529825" y="15572558"/>
              </a:cxn>
              <a:cxn ang="0">
                <a:pos x="169912951" y="26190212"/>
              </a:cxn>
              <a:cxn ang="0">
                <a:pos x="169912951" y="67599553"/>
              </a:cxn>
              <a:cxn ang="0">
                <a:pos x="180051940" y="83526524"/>
              </a:cxn>
              <a:cxn ang="0">
                <a:pos x="180051940" y="83526524"/>
              </a:cxn>
              <a:cxn ang="0">
                <a:pos x="180051940" y="41762771"/>
              </a:cxn>
              <a:cxn ang="0">
                <a:pos x="211167476" y="57336311"/>
              </a:cxn>
              <a:cxn ang="0">
                <a:pos x="180051940" y="83526524"/>
              </a:cxn>
            </a:cxnLst>
            <a:rect l="0" t="0" r="0" b="0"/>
            <a:pathLst>
              <a:path w="649" h="590">
                <a:moveTo>
                  <a:pt x="515" y="74"/>
                </a:moveTo>
                <a:lnTo>
                  <a:pt x="515" y="74"/>
                </a:lnTo>
                <a:cubicBezTo>
                  <a:pt x="515" y="30"/>
                  <a:pt x="486" y="0"/>
                  <a:pt x="442" y="0"/>
                </a:cubicBezTo>
                <a:cubicBezTo>
                  <a:pt x="206" y="0"/>
                  <a:pt x="206" y="0"/>
                  <a:pt x="206" y="0"/>
                </a:cubicBezTo>
                <a:cubicBezTo>
                  <a:pt x="162" y="0"/>
                  <a:pt x="133" y="30"/>
                  <a:pt x="133" y="74"/>
                </a:cubicBezTo>
                <a:cubicBezTo>
                  <a:pt x="0" y="74"/>
                  <a:pt x="15" y="74"/>
                  <a:pt x="15" y="162"/>
                </a:cubicBezTo>
                <a:cubicBezTo>
                  <a:pt x="15" y="221"/>
                  <a:pt x="59" y="280"/>
                  <a:pt x="133" y="280"/>
                </a:cubicBezTo>
                <a:cubicBezTo>
                  <a:pt x="133" y="280"/>
                  <a:pt x="133" y="280"/>
                  <a:pt x="147" y="280"/>
                </a:cubicBezTo>
                <a:cubicBezTo>
                  <a:pt x="162" y="353"/>
                  <a:pt x="236" y="427"/>
                  <a:pt x="309" y="427"/>
                </a:cubicBezTo>
                <a:cubicBezTo>
                  <a:pt x="309" y="545"/>
                  <a:pt x="309" y="545"/>
                  <a:pt x="309" y="545"/>
                </a:cubicBezTo>
                <a:cubicBezTo>
                  <a:pt x="250" y="545"/>
                  <a:pt x="250" y="545"/>
                  <a:pt x="250" y="545"/>
                </a:cubicBezTo>
                <a:cubicBezTo>
                  <a:pt x="236" y="545"/>
                  <a:pt x="221" y="560"/>
                  <a:pt x="221" y="574"/>
                </a:cubicBezTo>
                <a:cubicBezTo>
                  <a:pt x="221" y="574"/>
                  <a:pt x="236" y="589"/>
                  <a:pt x="250" y="589"/>
                </a:cubicBezTo>
                <a:cubicBezTo>
                  <a:pt x="397" y="589"/>
                  <a:pt x="397" y="589"/>
                  <a:pt x="397" y="589"/>
                </a:cubicBezTo>
                <a:cubicBezTo>
                  <a:pt x="413" y="589"/>
                  <a:pt x="427" y="574"/>
                  <a:pt x="427" y="574"/>
                </a:cubicBezTo>
                <a:cubicBezTo>
                  <a:pt x="427" y="560"/>
                  <a:pt x="413" y="545"/>
                  <a:pt x="397" y="545"/>
                </a:cubicBezTo>
                <a:cubicBezTo>
                  <a:pt x="339" y="545"/>
                  <a:pt x="339" y="545"/>
                  <a:pt x="339" y="545"/>
                </a:cubicBezTo>
                <a:cubicBezTo>
                  <a:pt x="339" y="427"/>
                  <a:pt x="339" y="427"/>
                  <a:pt x="339" y="427"/>
                </a:cubicBezTo>
                <a:cubicBezTo>
                  <a:pt x="413" y="427"/>
                  <a:pt x="486" y="353"/>
                  <a:pt x="501" y="280"/>
                </a:cubicBezTo>
                <a:cubicBezTo>
                  <a:pt x="515" y="280"/>
                  <a:pt x="515" y="280"/>
                  <a:pt x="515" y="280"/>
                </a:cubicBezTo>
                <a:cubicBezTo>
                  <a:pt x="589" y="280"/>
                  <a:pt x="633" y="221"/>
                  <a:pt x="633" y="162"/>
                </a:cubicBezTo>
                <a:cubicBezTo>
                  <a:pt x="633" y="74"/>
                  <a:pt x="648" y="74"/>
                  <a:pt x="515" y="74"/>
                </a:cubicBezTo>
                <a:close/>
                <a:moveTo>
                  <a:pt x="133" y="236"/>
                </a:moveTo>
                <a:lnTo>
                  <a:pt x="133" y="236"/>
                </a:lnTo>
                <a:cubicBezTo>
                  <a:pt x="88" y="236"/>
                  <a:pt x="44" y="206"/>
                  <a:pt x="44" y="162"/>
                </a:cubicBezTo>
                <a:cubicBezTo>
                  <a:pt x="44" y="118"/>
                  <a:pt x="44" y="118"/>
                  <a:pt x="133" y="118"/>
                </a:cubicBezTo>
                <a:lnTo>
                  <a:pt x="133" y="236"/>
                </a:lnTo>
                <a:close/>
                <a:moveTo>
                  <a:pt x="486" y="191"/>
                </a:moveTo>
                <a:lnTo>
                  <a:pt x="486" y="191"/>
                </a:lnTo>
                <a:cubicBezTo>
                  <a:pt x="486" y="280"/>
                  <a:pt x="413" y="398"/>
                  <a:pt x="324" y="398"/>
                </a:cubicBezTo>
                <a:cubicBezTo>
                  <a:pt x="236" y="398"/>
                  <a:pt x="162" y="280"/>
                  <a:pt x="162" y="191"/>
                </a:cubicBezTo>
                <a:cubicBezTo>
                  <a:pt x="162" y="74"/>
                  <a:pt x="162" y="74"/>
                  <a:pt x="162" y="74"/>
                </a:cubicBezTo>
                <a:cubicBezTo>
                  <a:pt x="162" y="59"/>
                  <a:pt x="192" y="44"/>
                  <a:pt x="206" y="44"/>
                </a:cubicBezTo>
                <a:cubicBezTo>
                  <a:pt x="442" y="44"/>
                  <a:pt x="442" y="44"/>
                  <a:pt x="442" y="44"/>
                </a:cubicBezTo>
                <a:cubicBezTo>
                  <a:pt x="456" y="44"/>
                  <a:pt x="486" y="59"/>
                  <a:pt x="486" y="74"/>
                </a:cubicBezTo>
                <a:lnTo>
                  <a:pt x="486" y="191"/>
                </a:lnTo>
                <a:close/>
                <a:moveTo>
                  <a:pt x="515" y="236"/>
                </a:moveTo>
                <a:lnTo>
                  <a:pt x="515" y="236"/>
                </a:lnTo>
                <a:cubicBezTo>
                  <a:pt x="515" y="118"/>
                  <a:pt x="515" y="118"/>
                  <a:pt x="515" y="118"/>
                </a:cubicBezTo>
                <a:cubicBezTo>
                  <a:pt x="604" y="118"/>
                  <a:pt x="604" y="118"/>
                  <a:pt x="604" y="162"/>
                </a:cubicBezTo>
                <a:cubicBezTo>
                  <a:pt x="604" y="206"/>
                  <a:pt x="560" y="236"/>
                  <a:pt x="515" y="236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5" name="Freeform 159"/>
          <p:cNvSpPr/>
          <p:nvPr/>
        </p:nvSpPr>
        <p:spPr>
          <a:xfrm>
            <a:off x="1311275" y="2189163"/>
            <a:ext cx="574675" cy="558800"/>
          </a:xfrm>
          <a:custGeom>
            <a:avLst/>
            <a:gdLst/>
            <a:ahLst/>
            <a:cxnLst>
              <a:cxn ang="0">
                <a:pos x="57851018" y="61745130"/>
              </a:cxn>
              <a:cxn ang="0">
                <a:pos x="57851018" y="61745130"/>
              </a:cxn>
              <a:cxn ang="0">
                <a:pos x="52947913" y="66271158"/>
              </a:cxn>
              <a:cxn ang="0">
                <a:pos x="52947913" y="133187862"/>
              </a:cxn>
              <a:cxn ang="0">
                <a:pos x="57851018" y="137713891"/>
              </a:cxn>
              <a:cxn ang="0">
                <a:pos x="67656321" y="133187862"/>
              </a:cxn>
              <a:cxn ang="0">
                <a:pos x="67656321" y="66271158"/>
              </a:cxn>
              <a:cxn ang="0">
                <a:pos x="57851018" y="61745130"/>
              </a:cxn>
              <a:cxn ang="0">
                <a:pos x="110798931" y="80818464"/>
              </a:cxn>
              <a:cxn ang="0">
                <a:pos x="110798931" y="80818464"/>
              </a:cxn>
              <a:cxn ang="0">
                <a:pos x="105895826" y="85343591"/>
              </a:cxn>
              <a:cxn ang="0">
                <a:pos x="105895826" y="123490260"/>
              </a:cxn>
              <a:cxn ang="0">
                <a:pos x="110798931" y="133187862"/>
              </a:cxn>
              <a:cxn ang="0">
                <a:pos x="115701129" y="123490260"/>
              </a:cxn>
              <a:cxn ang="0">
                <a:pos x="115701129" y="85343591"/>
              </a:cxn>
              <a:cxn ang="0">
                <a:pos x="110798931" y="80818464"/>
              </a:cxn>
              <a:cxn ang="0">
                <a:pos x="153941540" y="0"/>
              </a:cxn>
              <a:cxn ang="0">
                <a:pos x="153941540" y="0"/>
              </a:cxn>
              <a:cxn ang="0">
                <a:pos x="105895826" y="37822994"/>
              </a:cxn>
              <a:cxn ang="0">
                <a:pos x="52947913" y="18749660"/>
              </a:cxn>
              <a:cxn ang="0">
                <a:pos x="0" y="47520597"/>
              </a:cxn>
              <a:cxn ang="0">
                <a:pos x="0" y="199781794"/>
              </a:cxn>
              <a:cxn ang="0">
                <a:pos x="52947913" y="171334531"/>
              </a:cxn>
              <a:cxn ang="0">
                <a:pos x="105895826" y="190084191"/>
              </a:cxn>
              <a:cxn ang="0">
                <a:pos x="153941540" y="152261197"/>
              </a:cxn>
              <a:cxn ang="0">
                <a:pos x="206889454" y="190084191"/>
              </a:cxn>
              <a:cxn ang="0">
                <a:pos x="206889454" y="37822994"/>
              </a:cxn>
              <a:cxn ang="0">
                <a:pos x="153941540" y="0"/>
              </a:cxn>
              <a:cxn ang="0">
                <a:pos x="192509188" y="166484828"/>
              </a:cxn>
              <a:cxn ang="0">
                <a:pos x="192509188" y="166484828"/>
              </a:cxn>
              <a:cxn ang="0">
                <a:pos x="153941540" y="137713891"/>
              </a:cxn>
              <a:cxn ang="0">
                <a:pos x="105895826" y="175859658"/>
              </a:cxn>
              <a:cxn ang="0">
                <a:pos x="52947913" y="156787226"/>
              </a:cxn>
              <a:cxn ang="0">
                <a:pos x="14381172" y="180709361"/>
              </a:cxn>
              <a:cxn ang="0">
                <a:pos x="14381172" y="52370300"/>
              </a:cxn>
              <a:cxn ang="0">
                <a:pos x="52947913" y="28448164"/>
              </a:cxn>
              <a:cxn ang="0">
                <a:pos x="105895826" y="47520597"/>
              </a:cxn>
              <a:cxn ang="0">
                <a:pos x="153941540" y="9374830"/>
              </a:cxn>
              <a:cxn ang="0">
                <a:pos x="192509188" y="37822994"/>
              </a:cxn>
              <a:cxn ang="0">
                <a:pos x="192509188" y="166484828"/>
              </a:cxn>
              <a:cxn ang="0">
                <a:pos x="153941540" y="104416925"/>
              </a:cxn>
              <a:cxn ang="0">
                <a:pos x="153941540" y="104416925"/>
              </a:cxn>
              <a:cxn ang="0">
                <a:pos x="163746844" y="114115430"/>
              </a:cxn>
              <a:cxn ang="0">
                <a:pos x="168649949" y="104416925"/>
              </a:cxn>
              <a:cxn ang="0">
                <a:pos x="168649949" y="56896328"/>
              </a:cxn>
              <a:cxn ang="0">
                <a:pos x="163746844" y="47520597"/>
              </a:cxn>
              <a:cxn ang="0">
                <a:pos x="153941540" y="56896328"/>
              </a:cxn>
              <a:cxn ang="0">
                <a:pos x="153941540" y="104416925"/>
              </a:cxn>
            </a:cxnLst>
            <a:rect l="0" t="0" r="0" b="0"/>
            <a:pathLst>
              <a:path w="634" h="619">
                <a:moveTo>
                  <a:pt x="177" y="191"/>
                </a:moveTo>
                <a:lnTo>
                  <a:pt x="177" y="191"/>
                </a:lnTo>
                <a:lnTo>
                  <a:pt x="162" y="205"/>
                </a:lnTo>
                <a:cubicBezTo>
                  <a:pt x="162" y="412"/>
                  <a:pt x="162" y="412"/>
                  <a:pt x="162" y="412"/>
                </a:cubicBezTo>
                <a:lnTo>
                  <a:pt x="177" y="426"/>
                </a:lnTo>
                <a:cubicBezTo>
                  <a:pt x="192" y="426"/>
                  <a:pt x="207" y="412"/>
                  <a:pt x="207" y="412"/>
                </a:cubicBezTo>
                <a:cubicBezTo>
                  <a:pt x="207" y="205"/>
                  <a:pt x="207" y="205"/>
                  <a:pt x="207" y="205"/>
                </a:cubicBezTo>
                <a:cubicBezTo>
                  <a:pt x="207" y="205"/>
                  <a:pt x="192" y="191"/>
                  <a:pt x="177" y="191"/>
                </a:cubicBezTo>
                <a:close/>
                <a:moveTo>
                  <a:pt x="339" y="250"/>
                </a:moveTo>
                <a:lnTo>
                  <a:pt x="339" y="250"/>
                </a:lnTo>
                <a:cubicBezTo>
                  <a:pt x="324" y="250"/>
                  <a:pt x="324" y="264"/>
                  <a:pt x="324" y="264"/>
                </a:cubicBezTo>
                <a:cubicBezTo>
                  <a:pt x="324" y="382"/>
                  <a:pt x="324" y="382"/>
                  <a:pt x="324" y="382"/>
                </a:cubicBezTo>
                <a:cubicBezTo>
                  <a:pt x="324" y="397"/>
                  <a:pt x="324" y="412"/>
                  <a:pt x="339" y="412"/>
                </a:cubicBezTo>
                <a:cubicBezTo>
                  <a:pt x="354" y="412"/>
                  <a:pt x="354" y="397"/>
                  <a:pt x="354" y="382"/>
                </a:cubicBezTo>
                <a:cubicBezTo>
                  <a:pt x="354" y="264"/>
                  <a:pt x="354" y="264"/>
                  <a:pt x="354" y="264"/>
                </a:cubicBezTo>
                <a:cubicBezTo>
                  <a:pt x="354" y="264"/>
                  <a:pt x="354" y="250"/>
                  <a:pt x="339" y="250"/>
                </a:cubicBezTo>
                <a:close/>
                <a:moveTo>
                  <a:pt x="471" y="0"/>
                </a:moveTo>
                <a:lnTo>
                  <a:pt x="471" y="0"/>
                </a:lnTo>
                <a:cubicBezTo>
                  <a:pt x="324" y="117"/>
                  <a:pt x="324" y="117"/>
                  <a:pt x="324" y="117"/>
                </a:cubicBezTo>
                <a:cubicBezTo>
                  <a:pt x="162" y="58"/>
                  <a:pt x="162" y="58"/>
                  <a:pt x="162" y="58"/>
                </a:cubicBezTo>
                <a:cubicBezTo>
                  <a:pt x="0" y="147"/>
                  <a:pt x="0" y="147"/>
                  <a:pt x="0" y="147"/>
                </a:cubicBezTo>
                <a:cubicBezTo>
                  <a:pt x="0" y="618"/>
                  <a:pt x="0" y="618"/>
                  <a:pt x="0" y="618"/>
                </a:cubicBezTo>
                <a:cubicBezTo>
                  <a:pt x="162" y="530"/>
                  <a:pt x="162" y="530"/>
                  <a:pt x="162" y="530"/>
                </a:cubicBezTo>
                <a:cubicBezTo>
                  <a:pt x="324" y="588"/>
                  <a:pt x="324" y="588"/>
                  <a:pt x="324" y="588"/>
                </a:cubicBezTo>
                <a:cubicBezTo>
                  <a:pt x="471" y="471"/>
                  <a:pt x="471" y="471"/>
                  <a:pt x="471" y="471"/>
                </a:cubicBezTo>
                <a:cubicBezTo>
                  <a:pt x="633" y="588"/>
                  <a:pt x="633" y="588"/>
                  <a:pt x="633" y="588"/>
                </a:cubicBezTo>
                <a:cubicBezTo>
                  <a:pt x="633" y="117"/>
                  <a:pt x="633" y="117"/>
                  <a:pt x="633" y="117"/>
                </a:cubicBezTo>
                <a:lnTo>
                  <a:pt x="471" y="0"/>
                </a:lnTo>
                <a:close/>
                <a:moveTo>
                  <a:pt x="589" y="515"/>
                </a:moveTo>
                <a:lnTo>
                  <a:pt x="589" y="515"/>
                </a:lnTo>
                <a:cubicBezTo>
                  <a:pt x="471" y="426"/>
                  <a:pt x="471" y="426"/>
                  <a:pt x="471" y="426"/>
                </a:cubicBezTo>
                <a:cubicBezTo>
                  <a:pt x="324" y="544"/>
                  <a:pt x="324" y="544"/>
                  <a:pt x="324" y="544"/>
                </a:cubicBezTo>
                <a:cubicBezTo>
                  <a:pt x="162" y="485"/>
                  <a:pt x="162" y="485"/>
                  <a:pt x="162" y="485"/>
                </a:cubicBezTo>
                <a:cubicBezTo>
                  <a:pt x="44" y="559"/>
                  <a:pt x="44" y="559"/>
                  <a:pt x="44" y="559"/>
                </a:cubicBezTo>
                <a:cubicBezTo>
                  <a:pt x="44" y="162"/>
                  <a:pt x="44" y="162"/>
                  <a:pt x="44" y="162"/>
                </a:cubicBezTo>
                <a:cubicBezTo>
                  <a:pt x="162" y="88"/>
                  <a:pt x="162" y="88"/>
                  <a:pt x="162" y="88"/>
                </a:cubicBezTo>
                <a:cubicBezTo>
                  <a:pt x="324" y="147"/>
                  <a:pt x="324" y="147"/>
                  <a:pt x="324" y="147"/>
                </a:cubicBezTo>
                <a:cubicBezTo>
                  <a:pt x="471" y="29"/>
                  <a:pt x="471" y="29"/>
                  <a:pt x="471" y="29"/>
                </a:cubicBezTo>
                <a:cubicBezTo>
                  <a:pt x="589" y="117"/>
                  <a:pt x="589" y="117"/>
                  <a:pt x="589" y="117"/>
                </a:cubicBezTo>
                <a:lnTo>
                  <a:pt x="589" y="515"/>
                </a:lnTo>
                <a:close/>
                <a:moveTo>
                  <a:pt x="471" y="323"/>
                </a:moveTo>
                <a:lnTo>
                  <a:pt x="471" y="323"/>
                </a:lnTo>
                <a:cubicBezTo>
                  <a:pt x="471" y="338"/>
                  <a:pt x="486" y="353"/>
                  <a:pt x="501" y="353"/>
                </a:cubicBezTo>
                <a:cubicBezTo>
                  <a:pt x="501" y="353"/>
                  <a:pt x="516" y="338"/>
                  <a:pt x="516" y="323"/>
                </a:cubicBezTo>
                <a:cubicBezTo>
                  <a:pt x="516" y="176"/>
                  <a:pt x="516" y="176"/>
                  <a:pt x="516" y="176"/>
                </a:cubicBezTo>
                <a:cubicBezTo>
                  <a:pt x="516" y="162"/>
                  <a:pt x="501" y="147"/>
                  <a:pt x="501" y="147"/>
                </a:cubicBezTo>
                <a:cubicBezTo>
                  <a:pt x="486" y="147"/>
                  <a:pt x="471" y="162"/>
                  <a:pt x="471" y="176"/>
                </a:cubicBezTo>
                <a:lnTo>
                  <a:pt x="471" y="323"/>
                </a:lnTo>
                <a:close/>
              </a:path>
            </a:pathLst>
          </a:custGeom>
          <a:solidFill>
            <a:srgbClr val="FFFFFF"/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4358" name="组合 13"/>
          <p:cNvGrpSpPr/>
          <p:nvPr/>
        </p:nvGrpSpPr>
        <p:grpSpPr>
          <a:xfrm>
            <a:off x="4286250" y="1943735"/>
            <a:ext cx="1436370" cy="1437005"/>
            <a:chOff x="850277" y="2206172"/>
            <a:chExt cx="2013812" cy="2013812"/>
          </a:xfrm>
        </p:grpSpPr>
        <p:sp>
          <p:nvSpPr>
            <p:cNvPr id="19" name="饼形 18"/>
            <p:cNvSpPr/>
            <p:nvPr/>
          </p:nvSpPr>
          <p:spPr>
            <a:xfrm>
              <a:off x="850277" y="2206172"/>
              <a:ext cx="2013812" cy="2013812"/>
            </a:xfrm>
            <a:prstGeom prst="pie">
              <a:avLst>
                <a:gd name="adj1" fmla="val 0"/>
                <a:gd name="adj2" fmla="val 16189716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fontAlgn="auto"/>
              <a:endParaRPr lang="zh-CN" altLang="en-US" strike="noStrike" noProof="1">
                <a:solidFill>
                  <a:schemeClr val="tx1"/>
                </a:solidFill>
              </a:endParaRPr>
            </a:p>
          </p:txBody>
        </p:sp>
        <p:sp>
          <p:nvSpPr>
            <p:cNvPr id="20" name="饼形 19"/>
            <p:cNvSpPr/>
            <p:nvPr/>
          </p:nvSpPr>
          <p:spPr>
            <a:xfrm>
              <a:off x="850277" y="2206172"/>
              <a:ext cx="2013812" cy="2013812"/>
            </a:xfrm>
            <a:prstGeom prst="pie">
              <a:avLst>
                <a:gd name="adj1" fmla="val 16175099"/>
                <a:gd name="adj2" fmla="val 123505"/>
              </a:avLst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fontAlgn="auto"/>
              <a:endParaRPr lang="zh-CN" altLang="en-US" strike="noStrike" noProof="1">
                <a:solidFill>
                  <a:schemeClr val="tx1"/>
                </a:solidFill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1113901" y="2481294"/>
              <a:ext cx="1463571" cy="146356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fontAlgn="auto"/>
              <a:endParaRPr lang="zh-CN" altLang="en-US" strike="noStrike" noProof="1"/>
            </a:p>
          </p:txBody>
        </p:sp>
      </p:grpSp>
      <p:grpSp>
        <p:nvGrpSpPr>
          <p:cNvPr id="14364" name="组合 22"/>
          <p:cNvGrpSpPr/>
          <p:nvPr/>
        </p:nvGrpSpPr>
        <p:grpSpPr>
          <a:xfrm>
            <a:off x="4286250" y="3896360"/>
            <a:ext cx="1436370" cy="1437005"/>
            <a:chOff x="4314001" y="2206172"/>
            <a:chExt cx="2013812" cy="2013812"/>
          </a:xfrm>
        </p:grpSpPr>
        <p:sp>
          <p:nvSpPr>
            <p:cNvPr id="24" name="饼形 23"/>
            <p:cNvSpPr/>
            <p:nvPr/>
          </p:nvSpPr>
          <p:spPr>
            <a:xfrm>
              <a:off x="4314001" y="2206172"/>
              <a:ext cx="2013812" cy="2013812"/>
            </a:xfrm>
            <a:prstGeom prst="pie">
              <a:avLst>
                <a:gd name="adj1" fmla="val 5310308"/>
                <a:gd name="adj2" fmla="val 16189716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fontAlgn="auto"/>
              <a:endParaRPr lang="zh-CN" altLang="en-US" strike="noStrike" noProof="1">
                <a:solidFill>
                  <a:schemeClr val="tx1"/>
                </a:solidFill>
              </a:endParaRPr>
            </a:p>
          </p:txBody>
        </p:sp>
        <p:sp>
          <p:nvSpPr>
            <p:cNvPr id="25" name="饼形 24"/>
            <p:cNvSpPr/>
            <p:nvPr/>
          </p:nvSpPr>
          <p:spPr>
            <a:xfrm>
              <a:off x="4314001" y="2206172"/>
              <a:ext cx="2013812" cy="2013812"/>
            </a:xfrm>
            <a:prstGeom prst="pie">
              <a:avLst>
                <a:gd name="adj1" fmla="val 16175099"/>
                <a:gd name="adj2" fmla="val 5409114"/>
              </a:avLst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fontAlgn="auto"/>
              <a:endParaRPr lang="zh-CN" altLang="en-US" strike="noStrike" noProof="1">
                <a:solidFill>
                  <a:schemeClr val="tx1"/>
                </a:solidFill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>
              <a:off x="4577625" y="2481294"/>
              <a:ext cx="1463571" cy="146356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fontAlgn="auto"/>
              <a:endParaRPr lang="zh-CN" altLang="en-US" strike="noStrike" noProof="1"/>
            </a:p>
          </p:txBody>
        </p:sp>
      </p:grpSp>
      <p:grpSp>
        <p:nvGrpSpPr>
          <p:cNvPr id="14370" name="组合 26"/>
          <p:cNvGrpSpPr/>
          <p:nvPr/>
        </p:nvGrpSpPr>
        <p:grpSpPr>
          <a:xfrm>
            <a:off x="6293485" y="3772535"/>
            <a:ext cx="1437005" cy="1437005"/>
            <a:chOff x="6471503" y="2206172"/>
            <a:chExt cx="2013812" cy="2013812"/>
          </a:xfrm>
        </p:grpSpPr>
        <p:sp>
          <p:nvSpPr>
            <p:cNvPr id="28" name="饼形 27"/>
            <p:cNvSpPr/>
            <p:nvPr/>
          </p:nvSpPr>
          <p:spPr>
            <a:xfrm>
              <a:off x="6471503" y="2206172"/>
              <a:ext cx="2013812" cy="2013812"/>
            </a:xfrm>
            <a:prstGeom prst="pie">
              <a:avLst>
                <a:gd name="adj1" fmla="val 20250322"/>
                <a:gd name="adj2" fmla="val 16189716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fontAlgn="auto"/>
              <a:endParaRPr lang="zh-CN" altLang="en-US" strike="noStrike" noProof="1">
                <a:solidFill>
                  <a:schemeClr val="tx1"/>
                </a:solidFill>
              </a:endParaRPr>
            </a:p>
          </p:txBody>
        </p:sp>
        <p:sp>
          <p:nvSpPr>
            <p:cNvPr id="29" name="饼形 28"/>
            <p:cNvSpPr/>
            <p:nvPr/>
          </p:nvSpPr>
          <p:spPr>
            <a:xfrm>
              <a:off x="6471503" y="2206172"/>
              <a:ext cx="2013812" cy="2013812"/>
            </a:xfrm>
            <a:prstGeom prst="pie">
              <a:avLst>
                <a:gd name="adj1" fmla="val 16175099"/>
                <a:gd name="adj2" fmla="val 2956713"/>
              </a:avLst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fontAlgn="auto"/>
              <a:endParaRPr lang="zh-CN" altLang="en-US" strike="noStrike" noProof="1">
                <a:solidFill>
                  <a:schemeClr val="tx1"/>
                </a:solidFill>
              </a:endParaRPr>
            </a:p>
          </p:txBody>
        </p:sp>
        <p:sp>
          <p:nvSpPr>
            <p:cNvPr id="30" name="椭圆 29"/>
            <p:cNvSpPr/>
            <p:nvPr/>
          </p:nvSpPr>
          <p:spPr>
            <a:xfrm>
              <a:off x="6735127" y="2481294"/>
              <a:ext cx="1463571" cy="146356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fontAlgn="auto"/>
              <a:endParaRPr lang="zh-CN" altLang="en-US" strike="noStrike" noProof="1"/>
            </a:p>
          </p:txBody>
        </p:sp>
      </p:grpSp>
      <p:grpSp>
        <p:nvGrpSpPr>
          <p:cNvPr id="14376" name="组合 34"/>
          <p:cNvGrpSpPr/>
          <p:nvPr/>
        </p:nvGrpSpPr>
        <p:grpSpPr>
          <a:xfrm>
            <a:off x="6301740" y="1931035"/>
            <a:ext cx="1437005" cy="1449705"/>
            <a:chOff x="6471503" y="2206172"/>
            <a:chExt cx="2013812" cy="2031610"/>
          </a:xfrm>
        </p:grpSpPr>
        <p:sp>
          <p:nvSpPr>
            <p:cNvPr id="37" name="饼形 36"/>
            <p:cNvSpPr/>
            <p:nvPr/>
          </p:nvSpPr>
          <p:spPr>
            <a:xfrm>
              <a:off x="6471503" y="2223970"/>
              <a:ext cx="2013812" cy="2013812"/>
            </a:xfrm>
            <a:prstGeom prst="pie">
              <a:avLst>
                <a:gd name="adj1" fmla="val 18163554"/>
                <a:gd name="adj2" fmla="val 16189716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fontAlgn="auto"/>
              <a:endParaRPr lang="zh-CN" altLang="en-US" strike="noStrike" noProof="1">
                <a:solidFill>
                  <a:schemeClr val="tx1"/>
                </a:solidFill>
              </a:endParaRPr>
            </a:p>
          </p:txBody>
        </p:sp>
        <p:sp>
          <p:nvSpPr>
            <p:cNvPr id="38" name="饼形 37"/>
            <p:cNvSpPr/>
            <p:nvPr/>
          </p:nvSpPr>
          <p:spPr>
            <a:xfrm>
              <a:off x="6471503" y="2206172"/>
              <a:ext cx="2013812" cy="2013812"/>
            </a:xfrm>
            <a:prstGeom prst="pie">
              <a:avLst>
                <a:gd name="adj1" fmla="val 16175099"/>
                <a:gd name="adj2" fmla="val 18230302"/>
              </a:avLst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fontAlgn="auto"/>
              <a:endParaRPr lang="zh-CN" altLang="en-US" strike="noStrike" noProof="1">
                <a:solidFill>
                  <a:schemeClr val="tx1"/>
                </a:solidFill>
              </a:endParaRPr>
            </a:p>
          </p:txBody>
        </p:sp>
        <p:sp>
          <p:nvSpPr>
            <p:cNvPr id="39" name="椭圆 38"/>
            <p:cNvSpPr/>
            <p:nvPr/>
          </p:nvSpPr>
          <p:spPr>
            <a:xfrm>
              <a:off x="6735127" y="2481294"/>
              <a:ext cx="1463571" cy="146356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fontAlgn="auto"/>
              <a:endParaRPr lang="zh-CN" altLang="en-US" strike="noStrike" noProof="1"/>
            </a:p>
          </p:txBody>
        </p:sp>
      </p:grpSp>
      <p:sp>
        <p:nvSpPr>
          <p:cNvPr id="6" name="矩形 5"/>
          <p:cNvSpPr/>
          <p:nvPr/>
        </p:nvSpPr>
        <p:spPr>
          <a:xfrm>
            <a:off x="864235" y="360680"/>
            <a:ext cx="1960880" cy="4178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请在此输入标题</a:t>
            </a:r>
          </a:p>
        </p:txBody>
      </p:sp>
      <p:sp>
        <p:nvSpPr>
          <p:cNvPr id="7" name="TextBox 23"/>
          <p:cNvSpPr txBox="1"/>
          <p:nvPr/>
        </p:nvSpPr>
        <p:spPr>
          <a:xfrm>
            <a:off x="7730490" y="2222500"/>
            <a:ext cx="3791585" cy="1188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欧美风商务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模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板第一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PPT-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第一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坚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持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创新请输入文字内容欧美风商务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模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板第一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PPT-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第一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坚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持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创新请输入文字内容欧美风商务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模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板第一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PPT-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第一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坚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持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创新请输入文字内容</a:t>
            </a:r>
          </a:p>
        </p:txBody>
      </p:sp>
      <p:sp>
        <p:nvSpPr>
          <p:cNvPr id="8" name="TextBox 24"/>
          <p:cNvSpPr txBox="1"/>
          <p:nvPr/>
        </p:nvSpPr>
        <p:spPr>
          <a:xfrm>
            <a:off x="7730619" y="1917986"/>
            <a:ext cx="1427480" cy="3194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请在此输入文字</a:t>
            </a:r>
          </a:p>
        </p:txBody>
      </p:sp>
      <p:sp>
        <p:nvSpPr>
          <p:cNvPr id="9" name="TextBox 23"/>
          <p:cNvSpPr txBox="1"/>
          <p:nvPr/>
        </p:nvSpPr>
        <p:spPr>
          <a:xfrm>
            <a:off x="7730490" y="4079240"/>
            <a:ext cx="3791585" cy="1188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欧美风商务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模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板第一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PPT-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第一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坚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持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创新请输入文字内容欧美风商务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模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板第一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PPT-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第一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坚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持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创新请输入文字内容欧美风商务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模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板第一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PPT-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第一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坚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持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创新请输入文字内容</a:t>
            </a:r>
          </a:p>
        </p:txBody>
      </p:sp>
      <p:sp>
        <p:nvSpPr>
          <p:cNvPr id="10" name="TextBox 24"/>
          <p:cNvSpPr txBox="1"/>
          <p:nvPr/>
        </p:nvSpPr>
        <p:spPr>
          <a:xfrm>
            <a:off x="7730619" y="3774726"/>
            <a:ext cx="1427480" cy="3194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请在此输入文字</a:t>
            </a:r>
          </a:p>
        </p:txBody>
      </p:sp>
      <p:sp>
        <p:nvSpPr>
          <p:cNvPr id="11" name="TextBox 23"/>
          <p:cNvSpPr txBox="1"/>
          <p:nvPr/>
        </p:nvSpPr>
        <p:spPr>
          <a:xfrm>
            <a:off x="409575" y="2179320"/>
            <a:ext cx="3791585" cy="1188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欧美风商务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模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板第一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PPT-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第一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坚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持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创新请输入文字内容欧美风商务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模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板第一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PPT-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第一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坚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持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创新请输入文字内容欧美风商务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模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板第一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PPT-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第一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坚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持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创新请输入文字内容</a:t>
            </a:r>
          </a:p>
        </p:txBody>
      </p:sp>
      <p:sp>
        <p:nvSpPr>
          <p:cNvPr id="12" name="TextBox 24"/>
          <p:cNvSpPr txBox="1"/>
          <p:nvPr/>
        </p:nvSpPr>
        <p:spPr>
          <a:xfrm>
            <a:off x="2773809" y="1944021"/>
            <a:ext cx="1427480" cy="3194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请在此输入文字</a:t>
            </a:r>
          </a:p>
        </p:txBody>
      </p:sp>
      <p:sp>
        <p:nvSpPr>
          <p:cNvPr id="14" name="TextBox 23"/>
          <p:cNvSpPr txBox="1"/>
          <p:nvPr/>
        </p:nvSpPr>
        <p:spPr>
          <a:xfrm>
            <a:off x="409575" y="4020820"/>
            <a:ext cx="3791585" cy="1188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欧美风商务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模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板第一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PPT-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第一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坚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持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创新请输入文字内容欧美风商务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模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板第一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PPT-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第一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坚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持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创新请输入文字内容欧美风商务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模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板第一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PPT-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第一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坚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持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创新请输入文字内容</a:t>
            </a:r>
          </a:p>
        </p:txBody>
      </p:sp>
      <p:sp>
        <p:nvSpPr>
          <p:cNvPr id="15" name="TextBox 24"/>
          <p:cNvSpPr txBox="1"/>
          <p:nvPr/>
        </p:nvSpPr>
        <p:spPr>
          <a:xfrm>
            <a:off x="2773809" y="3785521"/>
            <a:ext cx="1427480" cy="3194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请在此输入文字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4641215" y="2419350"/>
            <a:ext cx="70929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</a:rPr>
              <a:t>75%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4650105" y="4384675"/>
            <a:ext cx="70929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</a:rPr>
              <a:t>50%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6657340" y="2432050"/>
            <a:ext cx="70929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</a:rPr>
              <a:t>90%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6649085" y="4260850"/>
            <a:ext cx="70929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</a:rPr>
              <a:t>60%</a:t>
            </a:r>
          </a:p>
        </p:txBody>
      </p:sp>
    </p:spTree>
  </p:cSld>
  <p:clrMapOvr>
    <a:masterClrMapping/>
  </p:clrMapOvr>
  <p:transition spd="slow" advClick="0" advTm="300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bldLvl="0" animBg="1"/>
      <p:bldP spid="62" grpId="0" bldLvl="0" animBg="1"/>
      <p:bldP spid="92" grpId="0" bldLvl="0" animBg="1"/>
      <p:bldP spid="93" grpId="0" bldLvl="0" animBg="1"/>
      <p:bldP spid="94" grpId="0" bldLvl="0" animBg="1"/>
      <p:bldP spid="95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417638" y="1350645"/>
            <a:ext cx="4678363" cy="460216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pic>
        <p:nvPicPr>
          <p:cNvPr id="16386" name="图片 8" descr="C:\Users\zengfuqiang\Desktop\timgJJ6VVKRB.jpgtimgJJ6VVKRB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096000" y="1350010"/>
            <a:ext cx="2378075" cy="460248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" name="矩形 12"/>
          <p:cNvSpPr/>
          <p:nvPr/>
        </p:nvSpPr>
        <p:spPr>
          <a:xfrm>
            <a:off x="8474075" y="1349058"/>
            <a:ext cx="2300288" cy="46037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cxnSp>
        <p:nvCxnSpPr>
          <p:cNvPr id="72" name="直接连接符 71"/>
          <p:cNvCxnSpPr/>
          <p:nvPr/>
        </p:nvCxnSpPr>
        <p:spPr>
          <a:xfrm>
            <a:off x="1956118" y="2286635"/>
            <a:ext cx="111283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864235" y="360680"/>
            <a:ext cx="1960880" cy="4178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请在此输入标题</a:t>
            </a:r>
          </a:p>
        </p:txBody>
      </p:sp>
      <p:sp>
        <p:nvSpPr>
          <p:cNvPr id="7" name="TextBox 23"/>
          <p:cNvSpPr txBox="1"/>
          <p:nvPr/>
        </p:nvSpPr>
        <p:spPr>
          <a:xfrm>
            <a:off x="1861185" y="2286635"/>
            <a:ext cx="3791585" cy="3657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欧美风商务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模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板第一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PPT-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第一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坚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持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创新请输入文字内容欧美风商务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模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板第一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PPT-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第一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坚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持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创新请输入文字内容欧美风商务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模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板第一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PPT-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第一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坚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持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创新请输入文字内容欧美风商务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模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板第一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PPT-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第一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坚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持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创新请输入文字内容欧美风商务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模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板第一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PPT-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第一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坚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持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创新请输入文字内容欧美风商务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模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板第一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PPT-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第一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坚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持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创新请输入文字内容欧美风商务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模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板第一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PPT-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第一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坚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持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创新请输入文字内容欧美风商务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模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板第一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PPT-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第一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坚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持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创新请输入文字内容欧美风商务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模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板第一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PPT-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第一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坚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持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创新请输入文字内容</a:t>
            </a:r>
          </a:p>
          <a:p>
            <a:pPr algn="l">
              <a:lnSpc>
                <a:spcPct val="150000"/>
              </a:lnSpc>
            </a:pPr>
            <a:endParaRPr lang="zh-CN" altLang="en-US" sz="1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algn="l">
              <a:lnSpc>
                <a:spcPct val="150000"/>
              </a:lnSpc>
            </a:pP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8" name="TextBox 24"/>
          <p:cNvSpPr txBox="1"/>
          <p:nvPr/>
        </p:nvSpPr>
        <p:spPr>
          <a:xfrm>
            <a:off x="1861314" y="1900841"/>
            <a:ext cx="1427480" cy="3194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请在此输入文字</a:t>
            </a:r>
          </a:p>
        </p:txBody>
      </p:sp>
      <p:grpSp>
        <p:nvGrpSpPr>
          <p:cNvPr id="376" name="Group 213"/>
          <p:cNvGrpSpPr/>
          <p:nvPr/>
        </p:nvGrpSpPr>
        <p:grpSpPr>
          <a:xfrm>
            <a:off x="8896350" y="3031490"/>
            <a:ext cx="1229360" cy="1240790"/>
            <a:chOff x="846137" y="3833813"/>
            <a:chExt cx="412750" cy="412750"/>
          </a:xfrm>
          <a:solidFill>
            <a:schemeClr val="bg1"/>
          </a:solidFill>
        </p:grpSpPr>
        <p:sp>
          <p:nvSpPr>
            <p:cNvPr id="377" name="Freeform 318"/>
            <p:cNvSpPr>
              <a:spLocks noEditPoints="1"/>
            </p:cNvSpPr>
            <p:nvPr/>
          </p:nvSpPr>
          <p:spPr bwMode="auto">
            <a:xfrm>
              <a:off x="846137" y="3833813"/>
              <a:ext cx="412750" cy="412750"/>
            </a:xfrm>
            <a:custGeom>
              <a:avLst/>
              <a:gdLst>
                <a:gd name="T0" fmla="*/ 476 w 548"/>
                <a:gd name="T1" fmla="*/ 72 h 548"/>
                <a:gd name="T2" fmla="*/ 216 w 548"/>
                <a:gd name="T3" fmla="*/ 72 h 548"/>
                <a:gd name="T4" fmla="*/ 190 w 548"/>
                <a:gd name="T5" fmla="*/ 300 h 548"/>
                <a:gd name="T6" fmla="*/ 14 w 548"/>
                <a:gd name="T7" fmla="*/ 477 h 548"/>
                <a:gd name="T8" fmla="*/ 14 w 548"/>
                <a:gd name="T9" fmla="*/ 525 h 548"/>
                <a:gd name="T10" fmla="*/ 23 w 548"/>
                <a:gd name="T11" fmla="*/ 534 h 548"/>
                <a:gd name="T12" fmla="*/ 71 w 548"/>
                <a:gd name="T13" fmla="*/ 534 h 548"/>
                <a:gd name="T14" fmla="*/ 248 w 548"/>
                <a:gd name="T15" fmla="*/ 358 h 548"/>
                <a:gd name="T16" fmla="*/ 476 w 548"/>
                <a:gd name="T17" fmla="*/ 332 h 548"/>
                <a:gd name="T18" fmla="*/ 476 w 548"/>
                <a:gd name="T19" fmla="*/ 72 h 548"/>
                <a:gd name="T20" fmla="*/ 440 w 548"/>
                <a:gd name="T21" fmla="*/ 296 h 548"/>
                <a:gd name="T22" fmla="*/ 252 w 548"/>
                <a:gd name="T23" fmla="*/ 296 h 548"/>
                <a:gd name="T24" fmla="*/ 252 w 548"/>
                <a:gd name="T25" fmla="*/ 108 h 548"/>
                <a:gd name="T26" fmla="*/ 440 w 548"/>
                <a:gd name="T27" fmla="*/ 108 h 548"/>
                <a:gd name="T28" fmla="*/ 440 w 548"/>
                <a:gd name="T29" fmla="*/ 296 h 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48" h="548">
                  <a:moveTo>
                    <a:pt x="476" y="72"/>
                  </a:moveTo>
                  <a:cubicBezTo>
                    <a:pt x="404" y="0"/>
                    <a:pt x="288" y="0"/>
                    <a:pt x="216" y="72"/>
                  </a:cubicBezTo>
                  <a:cubicBezTo>
                    <a:pt x="154" y="134"/>
                    <a:pt x="145" y="229"/>
                    <a:pt x="190" y="300"/>
                  </a:cubicBezTo>
                  <a:cubicBezTo>
                    <a:pt x="14" y="477"/>
                    <a:pt x="14" y="477"/>
                    <a:pt x="14" y="477"/>
                  </a:cubicBezTo>
                  <a:cubicBezTo>
                    <a:pt x="0" y="490"/>
                    <a:pt x="0" y="512"/>
                    <a:pt x="14" y="525"/>
                  </a:cubicBezTo>
                  <a:cubicBezTo>
                    <a:pt x="23" y="534"/>
                    <a:pt x="23" y="534"/>
                    <a:pt x="23" y="534"/>
                  </a:cubicBezTo>
                  <a:cubicBezTo>
                    <a:pt x="36" y="548"/>
                    <a:pt x="58" y="548"/>
                    <a:pt x="71" y="534"/>
                  </a:cubicBezTo>
                  <a:cubicBezTo>
                    <a:pt x="248" y="358"/>
                    <a:pt x="248" y="358"/>
                    <a:pt x="248" y="358"/>
                  </a:cubicBezTo>
                  <a:cubicBezTo>
                    <a:pt x="319" y="403"/>
                    <a:pt x="414" y="394"/>
                    <a:pt x="476" y="332"/>
                  </a:cubicBezTo>
                  <a:cubicBezTo>
                    <a:pt x="548" y="260"/>
                    <a:pt x="548" y="144"/>
                    <a:pt x="476" y="72"/>
                  </a:cubicBezTo>
                  <a:close/>
                  <a:moveTo>
                    <a:pt x="440" y="296"/>
                  </a:moveTo>
                  <a:cubicBezTo>
                    <a:pt x="388" y="348"/>
                    <a:pt x="304" y="348"/>
                    <a:pt x="252" y="296"/>
                  </a:cubicBezTo>
                  <a:cubicBezTo>
                    <a:pt x="200" y="244"/>
                    <a:pt x="200" y="160"/>
                    <a:pt x="252" y="108"/>
                  </a:cubicBezTo>
                  <a:cubicBezTo>
                    <a:pt x="304" y="56"/>
                    <a:pt x="388" y="56"/>
                    <a:pt x="440" y="108"/>
                  </a:cubicBezTo>
                  <a:cubicBezTo>
                    <a:pt x="492" y="160"/>
                    <a:pt x="492" y="244"/>
                    <a:pt x="440" y="29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Microsoft YaHei UI" panose="020B0503020204020204" charset="-122"/>
              </a:endParaRPr>
            </a:p>
          </p:txBody>
        </p:sp>
        <p:sp>
          <p:nvSpPr>
            <p:cNvPr id="378" name="Freeform 319"/>
            <p:cNvSpPr/>
            <p:nvPr/>
          </p:nvSpPr>
          <p:spPr bwMode="auto">
            <a:xfrm>
              <a:off x="1008062" y="3944938"/>
              <a:ext cx="196850" cy="23813"/>
            </a:xfrm>
            <a:custGeom>
              <a:avLst/>
              <a:gdLst>
                <a:gd name="T0" fmla="*/ 9 w 262"/>
                <a:gd name="T1" fmla="*/ 0 h 31"/>
                <a:gd name="T2" fmla="*/ 0 w 262"/>
                <a:gd name="T3" fmla="*/ 31 h 31"/>
                <a:gd name="T4" fmla="*/ 262 w 262"/>
                <a:gd name="T5" fmla="*/ 31 h 31"/>
                <a:gd name="T6" fmla="*/ 253 w 262"/>
                <a:gd name="T7" fmla="*/ 0 h 31"/>
                <a:gd name="T8" fmla="*/ 9 w 262"/>
                <a:gd name="T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31">
                  <a:moveTo>
                    <a:pt x="9" y="0"/>
                  </a:moveTo>
                  <a:cubicBezTo>
                    <a:pt x="5" y="10"/>
                    <a:pt x="2" y="20"/>
                    <a:pt x="0" y="31"/>
                  </a:cubicBezTo>
                  <a:cubicBezTo>
                    <a:pt x="262" y="31"/>
                    <a:pt x="262" y="31"/>
                    <a:pt x="262" y="31"/>
                  </a:cubicBezTo>
                  <a:cubicBezTo>
                    <a:pt x="260" y="20"/>
                    <a:pt x="257" y="10"/>
                    <a:pt x="253" y="0"/>
                  </a:cubicBezTo>
                  <a:lnTo>
                    <a:pt x="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Microsoft YaHei UI" panose="020B0503020204020204" charset="-122"/>
              </a:endParaRPr>
            </a:p>
          </p:txBody>
        </p:sp>
        <p:sp>
          <p:nvSpPr>
            <p:cNvPr id="379" name="Freeform 320"/>
            <p:cNvSpPr/>
            <p:nvPr/>
          </p:nvSpPr>
          <p:spPr bwMode="auto">
            <a:xfrm>
              <a:off x="1006475" y="3990975"/>
              <a:ext cx="200025" cy="23813"/>
            </a:xfrm>
            <a:custGeom>
              <a:avLst/>
              <a:gdLst>
                <a:gd name="T0" fmla="*/ 0 w 266"/>
                <a:gd name="T1" fmla="*/ 1 h 31"/>
                <a:gd name="T2" fmla="*/ 5 w 266"/>
                <a:gd name="T3" fmla="*/ 31 h 31"/>
                <a:gd name="T4" fmla="*/ 261 w 266"/>
                <a:gd name="T5" fmla="*/ 31 h 31"/>
                <a:gd name="T6" fmla="*/ 266 w 266"/>
                <a:gd name="T7" fmla="*/ 0 h 31"/>
                <a:gd name="T8" fmla="*/ 0 w 266"/>
                <a:gd name="T9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6" h="31">
                  <a:moveTo>
                    <a:pt x="0" y="1"/>
                  </a:moveTo>
                  <a:cubicBezTo>
                    <a:pt x="1" y="11"/>
                    <a:pt x="2" y="21"/>
                    <a:pt x="5" y="31"/>
                  </a:cubicBezTo>
                  <a:cubicBezTo>
                    <a:pt x="261" y="31"/>
                    <a:pt x="261" y="31"/>
                    <a:pt x="261" y="31"/>
                  </a:cubicBezTo>
                  <a:cubicBezTo>
                    <a:pt x="264" y="21"/>
                    <a:pt x="265" y="11"/>
                    <a:pt x="266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Microsoft YaHei UI" panose="020B0503020204020204" charset="-122"/>
              </a:endParaRPr>
            </a:p>
          </p:txBody>
        </p:sp>
      </p:grpSp>
    </p:spTree>
  </p:cSld>
  <p:clrMapOvr>
    <a:masterClrMapping/>
  </p:clrMapOvr>
  <p:transition spd="slow">
    <p:rand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72" name="图片 3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82563" y="1114425"/>
            <a:ext cx="5673725" cy="51450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" name="矩形 12"/>
          <p:cNvSpPr/>
          <p:nvPr/>
        </p:nvSpPr>
        <p:spPr>
          <a:xfrm>
            <a:off x="864235" y="360680"/>
            <a:ext cx="1960880" cy="4178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请在此输入标题</a:t>
            </a:r>
          </a:p>
        </p:txBody>
      </p:sp>
      <p:cxnSp>
        <p:nvCxnSpPr>
          <p:cNvPr id="72" name="直接连接符 71"/>
          <p:cNvCxnSpPr/>
          <p:nvPr/>
        </p:nvCxnSpPr>
        <p:spPr>
          <a:xfrm>
            <a:off x="6812598" y="1760855"/>
            <a:ext cx="111283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23"/>
          <p:cNvSpPr txBox="1"/>
          <p:nvPr/>
        </p:nvSpPr>
        <p:spPr>
          <a:xfrm>
            <a:off x="6655435" y="2573655"/>
            <a:ext cx="491871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欧美风商务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模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板第一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PPT-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第一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坚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持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创新请输入文字内容欧美风商务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模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板第一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PPT-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第一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坚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持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创新请输入文字内容欧美风商务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模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板第一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PPT-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第一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坚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持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创新请输入文字内容欧美风商务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模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板第一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PPT-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第一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坚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持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创新请输入文字内容欧美风商务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模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板第一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PPT-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第一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坚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持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创新请输入文字内容欧美风商务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模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板第一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PPT-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第一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坚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持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创新请输入文字内容欧美风商务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模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板第一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PPT-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第一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坚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持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创新请输入文字内容欧美风商务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模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板第一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PPT-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第一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坚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持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创新请输入文字内容欧美风商务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模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板第一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PPT-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第一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坚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持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创新请输入文字内容</a:t>
            </a:r>
          </a:p>
        </p:txBody>
      </p:sp>
      <p:sp>
        <p:nvSpPr>
          <p:cNvPr id="8" name="TextBox 24"/>
          <p:cNvSpPr txBox="1"/>
          <p:nvPr/>
        </p:nvSpPr>
        <p:spPr>
          <a:xfrm>
            <a:off x="6655564" y="2187861"/>
            <a:ext cx="1427480" cy="3194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请在此输入文字</a:t>
            </a:r>
          </a:p>
        </p:txBody>
      </p:sp>
      <p:cxnSp>
        <p:nvCxnSpPr>
          <p:cNvPr id="2" name="直接连接符 1"/>
          <p:cNvCxnSpPr/>
          <p:nvPr/>
        </p:nvCxnSpPr>
        <p:spPr>
          <a:xfrm flipV="1">
            <a:off x="6734175" y="2537460"/>
            <a:ext cx="1402080" cy="1016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4" name="Freeform 17"/>
          <p:cNvSpPr>
            <a:spLocks noEditPoints="1"/>
          </p:cNvSpPr>
          <p:nvPr/>
        </p:nvSpPr>
        <p:spPr bwMode="auto">
          <a:xfrm>
            <a:off x="1138555" y="2963545"/>
            <a:ext cx="361315" cy="574675"/>
          </a:xfrm>
          <a:custGeom>
            <a:avLst/>
            <a:gdLst>
              <a:gd name="T0" fmla="*/ 96 w 96"/>
              <a:gd name="T1" fmla="*/ 48 h 156"/>
              <a:gd name="T2" fmla="*/ 48 w 96"/>
              <a:gd name="T3" fmla="*/ 0 h 156"/>
              <a:gd name="T4" fmla="*/ 0 w 96"/>
              <a:gd name="T5" fmla="*/ 48 h 156"/>
              <a:gd name="T6" fmla="*/ 6 w 96"/>
              <a:gd name="T7" fmla="*/ 72 h 156"/>
              <a:gd name="T8" fmla="*/ 6 w 96"/>
              <a:gd name="T9" fmla="*/ 72 h 156"/>
              <a:gd name="T10" fmla="*/ 48 w 96"/>
              <a:gd name="T11" fmla="*/ 156 h 156"/>
              <a:gd name="T12" fmla="*/ 90 w 96"/>
              <a:gd name="T13" fmla="*/ 72 h 156"/>
              <a:gd name="T14" fmla="*/ 90 w 96"/>
              <a:gd name="T15" fmla="*/ 72 h 156"/>
              <a:gd name="T16" fmla="*/ 96 w 96"/>
              <a:gd name="T17" fmla="*/ 48 h 156"/>
              <a:gd name="T18" fmla="*/ 48 w 96"/>
              <a:gd name="T19" fmla="*/ 72 h 156"/>
              <a:gd name="T20" fmla="*/ 24 w 96"/>
              <a:gd name="T21" fmla="*/ 48 h 156"/>
              <a:gd name="T22" fmla="*/ 48 w 96"/>
              <a:gd name="T23" fmla="*/ 24 h 156"/>
              <a:gd name="T24" fmla="*/ 72 w 96"/>
              <a:gd name="T25" fmla="*/ 48 h 156"/>
              <a:gd name="T26" fmla="*/ 48 w 96"/>
              <a:gd name="T27" fmla="*/ 72 h 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96" h="156">
                <a:moveTo>
                  <a:pt x="96" y="48"/>
                </a:moveTo>
                <a:cubicBezTo>
                  <a:pt x="96" y="21"/>
                  <a:pt x="75" y="0"/>
                  <a:pt x="48" y="0"/>
                </a:cubicBezTo>
                <a:cubicBezTo>
                  <a:pt x="21" y="0"/>
                  <a:pt x="0" y="21"/>
                  <a:pt x="0" y="48"/>
                </a:cubicBezTo>
                <a:cubicBezTo>
                  <a:pt x="0" y="57"/>
                  <a:pt x="2" y="65"/>
                  <a:pt x="6" y="72"/>
                </a:cubicBezTo>
                <a:cubicBezTo>
                  <a:pt x="6" y="72"/>
                  <a:pt x="6" y="72"/>
                  <a:pt x="6" y="72"/>
                </a:cubicBezTo>
                <a:cubicBezTo>
                  <a:pt x="48" y="156"/>
                  <a:pt x="48" y="156"/>
                  <a:pt x="48" y="156"/>
                </a:cubicBezTo>
                <a:cubicBezTo>
                  <a:pt x="90" y="72"/>
                  <a:pt x="90" y="72"/>
                  <a:pt x="90" y="72"/>
                </a:cubicBezTo>
                <a:cubicBezTo>
                  <a:pt x="90" y="72"/>
                  <a:pt x="90" y="72"/>
                  <a:pt x="90" y="72"/>
                </a:cubicBezTo>
                <a:cubicBezTo>
                  <a:pt x="94" y="65"/>
                  <a:pt x="96" y="57"/>
                  <a:pt x="96" y="48"/>
                </a:cubicBezTo>
                <a:moveTo>
                  <a:pt x="48" y="72"/>
                </a:moveTo>
                <a:cubicBezTo>
                  <a:pt x="35" y="72"/>
                  <a:pt x="24" y="61"/>
                  <a:pt x="24" y="48"/>
                </a:cubicBezTo>
                <a:cubicBezTo>
                  <a:pt x="24" y="35"/>
                  <a:pt x="35" y="24"/>
                  <a:pt x="48" y="24"/>
                </a:cubicBezTo>
                <a:cubicBezTo>
                  <a:pt x="61" y="24"/>
                  <a:pt x="72" y="35"/>
                  <a:pt x="72" y="48"/>
                </a:cubicBezTo>
                <a:cubicBezTo>
                  <a:pt x="72" y="61"/>
                  <a:pt x="61" y="72"/>
                  <a:pt x="48" y="72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/>
          <a:lstStyle/>
          <a:p>
            <a:pPr defTabSz="68516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>
              <a:latin typeface="+mn-lt"/>
              <a:ea typeface="+mn-ea"/>
            </a:endParaRPr>
          </a:p>
        </p:txBody>
      </p:sp>
      <p:sp>
        <p:nvSpPr>
          <p:cNvPr id="3" name="Freeform 17"/>
          <p:cNvSpPr>
            <a:spLocks noEditPoints="1"/>
          </p:cNvSpPr>
          <p:nvPr/>
        </p:nvSpPr>
        <p:spPr bwMode="auto">
          <a:xfrm>
            <a:off x="4100195" y="2963545"/>
            <a:ext cx="361315" cy="574675"/>
          </a:xfrm>
          <a:custGeom>
            <a:avLst/>
            <a:gdLst>
              <a:gd name="T0" fmla="*/ 96 w 96"/>
              <a:gd name="T1" fmla="*/ 48 h 156"/>
              <a:gd name="T2" fmla="*/ 48 w 96"/>
              <a:gd name="T3" fmla="*/ 0 h 156"/>
              <a:gd name="T4" fmla="*/ 0 w 96"/>
              <a:gd name="T5" fmla="*/ 48 h 156"/>
              <a:gd name="T6" fmla="*/ 6 w 96"/>
              <a:gd name="T7" fmla="*/ 72 h 156"/>
              <a:gd name="T8" fmla="*/ 6 w 96"/>
              <a:gd name="T9" fmla="*/ 72 h 156"/>
              <a:gd name="T10" fmla="*/ 48 w 96"/>
              <a:gd name="T11" fmla="*/ 156 h 156"/>
              <a:gd name="T12" fmla="*/ 90 w 96"/>
              <a:gd name="T13" fmla="*/ 72 h 156"/>
              <a:gd name="T14" fmla="*/ 90 w 96"/>
              <a:gd name="T15" fmla="*/ 72 h 156"/>
              <a:gd name="T16" fmla="*/ 96 w 96"/>
              <a:gd name="T17" fmla="*/ 48 h 156"/>
              <a:gd name="T18" fmla="*/ 48 w 96"/>
              <a:gd name="T19" fmla="*/ 72 h 156"/>
              <a:gd name="T20" fmla="*/ 24 w 96"/>
              <a:gd name="T21" fmla="*/ 48 h 156"/>
              <a:gd name="T22" fmla="*/ 48 w 96"/>
              <a:gd name="T23" fmla="*/ 24 h 156"/>
              <a:gd name="T24" fmla="*/ 72 w 96"/>
              <a:gd name="T25" fmla="*/ 48 h 156"/>
              <a:gd name="T26" fmla="*/ 48 w 96"/>
              <a:gd name="T27" fmla="*/ 72 h 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96" h="156">
                <a:moveTo>
                  <a:pt x="96" y="48"/>
                </a:moveTo>
                <a:cubicBezTo>
                  <a:pt x="96" y="21"/>
                  <a:pt x="75" y="0"/>
                  <a:pt x="48" y="0"/>
                </a:cubicBezTo>
                <a:cubicBezTo>
                  <a:pt x="21" y="0"/>
                  <a:pt x="0" y="21"/>
                  <a:pt x="0" y="48"/>
                </a:cubicBezTo>
                <a:cubicBezTo>
                  <a:pt x="0" y="57"/>
                  <a:pt x="2" y="65"/>
                  <a:pt x="6" y="72"/>
                </a:cubicBezTo>
                <a:cubicBezTo>
                  <a:pt x="6" y="72"/>
                  <a:pt x="6" y="72"/>
                  <a:pt x="6" y="72"/>
                </a:cubicBezTo>
                <a:cubicBezTo>
                  <a:pt x="48" y="156"/>
                  <a:pt x="48" y="156"/>
                  <a:pt x="48" y="156"/>
                </a:cubicBezTo>
                <a:cubicBezTo>
                  <a:pt x="90" y="72"/>
                  <a:pt x="90" y="72"/>
                  <a:pt x="90" y="72"/>
                </a:cubicBezTo>
                <a:cubicBezTo>
                  <a:pt x="90" y="72"/>
                  <a:pt x="90" y="72"/>
                  <a:pt x="90" y="72"/>
                </a:cubicBezTo>
                <a:cubicBezTo>
                  <a:pt x="94" y="65"/>
                  <a:pt x="96" y="57"/>
                  <a:pt x="96" y="48"/>
                </a:cubicBezTo>
                <a:moveTo>
                  <a:pt x="48" y="72"/>
                </a:moveTo>
                <a:cubicBezTo>
                  <a:pt x="35" y="72"/>
                  <a:pt x="24" y="61"/>
                  <a:pt x="24" y="48"/>
                </a:cubicBezTo>
                <a:cubicBezTo>
                  <a:pt x="24" y="35"/>
                  <a:pt x="35" y="24"/>
                  <a:pt x="48" y="24"/>
                </a:cubicBezTo>
                <a:cubicBezTo>
                  <a:pt x="61" y="24"/>
                  <a:pt x="72" y="35"/>
                  <a:pt x="72" y="48"/>
                </a:cubicBezTo>
                <a:cubicBezTo>
                  <a:pt x="72" y="61"/>
                  <a:pt x="61" y="72"/>
                  <a:pt x="48" y="72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/>
          <a:lstStyle/>
          <a:p>
            <a:pPr defTabSz="68516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>
              <a:latin typeface="+mn-lt"/>
              <a:ea typeface="+mn-ea"/>
            </a:endParaRPr>
          </a:p>
        </p:txBody>
      </p:sp>
      <p:sp>
        <p:nvSpPr>
          <p:cNvPr id="4" name="Freeform 17"/>
          <p:cNvSpPr>
            <a:spLocks noEditPoints="1"/>
          </p:cNvSpPr>
          <p:nvPr/>
        </p:nvSpPr>
        <p:spPr bwMode="auto">
          <a:xfrm>
            <a:off x="6734175" y="5133975"/>
            <a:ext cx="361315" cy="574675"/>
          </a:xfrm>
          <a:custGeom>
            <a:avLst/>
            <a:gdLst>
              <a:gd name="T0" fmla="*/ 96 w 96"/>
              <a:gd name="T1" fmla="*/ 48 h 156"/>
              <a:gd name="T2" fmla="*/ 48 w 96"/>
              <a:gd name="T3" fmla="*/ 0 h 156"/>
              <a:gd name="T4" fmla="*/ 0 w 96"/>
              <a:gd name="T5" fmla="*/ 48 h 156"/>
              <a:gd name="T6" fmla="*/ 6 w 96"/>
              <a:gd name="T7" fmla="*/ 72 h 156"/>
              <a:gd name="T8" fmla="*/ 6 w 96"/>
              <a:gd name="T9" fmla="*/ 72 h 156"/>
              <a:gd name="T10" fmla="*/ 48 w 96"/>
              <a:gd name="T11" fmla="*/ 156 h 156"/>
              <a:gd name="T12" fmla="*/ 90 w 96"/>
              <a:gd name="T13" fmla="*/ 72 h 156"/>
              <a:gd name="T14" fmla="*/ 90 w 96"/>
              <a:gd name="T15" fmla="*/ 72 h 156"/>
              <a:gd name="T16" fmla="*/ 96 w 96"/>
              <a:gd name="T17" fmla="*/ 48 h 156"/>
              <a:gd name="T18" fmla="*/ 48 w 96"/>
              <a:gd name="T19" fmla="*/ 72 h 156"/>
              <a:gd name="T20" fmla="*/ 24 w 96"/>
              <a:gd name="T21" fmla="*/ 48 h 156"/>
              <a:gd name="T22" fmla="*/ 48 w 96"/>
              <a:gd name="T23" fmla="*/ 24 h 156"/>
              <a:gd name="T24" fmla="*/ 72 w 96"/>
              <a:gd name="T25" fmla="*/ 48 h 156"/>
              <a:gd name="T26" fmla="*/ 48 w 96"/>
              <a:gd name="T27" fmla="*/ 72 h 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96" h="156">
                <a:moveTo>
                  <a:pt x="96" y="48"/>
                </a:moveTo>
                <a:cubicBezTo>
                  <a:pt x="96" y="21"/>
                  <a:pt x="75" y="0"/>
                  <a:pt x="48" y="0"/>
                </a:cubicBezTo>
                <a:cubicBezTo>
                  <a:pt x="21" y="0"/>
                  <a:pt x="0" y="21"/>
                  <a:pt x="0" y="48"/>
                </a:cubicBezTo>
                <a:cubicBezTo>
                  <a:pt x="0" y="57"/>
                  <a:pt x="2" y="65"/>
                  <a:pt x="6" y="72"/>
                </a:cubicBezTo>
                <a:cubicBezTo>
                  <a:pt x="6" y="72"/>
                  <a:pt x="6" y="72"/>
                  <a:pt x="6" y="72"/>
                </a:cubicBezTo>
                <a:cubicBezTo>
                  <a:pt x="48" y="156"/>
                  <a:pt x="48" y="156"/>
                  <a:pt x="48" y="156"/>
                </a:cubicBezTo>
                <a:cubicBezTo>
                  <a:pt x="90" y="72"/>
                  <a:pt x="90" y="72"/>
                  <a:pt x="90" y="72"/>
                </a:cubicBezTo>
                <a:cubicBezTo>
                  <a:pt x="90" y="72"/>
                  <a:pt x="90" y="72"/>
                  <a:pt x="90" y="72"/>
                </a:cubicBezTo>
                <a:cubicBezTo>
                  <a:pt x="94" y="65"/>
                  <a:pt x="96" y="57"/>
                  <a:pt x="96" y="48"/>
                </a:cubicBezTo>
                <a:moveTo>
                  <a:pt x="48" y="72"/>
                </a:moveTo>
                <a:cubicBezTo>
                  <a:pt x="35" y="72"/>
                  <a:pt x="24" y="61"/>
                  <a:pt x="24" y="48"/>
                </a:cubicBezTo>
                <a:cubicBezTo>
                  <a:pt x="24" y="35"/>
                  <a:pt x="35" y="24"/>
                  <a:pt x="48" y="24"/>
                </a:cubicBezTo>
                <a:cubicBezTo>
                  <a:pt x="61" y="24"/>
                  <a:pt x="72" y="35"/>
                  <a:pt x="72" y="48"/>
                </a:cubicBezTo>
                <a:cubicBezTo>
                  <a:pt x="72" y="61"/>
                  <a:pt x="61" y="72"/>
                  <a:pt x="48" y="72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/>
          <a:lstStyle/>
          <a:p>
            <a:pPr defTabSz="68516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>
              <a:latin typeface="+mn-lt"/>
              <a:ea typeface="+mn-ea"/>
            </a:endParaRPr>
          </a:p>
        </p:txBody>
      </p:sp>
      <p:sp>
        <p:nvSpPr>
          <p:cNvPr id="5" name="Freeform 17"/>
          <p:cNvSpPr>
            <a:spLocks noEditPoints="1"/>
          </p:cNvSpPr>
          <p:nvPr/>
        </p:nvSpPr>
        <p:spPr bwMode="auto">
          <a:xfrm>
            <a:off x="8728710" y="5133975"/>
            <a:ext cx="361315" cy="574675"/>
          </a:xfrm>
          <a:custGeom>
            <a:avLst/>
            <a:gdLst>
              <a:gd name="T0" fmla="*/ 96 w 96"/>
              <a:gd name="T1" fmla="*/ 48 h 156"/>
              <a:gd name="T2" fmla="*/ 48 w 96"/>
              <a:gd name="T3" fmla="*/ 0 h 156"/>
              <a:gd name="T4" fmla="*/ 0 w 96"/>
              <a:gd name="T5" fmla="*/ 48 h 156"/>
              <a:gd name="T6" fmla="*/ 6 w 96"/>
              <a:gd name="T7" fmla="*/ 72 h 156"/>
              <a:gd name="T8" fmla="*/ 6 w 96"/>
              <a:gd name="T9" fmla="*/ 72 h 156"/>
              <a:gd name="T10" fmla="*/ 48 w 96"/>
              <a:gd name="T11" fmla="*/ 156 h 156"/>
              <a:gd name="T12" fmla="*/ 90 w 96"/>
              <a:gd name="T13" fmla="*/ 72 h 156"/>
              <a:gd name="T14" fmla="*/ 90 w 96"/>
              <a:gd name="T15" fmla="*/ 72 h 156"/>
              <a:gd name="T16" fmla="*/ 96 w 96"/>
              <a:gd name="T17" fmla="*/ 48 h 156"/>
              <a:gd name="T18" fmla="*/ 48 w 96"/>
              <a:gd name="T19" fmla="*/ 72 h 156"/>
              <a:gd name="T20" fmla="*/ 24 w 96"/>
              <a:gd name="T21" fmla="*/ 48 h 156"/>
              <a:gd name="T22" fmla="*/ 48 w 96"/>
              <a:gd name="T23" fmla="*/ 24 h 156"/>
              <a:gd name="T24" fmla="*/ 72 w 96"/>
              <a:gd name="T25" fmla="*/ 48 h 156"/>
              <a:gd name="T26" fmla="*/ 48 w 96"/>
              <a:gd name="T27" fmla="*/ 72 h 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96" h="156">
                <a:moveTo>
                  <a:pt x="96" y="48"/>
                </a:moveTo>
                <a:cubicBezTo>
                  <a:pt x="96" y="21"/>
                  <a:pt x="75" y="0"/>
                  <a:pt x="48" y="0"/>
                </a:cubicBezTo>
                <a:cubicBezTo>
                  <a:pt x="21" y="0"/>
                  <a:pt x="0" y="21"/>
                  <a:pt x="0" y="48"/>
                </a:cubicBezTo>
                <a:cubicBezTo>
                  <a:pt x="0" y="57"/>
                  <a:pt x="2" y="65"/>
                  <a:pt x="6" y="72"/>
                </a:cubicBezTo>
                <a:cubicBezTo>
                  <a:pt x="6" y="72"/>
                  <a:pt x="6" y="72"/>
                  <a:pt x="6" y="72"/>
                </a:cubicBezTo>
                <a:cubicBezTo>
                  <a:pt x="48" y="156"/>
                  <a:pt x="48" y="156"/>
                  <a:pt x="48" y="156"/>
                </a:cubicBezTo>
                <a:cubicBezTo>
                  <a:pt x="90" y="72"/>
                  <a:pt x="90" y="72"/>
                  <a:pt x="90" y="72"/>
                </a:cubicBezTo>
                <a:cubicBezTo>
                  <a:pt x="90" y="72"/>
                  <a:pt x="90" y="72"/>
                  <a:pt x="90" y="72"/>
                </a:cubicBezTo>
                <a:cubicBezTo>
                  <a:pt x="94" y="65"/>
                  <a:pt x="96" y="57"/>
                  <a:pt x="96" y="48"/>
                </a:cubicBezTo>
                <a:moveTo>
                  <a:pt x="48" y="72"/>
                </a:moveTo>
                <a:cubicBezTo>
                  <a:pt x="35" y="72"/>
                  <a:pt x="24" y="61"/>
                  <a:pt x="24" y="48"/>
                </a:cubicBezTo>
                <a:cubicBezTo>
                  <a:pt x="24" y="35"/>
                  <a:pt x="35" y="24"/>
                  <a:pt x="48" y="24"/>
                </a:cubicBezTo>
                <a:cubicBezTo>
                  <a:pt x="61" y="24"/>
                  <a:pt x="72" y="35"/>
                  <a:pt x="72" y="48"/>
                </a:cubicBezTo>
                <a:cubicBezTo>
                  <a:pt x="72" y="61"/>
                  <a:pt x="61" y="72"/>
                  <a:pt x="48" y="72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/>
          <a:lstStyle/>
          <a:p>
            <a:pPr defTabSz="68516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>
              <a:latin typeface="+mn-lt"/>
              <a:ea typeface="+mn-ea"/>
            </a:endParaRPr>
          </a:p>
        </p:txBody>
      </p:sp>
      <p:sp>
        <p:nvSpPr>
          <p:cNvPr id="9" name="TextBox 24"/>
          <p:cNvSpPr txBox="1"/>
          <p:nvPr/>
        </p:nvSpPr>
        <p:spPr>
          <a:xfrm>
            <a:off x="7095619" y="5208556"/>
            <a:ext cx="1427480" cy="3194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请在此输入文字</a:t>
            </a:r>
          </a:p>
        </p:txBody>
      </p:sp>
      <p:sp>
        <p:nvSpPr>
          <p:cNvPr id="10" name="TextBox 24"/>
          <p:cNvSpPr txBox="1"/>
          <p:nvPr/>
        </p:nvSpPr>
        <p:spPr>
          <a:xfrm>
            <a:off x="9090154" y="5208556"/>
            <a:ext cx="1427480" cy="3194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请在此输入文字</a:t>
            </a:r>
          </a:p>
        </p:txBody>
      </p:sp>
    </p:spTree>
  </p:cSld>
  <p:clrMapOvr>
    <a:masterClrMapping/>
  </p:clrMapOvr>
  <p:transition spd="slow" advClick="0" advTm="3000">
    <p:rand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图片 32" descr="C:\Users\zengfuqiang\Desktop\timgNKTQH293.jpgtimgNKTQH293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4284345" y="1658620"/>
            <a:ext cx="7073900" cy="40290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PA_矩形 9"/>
          <p:cNvSpPr/>
          <p:nvPr>
            <p:custDataLst>
              <p:tags r:id="rId1"/>
            </p:custDataLst>
          </p:nvPr>
        </p:nvSpPr>
        <p:spPr>
          <a:xfrm>
            <a:off x="8356600" y="1658303"/>
            <a:ext cx="3835400" cy="40290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13" name="矩形 12"/>
          <p:cNvSpPr/>
          <p:nvPr/>
        </p:nvSpPr>
        <p:spPr>
          <a:xfrm>
            <a:off x="864235" y="360680"/>
            <a:ext cx="1960880" cy="4178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请在此输入标题</a:t>
            </a:r>
          </a:p>
        </p:txBody>
      </p:sp>
      <p:sp>
        <p:nvSpPr>
          <p:cNvPr id="8" name="TextBox 24"/>
          <p:cNvSpPr txBox="1"/>
          <p:nvPr/>
        </p:nvSpPr>
        <p:spPr>
          <a:xfrm>
            <a:off x="9412734" y="4440841"/>
            <a:ext cx="1427480" cy="3194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请在此输入文字</a:t>
            </a:r>
          </a:p>
        </p:txBody>
      </p:sp>
      <p:sp>
        <p:nvSpPr>
          <p:cNvPr id="2" name="TextBox 23"/>
          <p:cNvSpPr txBox="1"/>
          <p:nvPr/>
        </p:nvSpPr>
        <p:spPr>
          <a:xfrm>
            <a:off x="334010" y="2303780"/>
            <a:ext cx="3791585" cy="1188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欧美风商务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模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板第一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PPT-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第一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坚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持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创新请输入文字内容欧美风商务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模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板第一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PPT-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第一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坚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持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创新请输入文字内容欧美风商务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模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板第一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PPT-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第一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坚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持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创新请输入文字内容</a:t>
            </a:r>
          </a:p>
        </p:txBody>
      </p:sp>
      <p:sp>
        <p:nvSpPr>
          <p:cNvPr id="3" name="TextBox 24"/>
          <p:cNvSpPr txBox="1"/>
          <p:nvPr/>
        </p:nvSpPr>
        <p:spPr>
          <a:xfrm>
            <a:off x="334139" y="1999266"/>
            <a:ext cx="1427480" cy="3194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请在此输入文字</a:t>
            </a:r>
          </a:p>
        </p:txBody>
      </p:sp>
      <p:sp>
        <p:nvSpPr>
          <p:cNvPr id="4" name="TextBox 23"/>
          <p:cNvSpPr txBox="1"/>
          <p:nvPr/>
        </p:nvSpPr>
        <p:spPr>
          <a:xfrm>
            <a:off x="334010" y="4005580"/>
            <a:ext cx="3791585" cy="1188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欧美风商务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模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板第一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PPT-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第一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坚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持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创新请输入文字内容欧美风商务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模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板第一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PPT-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第一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坚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持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创新请输入文字内容欧美风商务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模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板第一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PPT-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第一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坚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持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创新请输入文字内容</a:t>
            </a:r>
          </a:p>
        </p:txBody>
      </p:sp>
      <p:sp>
        <p:nvSpPr>
          <p:cNvPr id="5" name="TextBox 24"/>
          <p:cNvSpPr txBox="1"/>
          <p:nvPr/>
        </p:nvSpPr>
        <p:spPr>
          <a:xfrm>
            <a:off x="334139" y="3701066"/>
            <a:ext cx="1427480" cy="3194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请在此输入文字</a:t>
            </a:r>
          </a:p>
        </p:txBody>
      </p:sp>
      <p:sp>
        <p:nvSpPr>
          <p:cNvPr id="431" name="Freeform 84"/>
          <p:cNvSpPr>
            <a:spLocks noEditPoints="1"/>
          </p:cNvSpPr>
          <p:nvPr/>
        </p:nvSpPr>
        <p:spPr bwMode="auto">
          <a:xfrm>
            <a:off x="9560560" y="2512695"/>
            <a:ext cx="1131570" cy="1324610"/>
          </a:xfrm>
          <a:custGeom>
            <a:avLst/>
            <a:gdLst>
              <a:gd name="T0" fmla="*/ 104 w 154"/>
              <a:gd name="T1" fmla="*/ 69 h 144"/>
              <a:gd name="T2" fmla="*/ 115 w 154"/>
              <a:gd name="T3" fmla="*/ 66 h 144"/>
              <a:gd name="T4" fmla="*/ 149 w 154"/>
              <a:gd name="T5" fmla="*/ 6 h 144"/>
              <a:gd name="T6" fmla="*/ 129 w 154"/>
              <a:gd name="T7" fmla="*/ 6 h 144"/>
              <a:gd name="T8" fmla="*/ 119 w 154"/>
              <a:gd name="T9" fmla="*/ 6 h 144"/>
              <a:gd name="T10" fmla="*/ 119 w 154"/>
              <a:gd name="T11" fmla="*/ 0 h 144"/>
              <a:gd name="T12" fmla="*/ 35 w 154"/>
              <a:gd name="T13" fmla="*/ 0 h 144"/>
              <a:gd name="T14" fmla="*/ 35 w 154"/>
              <a:gd name="T15" fmla="*/ 6 h 144"/>
              <a:gd name="T16" fmla="*/ 25 w 154"/>
              <a:gd name="T17" fmla="*/ 6 h 144"/>
              <a:gd name="T18" fmla="*/ 5 w 154"/>
              <a:gd name="T19" fmla="*/ 6 h 144"/>
              <a:gd name="T20" fmla="*/ 39 w 154"/>
              <a:gd name="T21" fmla="*/ 66 h 144"/>
              <a:gd name="T22" fmla="*/ 50 w 154"/>
              <a:gd name="T23" fmla="*/ 69 h 144"/>
              <a:gd name="T24" fmla="*/ 71 w 154"/>
              <a:gd name="T25" fmla="*/ 83 h 144"/>
              <a:gd name="T26" fmla="*/ 71 w 154"/>
              <a:gd name="T27" fmla="*/ 126 h 144"/>
              <a:gd name="T28" fmla="*/ 35 w 154"/>
              <a:gd name="T29" fmla="*/ 144 h 144"/>
              <a:gd name="T30" fmla="*/ 119 w 154"/>
              <a:gd name="T31" fmla="*/ 144 h 144"/>
              <a:gd name="T32" fmla="*/ 83 w 154"/>
              <a:gd name="T33" fmla="*/ 126 h 144"/>
              <a:gd name="T34" fmla="*/ 83 w 154"/>
              <a:gd name="T35" fmla="*/ 83 h 144"/>
              <a:gd name="T36" fmla="*/ 104 w 154"/>
              <a:gd name="T37" fmla="*/ 69 h 144"/>
              <a:gd name="T38" fmla="*/ 119 w 154"/>
              <a:gd name="T39" fmla="*/ 26 h 144"/>
              <a:gd name="T40" fmla="*/ 119 w 154"/>
              <a:gd name="T41" fmla="*/ 12 h 144"/>
              <a:gd name="T42" fmla="*/ 129 w 154"/>
              <a:gd name="T43" fmla="*/ 12 h 144"/>
              <a:gd name="T44" fmla="*/ 143 w 154"/>
              <a:gd name="T45" fmla="*/ 12 h 144"/>
              <a:gd name="T46" fmla="*/ 113 w 154"/>
              <a:gd name="T47" fmla="*/ 60 h 144"/>
              <a:gd name="T48" fmla="*/ 109 w 154"/>
              <a:gd name="T49" fmla="*/ 62 h 144"/>
              <a:gd name="T50" fmla="*/ 119 w 154"/>
              <a:gd name="T51" fmla="*/ 26 h 144"/>
              <a:gd name="T52" fmla="*/ 41 w 154"/>
              <a:gd name="T53" fmla="*/ 60 h 144"/>
              <a:gd name="T54" fmla="*/ 11 w 154"/>
              <a:gd name="T55" fmla="*/ 12 h 144"/>
              <a:gd name="T56" fmla="*/ 25 w 154"/>
              <a:gd name="T57" fmla="*/ 12 h 144"/>
              <a:gd name="T58" fmla="*/ 35 w 154"/>
              <a:gd name="T59" fmla="*/ 12 h 144"/>
              <a:gd name="T60" fmla="*/ 35 w 154"/>
              <a:gd name="T61" fmla="*/ 26 h 144"/>
              <a:gd name="T62" fmla="*/ 45 w 154"/>
              <a:gd name="T63" fmla="*/ 62 h 144"/>
              <a:gd name="T64" fmla="*/ 41 w 154"/>
              <a:gd name="T65" fmla="*/ 60 h 144"/>
              <a:gd name="T66" fmla="*/ 77 w 154"/>
              <a:gd name="T67" fmla="*/ 53 h 144"/>
              <a:gd name="T68" fmla="*/ 58 w 154"/>
              <a:gd name="T69" fmla="*/ 66 h 144"/>
              <a:gd name="T70" fmla="*/ 65 w 154"/>
              <a:gd name="T71" fmla="*/ 44 h 144"/>
              <a:gd name="T72" fmla="*/ 47 w 154"/>
              <a:gd name="T73" fmla="*/ 31 h 144"/>
              <a:gd name="T74" fmla="*/ 70 w 154"/>
              <a:gd name="T75" fmla="*/ 30 h 144"/>
              <a:gd name="T76" fmla="*/ 77 w 154"/>
              <a:gd name="T77" fmla="*/ 9 h 144"/>
              <a:gd name="T78" fmla="*/ 84 w 154"/>
              <a:gd name="T79" fmla="*/ 30 h 144"/>
              <a:gd name="T80" fmla="*/ 107 w 154"/>
              <a:gd name="T81" fmla="*/ 31 h 144"/>
              <a:gd name="T82" fmla="*/ 89 w 154"/>
              <a:gd name="T83" fmla="*/ 44 h 144"/>
              <a:gd name="T84" fmla="*/ 96 w 154"/>
              <a:gd name="T85" fmla="*/ 66 h 144"/>
              <a:gd name="T86" fmla="*/ 77 w 154"/>
              <a:gd name="T87" fmla="*/ 53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54" h="144">
                <a:moveTo>
                  <a:pt x="104" y="69"/>
                </a:moveTo>
                <a:cubicBezTo>
                  <a:pt x="107" y="69"/>
                  <a:pt x="110" y="68"/>
                  <a:pt x="115" y="66"/>
                </a:cubicBezTo>
                <a:cubicBezTo>
                  <a:pt x="154" y="54"/>
                  <a:pt x="149" y="6"/>
                  <a:pt x="149" y="6"/>
                </a:cubicBezTo>
                <a:cubicBezTo>
                  <a:pt x="129" y="6"/>
                  <a:pt x="129" y="6"/>
                  <a:pt x="129" y="6"/>
                </a:cubicBezTo>
                <a:cubicBezTo>
                  <a:pt x="119" y="6"/>
                  <a:pt x="119" y="6"/>
                  <a:pt x="119" y="6"/>
                </a:cubicBezTo>
                <a:cubicBezTo>
                  <a:pt x="119" y="0"/>
                  <a:pt x="119" y="0"/>
                  <a:pt x="119" y="0"/>
                </a:cubicBezTo>
                <a:cubicBezTo>
                  <a:pt x="35" y="0"/>
                  <a:pt x="35" y="0"/>
                  <a:pt x="35" y="0"/>
                </a:cubicBezTo>
                <a:cubicBezTo>
                  <a:pt x="35" y="6"/>
                  <a:pt x="35" y="6"/>
                  <a:pt x="35" y="6"/>
                </a:cubicBezTo>
                <a:cubicBezTo>
                  <a:pt x="25" y="6"/>
                  <a:pt x="25" y="6"/>
                  <a:pt x="25" y="6"/>
                </a:cubicBezTo>
                <a:cubicBezTo>
                  <a:pt x="5" y="6"/>
                  <a:pt x="5" y="6"/>
                  <a:pt x="5" y="6"/>
                </a:cubicBezTo>
                <a:cubicBezTo>
                  <a:pt x="5" y="6"/>
                  <a:pt x="0" y="54"/>
                  <a:pt x="39" y="66"/>
                </a:cubicBezTo>
                <a:cubicBezTo>
                  <a:pt x="43" y="67"/>
                  <a:pt x="47" y="69"/>
                  <a:pt x="50" y="69"/>
                </a:cubicBezTo>
                <a:cubicBezTo>
                  <a:pt x="56" y="76"/>
                  <a:pt x="63" y="82"/>
                  <a:pt x="71" y="83"/>
                </a:cubicBezTo>
                <a:cubicBezTo>
                  <a:pt x="71" y="126"/>
                  <a:pt x="71" y="126"/>
                  <a:pt x="71" y="126"/>
                </a:cubicBezTo>
                <a:cubicBezTo>
                  <a:pt x="51" y="127"/>
                  <a:pt x="35" y="135"/>
                  <a:pt x="35" y="144"/>
                </a:cubicBezTo>
                <a:cubicBezTo>
                  <a:pt x="119" y="144"/>
                  <a:pt x="119" y="144"/>
                  <a:pt x="119" y="144"/>
                </a:cubicBezTo>
                <a:cubicBezTo>
                  <a:pt x="119" y="135"/>
                  <a:pt x="103" y="127"/>
                  <a:pt x="83" y="126"/>
                </a:cubicBezTo>
                <a:cubicBezTo>
                  <a:pt x="83" y="83"/>
                  <a:pt x="83" y="83"/>
                  <a:pt x="83" y="83"/>
                </a:cubicBezTo>
                <a:cubicBezTo>
                  <a:pt x="91" y="82"/>
                  <a:pt x="98" y="77"/>
                  <a:pt x="104" y="69"/>
                </a:cubicBezTo>
                <a:moveTo>
                  <a:pt x="119" y="26"/>
                </a:moveTo>
                <a:cubicBezTo>
                  <a:pt x="119" y="12"/>
                  <a:pt x="119" y="12"/>
                  <a:pt x="119" y="12"/>
                </a:cubicBezTo>
                <a:cubicBezTo>
                  <a:pt x="129" y="12"/>
                  <a:pt x="129" y="12"/>
                  <a:pt x="129" y="12"/>
                </a:cubicBezTo>
                <a:cubicBezTo>
                  <a:pt x="143" y="12"/>
                  <a:pt x="143" y="12"/>
                  <a:pt x="143" y="12"/>
                </a:cubicBezTo>
                <a:cubicBezTo>
                  <a:pt x="143" y="24"/>
                  <a:pt x="140" y="52"/>
                  <a:pt x="113" y="60"/>
                </a:cubicBezTo>
                <a:cubicBezTo>
                  <a:pt x="112" y="61"/>
                  <a:pt x="111" y="61"/>
                  <a:pt x="109" y="62"/>
                </a:cubicBezTo>
                <a:cubicBezTo>
                  <a:pt x="115" y="51"/>
                  <a:pt x="119" y="38"/>
                  <a:pt x="119" y="26"/>
                </a:cubicBezTo>
                <a:close/>
                <a:moveTo>
                  <a:pt x="41" y="60"/>
                </a:moveTo>
                <a:cubicBezTo>
                  <a:pt x="14" y="52"/>
                  <a:pt x="11" y="24"/>
                  <a:pt x="11" y="12"/>
                </a:cubicBezTo>
                <a:cubicBezTo>
                  <a:pt x="25" y="12"/>
                  <a:pt x="25" y="12"/>
                  <a:pt x="25" y="12"/>
                </a:cubicBezTo>
                <a:cubicBezTo>
                  <a:pt x="35" y="12"/>
                  <a:pt x="35" y="12"/>
                  <a:pt x="35" y="12"/>
                </a:cubicBezTo>
                <a:cubicBezTo>
                  <a:pt x="35" y="26"/>
                  <a:pt x="35" y="26"/>
                  <a:pt x="35" y="26"/>
                </a:cubicBezTo>
                <a:cubicBezTo>
                  <a:pt x="35" y="38"/>
                  <a:pt x="39" y="51"/>
                  <a:pt x="45" y="62"/>
                </a:cubicBezTo>
                <a:cubicBezTo>
                  <a:pt x="43" y="61"/>
                  <a:pt x="42" y="61"/>
                  <a:pt x="41" y="60"/>
                </a:cubicBezTo>
                <a:moveTo>
                  <a:pt x="77" y="53"/>
                </a:moveTo>
                <a:cubicBezTo>
                  <a:pt x="58" y="66"/>
                  <a:pt x="58" y="66"/>
                  <a:pt x="58" y="66"/>
                </a:cubicBezTo>
                <a:cubicBezTo>
                  <a:pt x="65" y="44"/>
                  <a:pt x="65" y="44"/>
                  <a:pt x="65" y="44"/>
                </a:cubicBezTo>
                <a:cubicBezTo>
                  <a:pt x="47" y="31"/>
                  <a:pt x="47" y="31"/>
                  <a:pt x="47" y="31"/>
                </a:cubicBezTo>
                <a:cubicBezTo>
                  <a:pt x="70" y="30"/>
                  <a:pt x="70" y="30"/>
                  <a:pt x="70" y="30"/>
                </a:cubicBezTo>
                <a:cubicBezTo>
                  <a:pt x="77" y="9"/>
                  <a:pt x="77" y="9"/>
                  <a:pt x="77" y="9"/>
                </a:cubicBezTo>
                <a:cubicBezTo>
                  <a:pt x="84" y="30"/>
                  <a:pt x="84" y="30"/>
                  <a:pt x="84" y="30"/>
                </a:cubicBezTo>
                <a:cubicBezTo>
                  <a:pt x="107" y="31"/>
                  <a:pt x="107" y="31"/>
                  <a:pt x="107" y="31"/>
                </a:cubicBezTo>
                <a:cubicBezTo>
                  <a:pt x="89" y="44"/>
                  <a:pt x="89" y="44"/>
                  <a:pt x="89" y="44"/>
                </a:cubicBezTo>
                <a:cubicBezTo>
                  <a:pt x="96" y="66"/>
                  <a:pt x="96" y="66"/>
                  <a:pt x="96" y="66"/>
                </a:cubicBezTo>
                <a:lnTo>
                  <a:pt x="77" y="5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pPr defTabSz="68516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>
              <a:latin typeface="+mn-lt"/>
              <a:ea typeface="+mn-ea"/>
            </a:endParaRPr>
          </a:p>
        </p:txBody>
      </p:sp>
    </p:spTree>
  </p:cSld>
  <p:clrMapOvr>
    <a:masterClrMapping/>
  </p:clrMapOvr>
  <p:transition advClick="0" advTm="200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C:\Users\zengfuqiang\Desktop\1488789243593.jpg1488789243593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9228455" y="1259205"/>
            <a:ext cx="2138680" cy="2014220"/>
          </a:xfrm>
          <a:prstGeom prst="ellipse">
            <a:avLst/>
          </a:prstGeom>
        </p:spPr>
      </p:pic>
      <p:cxnSp>
        <p:nvCxnSpPr>
          <p:cNvPr id="15" name="直接连接符 14"/>
          <p:cNvCxnSpPr/>
          <p:nvPr/>
        </p:nvCxnSpPr>
        <p:spPr>
          <a:xfrm>
            <a:off x="1190943" y="1445578"/>
            <a:ext cx="531813" cy="0"/>
          </a:xfrm>
          <a:prstGeom prst="line">
            <a:avLst/>
          </a:prstGeom>
          <a:ln w="539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 descr="C:\Users\zengfuqiang\Desktop\timgMZ3KOETM.jpgtimgMZ3KOETM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130300" y="3733800"/>
            <a:ext cx="9987915" cy="2438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" name="矩形 12"/>
          <p:cNvSpPr/>
          <p:nvPr/>
        </p:nvSpPr>
        <p:spPr>
          <a:xfrm>
            <a:off x="864235" y="360680"/>
            <a:ext cx="1960880" cy="4178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请在此输入标题</a:t>
            </a:r>
          </a:p>
        </p:txBody>
      </p:sp>
      <p:sp>
        <p:nvSpPr>
          <p:cNvPr id="4" name="TextBox 23"/>
          <p:cNvSpPr txBox="1"/>
          <p:nvPr/>
        </p:nvSpPr>
        <p:spPr>
          <a:xfrm>
            <a:off x="1130300" y="1932305"/>
            <a:ext cx="3791585" cy="1188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欧美风商务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模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板第一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PPT-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第一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坚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持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创新请输入文字内容欧美风商务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模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板第一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PPT-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第一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坚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持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创新请输入文字内容欧美风商务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模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板第一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PPT-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第一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坚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持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创新请输入文字内容</a:t>
            </a:r>
          </a:p>
        </p:txBody>
      </p:sp>
      <p:sp>
        <p:nvSpPr>
          <p:cNvPr id="7" name="TextBox 24"/>
          <p:cNvSpPr txBox="1"/>
          <p:nvPr/>
        </p:nvSpPr>
        <p:spPr>
          <a:xfrm>
            <a:off x="1130429" y="1627791"/>
            <a:ext cx="1427480" cy="3194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请在此输入文字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5275263" y="1430973"/>
            <a:ext cx="531813" cy="0"/>
          </a:xfrm>
          <a:prstGeom prst="line">
            <a:avLst/>
          </a:prstGeom>
          <a:ln w="539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23"/>
          <p:cNvSpPr txBox="1"/>
          <p:nvPr/>
        </p:nvSpPr>
        <p:spPr>
          <a:xfrm>
            <a:off x="5214620" y="1917700"/>
            <a:ext cx="3791585" cy="1188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欧美风商务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模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板第一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PPT-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第一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坚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持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创新请输入文字内容欧美风商务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模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板第一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PPT-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第一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坚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持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创新请输入文字内容欧美风商务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模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板第一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PPT-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第一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坚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持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创新请输入文字内容</a:t>
            </a:r>
          </a:p>
        </p:txBody>
      </p:sp>
      <p:sp>
        <p:nvSpPr>
          <p:cNvPr id="10" name="TextBox 24"/>
          <p:cNvSpPr txBox="1"/>
          <p:nvPr/>
        </p:nvSpPr>
        <p:spPr>
          <a:xfrm>
            <a:off x="5214749" y="1613186"/>
            <a:ext cx="1427480" cy="3194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请在此输入文字</a:t>
            </a:r>
          </a:p>
        </p:txBody>
      </p:sp>
    </p:spTree>
  </p:cSld>
  <p:clrMapOvr>
    <a:masterClrMapping/>
  </p:clrMapOvr>
  <p:transition spd="slow" advClick="0" advTm="300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485900" y="1836738"/>
            <a:ext cx="3581400" cy="3581400"/>
            <a:chOff x="7597226" y="2609850"/>
            <a:chExt cx="3581950" cy="3581950"/>
          </a:xfrm>
        </p:grpSpPr>
        <p:pic>
          <p:nvPicPr>
            <p:cNvPr id="28" name="图片 27"/>
            <p:cNvPicPr>
              <a:picLocks noChangeAspect="1"/>
            </p:cNvPicPr>
            <p:nvPr/>
          </p:nvPicPr>
          <p:blipFill rotWithShape="1">
            <a:blip r:embed="rId3" cstate="email"/>
            <a:srcRect/>
            <a:stretch>
              <a:fillRect/>
            </a:stretch>
          </p:blipFill>
          <p:spPr>
            <a:xfrm>
              <a:off x="7677869" y="2685677"/>
              <a:ext cx="3366000" cy="3366000"/>
            </a:xfrm>
            <a:prstGeom prst="ellipse">
              <a:avLst/>
            </a:prstGeom>
            <a:ln w="225425">
              <a:solidFill>
                <a:schemeClr val="bg1">
                  <a:lumMod val="95000"/>
                </a:schemeClr>
              </a:solidFill>
            </a:ln>
          </p:spPr>
        </p:pic>
        <p:sp>
          <p:nvSpPr>
            <p:cNvPr id="2" name="椭圆 1"/>
            <p:cNvSpPr/>
            <p:nvPr/>
          </p:nvSpPr>
          <p:spPr>
            <a:xfrm>
              <a:off x="7597226" y="2609850"/>
              <a:ext cx="3581950" cy="3581950"/>
            </a:xfrm>
            <a:prstGeom prst="ellipse">
              <a:avLst/>
            </a:prstGeom>
            <a:noFill/>
            <a:ln w="952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/>
            </a:p>
          </p:txBody>
        </p:sp>
      </p:grpSp>
      <p:sp>
        <p:nvSpPr>
          <p:cNvPr id="6" name="椭圆 5"/>
          <p:cNvSpPr/>
          <p:nvPr/>
        </p:nvSpPr>
        <p:spPr>
          <a:xfrm>
            <a:off x="1532890" y="1910715"/>
            <a:ext cx="3432810" cy="3366135"/>
          </a:xfrm>
          <a:prstGeom prst="ellipse">
            <a:avLst/>
          </a:prstGeom>
          <a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6713538" y="1638300"/>
            <a:ext cx="5487988" cy="5489575"/>
          </a:xfrm>
          <a:prstGeom prst="ellipse">
            <a:avLst/>
          </a:prstGeom>
          <a:noFill/>
          <a:ln>
            <a:solidFill>
              <a:schemeClr val="bg1">
                <a:lumMod val="95000"/>
                <a:alpha val="5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3" name="椭圆 2"/>
          <p:cNvSpPr/>
          <p:nvPr/>
        </p:nvSpPr>
        <p:spPr>
          <a:xfrm>
            <a:off x="7194550" y="2120900"/>
            <a:ext cx="4494213" cy="4495800"/>
          </a:xfrm>
          <a:prstGeom prst="ellipse">
            <a:avLst/>
          </a:prstGeom>
          <a:noFill/>
          <a:ln>
            <a:solidFill>
              <a:schemeClr val="bg1">
                <a:lumMod val="95000"/>
                <a:alpha val="7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5" name="椭圆 4"/>
          <p:cNvSpPr/>
          <p:nvPr/>
        </p:nvSpPr>
        <p:spPr>
          <a:xfrm>
            <a:off x="4702175" y="2259013"/>
            <a:ext cx="677863" cy="704850"/>
          </a:xfrm>
          <a:prstGeom prst="ellipse">
            <a:avLst/>
          </a:prstGeom>
          <a:solidFill>
            <a:srgbClr val="D9D9D9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59" name="Oval 58"/>
          <p:cNvSpPr/>
          <p:nvPr/>
        </p:nvSpPr>
        <p:spPr>
          <a:xfrm>
            <a:off x="4156075" y="1638300"/>
            <a:ext cx="1082675" cy="1084263"/>
          </a:xfrm>
          <a:prstGeom prst="ellipse">
            <a:avLst/>
          </a:prstGeom>
          <a:solidFill>
            <a:srgbClr val="FFC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en-US" strike="noStrike" noProof="1"/>
          </a:p>
        </p:txBody>
      </p:sp>
      <p:sp>
        <p:nvSpPr>
          <p:cNvPr id="61" name="Oval 60"/>
          <p:cNvSpPr/>
          <p:nvPr/>
        </p:nvSpPr>
        <p:spPr>
          <a:xfrm>
            <a:off x="1565275" y="4225925"/>
            <a:ext cx="708025" cy="706438"/>
          </a:xfrm>
          <a:prstGeom prst="ellipse">
            <a:avLst/>
          </a:prstGeom>
          <a:solidFill>
            <a:schemeClr val="accent4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en-US" strike="noStrike" noProof="1"/>
          </a:p>
        </p:txBody>
      </p:sp>
      <p:sp>
        <p:nvSpPr>
          <p:cNvPr id="63" name="Oval 62"/>
          <p:cNvSpPr/>
          <p:nvPr/>
        </p:nvSpPr>
        <p:spPr>
          <a:xfrm>
            <a:off x="1385888" y="4073525"/>
            <a:ext cx="461963" cy="461963"/>
          </a:xfrm>
          <a:prstGeom prst="ellipse">
            <a:avLst/>
          </a:prstGeom>
          <a:solidFill>
            <a:srgbClr val="D9D9D9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en-US" strike="noStrike" noProof="1"/>
          </a:p>
        </p:txBody>
      </p:sp>
      <p:sp>
        <p:nvSpPr>
          <p:cNvPr id="64" name="Oval 63"/>
          <p:cNvSpPr/>
          <p:nvPr/>
        </p:nvSpPr>
        <p:spPr>
          <a:xfrm>
            <a:off x="939800" y="4743450"/>
            <a:ext cx="461963" cy="461963"/>
          </a:xfrm>
          <a:prstGeom prst="ellipse">
            <a:avLst/>
          </a:prstGeom>
          <a:solidFill>
            <a:srgbClr val="D9D9D9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en-US" strike="noStrike" noProof="1"/>
          </a:p>
        </p:txBody>
      </p:sp>
      <p:sp>
        <p:nvSpPr>
          <p:cNvPr id="42" name="矩形 41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5826760" y="3705225"/>
            <a:ext cx="4863465" cy="5200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auto"/>
            <a:r>
              <a:rPr lang="en-US" altLang="zh-CN" sz="1400" strike="noStrike" noProof="1">
                <a:solidFill>
                  <a:schemeClr val="tx1">
                    <a:lumMod val="75000"/>
                    <a:lumOff val="25000"/>
                    <a:alpha val="89000"/>
                  </a:schemeClr>
                </a:solidFill>
                <a:latin typeface="+mn-lt"/>
                <a:ea typeface="微软雅黑" panose="020B0503020204020204" charset="-122"/>
                <a:cs typeface="+mn-cs"/>
                <a:sym typeface="+mn-ea"/>
              </a:rPr>
              <a:t>Don't aim for success if you want it; just do what you love and believe in, and it will come naturally.</a:t>
            </a:r>
            <a:endParaRPr lang="zh-CN" altLang="en-US" sz="1400" strike="noStrike" noProof="1">
              <a:solidFill>
                <a:schemeClr val="tx2"/>
              </a:solidFill>
              <a:cs typeface="+mn-ea"/>
              <a:sym typeface="+mn-lt"/>
            </a:endParaRPr>
          </a:p>
        </p:txBody>
      </p:sp>
      <p:sp>
        <p:nvSpPr>
          <p:cNvPr id="7180" name="文本框 5"/>
          <p:cNvSpPr txBox="1"/>
          <p:nvPr/>
        </p:nvSpPr>
        <p:spPr>
          <a:xfrm>
            <a:off x="5816600" y="2889250"/>
            <a:ext cx="6729413" cy="74358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/>
            <a:r>
              <a:rPr lang="en-US" altLang="zh-CN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03</a:t>
            </a:r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请输入第一章标题</a:t>
            </a:r>
          </a:p>
        </p:txBody>
      </p:sp>
    </p:spTree>
  </p:cSld>
  <p:clrMapOvr>
    <a:masterClrMapping/>
  </p:clrMapOvr>
  <p:transition advClick="0" advTm="200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autoRev="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11" dur="250" fill="hold"/>
                                        <p:tgtEl>
                                          <p:spTgt spid="4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bldLvl="0" animBg="1"/>
      <p:bldP spid="3" grpId="0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5963920" y="2037715"/>
            <a:ext cx="2401570" cy="2306320"/>
          </a:xfrm>
          <a:prstGeom prst="teardrop">
            <a:avLst/>
          </a:prstGeom>
          <a:solidFill>
            <a:schemeClr val="bg1">
              <a:lumMod val="65000"/>
            </a:schemeClr>
          </a:solidFill>
          <a:ln w="28575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algn="ctr"/>
            <a:endParaRPr lang="zh-CN" altLang="en-US" sz="2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Freeform 7"/>
          <p:cNvSpPr/>
          <p:nvPr/>
        </p:nvSpPr>
        <p:spPr bwMode="auto">
          <a:xfrm>
            <a:off x="8661077" y="2037196"/>
            <a:ext cx="2403475" cy="2233613"/>
          </a:xfrm>
          <a:prstGeom prst="teardrop">
            <a:avLst/>
          </a:prstGeom>
          <a:solidFill>
            <a:schemeClr val="accent4"/>
          </a:solidFill>
          <a:ln w="28575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algn="ctr"/>
            <a:endParaRPr lang="zh-CN" altLang="en-US" sz="2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Freeform 8"/>
          <p:cNvSpPr/>
          <p:nvPr/>
        </p:nvSpPr>
        <p:spPr bwMode="auto">
          <a:xfrm>
            <a:off x="7342505" y="3684270"/>
            <a:ext cx="2401570" cy="2366010"/>
          </a:xfrm>
          <a:prstGeom prst="teardrop">
            <a:avLst/>
          </a:prstGeom>
          <a:solidFill>
            <a:schemeClr val="bg1">
              <a:lumMod val="65000"/>
            </a:schemeClr>
          </a:solidFill>
          <a:ln w="28575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algn="ctr"/>
            <a:endParaRPr lang="zh-CN" altLang="en-US" sz="2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6" name="Picture 18" descr="C:\Users\zengfuqiang\Desktop\搜狗截图20170307223411.png搜狗截图20170307223411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93489" y="4405550"/>
            <a:ext cx="1841927" cy="1137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9" descr="C:\Users\zengfuqiang\Desktop\搜狗截图20170307223423.png搜狗截图20170307223423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92780" y="4400550"/>
            <a:ext cx="1784985" cy="1147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864235" y="360680"/>
            <a:ext cx="1960880" cy="4178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请在此输入标题</a:t>
            </a:r>
          </a:p>
        </p:txBody>
      </p:sp>
      <p:sp>
        <p:nvSpPr>
          <p:cNvPr id="3" name="TextBox 23"/>
          <p:cNvSpPr txBox="1"/>
          <p:nvPr/>
        </p:nvSpPr>
        <p:spPr>
          <a:xfrm>
            <a:off x="1186180" y="3388360"/>
            <a:ext cx="3791585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欧美风商务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模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板第一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PPT-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第一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坚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持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创新请输入文字内容欧美风商务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模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板第一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PPT-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第一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坚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持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创新请输入文字内容</a:t>
            </a:r>
          </a:p>
        </p:txBody>
      </p:sp>
      <p:sp>
        <p:nvSpPr>
          <p:cNvPr id="4" name="TextBox 24"/>
          <p:cNvSpPr txBox="1"/>
          <p:nvPr/>
        </p:nvSpPr>
        <p:spPr>
          <a:xfrm>
            <a:off x="1186309" y="3175286"/>
            <a:ext cx="1427480" cy="3194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请在此输入文字</a:t>
            </a:r>
          </a:p>
        </p:txBody>
      </p:sp>
      <p:sp>
        <p:nvSpPr>
          <p:cNvPr id="5" name="TextBox 23"/>
          <p:cNvSpPr txBox="1"/>
          <p:nvPr/>
        </p:nvSpPr>
        <p:spPr>
          <a:xfrm>
            <a:off x="1186180" y="2269490"/>
            <a:ext cx="3791585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欧美风商务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模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板第一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PPT-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第一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坚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持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创新请输入文字内容欧美风商务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模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板第一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PPT-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第一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坚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持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创新请输入文字内容</a:t>
            </a:r>
          </a:p>
        </p:txBody>
      </p:sp>
      <p:sp>
        <p:nvSpPr>
          <p:cNvPr id="19" name="TextBox 24"/>
          <p:cNvSpPr txBox="1"/>
          <p:nvPr/>
        </p:nvSpPr>
        <p:spPr>
          <a:xfrm>
            <a:off x="1186309" y="1964976"/>
            <a:ext cx="1427480" cy="3194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请在此输入文字</a:t>
            </a:r>
          </a:p>
        </p:txBody>
      </p:sp>
      <p:sp>
        <p:nvSpPr>
          <p:cNvPr id="20" name="TextBox 24"/>
          <p:cNvSpPr txBox="1"/>
          <p:nvPr/>
        </p:nvSpPr>
        <p:spPr>
          <a:xfrm>
            <a:off x="6451729" y="3388646"/>
            <a:ext cx="1427480" cy="3194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请在此输入文字</a:t>
            </a:r>
          </a:p>
        </p:txBody>
      </p:sp>
      <p:sp>
        <p:nvSpPr>
          <p:cNvPr id="21" name="TextBox 24"/>
          <p:cNvSpPr txBox="1"/>
          <p:nvPr/>
        </p:nvSpPr>
        <p:spPr>
          <a:xfrm>
            <a:off x="7829679" y="4916456"/>
            <a:ext cx="1427480" cy="3194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请在此输入文字</a:t>
            </a:r>
          </a:p>
        </p:txBody>
      </p:sp>
      <p:sp>
        <p:nvSpPr>
          <p:cNvPr id="22" name="TextBox 24"/>
          <p:cNvSpPr txBox="1"/>
          <p:nvPr/>
        </p:nvSpPr>
        <p:spPr>
          <a:xfrm>
            <a:off x="9310499" y="3184176"/>
            <a:ext cx="1427480" cy="3194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请在此输入文字</a:t>
            </a:r>
          </a:p>
        </p:txBody>
      </p:sp>
      <p:grpSp>
        <p:nvGrpSpPr>
          <p:cNvPr id="23" name="组合 22"/>
          <p:cNvGrpSpPr/>
          <p:nvPr/>
        </p:nvGrpSpPr>
        <p:grpSpPr>
          <a:xfrm>
            <a:off x="6957060" y="2402840"/>
            <a:ext cx="417195" cy="786765"/>
            <a:chOff x="4670" y="4925"/>
            <a:chExt cx="260" cy="512"/>
          </a:xfrm>
        </p:grpSpPr>
        <p:sp>
          <p:nvSpPr>
            <p:cNvPr id="428" name="Freeform 81"/>
            <p:cNvSpPr/>
            <p:nvPr/>
          </p:nvSpPr>
          <p:spPr bwMode="auto">
            <a:xfrm>
              <a:off x="4670" y="5095"/>
              <a:ext cx="260" cy="343"/>
            </a:xfrm>
            <a:custGeom>
              <a:avLst/>
              <a:gdLst>
                <a:gd name="T0" fmla="*/ 72 w 72"/>
                <a:gd name="T1" fmla="*/ 30 h 96"/>
                <a:gd name="T2" fmla="*/ 72 w 72"/>
                <a:gd name="T3" fmla="*/ 6 h 96"/>
                <a:gd name="T4" fmla="*/ 66 w 72"/>
                <a:gd name="T5" fmla="*/ 0 h 96"/>
                <a:gd name="T6" fmla="*/ 60 w 72"/>
                <a:gd name="T7" fmla="*/ 6 h 96"/>
                <a:gd name="T8" fmla="*/ 60 w 72"/>
                <a:gd name="T9" fmla="*/ 30 h 96"/>
                <a:gd name="T10" fmla="*/ 36 w 72"/>
                <a:gd name="T11" fmla="*/ 54 h 96"/>
                <a:gd name="T12" fmla="*/ 12 w 72"/>
                <a:gd name="T13" fmla="*/ 30 h 96"/>
                <a:gd name="T14" fmla="*/ 12 w 72"/>
                <a:gd name="T15" fmla="*/ 6 h 96"/>
                <a:gd name="T16" fmla="*/ 6 w 72"/>
                <a:gd name="T17" fmla="*/ 0 h 96"/>
                <a:gd name="T18" fmla="*/ 0 w 72"/>
                <a:gd name="T19" fmla="*/ 6 h 96"/>
                <a:gd name="T20" fmla="*/ 0 w 72"/>
                <a:gd name="T21" fmla="*/ 30 h 96"/>
                <a:gd name="T22" fmla="*/ 30 w 72"/>
                <a:gd name="T23" fmla="*/ 66 h 96"/>
                <a:gd name="T24" fmla="*/ 30 w 72"/>
                <a:gd name="T25" fmla="*/ 84 h 96"/>
                <a:gd name="T26" fmla="*/ 6 w 72"/>
                <a:gd name="T27" fmla="*/ 84 h 96"/>
                <a:gd name="T28" fmla="*/ 0 w 72"/>
                <a:gd name="T29" fmla="*/ 90 h 96"/>
                <a:gd name="T30" fmla="*/ 6 w 72"/>
                <a:gd name="T31" fmla="*/ 96 h 96"/>
                <a:gd name="T32" fmla="*/ 66 w 72"/>
                <a:gd name="T33" fmla="*/ 96 h 96"/>
                <a:gd name="T34" fmla="*/ 72 w 72"/>
                <a:gd name="T35" fmla="*/ 90 h 96"/>
                <a:gd name="T36" fmla="*/ 66 w 72"/>
                <a:gd name="T37" fmla="*/ 84 h 96"/>
                <a:gd name="T38" fmla="*/ 42 w 72"/>
                <a:gd name="T39" fmla="*/ 84 h 96"/>
                <a:gd name="T40" fmla="*/ 42 w 72"/>
                <a:gd name="T41" fmla="*/ 66 h 96"/>
                <a:gd name="T42" fmla="*/ 72 w 72"/>
                <a:gd name="T43" fmla="*/ 3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2" h="96">
                  <a:moveTo>
                    <a:pt x="72" y="30"/>
                  </a:moveTo>
                  <a:cubicBezTo>
                    <a:pt x="72" y="6"/>
                    <a:pt x="72" y="6"/>
                    <a:pt x="72" y="6"/>
                  </a:cubicBezTo>
                  <a:cubicBezTo>
                    <a:pt x="72" y="3"/>
                    <a:pt x="69" y="0"/>
                    <a:pt x="66" y="0"/>
                  </a:cubicBezTo>
                  <a:cubicBezTo>
                    <a:pt x="63" y="0"/>
                    <a:pt x="60" y="3"/>
                    <a:pt x="60" y="6"/>
                  </a:cubicBezTo>
                  <a:cubicBezTo>
                    <a:pt x="60" y="30"/>
                    <a:pt x="60" y="30"/>
                    <a:pt x="60" y="30"/>
                  </a:cubicBezTo>
                  <a:cubicBezTo>
                    <a:pt x="60" y="31"/>
                    <a:pt x="60" y="54"/>
                    <a:pt x="36" y="54"/>
                  </a:cubicBezTo>
                  <a:cubicBezTo>
                    <a:pt x="13" y="54"/>
                    <a:pt x="12" y="32"/>
                    <a:pt x="12" y="30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3"/>
                    <a:pt x="9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42"/>
                    <a:pt x="6" y="63"/>
                    <a:pt x="30" y="66"/>
                  </a:cubicBezTo>
                  <a:cubicBezTo>
                    <a:pt x="30" y="84"/>
                    <a:pt x="30" y="84"/>
                    <a:pt x="30" y="84"/>
                  </a:cubicBezTo>
                  <a:cubicBezTo>
                    <a:pt x="6" y="84"/>
                    <a:pt x="6" y="84"/>
                    <a:pt x="6" y="84"/>
                  </a:cubicBezTo>
                  <a:cubicBezTo>
                    <a:pt x="3" y="84"/>
                    <a:pt x="0" y="87"/>
                    <a:pt x="0" y="90"/>
                  </a:cubicBezTo>
                  <a:cubicBezTo>
                    <a:pt x="0" y="93"/>
                    <a:pt x="3" y="96"/>
                    <a:pt x="6" y="96"/>
                  </a:cubicBezTo>
                  <a:cubicBezTo>
                    <a:pt x="66" y="96"/>
                    <a:pt x="66" y="96"/>
                    <a:pt x="66" y="96"/>
                  </a:cubicBezTo>
                  <a:cubicBezTo>
                    <a:pt x="69" y="96"/>
                    <a:pt x="72" y="93"/>
                    <a:pt x="72" y="90"/>
                  </a:cubicBezTo>
                  <a:cubicBezTo>
                    <a:pt x="72" y="87"/>
                    <a:pt x="69" y="84"/>
                    <a:pt x="66" y="84"/>
                  </a:cubicBezTo>
                  <a:cubicBezTo>
                    <a:pt x="42" y="84"/>
                    <a:pt x="42" y="84"/>
                    <a:pt x="42" y="84"/>
                  </a:cubicBezTo>
                  <a:cubicBezTo>
                    <a:pt x="42" y="66"/>
                    <a:pt x="42" y="66"/>
                    <a:pt x="42" y="66"/>
                  </a:cubicBezTo>
                  <a:cubicBezTo>
                    <a:pt x="66" y="63"/>
                    <a:pt x="72" y="42"/>
                    <a:pt x="72" y="3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29" name="Freeform 82"/>
            <p:cNvSpPr/>
            <p:nvPr/>
          </p:nvSpPr>
          <p:spPr bwMode="auto">
            <a:xfrm>
              <a:off x="4735" y="4925"/>
              <a:ext cx="130" cy="343"/>
            </a:xfrm>
            <a:custGeom>
              <a:avLst/>
              <a:gdLst>
                <a:gd name="T0" fmla="*/ 18 w 36"/>
                <a:gd name="T1" fmla="*/ 96 h 96"/>
                <a:gd name="T2" fmla="*/ 36 w 36"/>
                <a:gd name="T3" fmla="*/ 78 h 96"/>
                <a:gd name="T4" fmla="*/ 36 w 36"/>
                <a:gd name="T5" fmla="*/ 54 h 96"/>
                <a:gd name="T6" fmla="*/ 0 w 36"/>
                <a:gd name="T7" fmla="*/ 54 h 96"/>
                <a:gd name="T8" fmla="*/ 0 w 36"/>
                <a:gd name="T9" fmla="*/ 48 h 96"/>
                <a:gd name="T10" fmla="*/ 36 w 36"/>
                <a:gd name="T11" fmla="*/ 48 h 96"/>
                <a:gd name="T12" fmla="*/ 36 w 36"/>
                <a:gd name="T13" fmla="*/ 18 h 96"/>
                <a:gd name="T14" fmla="*/ 18 w 36"/>
                <a:gd name="T15" fmla="*/ 0 h 96"/>
                <a:gd name="T16" fmla="*/ 0 w 36"/>
                <a:gd name="T17" fmla="*/ 18 h 96"/>
                <a:gd name="T18" fmla="*/ 0 w 36"/>
                <a:gd name="T19" fmla="*/ 78 h 96"/>
                <a:gd name="T20" fmla="*/ 18 w 36"/>
                <a:gd name="T21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6" h="96">
                  <a:moveTo>
                    <a:pt x="18" y="96"/>
                  </a:moveTo>
                  <a:cubicBezTo>
                    <a:pt x="28" y="96"/>
                    <a:pt x="36" y="88"/>
                    <a:pt x="36" y="78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36" y="48"/>
                    <a:pt x="36" y="48"/>
                    <a:pt x="36" y="48"/>
                  </a:cubicBezTo>
                  <a:cubicBezTo>
                    <a:pt x="36" y="18"/>
                    <a:pt x="36" y="18"/>
                    <a:pt x="36" y="18"/>
                  </a:cubicBezTo>
                  <a:cubicBezTo>
                    <a:pt x="36" y="8"/>
                    <a:pt x="28" y="0"/>
                    <a:pt x="18" y="0"/>
                  </a:cubicBezTo>
                  <a:cubicBezTo>
                    <a:pt x="8" y="0"/>
                    <a:pt x="0" y="8"/>
                    <a:pt x="0" y="18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88"/>
                    <a:pt x="8" y="96"/>
                    <a:pt x="18" y="96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</p:grpSp>
      <p:sp>
        <p:nvSpPr>
          <p:cNvPr id="430" name="Freeform 83"/>
          <p:cNvSpPr/>
          <p:nvPr/>
        </p:nvSpPr>
        <p:spPr bwMode="auto">
          <a:xfrm>
            <a:off x="8365490" y="4090670"/>
            <a:ext cx="521970" cy="678815"/>
          </a:xfrm>
          <a:custGeom>
            <a:avLst/>
            <a:gdLst>
              <a:gd name="T0" fmla="*/ 57 w 99"/>
              <a:gd name="T1" fmla="*/ 0 h 151"/>
              <a:gd name="T2" fmla="*/ 45 w 99"/>
              <a:gd name="T3" fmla="*/ 0 h 151"/>
              <a:gd name="T4" fmla="*/ 45 w 99"/>
              <a:gd name="T5" fmla="*/ 102 h 151"/>
              <a:gd name="T6" fmla="*/ 1 w 99"/>
              <a:gd name="T7" fmla="*/ 122 h 151"/>
              <a:gd name="T8" fmla="*/ 5 w 99"/>
              <a:gd name="T9" fmla="*/ 136 h 151"/>
              <a:gd name="T10" fmla="*/ 58 w 99"/>
              <a:gd name="T11" fmla="*/ 128 h 151"/>
              <a:gd name="T12" fmla="*/ 63 w 99"/>
              <a:gd name="T13" fmla="*/ 98 h 151"/>
              <a:gd name="T14" fmla="*/ 63 w 99"/>
              <a:gd name="T15" fmla="*/ 36 h 151"/>
              <a:gd name="T16" fmla="*/ 83 w 99"/>
              <a:gd name="T17" fmla="*/ 58 h 151"/>
              <a:gd name="T18" fmla="*/ 80 w 99"/>
              <a:gd name="T19" fmla="*/ 80 h 151"/>
              <a:gd name="T20" fmla="*/ 79 w 99"/>
              <a:gd name="T21" fmla="*/ 85 h 151"/>
              <a:gd name="T22" fmla="*/ 89 w 99"/>
              <a:gd name="T23" fmla="*/ 77 h 151"/>
              <a:gd name="T24" fmla="*/ 93 w 99"/>
              <a:gd name="T25" fmla="*/ 65 h 151"/>
              <a:gd name="T26" fmla="*/ 57 w 99"/>
              <a:gd name="T27" fmla="*/ 0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99" h="151">
                <a:moveTo>
                  <a:pt x="57" y="0"/>
                </a:moveTo>
                <a:cubicBezTo>
                  <a:pt x="45" y="0"/>
                  <a:pt x="45" y="0"/>
                  <a:pt x="45" y="0"/>
                </a:cubicBezTo>
                <a:cubicBezTo>
                  <a:pt x="45" y="102"/>
                  <a:pt x="45" y="102"/>
                  <a:pt x="45" y="102"/>
                </a:cubicBezTo>
                <a:cubicBezTo>
                  <a:pt x="27" y="93"/>
                  <a:pt x="5" y="105"/>
                  <a:pt x="1" y="122"/>
                </a:cubicBezTo>
                <a:cubicBezTo>
                  <a:pt x="0" y="127"/>
                  <a:pt x="2" y="133"/>
                  <a:pt x="5" y="136"/>
                </a:cubicBezTo>
                <a:cubicBezTo>
                  <a:pt x="17" y="151"/>
                  <a:pt x="45" y="144"/>
                  <a:pt x="58" y="128"/>
                </a:cubicBezTo>
                <a:cubicBezTo>
                  <a:pt x="64" y="120"/>
                  <a:pt x="63" y="114"/>
                  <a:pt x="63" y="98"/>
                </a:cubicBezTo>
                <a:cubicBezTo>
                  <a:pt x="63" y="36"/>
                  <a:pt x="63" y="36"/>
                  <a:pt x="63" y="36"/>
                </a:cubicBezTo>
                <a:cubicBezTo>
                  <a:pt x="71" y="42"/>
                  <a:pt x="80" y="47"/>
                  <a:pt x="83" y="58"/>
                </a:cubicBezTo>
                <a:cubicBezTo>
                  <a:pt x="85" y="64"/>
                  <a:pt x="83" y="75"/>
                  <a:pt x="80" y="80"/>
                </a:cubicBezTo>
                <a:cubicBezTo>
                  <a:pt x="80" y="82"/>
                  <a:pt x="78" y="83"/>
                  <a:pt x="79" y="85"/>
                </a:cubicBezTo>
                <a:cubicBezTo>
                  <a:pt x="84" y="89"/>
                  <a:pt x="87" y="81"/>
                  <a:pt x="89" y="77"/>
                </a:cubicBezTo>
                <a:cubicBezTo>
                  <a:pt x="90" y="73"/>
                  <a:pt x="92" y="68"/>
                  <a:pt x="93" y="65"/>
                </a:cubicBezTo>
                <a:cubicBezTo>
                  <a:pt x="99" y="29"/>
                  <a:pt x="60" y="27"/>
                  <a:pt x="57" y="0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pPr defTabSz="68516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>
              <a:latin typeface="+mn-lt"/>
              <a:ea typeface="+mn-ea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9683115" y="2443480"/>
            <a:ext cx="501650" cy="587375"/>
            <a:chOff x="8555" y="4960"/>
            <a:chExt cx="430" cy="529"/>
          </a:xfrm>
        </p:grpSpPr>
        <p:sp>
          <p:nvSpPr>
            <p:cNvPr id="441" name="Rectangle 94"/>
            <p:cNvSpPr>
              <a:spLocks noChangeArrowheads="1"/>
            </p:cNvSpPr>
            <p:nvPr/>
          </p:nvSpPr>
          <p:spPr bwMode="auto">
            <a:xfrm>
              <a:off x="8855" y="4960"/>
              <a:ext cx="85" cy="2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42" name="Rectangle 95"/>
            <p:cNvSpPr>
              <a:spLocks noChangeArrowheads="1"/>
            </p:cNvSpPr>
            <p:nvPr/>
          </p:nvSpPr>
          <p:spPr bwMode="auto">
            <a:xfrm>
              <a:off x="8855" y="4960"/>
              <a:ext cx="85" cy="2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43" name="Rectangle 96"/>
            <p:cNvSpPr>
              <a:spLocks noChangeArrowheads="1"/>
            </p:cNvSpPr>
            <p:nvPr/>
          </p:nvSpPr>
          <p:spPr bwMode="auto">
            <a:xfrm>
              <a:off x="8855" y="4960"/>
              <a:ext cx="85" cy="2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44" name="Rectangle 97"/>
            <p:cNvSpPr>
              <a:spLocks noChangeArrowheads="1"/>
            </p:cNvSpPr>
            <p:nvPr/>
          </p:nvSpPr>
          <p:spPr bwMode="auto">
            <a:xfrm>
              <a:off x="8855" y="4960"/>
              <a:ext cx="85" cy="2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45" name="Rectangle 98"/>
            <p:cNvSpPr>
              <a:spLocks noChangeArrowheads="1"/>
            </p:cNvSpPr>
            <p:nvPr/>
          </p:nvSpPr>
          <p:spPr bwMode="auto">
            <a:xfrm>
              <a:off x="8595" y="4960"/>
              <a:ext cx="85" cy="2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46" name="Rectangle 99"/>
            <p:cNvSpPr>
              <a:spLocks noChangeArrowheads="1"/>
            </p:cNvSpPr>
            <p:nvPr/>
          </p:nvSpPr>
          <p:spPr bwMode="auto">
            <a:xfrm>
              <a:off x="8595" y="4960"/>
              <a:ext cx="85" cy="2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47" name="Rectangle 100"/>
            <p:cNvSpPr>
              <a:spLocks noChangeArrowheads="1"/>
            </p:cNvSpPr>
            <p:nvPr/>
          </p:nvSpPr>
          <p:spPr bwMode="auto">
            <a:xfrm>
              <a:off x="8595" y="4960"/>
              <a:ext cx="85" cy="2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48" name="Rectangle 101"/>
            <p:cNvSpPr>
              <a:spLocks noChangeArrowheads="1"/>
            </p:cNvSpPr>
            <p:nvPr/>
          </p:nvSpPr>
          <p:spPr bwMode="auto">
            <a:xfrm>
              <a:off x="8595" y="4960"/>
              <a:ext cx="85" cy="2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49" name="Freeform 102"/>
            <p:cNvSpPr/>
            <p:nvPr/>
          </p:nvSpPr>
          <p:spPr bwMode="auto">
            <a:xfrm>
              <a:off x="8555" y="5083"/>
              <a:ext cx="430" cy="407"/>
            </a:xfrm>
            <a:custGeom>
              <a:avLst/>
              <a:gdLst>
                <a:gd name="T0" fmla="*/ 53 w 106"/>
                <a:gd name="T1" fmla="*/ 0 h 101"/>
                <a:gd name="T2" fmla="*/ 66 w 106"/>
                <a:gd name="T3" fmla="*/ 38 h 101"/>
                <a:gd name="T4" fmla="*/ 106 w 106"/>
                <a:gd name="T5" fmla="*/ 39 h 101"/>
                <a:gd name="T6" fmla="*/ 74 w 106"/>
                <a:gd name="T7" fmla="*/ 63 h 101"/>
                <a:gd name="T8" fmla="*/ 85 w 106"/>
                <a:gd name="T9" fmla="*/ 101 h 101"/>
                <a:gd name="T10" fmla="*/ 53 w 106"/>
                <a:gd name="T11" fmla="*/ 78 h 101"/>
                <a:gd name="T12" fmla="*/ 20 w 106"/>
                <a:gd name="T13" fmla="*/ 101 h 101"/>
                <a:gd name="T14" fmla="*/ 31 w 106"/>
                <a:gd name="T15" fmla="*/ 63 h 101"/>
                <a:gd name="T16" fmla="*/ 0 w 106"/>
                <a:gd name="T17" fmla="*/ 39 h 101"/>
                <a:gd name="T18" fmla="*/ 39 w 106"/>
                <a:gd name="T19" fmla="*/ 38 h 101"/>
                <a:gd name="T20" fmla="*/ 53 w 106"/>
                <a:gd name="T21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6" h="101">
                  <a:moveTo>
                    <a:pt x="53" y="0"/>
                  </a:moveTo>
                  <a:lnTo>
                    <a:pt x="66" y="38"/>
                  </a:lnTo>
                  <a:lnTo>
                    <a:pt x="106" y="39"/>
                  </a:lnTo>
                  <a:lnTo>
                    <a:pt x="74" y="63"/>
                  </a:lnTo>
                  <a:lnTo>
                    <a:pt x="85" y="101"/>
                  </a:lnTo>
                  <a:lnTo>
                    <a:pt x="53" y="78"/>
                  </a:lnTo>
                  <a:lnTo>
                    <a:pt x="20" y="101"/>
                  </a:lnTo>
                  <a:lnTo>
                    <a:pt x="31" y="63"/>
                  </a:lnTo>
                  <a:lnTo>
                    <a:pt x="0" y="39"/>
                  </a:lnTo>
                  <a:lnTo>
                    <a:pt x="39" y="38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50" name="Freeform 103"/>
            <p:cNvSpPr/>
            <p:nvPr/>
          </p:nvSpPr>
          <p:spPr bwMode="auto">
            <a:xfrm>
              <a:off x="8555" y="5083"/>
              <a:ext cx="430" cy="407"/>
            </a:xfrm>
            <a:custGeom>
              <a:avLst/>
              <a:gdLst>
                <a:gd name="T0" fmla="*/ 53 w 106"/>
                <a:gd name="T1" fmla="*/ 0 h 101"/>
                <a:gd name="T2" fmla="*/ 66 w 106"/>
                <a:gd name="T3" fmla="*/ 38 h 101"/>
                <a:gd name="T4" fmla="*/ 106 w 106"/>
                <a:gd name="T5" fmla="*/ 39 h 101"/>
                <a:gd name="T6" fmla="*/ 74 w 106"/>
                <a:gd name="T7" fmla="*/ 63 h 101"/>
                <a:gd name="T8" fmla="*/ 85 w 106"/>
                <a:gd name="T9" fmla="*/ 101 h 101"/>
                <a:gd name="T10" fmla="*/ 53 w 106"/>
                <a:gd name="T11" fmla="*/ 78 h 101"/>
                <a:gd name="T12" fmla="*/ 20 w 106"/>
                <a:gd name="T13" fmla="*/ 101 h 101"/>
                <a:gd name="T14" fmla="*/ 31 w 106"/>
                <a:gd name="T15" fmla="*/ 63 h 101"/>
                <a:gd name="T16" fmla="*/ 0 w 106"/>
                <a:gd name="T17" fmla="*/ 39 h 101"/>
                <a:gd name="T18" fmla="*/ 39 w 106"/>
                <a:gd name="T19" fmla="*/ 38 h 101"/>
                <a:gd name="T20" fmla="*/ 53 w 106"/>
                <a:gd name="T21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6" h="101">
                  <a:moveTo>
                    <a:pt x="53" y="0"/>
                  </a:moveTo>
                  <a:lnTo>
                    <a:pt x="66" y="38"/>
                  </a:lnTo>
                  <a:lnTo>
                    <a:pt x="106" y="39"/>
                  </a:lnTo>
                  <a:lnTo>
                    <a:pt x="74" y="63"/>
                  </a:lnTo>
                  <a:lnTo>
                    <a:pt x="85" y="101"/>
                  </a:lnTo>
                  <a:lnTo>
                    <a:pt x="53" y="78"/>
                  </a:lnTo>
                  <a:lnTo>
                    <a:pt x="20" y="101"/>
                  </a:lnTo>
                  <a:lnTo>
                    <a:pt x="31" y="63"/>
                  </a:lnTo>
                  <a:lnTo>
                    <a:pt x="0" y="39"/>
                  </a:lnTo>
                  <a:lnTo>
                    <a:pt x="39" y="38"/>
                  </a:lnTo>
                  <a:lnTo>
                    <a:pt x="53" y="0"/>
                  </a:ln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51" name="Rectangle 104"/>
            <p:cNvSpPr>
              <a:spLocks noChangeArrowheads="1"/>
            </p:cNvSpPr>
            <p:nvPr/>
          </p:nvSpPr>
          <p:spPr bwMode="auto">
            <a:xfrm>
              <a:off x="8725" y="4960"/>
              <a:ext cx="85" cy="1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52" name="Rectangle 105"/>
            <p:cNvSpPr>
              <a:spLocks noChangeArrowheads="1"/>
            </p:cNvSpPr>
            <p:nvPr/>
          </p:nvSpPr>
          <p:spPr bwMode="auto">
            <a:xfrm>
              <a:off x="8725" y="4960"/>
              <a:ext cx="85" cy="1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53" name="Freeform 106"/>
            <p:cNvSpPr/>
            <p:nvPr/>
          </p:nvSpPr>
          <p:spPr bwMode="auto">
            <a:xfrm>
              <a:off x="8725" y="4960"/>
              <a:ext cx="85" cy="190"/>
            </a:xfrm>
            <a:custGeom>
              <a:avLst/>
              <a:gdLst>
                <a:gd name="T0" fmla="*/ 21 w 21"/>
                <a:gd name="T1" fmla="*/ 0 h 47"/>
                <a:gd name="T2" fmla="*/ 0 w 21"/>
                <a:gd name="T3" fmla="*/ 0 h 47"/>
                <a:gd name="T4" fmla="*/ 0 w 21"/>
                <a:gd name="T5" fmla="*/ 47 h 47"/>
                <a:gd name="T6" fmla="*/ 11 w 21"/>
                <a:gd name="T7" fmla="*/ 16 h 47"/>
                <a:gd name="T8" fmla="*/ 21 w 21"/>
                <a:gd name="T9" fmla="*/ 47 h 47"/>
                <a:gd name="T10" fmla="*/ 21 w 21"/>
                <a:gd name="T11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47">
                  <a:moveTo>
                    <a:pt x="21" y="0"/>
                  </a:moveTo>
                  <a:lnTo>
                    <a:pt x="0" y="0"/>
                  </a:lnTo>
                  <a:lnTo>
                    <a:pt x="0" y="47"/>
                  </a:lnTo>
                  <a:lnTo>
                    <a:pt x="11" y="16"/>
                  </a:lnTo>
                  <a:lnTo>
                    <a:pt x="21" y="47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54" name="Freeform 107"/>
            <p:cNvSpPr/>
            <p:nvPr/>
          </p:nvSpPr>
          <p:spPr bwMode="auto">
            <a:xfrm>
              <a:off x="8725" y="4960"/>
              <a:ext cx="85" cy="190"/>
            </a:xfrm>
            <a:custGeom>
              <a:avLst/>
              <a:gdLst>
                <a:gd name="T0" fmla="*/ 21 w 21"/>
                <a:gd name="T1" fmla="*/ 0 h 47"/>
                <a:gd name="T2" fmla="*/ 0 w 21"/>
                <a:gd name="T3" fmla="*/ 0 h 47"/>
                <a:gd name="T4" fmla="*/ 0 w 21"/>
                <a:gd name="T5" fmla="*/ 47 h 47"/>
                <a:gd name="T6" fmla="*/ 11 w 21"/>
                <a:gd name="T7" fmla="*/ 16 h 47"/>
                <a:gd name="T8" fmla="*/ 21 w 21"/>
                <a:gd name="T9" fmla="*/ 47 h 47"/>
                <a:gd name="T10" fmla="*/ 21 w 21"/>
                <a:gd name="T11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47">
                  <a:moveTo>
                    <a:pt x="21" y="0"/>
                  </a:moveTo>
                  <a:lnTo>
                    <a:pt x="0" y="0"/>
                  </a:lnTo>
                  <a:lnTo>
                    <a:pt x="0" y="47"/>
                  </a:lnTo>
                  <a:lnTo>
                    <a:pt x="11" y="16"/>
                  </a:lnTo>
                  <a:lnTo>
                    <a:pt x="21" y="47"/>
                  </a:lnTo>
                  <a:lnTo>
                    <a:pt x="21" y="0"/>
                  </a:ln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random/>
      </p:transition>
    </mc:Choice>
    <mc:Fallback xmlns="">
      <p:transition spd="slow" advClick="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/>
          <p:cNvGrpSpPr/>
          <p:nvPr/>
        </p:nvGrpSpPr>
        <p:grpSpPr>
          <a:xfrm>
            <a:off x="406401" y="1931538"/>
            <a:ext cx="5689600" cy="3323191"/>
            <a:chOff x="406401" y="1938338"/>
            <a:chExt cx="5689600" cy="3323191"/>
          </a:xfrm>
        </p:grpSpPr>
        <p:grpSp>
          <p:nvGrpSpPr>
            <p:cNvPr id="9" name="组合 8"/>
            <p:cNvGrpSpPr/>
            <p:nvPr/>
          </p:nvGrpSpPr>
          <p:grpSpPr>
            <a:xfrm>
              <a:off x="406401" y="1938338"/>
              <a:ext cx="5689600" cy="3323191"/>
              <a:chOff x="6702286" y="1911748"/>
              <a:chExt cx="4171453" cy="3323191"/>
            </a:xfrm>
          </p:grpSpPr>
          <p:cxnSp>
            <p:nvCxnSpPr>
              <p:cNvPr id="2" name="直接连接符 1"/>
              <p:cNvCxnSpPr/>
              <p:nvPr/>
            </p:nvCxnSpPr>
            <p:spPr>
              <a:xfrm>
                <a:off x="6702286" y="4501720"/>
                <a:ext cx="4171453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" name="直接连接符 2"/>
              <p:cNvCxnSpPr/>
              <p:nvPr/>
            </p:nvCxnSpPr>
            <p:spPr>
              <a:xfrm>
                <a:off x="6702286" y="3950973"/>
                <a:ext cx="4171453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" name="直接连接符 3"/>
              <p:cNvCxnSpPr/>
              <p:nvPr/>
            </p:nvCxnSpPr>
            <p:spPr>
              <a:xfrm>
                <a:off x="6702286" y="3400226"/>
                <a:ext cx="4171453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直接连接符 4"/>
              <p:cNvCxnSpPr/>
              <p:nvPr/>
            </p:nvCxnSpPr>
            <p:spPr>
              <a:xfrm>
                <a:off x="6702286" y="2849480"/>
                <a:ext cx="4171453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直接连接符 5"/>
              <p:cNvCxnSpPr/>
              <p:nvPr/>
            </p:nvCxnSpPr>
            <p:spPr>
              <a:xfrm>
                <a:off x="6702286" y="2298733"/>
                <a:ext cx="4171453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接连接符 6"/>
              <p:cNvCxnSpPr/>
              <p:nvPr/>
            </p:nvCxnSpPr>
            <p:spPr>
              <a:xfrm>
                <a:off x="6702286" y="5052466"/>
                <a:ext cx="4171453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prstDash val="dash"/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接连接符 7"/>
              <p:cNvCxnSpPr/>
              <p:nvPr/>
            </p:nvCxnSpPr>
            <p:spPr>
              <a:xfrm>
                <a:off x="6851980" y="1911748"/>
                <a:ext cx="0" cy="3323191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prstDash val="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任意多边形 23"/>
            <p:cNvSpPr/>
            <p:nvPr/>
          </p:nvSpPr>
          <p:spPr>
            <a:xfrm>
              <a:off x="953464" y="2904915"/>
              <a:ext cx="4774883" cy="1065105"/>
            </a:xfrm>
            <a:custGeom>
              <a:avLst/>
              <a:gdLst>
                <a:gd name="connsiteX0" fmla="*/ 0 w 4770120"/>
                <a:gd name="connsiteY0" fmla="*/ 1065105 h 1065105"/>
                <a:gd name="connsiteX1" fmla="*/ 601980 w 4770120"/>
                <a:gd name="connsiteY1" fmla="*/ 729825 h 1065105"/>
                <a:gd name="connsiteX2" fmla="*/ 1196340 w 4770120"/>
                <a:gd name="connsiteY2" fmla="*/ 844125 h 1065105"/>
                <a:gd name="connsiteX3" fmla="*/ 1790700 w 4770120"/>
                <a:gd name="connsiteY3" fmla="*/ 615525 h 1065105"/>
                <a:gd name="connsiteX4" fmla="*/ 2400300 w 4770120"/>
                <a:gd name="connsiteY4" fmla="*/ 44025 h 1065105"/>
                <a:gd name="connsiteX5" fmla="*/ 2994660 w 4770120"/>
                <a:gd name="connsiteY5" fmla="*/ 120225 h 1065105"/>
                <a:gd name="connsiteX6" fmla="*/ 3596640 w 4770120"/>
                <a:gd name="connsiteY6" fmla="*/ 767925 h 1065105"/>
                <a:gd name="connsiteX7" fmla="*/ 4206240 w 4770120"/>
                <a:gd name="connsiteY7" fmla="*/ 920325 h 1065105"/>
                <a:gd name="connsiteX8" fmla="*/ 4770120 w 4770120"/>
                <a:gd name="connsiteY8" fmla="*/ 348825 h 1065105"/>
                <a:gd name="connsiteX0-1" fmla="*/ 0 w 4770120"/>
                <a:gd name="connsiteY0-2" fmla="*/ 1065105 h 1065105"/>
                <a:gd name="connsiteX1-3" fmla="*/ 601980 w 4770120"/>
                <a:gd name="connsiteY1-4" fmla="*/ 729825 h 1065105"/>
                <a:gd name="connsiteX2-5" fmla="*/ 1196340 w 4770120"/>
                <a:gd name="connsiteY2-6" fmla="*/ 844125 h 1065105"/>
                <a:gd name="connsiteX3-7" fmla="*/ 1790700 w 4770120"/>
                <a:gd name="connsiteY3-8" fmla="*/ 615525 h 1065105"/>
                <a:gd name="connsiteX4-9" fmla="*/ 2400300 w 4770120"/>
                <a:gd name="connsiteY4-10" fmla="*/ 44025 h 1065105"/>
                <a:gd name="connsiteX5-11" fmla="*/ 2994660 w 4770120"/>
                <a:gd name="connsiteY5-12" fmla="*/ 120225 h 1065105"/>
                <a:gd name="connsiteX6-13" fmla="*/ 3596640 w 4770120"/>
                <a:gd name="connsiteY6-14" fmla="*/ 767925 h 1065105"/>
                <a:gd name="connsiteX7-15" fmla="*/ 4206240 w 4770120"/>
                <a:gd name="connsiteY7-16" fmla="*/ 920325 h 1065105"/>
                <a:gd name="connsiteX8-17" fmla="*/ 4770120 w 4770120"/>
                <a:gd name="connsiteY8-18" fmla="*/ 348825 h 1065105"/>
                <a:gd name="connsiteX0-19" fmla="*/ 0 w 4774883"/>
                <a:gd name="connsiteY0-20" fmla="*/ 1065105 h 1065105"/>
                <a:gd name="connsiteX1-21" fmla="*/ 601980 w 4774883"/>
                <a:gd name="connsiteY1-22" fmla="*/ 729825 h 1065105"/>
                <a:gd name="connsiteX2-23" fmla="*/ 1196340 w 4774883"/>
                <a:gd name="connsiteY2-24" fmla="*/ 844125 h 1065105"/>
                <a:gd name="connsiteX3-25" fmla="*/ 1790700 w 4774883"/>
                <a:gd name="connsiteY3-26" fmla="*/ 615525 h 1065105"/>
                <a:gd name="connsiteX4-27" fmla="*/ 2400300 w 4774883"/>
                <a:gd name="connsiteY4-28" fmla="*/ 44025 h 1065105"/>
                <a:gd name="connsiteX5-29" fmla="*/ 2994660 w 4774883"/>
                <a:gd name="connsiteY5-30" fmla="*/ 120225 h 1065105"/>
                <a:gd name="connsiteX6-31" fmla="*/ 3596640 w 4774883"/>
                <a:gd name="connsiteY6-32" fmla="*/ 767925 h 1065105"/>
                <a:gd name="connsiteX7-33" fmla="*/ 4206240 w 4774883"/>
                <a:gd name="connsiteY7-34" fmla="*/ 920325 h 1065105"/>
                <a:gd name="connsiteX8-35" fmla="*/ 4774883 w 4774883"/>
                <a:gd name="connsiteY8-36" fmla="*/ 494081 h 106510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</a:cxnLst>
              <a:rect l="l" t="t" r="r" b="b"/>
              <a:pathLst>
                <a:path w="4774883" h="1065105">
                  <a:moveTo>
                    <a:pt x="0" y="1065105"/>
                  </a:moveTo>
                  <a:cubicBezTo>
                    <a:pt x="201295" y="915880"/>
                    <a:pt x="402590" y="766655"/>
                    <a:pt x="601980" y="729825"/>
                  </a:cubicBezTo>
                  <a:cubicBezTo>
                    <a:pt x="801370" y="692995"/>
                    <a:pt x="998220" y="863175"/>
                    <a:pt x="1196340" y="844125"/>
                  </a:cubicBezTo>
                  <a:cubicBezTo>
                    <a:pt x="1394460" y="825075"/>
                    <a:pt x="1590040" y="748875"/>
                    <a:pt x="1790700" y="615525"/>
                  </a:cubicBezTo>
                  <a:cubicBezTo>
                    <a:pt x="1991360" y="482175"/>
                    <a:pt x="2199640" y="126575"/>
                    <a:pt x="2400300" y="44025"/>
                  </a:cubicBezTo>
                  <a:cubicBezTo>
                    <a:pt x="2600960" y="-38525"/>
                    <a:pt x="2795270" y="-425"/>
                    <a:pt x="2994660" y="120225"/>
                  </a:cubicBezTo>
                  <a:cubicBezTo>
                    <a:pt x="3194050" y="240875"/>
                    <a:pt x="3394710" y="634575"/>
                    <a:pt x="3596640" y="767925"/>
                  </a:cubicBezTo>
                  <a:cubicBezTo>
                    <a:pt x="3798570" y="901275"/>
                    <a:pt x="4009866" y="965966"/>
                    <a:pt x="4206240" y="920325"/>
                  </a:cubicBezTo>
                  <a:cubicBezTo>
                    <a:pt x="4402614" y="874684"/>
                    <a:pt x="4590733" y="744906"/>
                    <a:pt x="4774883" y="494081"/>
                  </a:cubicBezTo>
                </a:path>
              </a:pathLst>
            </a:custGeom>
            <a:noFill/>
            <a:ln w="28575">
              <a:solidFill>
                <a:srgbClr val="EEE8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任意多边形 24"/>
            <p:cNvSpPr/>
            <p:nvPr/>
          </p:nvSpPr>
          <p:spPr>
            <a:xfrm>
              <a:off x="953464" y="2689881"/>
              <a:ext cx="4799648" cy="1474712"/>
            </a:xfrm>
            <a:custGeom>
              <a:avLst/>
              <a:gdLst>
                <a:gd name="connsiteX0" fmla="*/ 0 w 4785360"/>
                <a:gd name="connsiteY0" fmla="*/ 465805 h 1442419"/>
                <a:gd name="connsiteX1" fmla="*/ 601980 w 4785360"/>
                <a:gd name="connsiteY1" fmla="*/ 663925 h 1442419"/>
                <a:gd name="connsiteX2" fmla="*/ 1203960 w 4785360"/>
                <a:gd name="connsiteY2" fmla="*/ 1387825 h 1442419"/>
                <a:gd name="connsiteX3" fmla="*/ 1813560 w 4785360"/>
                <a:gd name="connsiteY3" fmla="*/ 1326865 h 1442419"/>
                <a:gd name="connsiteX4" fmla="*/ 2400300 w 4785360"/>
                <a:gd name="connsiteY4" fmla="*/ 816325 h 1442419"/>
                <a:gd name="connsiteX5" fmla="*/ 3002280 w 4785360"/>
                <a:gd name="connsiteY5" fmla="*/ 625825 h 1442419"/>
                <a:gd name="connsiteX6" fmla="*/ 3611880 w 4785360"/>
                <a:gd name="connsiteY6" fmla="*/ 100045 h 1442419"/>
                <a:gd name="connsiteX7" fmla="*/ 4206240 w 4785360"/>
                <a:gd name="connsiteY7" fmla="*/ 16225 h 1442419"/>
                <a:gd name="connsiteX8" fmla="*/ 4785360 w 4785360"/>
                <a:gd name="connsiteY8" fmla="*/ 305785 h 1442419"/>
                <a:gd name="connsiteX0-1" fmla="*/ 0 w 4785360"/>
                <a:gd name="connsiteY0-2" fmla="*/ 465805 h 1442419"/>
                <a:gd name="connsiteX1-3" fmla="*/ 601980 w 4785360"/>
                <a:gd name="connsiteY1-4" fmla="*/ 663925 h 1442419"/>
                <a:gd name="connsiteX2-5" fmla="*/ 1203960 w 4785360"/>
                <a:gd name="connsiteY2-6" fmla="*/ 1387825 h 1442419"/>
                <a:gd name="connsiteX3-7" fmla="*/ 1813560 w 4785360"/>
                <a:gd name="connsiteY3-8" fmla="*/ 1326865 h 1442419"/>
                <a:gd name="connsiteX4-9" fmla="*/ 2400300 w 4785360"/>
                <a:gd name="connsiteY4-10" fmla="*/ 816325 h 1442419"/>
                <a:gd name="connsiteX5-11" fmla="*/ 3002280 w 4785360"/>
                <a:gd name="connsiteY5-12" fmla="*/ 625825 h 1442419"/>
                <a:gd name="connsiteX6-13" fmla="*/ 3611880 w 4785360"/>
                <a:gd name="connsiteY6-14" fmla="*/ 100045 h 1442419"/>
                <a:gd name="connsiteX7-15" fmla="*/ 4206240 w 4785360"/>
                <a:gd name="connsiteY7-16" fmla="*/ 16225 h 1442419"/>
                <a:gd name="connsiteX8-17" fmla="*/ 4785360 w 4785360"/>
                <a:gd name="connsiteY8-18" fmla="*/ 305785 h 1442419"/>
                <a:gd name="connsiteX0-19" fmla="*/ 0 w 4785360"/>
                <a:gd name="connsiteY0-20" fmla="*/ 465805 h 1442419"/>
                <a:gd name="connsiteX1-21" fmla="*/ 601980 w 4785360"/>
                <a:gd name="connsiteY1-22" fmla="*/ 663925 h 1442419"/>
                <a:gd name="connsiteX2-23" fmla="*/ 1203960 w 4785360"/>
                <a:gd name="connsiteY2-24" fmla="*/ 1387825 h 1442419"/>
                <a:gd name="connsiteX3-25" fmla="*/ 1813560 w 4785360"/>
                <a:gd name="connsiteY3-26" fmla="*/ 1326865 h 1442419"/>
                <a:gd name="connsiteX4-27" fmla="*/ 2400300 w 4785360"/>
                <a:gd name="connsiteY4-28" fmla="*/ 816325 h 1442419"/>
                <a:gd name="connsiteX5-29" fmla="*/ 3002280 w 4785360"/>
                <a:gd name="connsiteY5-30" fmla="*/ 625825 h 1442419"/>
                <a:gd name="connsiteX6-31" fmla="*/ 3611880 w 4785360"/>
                <a:gd name="connsiteY6-32" fmla="*/ 100045 h 1442419"/>
                <a:gd name="connsiteX7-33" fmla="*/ 4206240 w 4785360"/>
                <a:gd name="connsiteY7-34" fmla="*/ 16225 h 1442419"/>
                <a:gd name="connsiteX8-35" fmla="*/ 4785360 w 4785360"/>
                <a:gd name="connsiteY8-36" fmla="*/ 305785 h 1442419"/>
                <a:gd name="connsiteX0-37" fmla="*/ 0 w 4785360"/>
                <a:gd name="connsiteY0-38" fmla="*/ 465805 h 1442419"/>
                <a:gd name="connsiteX1-39" fmla="*/ 601980 w 4785360"/>
                <a:gd name="connsiteY1-40" fmla="*/ 663925 h 1442419"/>
                <a:gd name="connsiteX2-41" fmla="*/ 1203960 w 4785360"/>
                <a:gd name="connsiteY2-42" fmla="*/ 1387825 h 1442419"/>
                <a:gd name="connsiteX3-43" fmla="*/ 1813560 w 4785360"/>
                <a:gd name="connsiteY3-44" fmla="*/ 1326865 h 1442419"/>
                <a:gd name="connsiteX4-45" fmla="*/ 2400300 w 4785360"/>
                <a:gd name="connsiteY4-46" fmla="*/ 816325 h 1442419"/>
                <a:gd name="connsiteX5-47" fmla="*/ 3002280 w 4785360"/>
                <a:gd name="connsiteY5-48" fmla="*/ 625825 h 1442419"/>
                <a:gd name="connsiteX6-49" fmla="*/ 3611880 w 4785360"/>
                <a:gd name="connsiteY6-50" fmla="*/ 100045 h 1442419"/>
                <a:gd name="connsiteX7-51" fmla="*/ 4206240 w 4785360"/>
                <a:gd name="connsiteY7-52" fmla="*/ 16225 h 1442419"/>
                <a:gd name="connsiteX8-53" fmla="*/ 4785360 w 4785360"/>
                <a:gd name="connsiteY8-54" fmla="*/ 305785 h 1442419"/>
                <a:gd name="connsiteX0-55" fmla="*/ 0 w 4785360"/>
                <a:gd name="connsiteY0-56" fmla="*/ 465805 h 1442419"/>
                <a:gd name="connsiteX1-57" fmla="*/ 601980 w 4785360"/>
                <a:gd name="connsiteY1-58" fmla="*/ 663925 h 1442419"/>
                <a:gd name="connsiteX2-59" fmla="*/ 1203960 w 4785360"/>
                <a:gd name="connsiteY2-60" fmla="*/ 1387825 h 1442419"/>
                <a:gd name="connsiteX3-61" fmla="*/ 1813560 w 4785360"/>
                <a:gd name="connsiteY3-62" fmla="*/ 1326865 h 1442419"/>
                <a:gd name="connsiteX4-63" fmla="*/ 2400300 w 4785360"/>
                <a:gd name="connsiteY4-64" fmla="*/ 816325 h 1442419"/>
                <a:gd name="connsiteX5-65" fmla="*/ 3002280 w 4785360"/>
                <a:gd name="connsiteY5-66" fmla="*/ 625825 h 1442419"/>
                <a:gd name="connsiteX6-67" fmla="*/ 3611880 w 4785360"/>
                <a:gd name="connsiteY6-68" fmla="*/ 100045 h 1442419"/>
                <a:gd name="connsiteX7-69" fmla="*/ 4206240 w 4785360"/>
                <a:gd name="connsiteY7-70" fmla="*/ 16225 h 1442419"/>
                <a:gd name="connsiteX8-71" fmla="*/ 4785360 w 4785360"/>
                <a:gd name="connsiteY8-72" fmla="*/ 305785 h 1442419"/>
                <a:gd name="connsiteX0-73" fmla="*/ 0 w 4785360"/>
                <a:gd name="connsiteY0-74" fmla="*/ 465805 h 1442419"/>
                <a:gd name="connsiteX1-75" fmla="*/ 601980 w 4785360"/>
                <a:gd name="connsiteY1-76" fmla="*/ 663925 h 1442419"/>
                <a:gd name="connsiteX2-77" fmla="*/ 1203960 w 4785360"/>
                <a:gd name="connsiteY2-78" fmla="*/ 1387825 h 1442419"/>
                <a:gd name="connsiteX3-79" fmla="*/ 1813560 w 4785360"/>
                <a:gd name="connsiteY3-80" fmla="*/ 1326865 h 1442419"/>
                <a:gd name="connsiteX4-81" fmla="*/ 2400300 w 4785360"/>
                <a:gd name="connsiteY4-82" fmla="*/ 816325 h 1442419"/>
                <a:gd name="connsiteX5-83" fmla="*/ 3002280 w 4785360"/>
                <a:gd name="connsiteY5-84" fmla="*/ 625825 h 1442419"/>
                <a:gd name="connsiteX6-85" fmla="*/ 3611880 w 4785360"/>
                <a:gd name="connsiteY6-86" fmla="*/ 100045 h 1442419"/>
                <a:gd name="connsiteX7-87" fmla="*/ 4206240 w 4785360"/>
                <a:gd name="connsiteY7-88" fmla="*/ 16225 h 1442419"/>
                <a:gd name="connsiteX8-89" fmla="*/ 4785360 w 4785360"/>
                <a:gd name="connsiteY8-90" fmla="*/ 305785 h 1442419"/>
                <a:gd name="connsiteX0-91" fmla="*/ 0 w 4785360"/>
                <a:gd name="connsiteY0-92" fmla="*/ 465805 h 1442419"/>
                <a:gd name="connsiteX1-93" fmla="*/ 601980 w 4785360"/>
                <a:gd name="connsiteY1-94" fmla="*/ 663925 h 1442419"/>
                <a:gd name="connsiteX2-95" fmla="*/ 1203960 w 4785360"/>
                <a:gd name="connsiteY2-96" fmla="*/ 1387825 h 1442419"/>
                <a:gd name="connsiteX3-97" fmla="*/ 1813560 w 4785360"/>
                <a:gd name="connsiteY3-98" fmla="*/ 1326865 h 1442419"/>
                <a:gd name="connsiteX4-99" fmla="*/ 2400300 w 4785360"/>
                <a:gd name="connsiteY4-100" fmla="*/ 816325 h 1442419"/>
                <a:gd name="connsiteX5-101" fmla="*/ 3002280 w 4785360"/>
                <a:gd name="connsiteY5-102" fmla="*/ 625825 h 1442419"/>
                <a:gd name="connsiteX6-103" fmla="*/ 3611880 w 4785360"/>
                <a:gd name="connsiteY6-104" fmla="*/ 100045 h 1442419"/>
                <a:gd name="connsiteX7-105" fmla="*/ 4206240 w 4785360"/>
                <a:gd name="connsiteY7-106" fmla="*/ 16225 h 1442419"/>
                <a:gd name="connsiteX8-107" fmla="*/ 4785360 w 4785360"/>
                <a:gd name="connsiteY8-108" fmla="*/ 305785 h 1442419"/>
                <a:gd name="connsiteX0-109" fmla="*/ 0 w 4799648"/>
                <a:gd name="connsiteY0-110" fmla="*/ 454624 h 1431238"/>
                <a:gd name="connsiteX1-111" fmla="*/ 601980 w 4799648"/>
                <a:gd name="connsiteY1-112" fmla="*/ 652744 h 1431238"/>
                <a:gd name="connsiteX2-113" fmla="*/ 1203960 w 4799648"/>
                <a:gd name="connsiteY2-114" fmla="*/ 1376644 h 1431238"/>
                <a:gd name="connsiteX3-115" fmla="*/ 1813560 w 4799648"/>
                <a:gd name="connsiteY3-116" fmla="*/ 1315684 h 1431238"/>
                <a:gd name="connsiteX4-117" fmla="*/ 2400300 w 4799648"/>
                <a:gd name="connsiteY4-118" fmla="*/ 805144 h 1431238"/>
                <a:gd name="connsiteX5-119" fmla="*/ 3002280 w 4799648"/>
                <a:gd name="connsiteY5-120" fmla="*/ 614644 h 1431238"/>
                <a:gd name="connsiteX6-121" fmla="*/ 3611880 w 4799648"/>
                <a:gd name="connsiteY6-122" fmla="*/ 88864 h 1431238"/>
                <a:gd name="connsiteX7-123" fmla="*/ 4206240 w 4799648"/>
                <a:gd name="connsiteY7-124" fmla="*/ 5044 h 1431238"/>
                <a:gd name="connsiteX8-125" fmla="*/ 4799648 w 4799648"/>
                <a:gd name="connsiteY8-126" fmla="*/ 142204 h 1431238"/>
                <a:gd name="connsiteX0-127" fmla="*/ 0 w 4799648"/>
                <a:gd name="connsiteY0-128" fmla="*/ 460717 h 1437331"/>
                <a:gd name="connsiteX1-129" fmla="*/ 601980 w 4799648"/>
                <a:gd name="connsiteY1-130" fmla="*/ 658837 h 1437331"/>
                <a:gd name="connsiteX2-131" fmla="*/ 1203960 w 4799648"/>
                <a:gd name="connsiteY2-132" fmla="*/ 1382737 h 1437331"/>
                <a:gd name="connsiteX3-133" fmla="*/ 1813560 w 4799648"/>
                <a:gd name="connsiteY3-134" fmla="*/ 1321777 h 1437331"/>
                <a:gd name="connsiteX4-135" fmla="*/ 2400300 w 4799648"/>
                <a:gd name="connsiteY4-136" fmla="*/ 811237 h 1437331"/>
                <a:gd name="connsiteX5-137" fmla="*/ 3002280 w 4799648"/>
                <a:gd name="connsiteY5-138" fmla="*/ 620737 h 1437331"/>
                <a:gd name="connsiteX6-139" fmla="*/ 3611880 w 4799648"/>
                <a:gd name="connsiteY6-140" fmla="*/ 94957 h 1437331"/>
                <a:gd name="connsiteX7-141" fmla="*/ 4206240 w 4799648"/>
                <a:gd name="connsiteY7-142" fmla="*/ 3994 h 1437331"/>
                <a:gd name="connsiteX8-143" fmla="*/ 4799648 w 4799648"/>
                <a:gd name="connsiteY8-144" fmla="*/ 148297 h 1437331"/>
                <a:gd name="connsiteX0-145" fmla="*/ 0 w 4799648"/>
                <a:gd name="connsiteY0-146" fmla="*/ 460717 h 1437331"/>
                <a:gd name="connsiteX1-147" fmla="*/ 601980 w 4799648"/>
                <a:gd name="connsiteY1-148" fmla="*/ 658837 h 1437331"/>
                <a:gd name="connsiteX2-149" fmla="*/ 1203960 w 4799648"/>
                <a:gd name="connsiteY2-150" fmla="*/ 1382737 h 1437331"/>
                <a:gd name="connsiteX3-151" fmla="*/ 1813560 w 4799648"/>
                <a:gd name="connsiteY3-152" fmla="*/ 1321777 h 1437331"/>
                <a:gd name="connsiteX4-153" fmla="*/ 2400300 w 4799648"/>
                <a:gd name="connsiteY4-154" fmla="*/ 811237 h 1437331"/>
                <a:gd name="connsiteX5-155" fmla="*/ 3002280 w 4799648"/>
                <a:gd name="connsiteY5-156" fmla="*/ 620737 h 1437331"/>
                <a:gd name="connsiteX6-157" fmla="*/ 3611880 w 4799648"/>
                <a:gd name="connsiteY6-158" fmla="*/ 94957 h 1437331"/>
                <a:gd name="connsiteX7-159" fmla="*/ 4206240 w 4799648"/>
                <a:gd name="connsiteY7-160" fmla="*/ 3994 h 1437331"/>
                <a:gd name="connsiteX8-161" fmla="*/ 4799648 w 4799648"/>
                <a:gd name="connsiteY8-162" fmla="*/ 148297 h 1437331"/>
                <a:gd name="connsiteX0-163" fmla="*/ 0 w 4799648"/>
                <a:gd name="connsiteY0-164" fmla="*/ 473055 h 1449669"/>
                <a:gd name="connsiteX1-165" fmla="*/ 601980 w 4799648"/>
                <a:gd name="connsiteY1-166" fmla="*/ 671175 h 1449669"/>
                <a:gd name="connsiteX2-167" fmla="*/ 1203960 w 4799648"/>
                <a:gd name="connsiteY2-168" fmla="*/ 1395075 h 1449669"/>
                <a:gd name="connsiteX3-169" fmla="*/ 1813560 w 4799648"/>
                <a:gd name="connsiteY3-170" fmla="*/ 1334115 h 1449669"/>
                <a:gd name="connsiteX4-171" fmla="*/ 2400300 w 4799648"/>
                <a:gd name="connsiteY4-172" fmla="*/ 823575 h 1449669"/>
                <a:gd name="connsiteX5-173" fmla="*/ 3002280 w 4799648"/>
                <a:gd name="connsiteY5-174" fmla="*/ 633075 h 1449669"/>
                <a:gd name="connsiteX6-175" fmla="*/ 3611880 w 4799648"/>
                <a:gd name="connsiteY6-176" fmla="*/ 107295 h 1449669"/>
                <a:gd name="connsiteX7-177" fmla="*/ 4206240 w 4799648"/>
                <a:gd name="connsiteY7-178" fmla="*/ 16332 h 1449669"/>
                <a:gd name="connsiteX8-179" fmla="*/ 4799648 w 4799648"/>
                <a:gd name="connsiteY8-180" fmla="*/ 160635 h 1449669"/>
                <a:gd name="connsiteX0-181" fmla="*/ 0 w 4799648"/>
                <a:gd name="connsiteY0-182" fmla="*/ 473055 h 1457945"/>
                <a:gd name="connsiteX1-183" fmla="*/ 601980 w 4799648"/>
                <a:gd name="connsiteY1-184" fmla="*/ 671175 h 1457945"/>
                <a:gd name="connsiteX2-185" fmla="*/ 1203960 w 4799648"/>
                <a:gd name="connsiteY2-186" fmla="*/ 1395075 h 1457945"/>
                <a:gd name="connsiteX3-187" fmla="*/ 1813560 w 4799648"/>
                <a:gd name="connsiteY3-188" fmla="*/ 1334115 h 1457945"/>
                <a:gd name="connsiteX4-189" fmla="*/ 3002280 w 4799648"/>
                <a:gd name="connsiteY4-190" fmla="*/ 633075 h 1457945"/>
                <a:gd name="connsiteX5-191" fmla="*/ 3611880 w 4799648"/>
                <a:gd name="connsiteY5-192" fmla="*/ 107295 h 1457945"/>
                <a:gd name="connsiteX6-193" fmla="*/ 4206240 w 4799648"/>
                <a:gd name="connsiteY6-194" fmla="*/ 16332 h 1457945"/>
                <a:gd name="connsiteX7-195" fmla="*/ 4799648 w 4799648"/>
                <a:gd name="connsiteY7-196" fmla="*/ 160635 h 1457945"/>
                <a:gd name="connsiteX0-197" fmla="*/ 0 w 4799648"/>
                <a:gd name="connsiteY0-198" fmla="*/ 473055 h 1442941"/>
                <a:gd name="connsiteX1-199" fmla="*/ 601980 w 4799648"/>
                <a:gd name="connsiteY1-200" fmla="*/ 671175 h 1442941"/>
                <a:gd name="connsiteX2-201" fmla="*/ 1203960 w 4799648"/>
                <a:gd name="connsiteY2-202" fmla="*/ 1395075 h 1442941"/>
                <a:gd name="connsiteX3-203" fmla="*/ 1813560 w 4799648"/>
                <a:gd name="connsiteY3-204" fmla="*/ 1334115 h 1442941"/>
                <a:gd name="connsiteX4-205" fmla="*/ 2438400 w 4799648"/>
                <a:gd name="connsiteY4-206" fmla="*/ 1006455 h 1442941"/>
                <a:gd name="connsiteX5-207" fmla="*/ 3002280 w 4799648"/>
                <a:gd name="connsiteY5-208" fmla="*/ 633075 h 1442941"/>
                <a:gd name="connsiteX6-209" fmla="*/ 3611880 w 4799648"/>
                <a:gd name="connsiteY6-210" fmla="*/ 107295 h 1442941"/>
                <a:gd name="connsiteX7-211" fmla="*/ 4206240 w 4799648"/>
                <a:gd name="connsiteY7-212" fmla="*/ 16332 h 1442941"/>
                <a:gd name="connsiteX8-213" fmla="*/ 4799648 w 4799648"/>
                <a:gd name="connsiteY8-214" fmla="*/ 160635 h 1442941"/>
                <a:gd name="connsiteX0-215" fmla="*/ 0 w 4799648"/>
                <a:gd name="connsiteY0-216" fmla="*/ 473055 h 1441379"/>
                <a:gd name="connsiteX1-217" fmla="*/ 601980 w 4799648"/>
                <a:gd name="connsiteY1-218" fmla="*/ 671175 h 1441379"/>
                <a:gd name="connsiteX2-219" fmla="*/ 1203960 w 4799648"/>
                <a:gd name="connsiteY2-220" fmla="*/ 1395075 h 1441379"/>
                <a:gd name="connsiteX3-221" fmla="*/ 1813560 w 4799648"/>
                <a:gd name="connsiteY3-222" fmla="*/ 1334115 h 1441379"/>
                <a:gd name="connsiteX4-223" fmla="*/ 2447925 w 4799648"/>
                <a:gd name="connsiteY4-224" fmla="*/ 1054080 h 1441379"/>
                <a:gd name="connsiteX5-225" fmla="*/ 3002280 w 4799648"/>
                <a:gd name="connsiteY5-226" fmla="*/ 633075 h 1441379"/>
                <a:gd name="connsiteX6-227" fmla="*/ 3611880 w 4799648"/>
                <a:gd name="connsiteY6-228" fmla="*/ 107295 h 1441379"/>
                <a:gd name="connsiteX7-229" fmla="*/ 4206240 w 4799648"/>
                <a:gd name="connsiteY7-230" fmla="*/ 16332 h 1441379"/>
                <a:gd name="connsiteX8-231" fmla="*/ 4799648 w 4799648"/>
                <a:gd name="connsiteY8-232" fmla="*/ 160635 h 1441379"/>
                <a:gd name="connsiteX0-233" fmla="*/ 0 w 4799648"/>
                <a:gd name="connsiteY0-234" fmla="*/ 473055 h 1441379"/>
                <a:gd name="connsiteX1-235" fmla="*/ 601980 w 4799648"/>
                <a:gd name="connsiteY1-236" fmla="*/ 671175 h 1441379"/>
                <a:gd name="connsiteX2-237" fmla="*/ 1203960 w 4799648"/>
                <a:gd name="connsiteY2-238" fmla="*/ 1395075 h 1441379"/>
                <a:gd name="connsiteX3-239" fmla="*/ 1813560 w 4799648"/>
                <a:gd name="connsiteY3-240" fmla="*/ 1334115 h 1441379"/>
                <a:gd name="connsiteX4-241" fmla="*/ 2447925 w 4799648"/>
                <a:gd name="connsiteY4-242" fmla="*/ 1054080 h 1441379"/>
                <a:gd name="connsiteX5-243" fmla="*/ 3002280 w 4799648"/>
                <a:gd name="connsiteY5-244" fmla="*/ 633075 h 1441379"/>
                <a:gd name="connsiteX6-245" fmla="*/ 3611880 w 4799648"/>
                <a:gd name="connsiteY6-246" fmla="*/ 107295 h 1441379"/>
                <a:gd name="connsiteX7-247" fmla="*/ 4206240 w 4799648"/>
                <a:gd name="connsiteY7-248" fmla="*/ 16332 h 1441379"/>
                <a:gd name="connsiteX8-249" fmla="*/ 4799648 w 4799648"/>
                <a:gd name="connsiteY8-250" fmla="*/ 160635 h 1441379"/>
                <a:gd name="connsiteX0-251" fmla="*/ 0 w 4799648"/>
                <a:gd name="connsiteY0-252" fmla="*/ 473055 h 1404464"/>
                <a:gd name="connsiteX1-253" fmla="*/ 601980 w 4799648"/>
                <a:gd name="connsiteY1-254" fmla="*/ 671175 h 1404464"/>
                <a:gd name="connsiteX2-255" fmla="*/ 1203960 w 4799648"/>
                <a:gd name="connsiteY2-256" fmla="*/ 1395075 h 1404464"/>
                <a:gd name="connsiteX3-257" fmla="*/ 2447925 w 4799648"/>
                <a:gd name="connsiteY3-258" fmla="*/ 1054080 h 1404464"/>
                <a:gd name="connsiteX4-259" fmla="*/ 3002280 w 4799648"/>
                <a:gd name="connsiteY4-260" fmla="*/ 633075 h 1404464"/>
                <a:gd name="connsiteX5-261" fmla="*/ 3611880 w 4799648"/>
                <a:gd name="connsiteY5-262" fmla="*/ 107295 h 1404464"/>
                <a:gd name="connsiteX6-263" fmla="*/ 4206240 w 4799648"/>
                <a:gd name="connsiteY6-264" fmla="*/ 16332 h 1404464"/>
                <a:gd name="connsiteX7-265" fmla="*/ 4799648 w 4799648"/>
                <a:gd name="connsiteY7-266" fmla="*/ 160635 h 1404464"/>
                <a:gd name="connsiteX0-267" fmla="*/ 0 w 4799648"/>
                <a:gd name="connsiteY0-268" fmla="*/ 473055 h 1435164"/>
                <a:gd name="connsiteX1-269" fmla="*/ 601980 w 4799648"/>
                <a:gd name="connsiteY1-270" fmla="*/ 671175 h 1435164"/>
                <a:gd name="connsiteX2-271" fmla="*/ 1203960 w 4799648"/>
                <a:gd name="connsiteY2-272" fmla="*/ 1395075 h 1435164"/>
                <a:gd name="connsiteX3-273" fmla="*/ 2019300 w 4799648"/>
                <a:gd name="connsiteY3-274" fmla="*/ 1311255 h 1435164"/>
                <a:gd name="connsiteX4-275" fmla="*/ 2447925 w 4799648"/>
                <a:gd name="connsiteY4-276" fmla="*/ 1054080 h 1435164"/>
                <a:gd name="connsiteX5-277" fmla="*/ 3002280 w 4799648"/>
                <a:gd name="connsiteY5-278" fmla="*/ 633075 h 1435164"/>
                <a:gd name="connsiteX6-279" fmla="*/ 3611880 w 4799648"/>
                <a:gd name="connsiteY6-280" fmla="*/ 107295 h 1435164"/>
                <a:gd name="connsiteX7-281" fmla="*/ 4206240 w 4799648"/>
                <a:gd name="connsiteY7-282" fmla="*/ 16332 h 1435164"/>
                <a:gd name="connsiteX8-283" fmla="*/ 4799648 w 4799648"/>
                <a:gd name="connsiteY8-284" fmla="*/ 160635 h 1435164"/>
                <a:gd name="connsiteX0-285" fmla="*/ 0 w 4799648"/>
                <a:gd name="connsiteY0-286" fmla="*/ 473055 h 1435164"/>
                <a:gd name="connsiteX1-287" fmla="*/ 601980 w 4799648"/>
                <a:gd name="connsiteY1-288" fmla="*/ 671175 h 1435164"/>
                <a:gd name="connsiteX2-289" fmla="*/ 1203960 w 4799648"/>
                <a:gd name="connsiteY2-290" fmla="*/ 1395075 h 1435164"/>
                <a:gd name="connsiteX3-291" fmla="*/ 2019300 w 4799648"/>
                <a:gd name="connsiteY3-292" fmla="*/ 1311255 h 1435164"/>
                <a:gd name="connsiteX4-293" fmla="*/ 2562225 w 4799648"/>
                <a:gd name="connsiteY4-294" fmla="*/ 901680 h 1435164"/>
                <a:gd name="connsiteX5-295" fmla="*/ 3002280 w 4799648"/>
                <a:gd name="connsiteY5-296" fmla="*/ 633075 h 1435164"/>
                <a:gd name="connsiteX6-297" fmla="*/ 3611880 w 4799648"/>
                <a:gd name="connsiteY6-298" fmla="*/ 107295 h 1435164"/>
                <a:gd name="connsiteX7-299" fmla="*/ 4206240 w 4799648"/>
                <a:gd name="connsiteY7-300" fmla="*/ 16332 h 1435164"/>
                <a:gd name="connsiteX8-301" fmla="*/ 4799648 w 4799648"/>
                <a:gd name="connsiteY8-302" fmla="*/ 160635 h 1435164"/>
                <a:gd name="connsiteX0-303" fmla="*/ 0 w 4799648"/>
                <a:gd name="connsiteY0-304" fmla="*/ 473055 h 1449123"/>
                <a:gd name="connsiteX1-305" fmla="*/ 601980 w 4799648"/>
                <a:gd name="connsiteY1-306" fmla="*/ 671175 h 1449123"/>
                <a:gd name="connsiteX2-307" fmla="*/ 1203960 w 4799648"/>
                <a:gd name="connsiteY2-308" fmla="*/ 1395075 h 1449123"/>
                <a:gd name="connsiteX3-309" fmla="*/ 2019300 w 4799648"/>
                <a:gd name="connsiteY3-310" fmla="*/ 1311255 h 1449123"/>
                <a:gd name="connsiteX4-311" fmla="*/ 3002280 w 4799648"/>
                <a:gd name="connsiteY4-312" fmla="*/ 633075 h 1449123"/>
                <a:gd name="connsiteX5-313" fmla="*/ 3611880 w 4799648"/>
                <a:gd name="connsiteY5-314" fmla="*/ 107295 h 1449123"/>
                <a:gd name="connsiteX6-315" fmla="*/ 4206240 w 4799648"/>
                <a:gd name="connsiteY6-316" fmla="*/ 16332 h 1449123"/>
                <a:gd name="connsiteX7-317" fmla="*/ 4799648 w 4799648"/>
                <a:gd name="connsiteY7-318" fmla="*/ 160635 h 1449123"/>
                <a:gd name="connsiteX0-319" fmla="*/ 0 w 4799648"/>
                <a:gd name="connsiteY0-320" fmla="*/ 473055 h 1474712"/>
                <a:gd name="connsiteX1-321" fmla="*/ 601980 w 4799648"/>
                <a:gd name="connsiteY1-322" fmla="*/ 671175 h 1474712"/>
                <a:gd name="connsiteX2-323" fmla="*/ 1203960 w 4799648"/>
                <a:gd name="connsiteY2-324" fmla="*/ 1395075 h 1474712"/>
                <a:gd name="connsiteX3-325" fmla="*/ 2019300 w 4799648"/>
                <a:gd name="connsiteY3-326" fmla="*/ 1311255 h 1474712"/>
                <a:gd name="connsiteX4-327" fmla="*/ 3611880 w 4799648"/>
                <a:gd name="connsiteY4-328" fmla="*/ 107295 h 1474712"/>
                <a:gd name="connsiteX5-329" fmla="*/ 4206240 w 4799648"/>
                <a:gd name="connsiteY5-330" fmla="*/ 16332 h 1474712"/>
                <a:gd name="connsiteX6-331" fmla="*/ 4799648 w 4799648"/>
                <a:gd name="connsiteY6-332" fmla="*/ 160635 h 147471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4799648" h="1474712">
                  <a:moveTo>
                    <a:pt x="0" y="473055"/>
                  </a:moveTo>
                  <a:cubicBezTo>
                    <a:pt x="200660" y="495280"/>
                    <a:pt x="401320" y="517505"/>
                    <a:pt x="601980" y="671175"/>
                  </a:cubicBezTo>
                  <a:cubicBezTo>
                    <a:pt x="802640" y="824845"/>
                    <a:pt x="967740" y="1288395"/>
                    <a:pt x="1203960" y="1395075"/>
                  </a:cubicBezTo>
                  <a:cubicBezTo>
                    <a:pt x="1440180" y="1501755"/>
                    <a:pt x="1617980" y="1525885"/>
                    <a:pt x="2019300" y="1311255"/>
                  </a:cubicBezTo>
                  <a:cubicBezTo>
                    <a:pt x="2420620" y="1096625"/>
                    <a:pt x="3247390" y="323115"/>
                    <a:pt x="3611880" y="107295"/>
                  </a:cubicBezTo>
                  <a:cubicBezTo>
                    <a:pt x="3812540" y="4505"/>
                    <a:pt x="4003516" y="-21133"/>
                    <a:pt x="4206240" y="16332"/>
                  </a:cubicBezTo>
                  <a:cubicBezTo>
                    <a:pt x="4408964" y="53797"/>
                    <a:pt x="4799648" y="160635"/>
                    <a:pt x="4799648" y="160635"/>
                  </a:cubicBezTo>
                </a:path>
              </a:pathLst>
            </a:custGeom>
            <a:noFill/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矩形 12"/>
          <p:cNvSpPr/>
          <p:nvPr/>
        </p:nvSpPr>
        <p:spPr>
          <a:xfrm>
            <a:off x="864235" y="360680"/>
            <a:ext cx="1960880" cy="4178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请在此输入标题</a:t>
            </a:r>
          </a:p>
        </p:txBody>
      </p:sp>
      <p:sp>
        <p:nvSpPr>
          <p:cNvPr id="10" name="TextBox 23"/>
          <p:cNvSpPr txBox="1"/>
          <p:nvPr/>
        </p:nvSpPr>
        <p:spPr>
          <a:xfrm>
            <a:off x="6655435" y="2573655"/>
            <a:ext cx="491871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欧美风商务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模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板第一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PPT-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第一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坚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持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创新请输入文字内容欧美风商务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模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板第一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PPT-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第一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坚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持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创新请输入文字内容欧美风商务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模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板第一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PPT-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第一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坚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持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创新请输入文字内容欧美风商务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模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板第一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PPT-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第一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坚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持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创新请输入文字内容欧美风商务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模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板第一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PPT-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第一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坚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持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创新请输入文字内容欧美风商务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模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板第一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PPT-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第一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坚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持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创新请输入文字内容欧美风商务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模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板第一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PPT-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第一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坚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持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创新请输入文字内容欧美风商务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模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板第一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PPT-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第一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坚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持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创新请输入文字内容欧美风商务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模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板第一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PPT-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第一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坚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持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创新请输入文字内容</a:t>
            </a:r>
          </a:p>
        </p:txBody>
      </p:sp>
      <p:sp>
        <p:nvSpPr>
          <p:cNvPr id="11" name="TextBox 24"/>
          <p:cNvSpPr txBox="1"/>
          <p:nvPr/>
        </p:nvSpPr>
        <p:spPr>
          <a:xfrm>
            <a:off x="6655564" y="2187861"/>
            <a:ext cx="1427480" cy="3194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请在此输入文字</a:t>
            </a:r>
          </a:p>
        </p:txBody>
      </p:sp>
      <p:cxnSp>
        <p:nvCxnSpPr>
          <p:cNvPr id="12" name="直接连接符 11"/>
          <p:cNvCxnSpPr/>
          <p:nvPr/>
        </p:nvCxnSpPr>
        <p:spPr>
          <a:xfrm flipV="1">
            <a:off x="6734175" y="2537460"/>
            <a:ext cx="1402080" cy="1016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2538095" y="5254625"/>
            <a:ext cx="1097280" cy="3848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图表标题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1570" y="1430655"/>
            <a:ext cx="1887220" cy="381254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4578" name="矩形 8"/>
          <p:cNvSpPr/>
          <p:nvPr/>
        </p:nvSpPr>
        <p:spPr>
          <a:xfrm>
            <a:off x="5055235" y="1811655"/>
            <a:ext cx="1657985" cy="2971800"/>
          </a:xfrm>
          <a:prstGeom prst="rect">
            <a:avLst/>
          </a:prstGeom>
          <a:blipFill rotWithShape="1">
            <a:blip r:embed="rId4"/>
            <a:stretch>
              <a:fillRect/>
            </a:stretch>
          </a:blipFill>
          <a:ln w="9525">
            <a:noFill/>
          </a:ln>
        </p:spPr>
        <p:txBody>
          <a:bodyPr anchor="ctr"/>
          <a:lstStyle/>
          <a:p>
            <a:pPr lvl="0" algn="ctr"/>
            <a:endParaRPr lang="zh-CN" altLang="en-US" sz="24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64235" y="360680"/>
            <a:ext cx="1960880" cy="4178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请在此输入标题</a:t>
            </a:r>
          </a:p>
        </p:txBody>
      </p:sp>
      <p:sp>
        <p:nvSpPr>
          <p:cNvPr id="5" name="TextBox 23"/>
          <p:cNvSpPr txBox="1"/>
          <p:nvPr/>
        </p:nvSpPr>
        <p:spPr>
          <a:xfrm>
            <a:off x="7221220" y="2117090"/>
            <a:ext cx="3791585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欧美风商务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模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板第一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PPT-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第一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坚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持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创新请输入文字内容欧美风商务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模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板第一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PPT-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第一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坚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持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创新请输入文字内容</a:t>
            </a:r>
          </a:p>
        </p:txBody>
      </p:sp>
      <p:sp>
        <p:nvSpPr>
          <p:cNvPr id="19" name="TextBox 24"/>
          <p:cNvSpPr txBox="1"/>
          <p:nvPr/>
        </p:nvSpPr>
        <p:spPr>
          <a:xfrm>
            <a:off x="7221349" y="1812576"/>
            <a:ext cx="1427480" cy="3194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请在此输入文字</a:t>
            </a:r>
          </a:p>
        </p:txBody>
      </p:sp>
      <p:sp>
        <p:nvSpPr>
          <p:cNvPr id="2" name="TextBox 23"/>
          <p:cNvSpPr txBox="1"/>
          <p:nvPr/>
        </p:nvSpPr>
        <p:spPr>
          <a:xfrm>
            <a:off x="7221220" y="3656330"/>
            <a:ext cx="3791585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欧美风商务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模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板第一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PPT-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第一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坚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持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创新请输入文字内容欧美风商务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模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板第一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PPT-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第一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坚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持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创新请输入文字内容</a:t>
            </a:r>
          </a:p>
        </p:txBody>
      </p:sp>
      <p:sp>
        <p:nvSpPr>
          <p:cNvPr id="3" name="TextBox 24"/>
          <p:cNvSpPr txBox="1"/>
          <p:nvPr/>
        </p:nvSpPr>
        <p:spPr>
          <a:xfrm>
            <a:off x="7221349" y="3351816"/>
            <a:ext cx="1427480" cy="3194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请在此输入文字</a:t>
            </a:r>
          </a:p>
        </p:txBody>
      </p:sp>
      <p:sp>
        <p:nvSpPr>
          <p:cNvPr id="6" name="TextBox 23"/>
          <p:cNvSpPr txBox="1"/>
          <p:nvPr/>
        </p:nvSpPr>
        <p:spPr>
          <a:xfrm>
            <a:off x="967740" y="2035810"/>
            <a:ext cx="3791585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欧美风商务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模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板第一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PPT-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第一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坚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持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创新请输入文字内容欧美风商务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模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板第一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PPT-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第一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坚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持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创新请输入文字内容</a:t>
            </a:r>
          </a:p>
        </p:txBody>
      </p:sp>
      <p:sp>
        <p:nvSpPr>
          <p:cNvPr id="7" name="TextBox 24"/>
          <p:cNvSpPr txBox="1"/>
          <p:nvPr/>
        </p:nvSpPr>
        <p:spPr>
          <a:xfrm>
            <a:off x="3341499" y="1812576"/>
            <a:ext cx="1427480" cy="3194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请在此输入文字</a:t>
            </a:r>
          </a:p>
        </p:txBody>
      </p:sp>
      <p:sp>
        <p:nvSpPr>
          <p:cNvPr id="8" name="TextBox 23"/>
          <p:cNvSpPr txBox="1"/>
          <p:nvPr/>
        </p:nvSpPr>
        <p:spPr>
          <a:xfrm>
            <a:off x="967740" y="3656330"/>
            <a:ext cx="3791585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欧美风商务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模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板第一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PPT-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第一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坚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持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创新请输入文字内容欧美风商务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模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板第一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PPT-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第一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坚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持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创新请输入文字内容</a:t>
            </a:r>
          </a:p>
        </p:txBody>
      </p:sp>
      <p:sp>
        <p:nvSpPr>
          <p:cNvPr id="9" name="TextBox 24"/>
          <p:cNvSpPr txBox="1"/>
          <p:nvPr/>
        </p:nvSpPr>
        <p:spPr>
          <a:xfrm>
            <a:off x="3341499" y="3433096"/>
            <a:ext cx="1427480" cy="3194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请在此输入文字</a:t>
            </a:r>
          </a:p>
        </p:txBody>
      </p:sp>
      <p:sp>
        <p:nvSpPr>
          <p:cNvPr id="10266" name="Rectangle 26"/>
          <p:cNvSpPr>
            <a:spLocks noChangeArrowheads="1"/>
          </p:cNvSpPr>
          <p:nvPr/>
        </p:nvSpPr>
        <p:spPr bwMode="auto">
          <a:xfrm>
            <a:off x="1216025" y="5479415"/>
            <a:ext cx="9337040" cy="822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欧美风商务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模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板第一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PPT-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第一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坚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持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创新请输入文字内容欧美风商务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模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板第一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PPT-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第一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坚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持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创新请输入文字内容欧美风商务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模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板第一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PPT-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第一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坚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持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创新请输入文字内容欧美风商务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模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板第一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PPT-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第一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坚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持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创新请输入文字内容欧美风商务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模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板第一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PPT-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第一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坚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持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创新请输入文字内容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 advClick="0" advTm="200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矩形: 圆角 3"/>
          <p:cNvSpPr/>
          <p:nvPr/>
        </p:nvSpPr>
        <p:spPr>
          <a:xfrm>
            <a:off x="1066800" y="2397760"/>
            <a:ext cx="7920355" cy="142875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150000"/>
              </a:lnSpc>
            </a:pPr>
            <a:endParaRPr lang="en-US" altLang="zh-CN" sz="2400" dirty="0">
              <a:solidFill>
                <a:srgbClr val="2C4E7C">
                  <a:lumMod val="20000"/>
                  <a:lumOff val="80000"/>
                </a:srgb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6" name="图片 4" descr="C:\Users\zengfuqiang\Desktop\timgQJC9H4HB.jpgtimgQJC9H4HB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035657">
            <a:off x="8428990" y="2101215"/>
            <a:ext cx="3035935" cy="2022475"/>
          </a:xfrm>
          <a:prstGeom prst="rect">
            <a:avLst/>
          </a:prstGeom>
          <a:solidFill>
            <a:srgbClr val="FFFFFF">
              <a:shade val="85000"/>
            </a:srgbClr>
          </a:solidFill>
          <a:ln w="133350" cap="sq">
            <a:solidFill>
              <a:srgbClr val="FFFFFF"/>
            </a:solidFill>
            <a:miter lim="800000"/>
            <a:headEnd/>
            <a:tailEnd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>
            <a:bevelT w="0" h="0"/>
            <a:contourClr>
              <a:srgbClr val="969696"/>
            </a:contourClr>
          </a:sp3d>
        </p:spPr>
      </p:pic>
      <p:sp>
        <p:nvSpPr>
          <p:cNvPr id="2" name="矩形 1"/>
          <p:cNvSpPr/>
          <p:nvPr/>
        </p:nvSpPr>
        <p:spPr>
          <a:xfrm>
            <a:off x="864235" y="360680"/>
            <a:ext cx="1960880" cy="4178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请在此输入标题</a:t>
            </a:r>
          </a:p>
        </p:txBody>
      </p:sp>
      <p:sp>
        <p:nvSpPr>
          <p:cNvPr id="5" name="TextBox 23"/>
          <p:cNvSpPr txBox="1"/>
          <p:nvPr/>
        </p:nvSpPr>
        <p:spPr>
          <a:xfrm>
            <a:off x="1247140" y="2712720"/>
            <a:ext cx="7041515" cy="1188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欧美风商务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模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板第一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PPT-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第一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坚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持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创新请输入文字内容欧美风商务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模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板第一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PPT-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第一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坚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持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创新请输入文字内容欧美风商务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模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板第一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PPT-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第一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坚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持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创新请输入文字内容欧美风商务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模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板第一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PPT-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第一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坚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持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创新请输入文字内容</a:t>
            </a:r>
          </a:p>
          <a:p>
            <a:pPr algn="l">
              <a:lnSpc>
                <a:spcPct val="150000"/>
              </a:lnSpc>
            </a:pPr>
            <a:endParaRPr lang="zh-CN" altLang="en-US" sz="1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4" name="TextBox 24"/>
          <p:cNvSpPr txBox="1"/>
          <p:nvPr/>
        </p:nvSpPr>
        <p:spPr>
          <a:xfrm>
            <a:off x="1247269" y="2530126"/>
            <a:ext cx="1427480" cy="3194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请在此输入文字</a:t>
            </a:r>
          </a:p>
        </p:txBody>
      </p:sp>
      <p:sp>
        <p:nvSpPr>
          <p:cNvPr id="10266" name="Rectangle 26"/>
          <p:cNvSpPr>
            <a:spLocks noChangeArrowheads="1"/>
          </p:cNvSpPr>
          <p:nvPr/>
        </p:nvSpPr>
        <p:spPr bwMode="auto">
          <a:xfrm>
            <a:off x="1247140" y="4575175"/>
            <a:ext cx="9337040" cy="822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欧美风商务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模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板第一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PPT-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第一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坚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持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创新请输入文字内容欧美风商务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模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板第一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PPT-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第一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坚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持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创新请输入文字内容欧美风商务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模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板第一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PPT-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第一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坚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持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创新请输入文字内容欧美风商务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模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板第一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PPT-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第一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坚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持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创新请输入文字内容欧美风商务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模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板第一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PPT-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第一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坚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持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创新请输入文字内容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 advTm="0">
        <p:random/>
      </p:transition>
    </mc:Choice>
    <mc:Fallback xmlns="">
      <p:transition spd="slow" advClick="0" advTm="0">
        <p:random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5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  <p:animScale>
                                          <p:cBhvr additive="base">
                                            <p:cTn id="8" dur="25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</p:cBhvr>
                                          <p:from x="150000" y="150000"/>
                                          <p:to x="120000" y="120000"/>
                                        </p:animScale>
                                        <p:animScale>
                                          <p:cBhvr additive="base">
                                            <p:cTn id="9" dur="250" fill="hold">
                                              <p:stCondLst>
                                                <p:cond delay="25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</p:cBhvr>
                                          <p:from x="120000" y="120000"/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" presetID="10" presetClass="entr" presetSubtype="0" fill="hold" nodeType="withEffect" p14:presetBounceEnd="50000">
                                      <p:stCondLst>
                                        <p:cond delay="501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75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  <p:animScale p14:bounceEnd="50000">
                                          <p:cBhvr additive="base">
                                            <p:cTn id="13" dur="75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</p:cBhvr>
                                          <p:from x="0" y="0"/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8" grpId="0" bldLvl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5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  <p:animScale>
                                          <p:cBhvr additive="base">
                                            <p:cTn id="8" dur="25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</p:cBhvr>
                                          <p:from x="150000" y="150000"/>
                                          <p:to x="120000" y="120000"/>
                                        </p:animScale>
                                        <p:animScale>
                                          <p:cBhvr additive="base">
                                            <p:cTn id="9" dur="250" fill="hold">
                                              <p:stCondLst>
                                                <p:cond delay="25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</p:cBhvr>
                                          <p:from x="120000" y="120000"/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" presetID="10" presetClass="entr" presetSubtype="0" fill="hold" nodeType="withEffect">
                                      <p:stCondLst>
                                        <p:cond delay="501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75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  <p:animScale>
                                          <p:cBhvr additive="base">
                                            <p:cTn id="13" dur="75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</p:cBhvr>
                                          <p:from x="0" y="0"/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8" grpId="0" bldLvl="0" animBg="1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八边形 7"/>
          <p:cNvSpPr/>
          <p:nvPr/>
        </p:nvSpPr>
        <p:spPr>
          <a:xfrm>
            <a:off x="1176913" y="1906993"/>
            <a:ext cx="2149588" cy="2149588"/>
          </a:xfrm>
          <a:prstGeom prst="octagon">
            <a:avLst>
              <a:gd name="adj" fmla="val 48547"/>
            </a:avLst>
          </a:prstGeom>
          <a:noFill/>
          <a:ln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八边形 25"/>
          <p:cNvSpPr/>
          <p:nvPr/>
        </p:nvSpPr>
        <p:spPr>
          <a:xfrm>
            <a:off x="3957302" y="1914613"/>
            <a:ext cx="2149588" cy="2149588"/>
          </a:xfrm>
          <a:prstGeom prst="octagon">
            <a:avLst>
              <a:gd name="adj" fmla="val 48547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八边形 32"/>
          <p:cNvSpPr/>
          <p:nvPr/>
        </p:nvSpPr>
        <p:spPr>
          <a:xfrm>
            <a:off x="6585291" y="1914613"/>
            <a:ext cx="2149588" cy="2149588"/>
          </a:xfrm>
          <a:prstGeom prst="octagon">
            <a:avLst>
              <a:gd name="adj" fmla="val 48547"/>
            </a:avLst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八边形 4"/>
          <p:cNvSpPr/>
          <p:nvPr/>
        </p:nvSpPr>
        <p:spPr>
          <a:xfrm>
            <a:off x="1020544" y="1894928"/>
            <a:ext cx="2149588" cy="2149588"/>
          </a:xfrm>
          <a:prstGeom prst="octagon">
            <a:avLst>
              <a:gd name="adj" fmla="val 48547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八边形 24"/>
          <p:cNvSpPr/>
          <p:nvPr/>
        </p:nvSpPr>
        <p:spPr>
          <a:xfrm>
            <a:off x="3800933" y="1914613"/>
            <a:ext cx="2149588" cy="2149588"/>
          </a:xfrm>
          <a:prstGeom prst="octagon">
            <a:avLst>
              <a:gd name="adj" fmla="val 48547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八边形 31"/>
          <p:cNvSpPr/>
          <p:nvPr/>
        </p:nvSpPr>
        <p:spPr>
          <a:xfrm>
            <a:off x="6428922" y="1914613"/>
            <a:ext cx="2149588" cy="2149588"/>
          </a:xfrm>
          <a:prstGeom prst="octagon">
            <a:avLst>
              <a:gd name="adj" fmla="val 48547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八边形 2"/>
          <p:cNvSpPr/>
          <p:nvPr/>
        </p:nvSpPr>
        <p:spPr>
          <a:xfrm>
            <a:off x="9086832" y="1914613"/>
            <a:ext cx="2149588" cy="2149588"/>
          </a:xfrm>
          <a:prstGeom prst="octagon">
            <a:avLst>
              <a:gd name="adj" fmla="val 48547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八边形 3"/>
          <p:cNvSpPr/>
          <p:nvPr/>
        </p:nvSpPr>
        <p:spPr>
          <a:xfrm>
            <a:off x="8929828" y="1914613"/>
            <a:ext cx="2149588" cy="2149588"/>
          </a:xfrm>
          <a:prstGeom prst="octagon">
            <a:avLst>
              <a:gd name="adj" fmla="val 48547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20445" y="4248150"/>
            <a:ext cx="2223135" cy="48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565"/>
            <a:r>
              <a:rPr lang="zh-CN" altLang="en-US" sz="2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请输入标题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3763645" y="4248150"/>
            <a:ext cx="2223135" cy="48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565"/>
            <a:r>
              <a:rPr lang="zh-CN" altLang="en-US" sz="2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请输入标题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6391910" y="4248150"/>
            <a:ext cx="2223135" cy="48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565"/>
            <a:r>
              <a:rPr lang="zh-CN" altLang="en-US" sz="2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请输入标题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8930005" y="4252074"/>
            <a:ext cx="2223135" cy="48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565"/>
            <a:r>
              <a:rPr lang="zh-CN" altLang="en-US" sz="2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请输入标题</a:t>
            </a:r>
          </a:p>
        </p:txBody>
      </p:sp>
      <p:sp>
        <p:nvSpPr>
          <p:cNvPr id="13" name="椭圆 12"/>
          <p:cNvSpPr/>
          <p:nvPr/>
        </p:nvSpPr>
        <p:spPr>
          <a:xfrm>
            <a:off x="-25082" y="383589"/>
            <a:ext cx="678815" cy="704906"/>
          </a:xfrm>
          <a:prstGeom prst="ellipse">
            <a:avLst/>
          </a:prstGeom>
          <a:solidFill>
            <a:srgbClr val="D9D9D9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9" name="Oval 58"/>
          <p:cNvSpPr/>
          <p:nvPr/>
        </p:nvSpPr>
        <p:spPr>
          <a:xfrm>
            <a:off x="-571817" y="-238125"/>
            <a:ext cx="1083945" cy="1084031"/>
          </a:xfrm>
          <a:prstGeom prst="ellipse">
            <a:avLst/>
          </a:prstGeom>
          <a:solidFill>
            <a:srgbClr val="FFC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en-US" strike="noStrike" noProof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62635" y="445770"/>
            <a:ext cx="1813560" cy="4000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目录</a:t>
            </a:r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/content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1685290" y="2755265"/>
            <a:ext cx="821055" cy="545465"/>
            <a:chOff x="2493" y="4070"/>
            <a:chExt cx="515" cy="344"/>
          </a:xfrm>
        </p:grpSpPr>
        <p:sp>
          <p:nvSpPr>
            <p:cNvPr id="407" name="Freeform 60"/>
            <p:cNvSpPr/>
            <p:nvPr/>
          </p:nvSpPr>
          <p:spPr bwMode="auto">
            <a:xfrm>
              <a:off x="2510" y="4070"/>
              <a:ext cx="480" cy="200"/>
            </a:xfrm>
            <a:custGeom>
              <a:avLst/>
              <a:gdLst>
                <a:gd name="T0" fmla="*/ 67 w 134"/>
                <a:gd name="T1" fmla="*/ 56 h 56"/>
                <a:gd name="T2" fmla="*/ 134 w 134"/>
                <a:gd name="T3" fmla="*/ 0 h 56"/>
                <a:gd name="T4" fmla="*/ 133 w 134"/>
                <a:gd name="T5" fmla="*/ 0 h 56"/>
                <a:gd name="T6" fmla="*/ 1 w 134"/>
                <a:gd name="T7" fmla="*/ 0 h 56"/>
                <a:gd name="T8" fmla="*/ 0 w 134"/>
                <a:gd name="T9" fmla="*/ 0 h 56"/>
                <a:gd name="T10" fmla="*/ 67 w 134"/>
                <a:gd name="T11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4" h="56">
                  <a:moveTo>
                    <a:pt x="67" y="56"/>
                  </a:moveTo>
                  <a:cubicBezTo>
                    <a:pt x="134" y="0"/>
                    <a:pt x="134" y="0"/>
                    <a:pt x="134" y="0"/>
                  </a:cubicBezTo>
                  <a:cubicBezTo>
                    <a:pt x="134" y="0"/>
                    <a:pt x="133" y="0"/>
                    <a:pt x="133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lnTo>
                    <a:pt x="67" y="5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408" name="Freeform 61"/>
            <p:cNvSpPr/>
            <p:nvPr/>
          </p:nvSpPr>
          <p:spPr bwMode="auto">
            <a:xfrm>
              <a:off x="2838" y="4083"/>
              <a:ext cx="170" cy="312"/>
            </a:xfrm>
            <a:custGeom>
              <a:avLst/>
              <a:gdLst>
                <a:gd name="T0" fmla="*/ 48 w 48"/>
                <a:gd name="T1" fmla="*/ 2 h 87"/>
                <a:gd name="T2" fmla="*/ 48 w 48"/>
                <a:gd name="T3" fmla="*/ 0 h 87"/>
                <a:gd name="T4" fmla="*/ 0 w 48"/>
                <a:gd name="T5" fmla="*/ 40 h 87"/>
                <a:gd name="T6" fmla="*/ 48 w 48"/>
                <a:gd name="T7" fmla="*/ 87 h 87"/>
                <a:gd name="T8" fmla="*/ 48 w 48"/>
                <a:gd name="T9" fmla="*/ 86 h 87"/>
                <a:gd name="T10" fmla="*/ 48 w 48"/>
                <a:gd name="T11" fmla="*/ 2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" h="87">
                  <a:moveTo>
                    <a:pt x="48" y="2"/>
                  </a:moveTo>
                  <a:cubicBezTo>
                    <a:pt x="48" y="1"/>
                    <a:pt x="48" y="1"/>
                    <a:pt x="48" y="0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7"/>
                    <a:pt x="48" y="87"/>
                    <a:pt x="48" y="86"/>
                  </a:cubicBezTo>
                  <a:lnTo>
                    <a:pt x="48" y="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409" name="Freeform 62"/>
            <p:cNvSpPr/>
            <p:nvPr/>
          </p:nvSpPr>
          <p:spPr bwMode="auto">
            <a:xfrm>
              <a:off x="2493" y="4083"/>
              <a:ext cx="170" cy="312"/>
            </a:xfrm>
            <a:custGeom>
              <a:avLst/>
              <a:gdLst>
                <a:gd name="T0" fmla="*/ 0 w 48"/>
                <a:gd name="T1" fmla="*/ 0 h 87"/>
                <a:gd name="T2" fmla="*/ 0 w 48"/>
                <a:gd name="T3" fmla="*/ 2 h 87"/>
                <a:gd name="T4" fmla="*/ 0 w 48"/>
                <a:gd name="T5" fmla="*/ 86 h 87"/>
                <a:gd name="T6" fmla="*/ 0 w 48"/>
                <a:gd name="T7" fmla="*/ 87 h 87"/>
                <a:gd name="T8" fmla="*/ 48 w 48"/>
                <a:gd name="T9" fmla="*/ 40 h 87"/>
                <a:gd name="T10" fmla="*/ 0 w 48"/>
                <a:gd name="T11" fmla="*/ 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" h="87">
                  <a:moveTo>
                    <a:pt x="0" y="0"/>
                  </a:moveTo>
                  <a:cubicBezTo>
                    <a:pt x="0" y="1"/>
                    <a:pt x="0" y="1"/>
                    <a:pt x="0" y="2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48" y="40"/>
                    <a:pt x="48" y="40"/>
                    <a:pt x="48" y="4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410" name="Freeform 63"/>
            <p:cNvSpPr/>
            <p:nvPr/>
          </p:nvSpPr>
          <p:spPr bwMode="auto">
            <a:xfrm>
              <a:off x="2510" y="4240"/>
              <a:ext cx="480" cy="175"/>
            </a:xfrm>
            <a:custGeom>
              <a:avLst/>
              <a:gdLst>
                <a:gd name="T0" fmla="*/ 86 w 134"/>
                <a:gd name="T1" fmla="*/ 0 h 48"/>
                <a:gd name="T2" fmla="*/ 69 w 134"/>
                <a:gd name="T3" fmla="*/ 14 h 48"/>
                <a:gd name="T4" fmla="*/ 67 w 134"/>
                <a:gd name="T5" fmla="*/ 15 h 48"/>
                <a:gd name="T6" fmla="*/ 65 w 134"/>
                <a:gd name="T7" fmla="*/ 14 h 48"/>
                <a:gd name="T8" fmla="*/ 48 w 134"/>
                <a:gd name="T9" fmla="*/ 0 h 48"/>
                <a:gd name="T10" fmla="*/ 0 w 134"/>
                <a:gd name="T11" fmla="*/ 48 h 48"/>
                <a:gd name="T12" fmla="*/ 1 w 134"/>
                <a:gd name="T13" fmla="*/ 48 h 48"/>
                <a:gd name="T14" fmla="*/ 133 w 134"/>
                <a:gd name="T15" fmla="*/ 48 h 48"/>
                <a:gd name="T16" fmla="*/ 134 w 134"/>
                <a:gd name="T17" fmla="*/ 48 h 48"/>
                <a:gd name="T18" fmla="*/ 86 w 134"/>
                <a:gd name="T1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4" h="48">
                  <a:moveTo>
                    <a:pt x="86" y="0"/>
                  </a:moveTo>
                  <a:cubicBezTo>
                    <a:pt x="69" y="14"/>
                    <a:pt x="69" y="14"/>
                    <a:pt x="69" y="14"/>
                  </a:cubicBezTo>
                  <a:cubicBezTo>
                    <a:pt x="68" y="15"/>
                    <a:pt x="68" y="15"/>
                    <a:pt x="67" y="15"/>
                  </a:cubicBezTo>
                  <a:cubicBezTo>
                    <a:pt x="66" y="15"/>
                    <a:pt x="66" y="15"/>
                    <a:pt x="65" y="14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48"/>
                    <a:pt x="0" y="48"/>
                    <a:pt x="1" y="48"/>
                  </a:cubicBezTo>
                  <a:cubicBezTo>
                    <a:pt x="133" y="48"/>
                    <a:pt x="133" y="48"/>
                    <a:pt x="133" y="48"/>
                  </a:cubicBezTo>
                  <a:cubicBezTo>
                    <a:pt x="134" y="48"/>
                    <a:pt x="134" y="48"/>
                    <a:pt x="134" y="48"/>
                  </a:cubicBezTo>
                  <a:lnTo>
                    <a:pt x="8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4479290" y="2681605"/>
            <a:ext cx="792480" cy="619125"/>
            <a:chOff x="7480" y="4990"/>
            <a:chExt cx="512" cy="384"/>
          </a:xfrm>
        </p:grpSpPr>
        <p:sp>
          <p:nvSpPr>
            <p:cNvPr id="432" name="Oval 85"/>
            <p:cNvSpPr>
              <a:spLocks noChangeArrowheads="1"/>
            </p:cNvSpPr>
            <p:nvPr/>
          </p:nvSpPr>
          <p:spPr bwMode="auto">
            <a:xfrm>
              <a:off x="7693" y="5140"/>
              <a:ext cx="130" cy="12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433" name="Freeform 86"/>
            <p:cNvSpPr>
              <a:spLocks noEditPoints="1"/>
            </p:cNvSpPr>
            <p:nvPr/>
          </p:nvSpPr>
          <p:spPr bwMode="auto">
            <a:xfrm>
              <a:off x="7480" y="4990"/>
              <a:ext cx="513" cy="385"/>
            </a:xfrm>
            <a:custGeom>
              <a:avLst/>
              <a:gdLst>
                <a:gd name="T0" fmla="*/ 132 w 144"/>
                <a:gd name="T1" fmla="*/ 12 h 108"/>
                <a:gd name="T2" fmla="*/ 60 w 144"/>
                <a:gd name="T3" fmla="*/ 12 h 108"/>
                <a:gd name="T4" fmla="*/ 48 w 144"/>
                <a:gd name="T5" fmla="*/ 0 h 108"/>
                <a:gd name="T6" fmla="*/ 36 w 144"/>
                <a:gd name="T7" fmla="*/ 0 h 108"/>
                <a:gd name="T8" fmla="*/ 24 w 144"/>
                <a:gd name="T9" fmla="*/ 12 h 108"/>
                <a:gd name="T10" fmla="*/ 12 w 144"/>
                <a:gd name="T11" fmla="*/ 12 h 108"/>
                <a:gd name="T12" fmla="*/ 0 w 144"/>
                <a:gd name="T13" fmla="*/ 24 h 108"/>
                <a:gd name="T14" fmla="*/ 12 w 144"/>
                <a:gd name="T15" fmla="*/ 24 h 108"/>
                <a:gd name="T16" fmla="*/ 24 w 144"/>
                <a:gd name="T17" fmla="*/ 36 h 108"/>
                <a:gd name="T18" fmla="*/ 24 w 144"/>
                <a:gd name="T19" fmla="*/ 84 h 108"/>
                <a:gd name="T20" fmla="*/ 12 w 144"/>
                <a:gd name="T21" fmla="*/ 96 h 108"/>
                <a:gd name="T22" fmla="*/ 0 w 144"/>
                <a:gd name="T23" fmla="*/ 96 h 108"/>
                <a:gd name="T24" fmla="*/ 12 w 144"/>
                <a:gd name="T25" fmla="*/ 108 h 108"/>
                <a:gd name="T26" fmla="*/ 132 w 144"/>
                <a:gd name="T27" fmla="*/ 108 h 108"/>
                <a:gd name="T28" fmla="*/ 144 w 144"/>
                <a:gd name="T29" fmla="*/ 96 h 108"/>
                <a:gd name="T30" fmla="*/ 144 w 144"/>
                <a:gd name="T31" fmla="*/ 24 h 108"/>
                <a:gd name="T32" fmla="*/ 132 w 144"/>
                <a:gd name="T33" fmla="*/ 12 h 108"/>
                <a:gd name="T34" fmla="*/ 78 w 144"/>
                <a:gd name="T35" fmla="*/ 90 h 108"/>
                <a:gd name="T36" fmla="*/ 48 w 144"/>
                <a:gd name="T37" fmla="*/ 60 h 108"/>
                <a:gd name="T38" fmla="*/ 78 w 144"/>
                <a:gd name="T39" fmla="*/ 30 h 108"/>
                <a:gd name="T40" fmla="*/ 108 w 144"/>
                <a:gd name="T41" fmla="*/ 60 h 108"/>
                <a:gd name="T42" fmla="*/ 78 w 144"/>
                <a:gd name="T43" fmla="*/ 90 h 108"/>
                <a:gd name="T44" fmla="*/ 123 w 144"/>
                <a:gd name="T45" fmla="*/ 48 h 108"/>
                <a:gd name="T46" fmla="*/ 114 w 144"/>
                <a:gd name="T47" fmla="*/ 39 h 108"/>
                <a:gd name="T48" fmla="*/ 123 w 144"/>
                <a:gd name="T49" fmla="*/ 30 h 108"/>
                <a:gd name="T50" fmla="*/ 132 w 144"/>
                <a:gd name="T51" fmla="*/ 39 h 108"/>
                <a:gd name="T52" fmla="*/ 123 w 144"/>
                <a:gd name="T53" fmla="*/ 4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44" h="108">
                  <a:moveTo>
                    <a:pt x="132" y="12"/>
                  </a:moveTo>
                  <a:cubicBezTo>
                    <a:pt x="60" y="12"/>
                    <a:pt x="60" y="12"/>
                    <a:pt x="60" y="12"/>
                  </a:cubicBezTo>
                  <a:cubicBezTo>
                    <a:pt x="60" y="5"/>
                    <a:pt x="55" y="0"/>
                    <a:pt x="48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29" y="0"/>
                    <a:pt x="24" y="5"/>
                    <a:pt x="24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5" y="12"/>
                    <a:pt x="0" y="17"/>
                    <a:pt x="0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9" y="24"/>
                    <a:pt x="24" y="29"/>
                    <a:pt x="24" y="36"/>
                  </a:cubicBezTo>
                  <a:cubicBezTo>
                    <a:pt x="24" y="84"/>
                    <a:pt x="24" y="84"/>
                    <a:pt x="24" y="84"/>
                  </a:cubicBezTo>
                  <a:cubicBezTo>
                    <a:pt x="24" y="91"/>
                    <a:pt x="19" y="96"/>
                    <a:pt x="12" y="96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0" y="103"/>
                    <a:pt x="5" y="108"/>
                    <a:pt x="12" y="108"/>
                  </a:cubicBezTo>
                  <a:cubicBezTo>
                    <a:pt x="132" y="108"/>
                    <a:pt x="132" y="108"/>
                    <a:pt x="132" y="108"/>
                  </a:cubicBezTo>
                  <a:cubicBezTo>
                    <a:pt x="139" y="108"/>
                    <a:pt x="144" y="103"/>
                    <a:pt x="144" y="96"/>
                  </a:cubicBezTo>
                  <a:cubicBezTo>
                    <a:pt x="144" y="24"/>
                    <a:pt x="144" y="24"/>
                    <a:pt x="144" y="24"/>
                  </a:cubicBezTo>
                  <a:cubicBezTo>
                    <a:pt x="144" y="17"/>
                    <a:pt x="139" y="12"/>
                    <a:pt x="132" y="12"/>
                  </a:cubicBezTo>
                  <a:moveTo>
                    <a:pt x="78" y="90"/>
                  </a:moveTo>
                  <a:cubicBezTo>
                    <a:pt x="61" y="90"/>
                    <a:pt x="48" y="77"/>
                    <a:pt x="48" y="60"/>
                  </a:cubicBezTo>
                  <a:cubicBezTo>
                    <a:pt x="48" y="43"/>
                    <a:pt x="61" y="30"/>
                    <a:pt x="78" y="30"/>
                  </a:cubicBezTo>
                  <a:cubicBezTo>
                    <a:pt x="95" y="30"/>
                    <a:pt x="108" y="43"/>
                    <a:pt x="108" y="60"/>
                  </a:cubicBezTo>
                  <a:cubicBezTo>
                    <a:pt x="108" y="77"/>
                    <a:pt x="95" y="90"/>
                    <a:pt x="78" y="90"/>
                  </a:cubicBezTo>
                  <a:moveTo>
                    <a:pt x="123" y="48"/>
                  </a:moveTo>
                  <a:cubicBezTo>
                    <a:pt x="118" y="48"/>
                    <a:pt x="114" y="44"/>
                    <a:pt x="114" y="39"/>
                  </a:cubicBezTo>
                  <a:cubicBezTo>
                    <a:pt x="114" y="34"/>
                    <a:pt x="118" y="30"/>
                    <a:pt x="123" y="30"/>
                  </a:cubicBezTo>
                  <a:cubicBezTo>
                    <a:pt x="128" y="30"/>
                    <a:pt x="132" y="34"/>
                    <a:pt x="132" y="39"/>
                  </a:cubicBezTo>
                  <a:cubicBezTo>
                    <a:pt x="132" y="44"/>
                    <a:pt x="128" y="48"/>
                    <a:pt x="123" y="4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434" name="Rectangle 87"/>
            <p:cNvSpPr>
              <a:spLocks noChangeArrowheads="1"/>
            </p:cNvSpPr>
            <p:nvPr/>
          </p:nvSpPr>
          <p:spPr bwMode="auto">
            <a:xfrm>
              <a:off x="7888" y="5095"/>
              <a:ext cx="65" cy="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435" name="Rectangle 88"/>
            <p:cNvSpPr>
              <a:spLocks noChangeArrowheads="1"/>
            </p:cNvSpPr>
            <p:nvPr/>
          </p:nvSpPr>
          <p:spPr bwMode="auto">
            <a:xfrm>
              <a:off x="7888" y="5095"/>
              <a:ext cx="65" cy="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436" name="Oval 89"/>
            <p:cNvSpPr>
              <a:spLocks noChangeArrowheads="1"/>
            </p:cNvSpPr>
            <p:nvPr/>
          </p:nvSpPr>
          <p:spPr bwMode="auto">
            <a:xfrm>
              <a:off x="7888" y="5095"/>
              <a:ext cx="65" cy="6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437" name="Freeform 90"/>
            <p:cNvSpPr/>
            <p:nvPr/>
          </p:nvSpPr>
          <p:spPr bwMode="auto">
            <a:xfrm>
              <a:off x="7480" y="5075"/>
              <a:ext cx="0" cy="258"/>
            </a:xfrm>
            <a:custGeom>
              <a:avLst/>
              <a:gdLst>
                <a:gd name="T0" fmla="*/ 64 h 64"/>
                <a:gd name="T1" fmla="*/ 64 h 64"/>
                <a:gd name="T2" fmla="*/ 0 h 64"/>
                <a:gd name="T3" fmla="*/ 64 h 6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64">
                  <a:moveTo>
                    <a:pt x="0" y="64"/>
                  </a:moveTo>
                  <a:lnTo>
                    <a:pt x="0" y="64"/>
                  </a:lnTo>
                  <a:lnTo>
                    <a:pt x="0" y="0"/>
                  </a:lnTo>
                  <a:lnTo>
                    <a:pt x="0" y="6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438" name="Rectangle 91"/>
            <p:cNvSpPr>
              <a:spLocks noChangeArrowheads="1"/>
            </p:cNvSpPr>
            <p:nvPr/>
          </p:nvSpPr>
          <p:spPr bwMode="auto">
            <a:xfrm>
              <a:off x="7480" y="5075"/>
              <a:ext cx="85" cy="25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439" name="Rectangle 92"/>
            <p:cNvSpPr>
              <a:spLocks noChangeArrowheads="1"/>
            </p:cNvSpPr>
            <p:nvPr/>
          </p:nvSpPr>
          <p:spPr bwMode="auto">
            <a:xfrm>
              <a:off x="7480" y="5075"/>
              <a:ext cx="85" cy="25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440" name="Freeform 93"/>
            <p:cNvSpPr/>
            <p:nvPr/>
          </p:nvSpPr>
          <p:spPr bwMode="auto">
            <a:xfrm>
              <a:off x="7480" y="5075"/>
              <a:ext cx="85" cy="258"/>
            </a:xfrm>
            <a:custGeom>
              <a:avLst/>
              <a:gdLst>
                <a:gd name="T0" fmla="*/ 12 w 24"/>
                <a:gd name="T1" fmla="*/ 0 h 72"/>
                <a:gd name="T2" fmla="*/ 0 w 24"/>
                <a:gd name="T3" fmla="*/ 0 h 72"/>
                <a:gd name="T4" fmla="*/ 0 w 24"/>
                <a:gd name="T5" fmla="*/ 0 h 72"/>
                <a:gd name="T6" fmla="*/ 0 w 24"/>
                <a:gd name="T7" fmla="*/ 72 h 72"/>
                <a:gd name="T8" fmla="*/ 12 w 24"/>
                <a:gd name="T9" fmla="*/ 72 h 72"/>
                <a:gd name="T10" fmla="*/ 24 w 24"/>
                <a:gd name="T11" fmla="*/ 60 h 72"/>
                <a:gd name="T12" fmla="*/ 24 w 24"/>
                <a:gd name="T13" fmla="*/ 12 h 72"/>
                <a:gd name="T14" fmla="*/ 12 w 24"/>
                <a:gd name="T15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" h="72">
                  <a:moveTo>
                    <a:pt x="1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12" y="72"/>
                    <a:pt x="12" y="72"/>
                    <a:pt x="12" y="72"/>
                  </a:cubicBezTo>
                  <a:cubicBezTo>
                    <a:pt x="19" y="72"/>
                    <a:pt x="24" y="67"/>
                    <a:pt x="24" y="60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9766300" y="2615565"/>
            <a:ext cx="476250" cy="720090"/>
            <a:chOff x="9620" y="4015"/>
            <a:chExt cx="298" cy="452"/>
          </a:xfrm>
        </p:grpSpPr>
        <p:sp>
          <p:nvSpPr>
            <p:cNvPr id="529" name="Rectangle 182"/>
            <p:cNvSpPr>
              <a:spLocks noChangeArrowheads="1"/>
            </p:cNvSpPr>
            <p:nvPr/>
          </p:nvSpPr>
          <p:spPr bwMode="auto">
            <a:xfrm>
              <a:off x="9748" y="4443"/>
              <a:ext cx="42" cy="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530" name="Rectangle 183"/>
            <p:cNvSpPr>
              <a:spLocks noChangeArrowheads="1"/>
            </p:cNvSpPr>
            <p:nvPr/>
          </p:nvSpPr>
          <p:spPr bwMode="auto">
            <a:xfrm>
              <a:off x="9705" y="4358"/>
              <a:ext cx="128" cy="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531" name="Rectangle 184"/>
            <p:cNvSpPr>
              <a:spLocks noChangeArrowheads="1"/>
            </p:cNvSpPr>
            <p:nvPr/>
          </p:nvSpPr>
          <p:spPr bwMode="auto">
            <a:xfrm>
              <a:off x="9705" y="4403"/>
              <a:ext cx="128" cy="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532" name="Freeform 185"/>
            <p:cNvSpPr/>
            <p:nvPr/>
          </p:nvSpPr>
          <p:spPr bwMode="auto">
            <a:xfrm>
              <a:off x="9620" y="4015"/>
              <a:ext cx="298" cy="323"/>
            </a:xfrm>
            <a:custGeom>
              <a:avLst/>
              <a:gdLst>
                <a:gd name="T0" fmla="*/ 84 w 84"/>
                <a:gd name="T1" fmla="*/ 42 h 90"/>
                <a:gd name="T2" fmla="*/ 42 w 84"/>
                <a:gd name="T3" fmla="*/ 0 h 90"/>
                <a:gd name="T4" fmla="*/ 0 w 84"/>
                <a:gd name="T5" fmla="*/ 42 h 90"/>
                <a:gd name="T6" fmla="*/ 24 w 84"/>
                <a:gd name="T7" fmla="*/ 80 h 90"/>
                <a:gd name="T8" fmla="*/ 24 w 84"/>
                <a:gd name="T9" fmla="*/ 90 h 90"/>
                <a:gd name="T10" fmla="*/ 60 w 84"/>
                <a:gd name="T11" fmla="*/ 90 h 90"/>
                <a:gd name="T12" fmla="*/ 60 w 84"/>
                <a:gd name="T13" fmla="*/ 80 h 90"/>
                <a:gd name="T14" fmla="*/ 84 w 84"/>
                <a:gd name="T15" fmla="*/ 4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4" h="90">
                  <a:moveTo>
                    <a:pt x="84" y="42"/>
                  </a:moveTo>
                  <a:cubicBezTo>
                    <a:pt x="84" y="19"/>
                    <a:pt x="65" y="0"/>
                    <a:pt x="42" y="0"/>
                  </a:cubicBezTo>
                  <a:cubicBezTo>
                    <a:pt x="19" y="0"/>
                    <a:pt x="0" y="19"/>
                    <a:pt x="0" y="42"/>
                  </a:cubicBezTo>
                  <a:cubicBezTo>
                    <a:pt x="0" y="59"/>
                    <a:pt x="10" y="73"/>
                    <a:pt x="24" y="80"/>
                  </a:cubicBezTo>
                  <a:cubicBezTo>
                    <a:pt x="24" y="90"/>
                    <a:pt x="24" y="90"/>
                    <a:pt x="24" y="90"/>
                  </a:cubicBezTo>
                  <a:cubicBezTo>
                    <a:pt x="60" y="90"/>
                    <a:pt x="60" y="90"/>
                    <a:pt x="60" y="90"/>
                  </a:cubicBezTo>
                  <a:cubicBezTo>
                    <a:pt x="60" y="80"/>
                    <a:pt x="60" y="80"/>
                    <a:pt x="60" y="80"/>
                  </a:cubicBezTo>
                  <a:cubicBezTo>
                    <a:pt x="74" y="73"/>
                    <a:pt x="84" y="59"/>
                    <a:pt x="84" y="4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7174865" y="2698115"/>
            <a:ext cx="687705" cy="603885"/>
            <a:chOff x="9495" y="4983"/>
            <a:chExt cx="558" cy="426"/>
          </a:xfrm>
        </p:grpSpPr>
        <p:sp>
          <p:nvSpPr>
            <p:cNvPr id="455" name="Freeform 108"/>
            <p:cNvSpPr/>
            <p:nvPr/>
          </p:nvSpPr>
          <p:spPr bwMode="auto">
            <a:xfrm>
              <a:off x="9945" y="5065"/>
              <a:ext cx="108" cy="345"/>
            </a:xfrm>
            <a:custGeom>
              <a:avLst/>
              <a:gdLst>
                <a:gd name="T0" fmla="*/ 24 w 30"/>
                <a:gd name="T1" fmla="*/ 0 h 96"/>
                <a:gd name="T2" fmla="*/ 0 w 30"/>
                <a:gd name="T3" fmla="*/ 0 h 96"/>
                <a:gd name="T4" fmla="*/ 0 w 30"/>
                <a:gd name="T5" fmla="*/ 96 h 96"/>
                <a:gd name="T6" fmla="*/ 24 w 30"/>
                <a:gd name="T7" fmla="*/ 96 h 96"/>
                <a:gd name="T8" fmla="*/ 30 w 30"/>
                <a:gd name="T9" fmla="*/ 90 h 96"/>
                <a:gd name="T10" fmla="*/ 30 w 30"/>
                <a:gd name="T11" fmla="*/ 6 h 96"/>
                <a:gd name="T12" fmla="*/ 24 w 30"/>
                <a:gd name="T13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96">
                  <a:moveTo>
                    <a:pt x="2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24" y="96"/>
                    <a:pt x="24" y="96"/>
                    <a:pt x="24" y="96"/>
                  </a:cubicBezTo>
                  <a:cubicBezTo>
                    <a:pt x="27" y="96"/>
                    <a:pt x="30" y="93"/>
                    <a:pt x="30" y="90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0" y="3"/>
                    <a:pt x="27" y="0"/>
                    <a:pt x="24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456" name="Freeform 109"/>
            <p:cNvSpPr>
              <a:spLocks noEditPoints="1"/>
            </p:cNvSpPr>
            <p:nvPr/>
          </p:nvSpPr>
          <p:spPr bwMode="auto">
            <a:xfrm>
              <a:off x="9600" y="4983"/>
              <a:ext cx="323" cy="427"/>
            </a:xfrm>
            <a:custGeom>
              <a:avLst/>
              <a:gdLst>
                <a:gd name="T0" fmla="*/ 84 w 90"/>
                <a:gd name="T1" fmla="*/ 24 h 120"/>
                <a:gd name="T2" fmla="*/ 84 w 90"/>
                <a:gd name="T3" fmla="*/ 24 h 120"/>
                <a:gd name="T4" fmla="*/ 84 w 90"/>
                <a:gd name="T5" fmla="*/ 23 h 120"/>
                <a:gd name="T6" fmla="*/ 84 w 90"/>
                <a:gd name="T7" fmla="*/ 18 h 120"/>
                <a:gd name="T8" fmla="*/ 66 w 90"/>
                <a:gd name="T9" fmla="*/ 0 h 120"/>
                <a:gd name="T10" fmla="*/ 30 w 90"/>
                <a:gd name="T11" fmla="*/ 0 h 120"/>
                <a:gd name="T12" fmla="*/ 12 w 90"/>
                <a:gd name="T13" fmla="*/ 18 h 120"/>
                <a:gd name="T14" fmla="*/ 12 w 90"/>
                <a:gd name="T15" fmla="*/ 24 h 120"/>
                <a:gd name="T16" fmla="*/ 0 w 90"/>
                <a:gd name="T17" fmla="*/ 24 h 120"/>
                <a:gd name="T18" fmla="*/ 0 w 90"/>
                <a:gd name="T19" fmla="*/ 120 h 120"/>
                <a:gd name="T20" fmla="*/ 90 w 90"/>
                <a:gd name="T21" fmla="*/ 120 h 120"/>
                <a:gd name="T22" fmla="*/ 90 w 90"/>
                <a:gd name="T23" fmla="*/ 24 h 120"/>
                <a:gd name="T24" fmla="*/ 84 w 90"/>
                <a:gd name="T25" fmla="*/ 24 h 120"/>
                <a:gd name="T26" fmla="*/ 72 w 90"/>
                <a:gd name="T27" fmla="*/ 24 h 120"/>
                <a:gd name="T28" fmla="*/ 72 w 90"/>
                <a:gd name="T29" fmla="*/ 24 h 120"/>
                <a:gd name="T30" fmla="*/ 24 w 90"/>
                <a:gd name="T31" fmla="*/ 24 h 120"/>
                <a:gd name="T32" fmla="*/ 24 w 90"/>
                <a:gd name="T33" fmla="*/ 18 h 120"/>
                <a:gd name="T34" fmla="*/ 30 w 90"/>
                <a:gd name="T35" fmla="*/ 12 h 120"/>
                <a:gd name="T36" fmla="*/ 66 w 90"/>
                <a:gd name="T37" fmla="*/ 12 h 120"/>
                <a:gd name="T38" fmla="*/ 72 w 90"/>
                <a:gd name="T39" fmla="*/ 18 h 120"/>
                <a:gd name="T40" fmla="*/ 72 w 90"/>
                <a:gd name="T41" fmla="*/ 24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0" h="120">
                  <a:moveTo>
                    <a:pt x="84" y="24"/>
                  </a:moveTo>
                  <a:cubicBezTo>
                    <a:pt x="84" y="24"/>
                    <a:pt x="84" y="24"/>
                    <a:pt x="84" y="24"/>
                  </a:cubicBezTo>
                  <a:cubicBezTo>
                    <a:pt x="84" y="23"/>
                    <a:pt x="84" y="23"/>
                    <a:pt x="84" y="23"/>
                  </a:cubicBezTo>
                  <a:cubicBezTo>
                    <a:pt x="84" y="18"/>
                    <a:pt x="84" y="18"/>
                    <a:pt x="84" y="18"/>
                  </a:cubicBezTo>
                  <a:cubicBezTo>
                    <a:pt x="84" y="6"/>
                    <a:pt x="75" y="0"/>
                    <a:pt x="66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18" y="0"/>
                    <a:pt x="12" y="9"/>
                    <a:pt x="12" y="18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90" y="120"/>
                    <a:pt x="90" y="120"/>
                    <a:pt x="90" y="120"/>
                  </a:cubicBezTo>
                  <a:cubicBezTo>
                    <a:pt x="90" y="24"/>
                    <a:pt x="90" y="24"/>
                    <a:pt x="90" y="24"/>
                  </a:cubicBezTo>
                  <a:lnTo>
                    <a:pt x="84" y="24"/>
                  </a:lnTo>
                  <a:close/>
                  <a:moveTo>
                    <a:pt x="72" y="24"/>
                  </a:moveTo>
                  <a:cubicBezTo>
                    <a:pt x="72" y="24"/>
                    <a:pt x="72" y="24"/>
                    <a:pt x="72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4" y="18"/>
                    <a:pt x="24" y="18"/>
                    <a:pt x="24" y="18"/>
                  </a:cubicBezTo>
                  <a:cubicBezTo>
                    <a:pt x="24" y="18"/>
                    <a:pt x="24" y="12"/>
                    <a:pt x="30" y="12"/>
                  </a:cubicBezTo>
                  <a:cubicBezTo>
                    <a:pt x="66" y="12"/>
                    <a:pt x="66" y="12"/>
                    <a:pt x="66" y="12"/>
                  </a:cubicBezTo>
                  <a:cubicBezTo>
                    <a:pt x="66" y="12"/>
                    <a:pt x="72" y="12"/>
                    <a:pt x="72" y="18"/>
                  </a:cubicBezTo>
                  <a:lnTo>
                    <a:pt x="72" y="2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457" name="Freeform 110"/>
            <p:cNvSpPr/>
            <p:nvPr/>
          </p:nvSpPr>
          <p:spPr bwMode="auto">
            <a:xfrm>
              <a:off x="9495" y="5065"/>
              <a:ext cx="85" cy="345"/>
            </a:xfrm>
            <a:custGeom>
              <a:avLst/>
              <a:gdLst>
                <a:gd name="T0" fmla="*/ 24 w 24"/>
                <a:gd name="T1" fmla="*/ 0 h 96"/>
                <a:gd name="T2" fmla="*/ 6 w 24"/>
                <a:gd name="T3" fmla="*/ 0 h 96"/>
                <a:gd name="T4" fmla="*/ 0 w 24"/>
                <a:gd name="T5" fmla="*/ 6 h 96"/>
                <a:gd name="T6" fmla="*/ 0 w 24"/>
                <a:gd name="T7" fmla="*/ 90 h 96"/>
                <a:gd name="T8" fmla="*/ 6 w 24"/>
                <a:gd name="T9" fmla="*/ 96 h 96"/>
                <a:gd name="T10" fmla="*/ 24 w 24"/>
                <a:gd name="T11" fmla="*/ 96 h 96"/>
                <a:gd name="T12" fmla="*/ 24 w 24"/>
                <a:gd name="T13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96">
                  <a:moveTo>
                    <a:pt x="24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3"/>
                    <a:pt x="3" y="96"/>
                    <a:pt x="6" y="96"/>
                  </a:cubicBezTo>
                  <a:cubicBezTo>
                    <a:pt x="24" y="96"/>
                    <a:pt x="24" y="96"/>
                    <a:pt x="24" y="96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11" name="组合 6"/>
          <p:cNvGrpSpPr/>
          <p:nvPr/>
        </p:nvGrpSpPr>
        <p:grpSpPr>
          <a:xfrm>
            <a:off x="6348413" y="1755775"/>
            <a:ext cx="4440237" cy="3779838"/>
            <a:chOff x="1480" y="2580"/>
            <a:chExt cx="6993" cy="5953"/>
          </a:xfrm>
        </p:grpSpPr>
        <p:grpSp>
          <p:nvGrpSpPr>
            <p:cNvPr id="17412" name="组合 3"/>
            <p:cNvGrpSpPr/>
            <p:nvPr/>
          </p:nvGrpSpPr>
          <p:grpSpPr>
            <a:xfrm>
              <a:off x="2339" y="2892"/>
              <a:ext cx="5641" cy="5641"/>
              <a:chOff x="7597226" y="2609850"/>
              <a:chExt cx="3581950" cy="3581950"/>
            </a:xfrm>
          </p:grpSpPr>
          <p:pic>
            <p:nvPicPr>
              <p:cNvPr id="28" name="图片 27"/>
              <p:cNvPicPr>
                <a:picLocks noChangeAspect="1"/>
              </p:cNvPicPr>
              <p:nvPr/>
            </p:nvPicPr>
            <p:blipFill rotWithShape="1">
              <a:blip r:embed="rId3" cstate="email"/>
              <a:srcRect/>
              <a:stretch>
                <a:fillRect/>
              </a:stretch>
            </p:blipFill>
            <p:spPr>
              <a:xfrm>
                <a:off x="7677869" y="2685677"/>
                <a:ext cx="3366000" cy="3366000"/>
              </a:xfrm>
              <a:prstGeom prst="ellipse">
                <a:avLst/>
              </a:prstGeom>
              <a:ln w="225425">
                <a:solidFill>
                  <a:schemeClr val="bg1">
                    <a:lumMod val="95000"/>
                  </a:schemeClr>
                </a:solidFill>
              </a:ln>
            </p:spPr>
          </p:pic>
          <p:sp>
            <p:nvSpPr>
              <p:cNvPr id="2" name="椭圆 1"/>
              <p:cNvSpPr/>
              <p:nvPr/>
            </p:nvSpPr>
            <p:spPr>
              <a:xfrm>
                <a:off x="7597226" y="2609850"/>
                <a:ext cx="3581950" cy="3581950"/>
              </a:xfrm>
              <a:prstGeom prst="ellipse">
                <a:avLst/>
              </a:prstGeom>
              <a:noFill/>
              <a:ln w="952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/>
                <a:endParaRPr lang="zh-CN" altLang="en-US" strike="noStrike" noProof="1"/>
              </a:p>
            </p:txBody>
          </p:sp>
        </p:grpSp>
        <p:sp>
          <p:nvSpPr>
            <p:cNvPr id="5" name="椭圆 4"/>
            <p:cNvSpPr/>
            <p:nvPr/>
          </p:nvSpPr>
          <p:spPr>
            <a:xfrm>
              <a:off x="7404" y="3558"/>
              <a:ext cx="1069" cy="1110"/>
            </a:xfrm>
            <a:prstGeom prst="ellipse">
              <a:avLst/>
            </a:prstGeom>
            <a:solidFill>
              <a:srgbClr val="D9D9D9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/>
            </a:p>
          </p:txBody>
        </p:sp>
        <p:sp>
          <p:nvSpPr>
            <p:cNvPr id="59" name="Oval 58"/>
            <p:cNvSpPr/>
            <p:nvPr/>
          </p:nvSpPr>
          <p:spPr>
            <a:xfrm>
              <a:off x="6544" y="2580"/>
              <a:ext cx="1707" cy="1707"/>
            </a:xfrm>
            <a:prstGeom prst="ellipse">
              <a:avLst/>
            </a:prstGeom>
            <a:solidFill>
              <a:srgbClr val="FFC00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en-US" strike="noStrike" noProof="1"/>
            </a:p>
          </p:txBody>
        </p:sp>
        <p:sp>
          <p:nvSpPr>
            <p:cNvPr id="61" name="Oval 60"/>
            <p:cNvSpPr/>
            <p:nvPr/>
          </p:nvSpPr>
          <p:spPr>
            <a:xfrm>
              <a:off x="2466" y="6654"/>
              <a:ext cx="1113" cy="1113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en-US" strike="noStrike" noProof="1"/>
            </a:p>
          </p:txBody>
        </p:sp>
        <p:sp>
          <p:nvSpPr>
            <p:cNvPr id="63" name="Oval 62"/>
            <p:cNvSpPr/>
            <p:nvPr/>
          </p:nvSpPr>
          <p:spPr>
            <a:xfrm>
              <a:off x="2183" y="6415"/>
              <a:ext cx="728" cy="728"/>
            </a:xfrm>
            <a:prstGeom prst="ellipse">
              <a:avLst/>
            </a:prstGeom>
            <a:solidFill>
              <a:srgbClr val="D9D9D9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en-US" strike="noStrike" noProof="1"/>
            </a:p>
          </p:txBody>
        </p:sp>
        <p:sp>
          <p:nvSpPr>
            <p:cNvPr id="64" name="Oval 63"/>
            <p:cNvSpPr/>
            <p:nvPr/>
          </p:nvSpPr>
          <p:spPr>
            <a:xfrm>
              <a:off x="1480" y="7470"/>
              <a:ext cx="728" cy="728"/>
            </a:xfrm>
            <a:prstGeom prst="ellipse">
              <a:avLst/>
            </a:prstGeom>
            <a:solidFill>
              <a:srgbClr val="D9D9D9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en-US" strike="noStrike" noProof="1"/>
            </a:p>
          </p:txBody>
        </p:sp>
      </p:grpSp>
      <p:sp>
        <p:nvSpPr>
          <p:cNvPr id="6" name="椭圆 5"/>
          <p:cNvSpPr/>
          <p:nvPr/>
        </p:nvSpPr>
        <p:spPr>
          <a:xfrm>
            <a:off x="6991350" y="1998345"/>
            <a:ext cx="3432810" cy="3366135"/>
          </a:xfrm>
          <a:prstGeom prst="ellipse">
            <a:avLst/>
          </a:prstGeom>
          <a:blipFill rotWithShape="1"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6713538" y="1638300"/>
            <a:ext cx="5487988" cy="5489575"/>
          </a:xfrm>
          <a:prstGeom prst="ellipse">
            <a:avLst/>
          </a:prstGeom>
          <a:noFill/>
          <a:ln>
            <a:solidFill>
              <a:schemeClr val="bg1">
                <a:lumMod val="95000"/>
                <a:alpha val="5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3" name="椭圆 2"/>
          <p:cNvSpPr/>
          <p:nvPr/>
        </p:nvSpPr>
        <p:spPr>
          <a:xfrm>
            <a:off x="7194550" y="2120900"/>
            <a:ext cx="4494213" cy="4495800"/>
          </a:xfrm>
          <a:prstGeom prst="ellipse">
            <a:avLst/>
          </a:prstGeom>
          <a:noFill/>
          <a:ln>
            <a:solidFill>
              <a:schemeClr val="bg1">
                <a:lumMod val="95000"/>
                <a:alpha val="7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42" name="矩形 41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1169035" y="3872865"/>
            <a:ext cx="4863465" cy="5200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auto"/>
            <a:r>
              <a:rPr lang="en-US" altLang="zh-CN" sz="1400" strike="noStrike" noProof="1">
                <a:solidFill>
                  <a:schemeClr val="tx1">
                    <a:lumMod val="75000"/>
                    <a:lumOff val="25000"/>
                    <a:alpha val="89000"/>
                  </a:schemeClr>
                </a:solidFill>
                <a:latin typeface="+mn-lt"/>
                <a:ea typeface="微软雅黑" panose="020B0503020204020204" charset="-122"/>
                <a:cs typeface="+mn-cs"/>
                <a:sym typeface="+mn-ea"/>
              </a:rPr>
              <a:t>Don't aim for success if you want it; just do what you love and believe in, and it will come naturally.</a:t>
            </a:r>
            <a:endParaRPr lang="zh-CN" altLang="en-US" sz="1400" strike="noStrike" noProof="1">
              <a:solidFill>
                <a:schemeClr val="tx2"/>
              </a:solidFill>
              <a:cs typeface="+mn-ea"/>
              <a:sym typeface="+mn-lt"/>
            </a:endParaRPr>
          </a:p>
        </p:txBody>
      </p:sp>
      <p:sp>
        <p:nvSpPr>
          <p:cNvPr id="17421" name="文本框 5"/>
          <p:cNvSpPr txBox="1"/>
          <p:nvPr/>
        </p:nvSpPr>
        <p:spPr>
          <a:xfrm>
            <a:off x="1158875" y="3057525"/>
            <a:ext cx="6729413" cy="74358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/>
            <a:r>
              <a:rPr lang="en-US" altLang="zh-CN" sz="4000" dirty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</a:rPr>
              <a:t>04</a:t>
            </a:r>
            <a:r>
              <a:rPr lang="zh-CN" altLang="en-US" sz="4000" dirty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</a:rPr>
              <a:t>请输入第一章标题</a:t>
            </a:r>
          </a:p>
        </p:txBody>
      </p:sp>
    </p:spTree>
  </p:cSld>
  <p:clrMapOvr>
    <a:masterClrMapping/>
  </p:clrMapOvr>
  <p:transition advClick="0" advTm="200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bldLvl="0" animBg="1"/>
      <p:bldP spid="3" grpId="0" bldLvl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New Macbook Gold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8919" y="2340047"/>
            <a:ext cx="3906609" cy="2288398"/>
          </a:xfrm>
          <a:prstGeom prst="rect">
            <a:avLst/>
          </a:prstGeom>
        </p:spPr>
      </p:pic>
      <p:cxnSp>
        <p:nvCxnSpPr>
          <p:cNvPr id="33" name="Straight Connector 32"/>
          <p:cNvCxnSpPr/>
          <p:nvPr/>
        </p:nvCxnSpPr>
        <p:spPr>
          <a:xfrm>
            <a:off x="4800441" y="1711659"/>
            <a:ext cx="0" cy="3439290"/>
          </a:xfrm>
          <a:prstGeom prst="line">
            <a:avLst/>
          </a:prstGeom>
          <a:ln w="9525" cmpd="sng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8397806" y="1711659"/>
            <a:ext cx="0" cy="3439290"/>
          </a:xfrm>
          <a:prstGeom prst="line">
            <a:avLst/>
          </a:prstGeom>
          <a:ln w="9525" cmpd="sng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占位符 4" descr="C:\Users\zengfuqiang\Desktop\timg0OBBATB8.jpgtimg0OBBATB8"/>
          <p:cNvPicPr>
            <a:picLocks noGrp="1" noChangeAspect="1"/>
          </p:cNvPicPr>
          <p:nvPr>
            <p:ph type="pic" sz="quarter" idx="4294967295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113473" y="2501265"/>
            <a:ext cx="2976880" cy="1860550"/>
          </a:xfrm>
        </p:spPr>
      </p:pic>
      <p:sp>
        <p:nvSpPr>
          <p:cNvPr id="4" name="矩形 3"/>
          <p:cNvSpPr/>
          <p:nvPr/>
        </p:nvSpPr>
        <p:spPr>
          <a:xfrm>
            <a:off x="864235" y="360680"/>
            <a:ext cx="1960880" cy="4178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请在此输入标题</a:t>
            </a:r>
          </a:p>
        </p:txBody>
      </p:sp>
      <p:pic>
        <p:nvPicPr>
          <p:cNvPr id="6" name="图片 5" descr="C:\Users\zengfuqiang\Desktop\timgJZWP07MM.jpgtimgJZWP07MM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9014460" y="2339340"/>
            <a:ext cx="2138045" cy="2056814"/>
          </a:xfrm>
          <a:prstGeom prst="ellipse">
            <a:avLst/>
          </a:prstGeom>
        </p:spPr>
      </p:pic>
      <p:sp>
        <p:nvSpPr>
          <p:cNvPr id="7" name="TextBox 23"/>
          <p:cNvSpPr txBox="1"/>
          <p:nvPr/>
        </p:nvSpPr>
        <p:spPr>
          <a:xfrm>
            <a:off x="5043805" y="2252980"/>
            <a:ext cx="3060065" cy="2560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欧美风商务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模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板第一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PPT-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第一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坚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持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创新请输入文字内容欧美风商务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模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板第一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PPT-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第一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坚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持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创新请输入文字内容欧美风商务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模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板第一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PPT-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第一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坚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持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创新请输入文字内容欧美风商务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模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板第一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PPT-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第一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坚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持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创新请输入文字内容欧美风商务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模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板第一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PPT-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第一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坚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持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创新请输入文字内容欧美风商务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模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板第一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PPT-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第一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坚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持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创新请输入文字内容</a:t>
            </a:r>
          </a:p>
        </p:txBody>
      </p:sp>
      <p:sp>
        <p:nvSpPr>
          <p:cNvPr id="8" name="TextBox 24"/>
          <p:cNvSpPr txBox="1"/>
          <p:nvPr/>
        </p:nvSpPr>
        <p:spPr>
          <a:xfrm>
            <a:off x="5742434" y="1857026"/>
            <a:ext cx="1427480" cy="3194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请在此输入文字</a:t>
            </a:r>
          </a:p>
        </p:txBody>
      </p:sp>
      <p:pic>
        <p:nvPicPr>
          <p:cNvPr id="1026" name="Picture 2" descr="C:\Users\zengfuqiang\Desktop\timgEDXSDPTM.jp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04255" y="2491119"/>
            <a:ext cx="2992960" cy="1905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5" name="图片 6" descr="C:\Users\zengfuqiang\Desktop\timg0OBBATB8.jpgtimg0OBBATB8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779260" y="2250440"/>
            <a:ext cx="4785360" cy="459994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矩形 2"/>
          <p:cNvSpPr/>
          <p:nvPr/>
        </p:nvSpPr>
        <p:spPr>
          <a:xfrm>
            <a:off x="841375" y="2251075"/>
            <a:ext cx="1555115" cy="3683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13" name="矩形 12"/>
          <p:cNvSpPr/>
          <p:nvPr/>
        </p:nvSpPr>
        <p:spPr>
          <a:xfrm>
            <a:off x="864235" y="360680"/>
            <a:ext cx="1960880" cy="4178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请在此输入标题</a:t>
            </a:r>
          </a:p>
        </p:txBody>
      </p:sp>
      <p:sp>
        <p:nvSpPr>
          <p:cNvPr id="5" name="TextBox 23"/>
          <p:cNvSpPr txBox="1"/>
          <p:nvPr/>
        </p:nvSpPr>
        <p:spPr>
          <a:xfrm>
            <a:off x="762635" y="2619375"/>
            <a:ext cx="59143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欧美风商务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模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板第一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PPT-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第一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坚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持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创新请输入文字内容欧美风商务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模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板第一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PPT-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第一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坚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持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创新请输入文字内容欧美风商务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模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板第一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PPT-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第一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坚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持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创新请输入文字内容欧美风商务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模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板第一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PPT-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第一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坚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持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创新请输入文字内容</a:t>
            </a:r>
          </a:p>
        </p:txBody>
      </p:sp>
      <p:sp>
        <p:nvSpPr>
          <p:cNvPr id="19" name="TextBox 24"/>
          <p:cNvSpPr txBox="1"/>
          <p:nvPr/>
        </p:nvSpPr>
        <p:spPr>
          <a:xfrm>
            <a:off x="864364" y="2300256"/>
            <a:ext cx="1427480" cy="3194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请在此输入文字</a:t>
            </a:r>
          </a:p>
        </p:txBody>
      </p:sp>
      <p:sp>
        <p:nvSpPr>
          <p:cNvPr id="2" name="矩形 1"/>
          <p:cNvSpPr/>
          <p:nvPr/>
        </p:nvSpPr>
        <p:spPr>
          <a:xfrm>
            <a:off x="841375" y="3790315"/>
            <a:ext cx="1555115" cy="368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4" name="TextBox 23"/>
          <p:cNvSpPr txBox="1"/>
          <p:nvPr/>
        </p:nvSpPr>
        <p:spPr>
          <a:xfrm>
            <a:off x="762635" y="4158615"/>
            <a:ext cx="591439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欧美风商务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模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板第一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PPT-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第一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坚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持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创新请输入文字内容欧美风商务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模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板第一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PPT-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第一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坚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持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创新请输入文字内容欧美风商务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模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板第一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PPT-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第一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坚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持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创新请输入文字内容欧美风商务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模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板第一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PPT-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第一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坚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持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创新请输入文字内容</a:t>
            </a:r>
          </a:p>
          <a:p>
            <a:pPr algn="l">
              <a:lnSpc>
                <a:spcPct val="150000"/>
              </a:lnSpc>
            </a:pP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6" name="TextBox 24"/>
          <p:cNvSpPr txBox="1"/>
          <p:nvPr/>
        </p:nvSpPr>
        <p:spPr>
          <a:xfrm>
            <a:off x="864364" y="3839496"/>
            <a:ext cx="1427480" cy="3194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请在此输入文字</a:t>
            </a:r>
          </a:p>
        </p:txBody>
      </p:sp>
    </p:spTree>
  </p:cSld>
  <p:clrMapOvr>
    <a:masterClrMapping/>
  </p:clrMapOvr>
  <p:transition spd="slow">
    <p:rand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Freeform 12"/>
          <p:cNvSpPr/>
          <p:nvPr/>
        </p:nvSpPr>
        <p:spPr bwMode="auto">
          <a:xfrm>
            <a:off x="1684338" y="1652588"/>
            <a:ext cx="550863" cy="1101725"/>
          </a:xfrm>
          <a:custGeom>
            <a:avLst/>
            <a:gdLst>
              <a:gd name="T0" fmla="*/ 776 w 776"/>
              <a:gd name="T1" fmla="*/ 1553 h 1553"/>
              <a:gd name="T2" fmla="*/ 0 w 776"/>
              <a:gd name="T3" fmla="*/ 777 h 1553"/>
              <a:gd name="T4" fmla="*/ 776 w 776"/>
              <a:gd name="T5" fmla="*/ 0 h 15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76" h="1553">
                <a:moveTo>
                  <a:pt x="776" y="1553"/>
                </a:moveTo>
                <a:cubicBezTo>
                  <a:pt x="348" y="1553"/>
                  <a:pt x="0" y="1205"/>
                  <a:pt x="0" y="777"/>
                </a:cubicBezTo>
                <a:cubicBezTo>
                  <a:pt x="0" y="348"/>
                  <a:pt x="348" y="0"/>
                  <a:pt x="776" y="0"/>
                </a:cubicBezTo>
              </a:path>
            </a:pathLst>
          </a:custGeom>
          <a:noFill/>
          <a:ln w="12700" cap="flat">
            <a:solidFill>
              <a:schemeClr val="tx1">
                <a:lumMod val="50000"/>
                <a:lumOff val="50000"/>
                <a:alpha val="50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2" name="Oval 13"/>
          <p:cNvSpPr>
            <a:spLocks noChangeArrowheads="1"/>
          </p:cNvSpPr>
          <p:nvPr/>
        </p:nvSpPr>
        <p:spPr bwMode="auto">
          <a:xfrm>
            <a:off x="1787525" y="1749425"/>
            <a:ext cx="895350" cy="901700"/>
          </a:xfrm>
          <a:prstGeom prst="ellipse">
            <a:avLst/>
          </a:prstGeom>
          <a:solidFill>
            <a:schemeClr val="bg1">
              <a:alpha val="5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5" name="Freeform 16"/>
          <p:cNvSpPr/>
          <p:nvPr/>
        </p:nvSpPr>
        <p:spPr bwMode="auto">
          <a:xfrm>
            <a:off x="10293350" y="2979738"/>
            <a:ext cx="550863" cy="1108075"/>
          </a:xfrm>
          <a:custGeom>
            <a:avLst/>
            <a:gdLst>
              <a:gd name="T0" fmla="*/ 0 w 776"/>
              <a:gd name="T1" fmla="*/ 0 h 1553"/>
              <a:gd name="T2" fmla="*/ 776 w 776"/>
              <a:gd name="T3" fmla="*/ 776 h 1553"/>
              <a:gd name="T4" fmla="*/ 0 w 776"/>
              <a:gd name="T5" fmla="*/ 1553 h 15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76" h="1553">
                <a:moveTo>
                  <a:pt x="0" y="0"/>
                </a:moveTo>
                <a:cubicBezTo>
                  <a:pt x="428" y="0"/>
                  <a:pt x="776" y="348"/>
                  <a:pt x="776" y="776"/>
                </a:cubicBezTo>
                <a:cubicBezTo>
                  <a:pt x="776" y="1205"/>
                  <a:pt x="428" y="1553"/>
                  <a:pt x="0" y="1553"/>
                </a:cubicBezTo>
              </a:path>
            </a:pathLst>
          </a:custGeom>
          <a:noFill/>
          <a:ln w="12700" cap="flat">
            <a:solidFill>
              <a:schemeClr val="accent4">
                <a:alpha val="50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6" name="Oval 17"/>
          <p:cNvSpPr>
            <a:spLocks noChangeArrowheads="1"/>
          </p:cNvSpPr>
          <p:nvPr/>
        </p:nvSpPr>
        <p:spPr bwMode="auto">
          <a:xfrm>
            <a:off x="9845675" y="3082925"/>
            <a:ext cx="901700" cy="901700"/>
          </a:xfrm>
          <a:prstGeom prst="ellipse">
            <a:avLst/>
          </a:prstGeom>
          <a:solidFill>
            <a:schemeClr val="bg1">
              <a:alpha val="50000"/>
            </a:schemeClr>
          </a:solidFill>
          <a:ln w="12700">
            <a:solidFill>
              <a:schemeClr val="accent4"/>
            </a:solidFill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6" name="Freeform 12"/>
          <p:cNvSpPr/>
          <p:nvPr/>
        </p:nvSpPr>
        <p:spPr bwMode="auto">
          <a:xfrm>
            <a:off x="1787525" y="4592003"/>
            <a:ext cx="549275" cy="1101725"/>
          </a:xfrm>
          <a:custGeom>
            <a:avLst/>
            <a:gdLst>
              <a:gd name="T0" fmla="*/ 776 w 776"/>
              <a:gd name="T1" fmla="*/ 1553 h 1553"/>
              <a:gd name="T2" fmla="*/ 0 w 776"/>
              <a:gd name="T3" fmla="*/ 777 h 1553"/>
              <a:gd name="T4" fmla="*/ 776 w 776"/>
              <a:gd name="T5" fmla="*/ 0 h 15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76" h="1553">
                <a:moveTo>
                  <a:pt x="776" y="1553"/>
                </a:moveTo>
                <a:cubicBezTo>
                  <a:pt x="348" y="1553"/>
                  <a:pt x="0" y="1205"/>
                  <a:pt x="0" y="777"/>
                </a:cubicBezTo>
                <a:cubicBezTo>
                  <a:pt x="0" y="348"/>
                  <a:pt x="348" y="0"/>
                  <a:pt x="776" y="0"/>
                </a:cubicBezTo>
              </a:path>
            </a:pathLst>
          </a:custGeom>
          <a:noFill/>
          <a:ln w="12700" cap="flat">
            <a:solidFill>
              <a:schemeClr val="tx1">
                <a:lumMod val="50000"/>
                <a:lumOff val="50000"/>
                <a:alpha val="50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7" name="Oval 13"/>
          <p:cNvSpPr>
            <a:spLocks noChangeArrowheads="1"/>
          </p:cNvSpPr>
          <p:nvPr/>
        </p:nvSpPr>
        <p:spPr bwMode="auto">
          <a:xfrm>
            <a:off x="1889125" y="4688840"/>
            <a:ext cx="895350" cy="901700"/>
          </a:xfrm>
          <a:prstGeom prst="ellipse">
            <a:avLst/>
          </a:prstGeom>
          <a:solidFill>
            <a:schemeClr val="bg1">
              <a:alpha val="5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64235" y="360680"/>
            <a:ext cx="1960880" cy="4178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请在此输入标题</a:t>
            </a:r>
          </a:p>
        </p:txBody>
      </p:sp>
      <p:sp>
        <p:nvSpPr>
          <p:cNvPr id="5" name="TextBox 23"/>
          <p:cNvSpPr txBox="1"/>
          <p:nvPr/>
        </p:nvSpPr>
        <p:spPr>
          <a:xfrm>
            <a:off x="2923540" y="1749425"/>
            <a:ext cx="7041515" cy="1188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欧美风商务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模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板第一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PPT-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第一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坚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持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创新请输入文字内容欧美风商务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模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板第一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PPT-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第一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坚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持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创新请输入文字内容欧美风商务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模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板第一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PPT-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第一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坚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持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创新请输入文字内容欧美风商务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模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板第一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PPT-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第一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坚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持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创新请输入文字内容</a:t>
            </a:r>
          </a:p>
          <a:p>
            <a:pPr algn="l">
              <a:lnSpc>
                <a:spcPct val="150000"/>
              </a:lnSpc>
            </a:pP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4" name="TextBox 24"/>
          <p:cNvSpPr txBox="1"/>
          <p:nvPr/>
        </p:nvSpPr>
        <p:spPr>
          <a:xfrm>
            <a:off x="2923669" y="1566831"/>
            <a:ext cx="1427480" cy="3194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请在此输入文字</a:t>
            </a:r>
          </a:p>
        </p:txBody>
      </p:sp>
      <p:sp>
        <p:nvSpPr>
          <p:cNvPr id="2" name="TextBox 23"/>
          <p:cNvSpPr txBox="1"/>
          <p:nvPr/>
        </p:nvSpPr>
        <p:spPr>
          <a:xfrm>
            <a:off x="2825115" y="4832985"/>
            <a:ext cx="7041515" cy="1188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欧美风商务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模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板第一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PPT-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第一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坚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持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创新请输入文字内容欧美风商务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模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板第一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PPT-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第一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坚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持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创新请输入文字内容欧美风商务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模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板第一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PPT-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第一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坚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持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创新请输入文字内容欧美风商务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模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板第一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PPT-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第一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坚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持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创新请输入文字内容</a:t>
            </a:r>
          </a:p>
          <a:p>
            <a:pPr algn="l">
              <a:lnSpc>
                <a:spcPct val="150000"/>
              </a:lnSpc>
            </a:pP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3" name="TextBox 24"/>
          <p:cNvSpPr txBox="1"/>
          <p:nvPr/>
        </p:nvSpPr>
        <p:spPr>
          <a:xfrm>
            <a:off x="2825244" y="4650391"/>
            <a:ext cx="1427480" cy="3194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请在此输入文字</a:t>
            </a:r>
          </a:p>
        </p:txBody>
      </p:sp>
      <p:sp>
        <p:nvSpPr>
          <p:cNvPr id="6" name="TextBox 23"/>
          <p:cNvSpPr txBox="1"/>
          <p:nvPr/>
        </p:nvSpPr>
        <p:spPr>
          <a:xfrm>
            <a:off x="2682875" y="3194050"/>
            <a:ext cx="7041515" cy="1188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欧美风商务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模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板第一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PPT-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第一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坚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持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创新请输入文字内容欧美风商务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模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板第一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PPT-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第一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坚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持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创新请输入文字内容欧美风商务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模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板第一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PPT-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第一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坚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持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创新请输入文字内容欧美风商务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模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板第一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PPT-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第一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坚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持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创新请输入文字内容</a:t>
            </a:r>
          </a:p>
          <a:p>
            <a:pPr algn="r">
              <a:lnSpc>
                <a:spcPct val="150000"/>
              </a:lnSpc>
            </a:pP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7" name="TextBox 24"/>
          <p:cNvSpPr txBox="1"/>
          <p:nvPr/>
        </p:nvSpPr>
        <p:spPr>
          <a:xfrm>
            <a:off x="8276084" y="2955576"/>
            <a:ext cx="1427480" cy="3194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请在此输入文字</a:t>
            </a:r>
          </a:p>
        </p:txBody>
      </p:sp>
      <p:sp>
        <p:nvSpPr>
          <p:cNvPr id="417" name="Freeform 70"/>
          <p:cNvSpPr/>
          <p:nvPr/>
        </p:nvSpPr>
        <p:spPr bwMode="auto">
          <a:xfrm>
            <a:off x="2012315" y="1967230"/>
            <a:ext cx="445135" cy="466090"/>
          </a:xfrm>
          <a:custGeom>
            <a:avLst/>
            <a:gdLst>
              <a:gd name="T0" fmla="*/ 69 w 138"/>
              <a:gd name="T1" fmla="*/ 0 h 131"/>
              <a:gd name="T2" fmla="*/ 86 w 138"/>
              <a:gd name="T3" fmla="*/ 48 h 131"/>
              <a:gd name="T4" fmla="*/ 138 w 138"/>
              <a:gd name="T5" fmla="*/ 49 h 131"/>
              <a:gd name="T6" fmla="*/ 96 w 138"/>
              <a:gd name="T7" fmla="*/ 81 h 131"/>
              <a:gd name="T8" fmla="*/ 111 w 138"/>
              <a:gd name="T9" fmla="*/ 131 h 131"/>
              <a:gd name="T10" fmla="*/ 69 w 138"/>
              <a:gd name="T11" fmla="*/ 101 h 131"/>
              <a:gd name="T12" fmla="*/ 26 w 138"/>
              <a:gd name="T13" fmla="*/ 131 h 131"/>
              <a:gd name="T14" fmla="*/ 41 w 138"/>
              <a:gd name="T15" fmla="*/ 81 h 131"/>
              <a:gd name="T16" fmla="*/ 0 w 138"/>
              <a:gd name="T17" fmla="*/ 49 h 131"/>
              <a:gd name="T18" fmla="*/ 52 w 138"/>
              <a:gd name="T19" fmla="*/ 48 h 131"/>
              <a:gd name="T20" fmla="*/ 69 w 138"/>
              <a:gd name="T21" fmla="*/ 0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8" h="131">
                <a:moveTo>
                  <a:pt x="69" y="0"/>
                </a:moveTo>
                <a:lnTo>
                  <a:pt x="86" y="48"/>
                </a:lnTo>
                <a:lnTo>
                  <a:pt x="138" y="49"/>
                </a:lnTo>
                <a:lnTo>
                  <a:pt x="96" y="81"/>
                </a:lnTo>
                <a:lnTo>
                  <a:pt x="111" y="131"/>
                </a:lnTo>
                <a:lnTo>
                  <a:pt x="69" y="101"/>
                </a:lnTo>
                <a:lnTo>
                  <a:pt x="26" y="131"/>
                </a:lnTo>
                <a:lnTo>
                  <a:pt x="41" y="81"/>
                </a:lnTo>
                <a:lnTo>
                  <a:pt x="0" y="49"/>
                </a:lnTo>
                <a:lnTo>
                  <a:pt x="52" y="48"/>
                </a:lnTo>
                <a:lnTo>
                  <a:pt x="69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/>
          <a:lstStyle/>
          <a:p>
            <a:pPr defTabSz="68516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>
              <a:latin typeface="+mn-lt"/>
              <a:ea typeface="+mn-ea"/>
            </a:endParaRPr>
          </a:p>
        </p:txBody>
      </p:sp>
      <p:sp>
        <p:nvSpPr>
          <p:cNvPr id="43" name="Freeform 37"/>
          <p:cNvSpPr>
            <a:spLocks noEditPoints="1"/>
          </p:cNvSpPr>
          <p:nvPr/>
        </p:nvSpPr>
        <p:spPr bwMode="auto">
          <a:xfrm>
            <a:off x="10066020" y="3330575"/>
            <a:ext cx="461010" cy="407035"/>
          </a:xfrm>
          <a:custGeom>
            <a:avLst/>
            <a:gdLst>
              <a:gd name="T0" fmla="*/ 116662 w 121"/>
              <a:gd name="T1" fmla="*/ 129256 h 114"/>
              <a:gd name="T2" fmla="*/ 116662 w 121"/>
              <a:gd name="T3" fmla="*/ 144643 h 114"/>
              <a:gd name="T4" fmla="*/ 233323 w 121"/>
              <a:gd name="T5" fmla="*/ 135411 h 114"/>
              <a:gd name="T6" fmla="*/ 267094 w 121"/>
              <a:gd name="T7" fmla="*/ 98481 h 114"/>
              <a:gd name="T8" fmla="*/ 107451 w 121"/>
              <a:gd name="T9" fmla="*/ 107713 h 114"/>
              <a:gd name="T10" fmla="*/ 116662 w 121"/>
              <a:gd name="T11" fmla="*/ 113868 h 114"/>
              <a:gd name="T12" fmla="*/ 273234 w 121"/>
              <a:gd name="T13" fmla="*/ 107713 h 114"/>
              <a:gd name="T14" fmla="*/ 267094 w 121"/>
              <a:gd name="T15" fmla="*/ 98481 h 114"/>
              <a:gd name="T16" fmla="*/ 116662 w 121"/>
              <a:gd name="T17" fmla="*/ 67705 h 114"/>
              <a:gd name="T18" fmla="*/ 107451 w 121"/>
              <a:gd name="T19" fmla="*/ 80015 h 114"/>
              <a:gd name="T20" fmla="*/ 267094 w 121"/>
              <a:gd name="T21" fmla="*/ 86170 h 114"/>
              <a:gd name="T22" fmla="*/ 273234 w 121"/>
              <a:gd name="T23" fmla="*/ 76938 h 114"/>
              <a:gd name="T24" fmla="*/ 58331 w 121"/>
              <a:gd name="T25" fmla="*/ 323139 h 114"/>
              <a:gd name="T26" fmla="*/ 316214 w 121"/>
              <a:gd name="T27" fmla="*/ 323139 h 114"/>
              <a:gd name="T28" fmla="*/ 27630 w 121"/>
              <a:gd name="T29" fmla="*/ 307752 h 114"/>
              <a:gd name="T30" fmla="*/ 125872 w 121"/>
              <a:gd name="T31" fmla="*/ 227736 h 114"/>
              <a:gd name="T32" fmla="*/ 343845 w 121"/>
              <a:gd name="T33" fmla="*/ 304674 h 114"/>
              <a:gd name="T34" fmla="*/ 343845 w 121"/>
              <a:gd name="T35" fmla="*/ 163108 h 114"/>
              <a:gd name="T36" fmla="*/ 49121 w 121"/>
              <a:gd name="T37" fmla="*/ 147721 h 114"/>
              <a:gd name="T38" fmla="*/ 27630 w 121"/>
              <a:gd name="T39" fmla="*/ 113868 h 114"/>
              <a:gd name="T40" fmla="*/ 39911 w 121"/>
              <a:gd name="T41" fmla="*/ 107713 h 114"/>
              <a:gd name="T42" fmla="*/ 49121 w 121"/>
              <a:gd name="T43" fmla="*/ 147721 h 114"/>
              <a:gd name="T44" fmla="*/ 322354 w 121"/>
              <a:gd name="T45" fmla="*/ 107713 h 114"/>
              <a:gd name="T46" fmla="*/ 340775 w 121"/>
              <a:gd name="T47" fmla="*/ 110791 h 114"/>
              <a:gd name="T48" fmla="*/ 343845 w 121"/>
              <a:gd name="T49" fmla="*/ 129256 h 114"/>
              <a:gd name="T50" fmla="*/ 147362 w 121"/>
              <a:gd name="T51" fmla="*/ 209271 h 114"/>
              <a:gd name="T52" fmla="*/ 79821 w 121"/>
              <a:gd name="T53" fmla="*/ 163108 h 114"/>
              <a:gd name="T54" fmla="*/ 79821 w 121"/>
              <a:gd name="T55" fmla="*/ 80015 h 114"/>
              <a:gd name="T56" fmla="*/ 110521 w 121"/>
              <a:gd name="T57" fmla="*/ 30775 h 114"/>
              <a:gd name="T58" fmla="*/ 291654 w 121"/>
              <a:gd name="T59" fmla="*/ 61550 h 114"/>
              <a:gd name="T60" fmla="*/ 291654 w 121"/>
              <a:gd name="T61" fmla="*/ 107713 h 114"/>
              <a:gd name="T62" fmla="*/ 291654 w 121"/>
              <a:gd name="T63" fmla="*/ 166186 h 114"/>
              <a:gd name="T64" fmla="*/ 184202 w 121"/>
              <a:gd name="T65" fmla="*/ 181574 h 114"/>
              <a:gd name="T66" fmla="*/ 257883 w 121"/>
              <a:gd name="T67" fmla="*/ 0 h 114"/>
              <a:gd name="T68" fmla="*/ 49121 w 121"/>
              <a:gd name="T69" fmla="*/ 61550 h 114"/>
              <a:gd name="T70" fmla="*/ 39911 w 121"/>
              <a:gd name="T71" fmla="*/ 80015 h 114"/>
              <a:gd name="T72" fmla="*/ 0 w 121"/>
              <a:gd name="T73" fmla="*/ 316984 h 114"/>
              <a:gd name="T74" fmla="*/ 334635 w 121"/>
              <a:gd name="T75" fmla="*/ 350837 h 114"/>
              <a:gd name="T76" fmla="*/ 371475 w 121"/>
              <a:gd name="T77" fmla="*/ 113868 h 114"/>
              <a:gd name="T78" fmla="*/ 322354 w 121"/>
              <a:gd name="T79" fmla="*/ 80015 h 114"/>
              <a:gd name="T80" fmla="*/ 257883 w 121"/>
              <a:gd name="T81" fmla="*/ 0 h 114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0" t="0" r="r" b="b"/>
            <a:pathLst>
              <a:path w="121" h="114">
                <a:moveTo>
                  <a:pt x="74" y="42"/>
                </a:moveTo>
                <a:cubicBezTo>
                  <a:pt x="38" y="42"/>
                  <a:pt x="38" y="42"/>
                  <a:pt x="38" y="42"/>
                </a:cubicBezTo>
                <a:cubicBezTo>
                  <a:pt x="36" y="42"/>
                  <a:pt x="35" y="43"/>
                  <a:pt x="35" y="44"/>
                </a:cubicBezTo>
                <a:cubicBezTo>
                  <a:pt x="35" y="46"/>
                  <a:pt x="36" y="47"/>
                  <a:pt x="38" y="47"/>
                </a:cubicBezTo>
                <a:cubicBezTo>
                  <a:pt x="74" y="47"/>
                  <a:pt x="74" y="47"/>
                  <a:pt x="74" y="47"/>
                </a:cubicBezTo>
                <a:cubicBezTo>
                  <a:pt x="75" y="47"/>
                  <a:pt x="76" y="46"/>
                  <a:pt x="76" y="44"/>
                </a:cubicBezTo>
                <a:cubicBezTo>
                  <a:pt x="76" y="43"/>
                  <a:pt x="75" y="42"/>
                  <a:pt x="74" y="42"/>
                </a:cubicBezTo>
                <a:moveTo>
                  <a:pt x="87" y="32"/>
                </a:moveTo>
                <a:cubicBezTo>
                  <a:pt x="38" y="32"/>
                  <a:pt x="38" y="32"/>
                  <a:pt x="38" y="32"/>
                </a:cubicBezTo>
                <a:cubicBezTo>
                  <a:pt x="36" y="32"/>
                  <a:pt x="35" y="33"/>
                  <a:pt x="35" y="35"/>
                </a:cubicBezTo>
                <a:cubicBezTo>
                  <a:pt x="35" y="35"/>
                  <a:pt x="35" y="35"/>
                  <a:pt x="35" y="35"/>
                </a:cubicBezTo>
                <a:cubicBezTo>
                  <a:pt x="35" y="36"/>
                  <a:pt x="36" y="37"/>
                  <a:pt x="38" y="37"/>
                </a:cubicBezTo>
                <a:cubicBezTo>
                  <a:pt x="87" y="37"/>
                  <a:pt x="87" y="37"/>
                  <a:pt x="87" y="37"/>
                </a:cubicBezTo>
                <a:cubicBezTo>
                  <a:pt x="88" y="37"/>
                  <a:pt x="89" y="36"/>
                  <a:pt x="89" y="35"/>
                </a:cubicBezTo>
                <a:cubicBezTo>
                  <a:pt x="89" y="35"/>
                  <a:pt x="89" y="35"/>
                  <a:pt x="89" y="35"/>
                </a:cubicBezTo>
                <a:cubicBezTo>
                  <a:pt x="89" y="33"/>
                  <a:pt x="88" y="32"/>
                  <a:pt x="87" y="32"/>
                </a:cubicBezTo>
                <a:moveTo>
                  <a:pt x="87" y="22"/>
                </a:moveTo>
                <a:cubicBezTo>
                  <a:pt x="38" y="22"/>
                  <a:pt x="38" y="22"/>
                  <a:pt x="38" y="22"/>
                </a:cubicBezTo>
                <a:cubicBezTo>
                  <a:pt x="36" y="22"/>
                  <a:pt x="35" y="24"/>
                  <a:pt x="35" y="25"/>
                </a:cubicBezTo>
                <a:cubicBezTo>
                  <a:pt x="35" y="25"/>
                  <a:pt x="35" y="26"/>
                  <a:pt x="35" y="26"/>
                </a:cubicBezTo>
                <a:cubicBezTo>
                  <a:pt x="36" y="27"/>
                  <a:pt x="37" y="28"/>
                  <a:pt x="38" y="28"/>
                </a:cubicBezTo>
                <a:cubicBezTo>
                  <a:pt x="87" y="28"/>
                  <a:pt x="87" y="28"/>
                  <a:pt x="87" y="28"/>
                </a:cubicBezTo>
                <a:cubicBezTo>
                  <a:pt x="88" y="28"/>
                  <a:pt x="89" y="27"/>
                  <a:pt x="89" y="26"/>
                </a:cubicBezTo>
                <a:cubicBezTo>
                  <a:pt x="89" y="26"/>
                  <a:pt x="89" y="25"/>
                  <a:pt x="89" y="25"/>
                </a:cubicBezTo>
                <a:cubicBezTo>
                  <a:pt x="89" y="24"/>
                  <a:pt x="88" y="22"/>
                  <a:pt x="87" y="22"/>
                </a:cubicBezTo>
                <a:moveTo>
                  <a:pt x="19" y="105"/>
                </a:moveTo>
                <a:cubicBezTo>
                  <a:pt x="60" y="71"/>
                  <a:pt x="60" y="71"/>
                  <a:pt x="60" y="71"/>
                </a:cubicBezTo>
                <a:cubicBezTo>
                  <a:pt x="103" y="105"/>
                  <a:pt x="103" y="105"/>
                  <a:pt x="103" y="105"/>
                </a:cubicBezTo>
                <a:cubicBezTo>
                  <a:pt x="19" y="105"/>
                  <a:pt x="19" y="105"/>
                  <a:pt x="19" y="105"/>
                </a:cubicBezTo>
                <a:moveTo>
                  <a:pt x="9" y="100"/>
                </a:moveTo>
                <a:cubicBezTo>
                  <a:pt x="9" y="54"/>
                  <a:pt x="9" y="54"/>
                  <a:pt x="9" y="54"/>
                </a:cubicBezTo>
                <a:cubicBezTo>
                  <a:pt x="41" y="74"/>
                  <a:pt x="41" y="74"/>
                  <a:pt x="41" y="74"/>
                </a:cubicBezTo>
                <a:cubicBezTo>
                  <a:pt x="9" y="100"/>
                  <a:pt x="9" y="100"/>
                  <a:pt x="9" y="100"/>
                </a:cubicBezTo>
                <a:moveTo>
                  <a:pt x="112" y="99"/>
                </a:moveTo>
                <a:cubicBezTo>
                  <a:pt x="80" y="74"/>
                  <a:pt x="80" y="74"/>
                  <a:pt x="80" y="74"/>
                </a:cubicBezTo>
                <a:cubicBezTo>
                  <a:pt x="112" y="53"/>
                  <a:pt x="112" y="53"/>
                  <a:pt x="112" y="53"/>
                </a:cubicBezTo>
                <a:cubicBezTo>
                  <a:pt x="112" y="99"/>
                  <a:pt x="112" y="99"/>
                  <a:pt x="112" y="99"/>
                </a:cubicBezTo>
                <a:moveTo>
                  <a:pt x="16" y="48"/>
                </a:moveTo>
                <a:cubicBezTo>
                  <a:pt x="9" y="43"/>
                  <a:pt x="9" y="43"/>
                  <a:pt x="9" y="43"/>
                </a:cubicBezTo>
                <a:cubicBezTo>
                  <a:pt x="9" y="37"/>
                  <a:pt x="9" y="37"/>
                  <a:pt x="9" y="37"/>
                </a:cubicBezTo>
                <a:cubicBezTo>
                  <a:pt x="9" y="37"/>
                  <a:pt x="10" y="37"/>
                  <a:pt x="10" y="36"/>
                </a:cubicBezTo>
                <a:cubicBezTo>
                  <a:pt x="11" y="36"/>
                  <a:pt x="12" y="35"/>
                  <a:pt x="13" y="35"/>
                </a:cubicBezTo>
                <a:cubicBezTo>
                  <a:pt x="16" y="35"/>
                  <a:pt x="16" y="35"/>
                  <a:pt x="16" y="35"/>
                </a:cubicBezTo>
                <a:cubicBezTo>
                  <a:pt x="16" y="48"/>
                  <a:pt x="16" y="48"/>
                  <a:pt x="16" y="48"/>
                </a:cubicBezTo>
                <a:moveTo>
                  <a:pt x="105" y="47"/>
                </a:moveTo>
                <a:cubicBezTo>
                  <a:pt x="105" y="35"/>
                  <a:pt x="105" y="35"/>
                  <a:pt x="105" y="35"/>
                </a:cubicBezTo>
                <a:cubicBezTo>
                  <a:pt x="109" y="35"/>
                  <a:pt x="109" y="35"/>
                  <a:pt x="109" y="35"/>
                </a:cubicBezTo>
                <a:cubicBezTo>
                  <a:pt x="110" y="35"/>
                  <a:pt x="111" y="36"/>
                  <a:pt x="111" y="36"/>
                </a:cubicBezTo>
                <a:cubicBezTo>
                  <a:pt x="112" y="37"/>
                  <a:pt x="112" y="37"/>
                  <a:pt x="112" y="37"/>
                </a:cubicBezTo>
                <a:cubicBezTo>
                  <a:pt x="112" y="42"/>
                  <a:pt x="112" y="42"/>
                  <a:pt x="112" y="42"/>
                </a:cubicBezTo>
                <a:cubicBezTo>
                  <a:pt x="105" y="47"/>
                  <a:pt x="105" y="47"/>
                  <a:pt x="105" y="47"/>
                </a:cubicBezTo>
                <a:moveTo>
                  <a:pt x="48" y="68"/>
                </a:moveTo>
                <a:cubicBezTo>
                  <a:pt x="26" y="54"/>
                  <a:pt x="26" y="54"/>
                  <a:pt x="26" y="54"/>
                </a:cubicBezTo>
                <a:cubicBezTo>
                  <a:pt x="26" y="54"/>
                  <a:pt x="26" y="53"/>
                  <a:pt x="26" y="53"/>
                </a:cubicBezTo>
                <a:cubicBezTo>
                  <a:pt x="26" y="35"/>
                  <a:pt x="26" y="35"/>
                  <a:pt x="26" y="35"/>
                </a:cubicBezTo>
                <a:cubicBezTo>
                  <a:pt x="26" y="26"/>
                  <a:pt x="26" y="26"/>
                  <a:pt x="26" y="26"/>
                </a:cubicBezTo>
                <a:cubicBezTo>
                  <a:pt x="26" y="20"/>
                  <a:pt x="26" y="20"/>
                  <a:pt x="26" y="20"/>
                </a:cubicBezTo>
                <a:cubicBezTo>
                  <a:pt x="26" y="15"/>
                  <a:pt x="30" y="10"/>
                  <a:pt x="36" y="10"/>
                </a:cubicBezTo>
                <a:cubicBezTo>
                  <a:pt x="84" y="10"/>
                  <a:pt x="84" y="10"/>
                  <a:pt x="84" y="10"/>
                </a:cubicBezTo>
                <a:cubicBezTo>
                  <a:pt x="90" y="10"/>
                  <a:pt x="95" y="15"/>
                  <a:pt x="95" y="20"/>
                </a:cubicBezTo>
                <a:cubicBezTo>
                  <a:pt x="95" y="26"/>
                  <a:pt x="95" y="26"/>
                  <a:pt x="95" y="26"/>
                </a:cubicBezTo>
                <a:cubicBezTo>
                  <a:pt x="95" y="35"/>
                  <a:pt x="95" y="35"/>
                  <a:pt x="95" y="35"/>
                </a:cubicBezTo>
                <a:cubicBezTo>
                  <a:pt x="95" y="53"/>
                  <a:pt x="95" y="53"/>
                  <a:pt x="95" y="53"/>
                </a:cubicBezTo>
                <a:cubicBezTo>
                  <a:pt x="95" y="54"/>
                  <a:pt x="95" y="54"/>
                  <a:pt x="95" y="54"/>
                </a:cubicBezTo>
                <a:cubicBezTo>
                  <a:pt x="72" y="68"/>
                  <a:pt x="72" y="68"/>
                  <a:pt x="72" y="68"/>
                </a:cubicBezTo>
                <a:cubicBezTo>
                  <a:pt x="60" y="59"/>
                  <a:pt x="60" y="59"/>
                  <a:pt x="60" y="59"/>
                </a:cubicBezTo>
                <a:cubicBezTo>
                  <a:pt x="48" y="68"/>
                  <a:pt x="48" y="68"/>
                  <a:pt x="48" y="68"/>
                </a:cubicBezTo>
                <a:moveTo>
                  <a:pt x="84" y="0"/>
                </a:moveTo>
                <a:cubicBezTo>
                  <a:pt x="36" y="0"/>
                  <a:pt x="36" y="0"/>
                  <a:pt x="36" y="0"/>
                </a:cubicBezTo>
                <a:cubicBezTo>
                  <a:pt x="25" y="0"/>
                  <a:pt x="16" y="9"/>
                  <a:pt x="16" y="20"/>
                </a:cubicBezTo>
                <a:cubicBezTo>
                  <a:pt x="16" y="26"/>
                  <a:pt x="16" y="26"/>
                  <a:pt x="16" y="26"/>
                </a:cubicBezTo>
                <a:cubicBezTo>
                  <a:pt x="13" y="26"/>
                  <a:pt x="13" y="26"/>
                  <a:pt x="13" y="26"/>
                </a:cubicBezTo>
                <a:cubicBezTo>
                  <a:pt x="7" y="26"/>
                  <a:pt x="1" y="31"/>
                  <a:pt x="0" y="37"/>
                </a:cubicBezTo>
                <a:cubicBezTo>
                  <a:pt x="0" y="103"/>
                  <a:pt x="0" y="103"/>
                  <a:pt x="0" y="103"/>
                </a:cubicBezTo>
                <a:cubicBezTo>
                  <a:pt x="1" y="109"/>
                  <a:pt x="7" y="114"/>
                  <a:pt x="13" y="114"/>
                </a:cubicBezTo>
                <a:cubicBezTo>
                  <a:pt x="109" y="114"/>
                  <a:pt x="109" y="114"/>
                  <a:pt x="109" y="114"/>
                </a:cubicBezTo>
                <a:cubicBezTo>
                  <a:pt x="115" y="114"/>
                  <a:pt x="121" y="109"/>
                  <a:pt x="121" y="103"/>
                </a:cubicBezTo>
                <a:cubicBezTo>
                  <a:pt x="121" y="37"/>
                  <a:pt x="121" y="37"/>
                  <a:pt x="121" y="37"/>
                </a:cubicBezTo>
                <a:cubicBezTo>
                  <a:pt x="121" y="31"/>
                  <a:pt x="115" y="26"/>
                  <a:pt x="109" y="26"/>
                </a:cubicBezTo>
                <a:cubicBezTo>
                  <a:pt x="105" y="26"/>
                  <a:pt x="105" y="26"/>
                  <a:pt x="105" y="26"/>
                </a:cubicBezTo>
                <a:cubicBezTo>
                  <a:pt x="105" y="20"/>
                  <a:pt x="105" y="20"/>
                  <a:pt x="105" y="20"/>
                </a:cubicBezTo>
                <a:cubicBezTo>
                  <a:pt x="105" y="9"/>
                  <a:pt x="95" y="0"/>
                  <a:pt x="84" y="0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lIns="68580" tIns="34290" rIns="68580" bIns="34290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400" kern="0">
              <a:solidFill>
                <a:srgbClr val="000000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36" name="Freeform 96"/>
          <p:cNvSpPr>
            <a:spLocks noEditPoints="1"/>
          </p:cNvSpPr>
          <p:nvPr/>
        </p:nvSpPr>
        <p:spPr bwMode="auto">
          <a:xfrm>
            <a:off x="2149475" y="4969510"/>
            <a:ext cx="533400" cy="339725"/>
          </a:xfrm>
          <a:custGeom>
            <a:avLst/>
            <a:gdLst>
              <a:gd name="T0" fmla="*/ 30726 w 124"/>
              <a:gd name="T1" fmla="*/ 169489 h 85"/>
              <a:gd name="T2" fmla="*/ 92177 w 124"/>
              <a:gd name="T3" fmla="*/ 231122 h 85"/>
              <a:gd name="T4" fmla="*/ 98323 w 124"/>
              <a:gd name="T5" fmla="*/ 138673 h 85"/>
              <a:gd name="T6" fmla="*/ 0 w 124"/>
              <a:gd name="T7" fmla="*/ 166408 h 85"/>
              <a:gd name="T8" fmla="*/ 27653 w 124"/>
              <a:gd name="T9" fmla="*/ 261938 h 85"/>
              <a:gd name="T10" fmla="*/ 122903 w 124"/>
              <a:gd name="T11" fmla="*/ 234203 h 85"/>
              <a:gd name="T12" fmla="*/ 98323 w 124"/>
              <a:gd name="T13" fmla="*/ 138673 h 85"/>
              <a:gd name="T14" fmla="*/ 168992 w 124"/>
              <a:gd name="T15" fmla="*/ 169489 h 85"/>
              <a:gd name="T16" fmla="*/ 230444 w 124"/>
              <a:gd name="T17" fmla="*/ 231122 h 85"/>
              <a:gd name="T18" fmla="*/ 233516 w 124"/>
              <a:gd name="T19" fmla="*/ 138673 h 85"/>
              <a:gd name="T20" fmla="*/ 138266 w 124"/>
              <a:gd name="T21" fmla="*/ 166408 h 85"/>
              <a:gd name="T22" fmla="*/ 162847 w 124"/>
              <a:gd name="T23" fmla="*/ 261938 h 85"/>
              <a:gd name="T24" fmla="*/ 261169 w 124"/>
              <a:gd name="T25" fmla="*/ 234203 h 85"/>
              <a:gd name="T26" fmla="*/ 233516 w 124"/>
              <a:gd name="T27" fmla="*/ 138673 h 85"/>
              <a:gd name="T28" fmla="*/ 298040 w 124"/>
              <a:gd name="T29" fmla="*/ 80122 h 85"/>
              <a:gd name="T30" fmla="*/ 288823 w 124"/>
              <a:gd name="T31" fmla="*/ 89367 h 85"/>
              <a:gd name="T32" fmla="*/ 328766 w 124"/>
              <a:gd name="T33" fmla="*/ 144836 h 85"/>
              <a:gd name="T34" fmla="*/ 341056 w 124"/>
              <a:gd name="T35" fmla="*/ 144836 h 85"/>
              <a:gd name="T36" fmla="*/ 381000 w 124"/>
              <a:gd name="T37" fmla="*/ 89367 h 85"/>
              <a:gd name="T38" fmla="*/ 374855 w 124"/>
              <a:gd name="T39" fmla="*/ 80122 h 85"/>
              <a:gd name="T40" fmla="*/ 30726 w 124"/>
              <a:gd name="T41" fmla="*/ 27735 h 85"/>
              <a:gd name="T42" fmla="*/ 92177 w 124"/>
              <a:gd name="T43" fmla="*/ 92449 h 85"/>
              <a:gd name="T44" fmla="*/ 98323 w 124"/>
              <a:gd name="T45" fmla="*/ 0 h 85"/>
              <a:gd name="T46" fmla="*/ 0 w 124"/>
              <a:gd name="T47" fmla="*/ 24653 h 85"/>
              <a:gd name="T48" fmla="*/ 27653 w 124"/>
              <a:gd name="T49" fmla="*/ 120183 h 85"/>
              <a:gd name="T50" fmla="*/ 122903 w 124"/>
              <a:gd name="T51" fmla="*/ 95530 h 85"/>
              <a:gd name="T52" fmla="*/ 98323 w 124"/>
              <a:gd name="T53" fmla="*/ 0 h 85"/>
              <a:gd name="T54" fmla="*/ 168992 w 124"/>
              <a:gd name="T55" fmla="*/ 27735 h 85"/>
              <a:gd name="T56" fmla="*/ 230444 w 124"/>
              <a:gd name="T57" fmla="*/ 92449 h 85"/>
              <a:gd name="T58" fmla="*/ 233516 w 124"/>
              <a:gd name="T59" fmla="*/ 0 h 85"/>
              <a:gd name="T60" fmla="*/ 138266 w 124"/>
              <a:gd name="T61" fmla="*/ 24653 h 85"/>
              <a:gd name="T62" fmla="*/ 162847 w 124"/>
              <a:gd name="T63" fmla="*/ 120183 h 85"/>
              <a:gd name="T64" fmla="*/ 261169 w 124"/>
              <a:gd name="T65" fmla="*/ 95530 h 85"/>
              <a:gd name="T66" fmla="*/ 233516 w 124"/>
              <a:gd name="T67" fmla="*/ 0 h 85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124" h="85">
                <a:moveTo>
                  <a:pt x="10" y="75"/>
                </a:moveTo>
                <a:cubicBezTo>
                  <a:pt x="10" y="55"/>
                  <a:pt x="10" y="55"/>
                  <a:pt x="10" y="55"/>
                </a:cubicBezTo>
                <a:cubicBezTo>
                  <a:pt x="30" y="55"/>
                  <a:pt x="30" y="55"/>
                  <a:pt x="30" y="55"/>
                </a:cubicBezTo>
                <a:cubicBezTo>
                  <a:pt x="30" y="75"/>
                  <a:pt x="30" y="75"/>
                  <a:pt x="30" y="75"/>
                </a:cubicBezTo>
                <a:cubicBezTo>
                  <a:pt x="10" y="75"/>
                  <a:pt x="10" y="75"/>
                  <a:pt x="10" y="75"/>
                </a:cubicBezTo>
                <a:moveTo>
                  <a:pt x="32" y="45"/>
                </a:moveTo>
                <a:cubicBezTo>
                  <a:pt x="9" y="45"/>
                  <a:pt x="9" y="45"/>
                  <a:pt x="9" y="45"/>
                </a:cubicBezTo>
                <a:cubicBezTo>
                  <a:pt x="4" y="45"/>
                  <a:pt x="0" y="49"/>
                  <a:pt x="0" y="54"/>
                </a:cubicBezTo>
                <a:cubicBezTo>
                  <a:pt x="0" y="76"/>
                  <a:pt x="0" y="76"/>
                  <a:pt x="0" y="76"/>
                </a:cubicBezTo>
                <a:cubicBezTo>
                  <a:pt x="0" y="81"/>
                  <a:pt x="4" y="85"/>
                  <a:pt x="9" y="85"/>
                </a:cubicBezTo>
                <a:cubicBezTo>
                  <a:pt x="32" y="85"/>
                  <a:pt x="32" y="85"/>
                  <a:pt x="32" y="85"/>
                </a:cubicBezTo>
                <a:cubicBezTo>
                  <a:pt x="36" y="85"/>
                  <a:pt x="40" y="81"/>
                  <a:pt x="40" y="76"/>
                </a:cubicBezTo>
                <a:cubicBezTo>
                  <a:pt x="40" y="54"/>
                  <a:pt x="40" y="54"/>
                  <a:pt x="40" y="54"/>
                </a:cubicBezTo>
                <a:cubicBezTo>
                  <a:pt x="40" y="49"/>
                  <a:pt x="36" y="45"/>
                  <a:pt x="32" y="45"/>
                </a:cubicBezTo>
                <a:moveTo>
                  <a:pt x="55" y="75"/>
                </a:moveTo>
                <a:cubicBezTo>
                  <a:pt x="55" y="55"/>
                  <a:pt x="55" y="55"/>
                  <a:pt x="55" y="55"/>
                </a:cubicBezTo>
                <a:cubicBezTo>
                  <a:pt x="75" y="55"/>
                  <a:pt x="75" y="55"/>
                  <a:pt x="75" y="55"/>
                </a:cubicBezTo>
                <a:cubicBezTo>
                  <a:pt x="75" y="75"/>
                  <a:pt x="75" y="75"/>
                  <a:pt x="75" y="75"/>
                </a:cubicBezTo>
                <a:cubicBezTo>
                  <a:pt x="55" y="75"/>
                  <a:pt x="55" y="75"/>
                  <a:pt x="55" y="75"/>
                </a:cubicBezTo>
                <a:moveTo>
                  <a:pt x="76" y="45"/>
                </a:moveTo>
                <a:cubicBezTo>
                  <a:pt x="53" y="45"/>
                  <a:pt x="53" y="45"/>
                  <a:pt x="53" y="45"/>
                </a:cubicBezTo>
                <a:cubicBezTo>
                  <a:pt x="49" y="45"/>
                  <a:pt x="45" y="49"/>
                  <a:pt x="45" y="54"/>
                </a:cubicBezTo>
                <a:cubicBezTo>
                  <a:pt x="45" y="76"/>
                  <a:pt x="45" y="76"/>
                  <a:pt x="45" y="76"/>
                </a:cubicBezTo>
                <a:cubicBezTo>
                  <a:pt x="45" y="81"/>
                  <a:pt x="49" y="85"/>
                  <a:pt x="53" y="85"/>
                </a:cubicBezTo>
                <a:cubicBezTo>
                  <a:pt x="76" y="85"/>
                  <a:pt x="76" y="85"/>
                  <a:pt x="76" y="85"/>
                </a:cubicBezTo>
                <a:cubicBezTo>
                  <a:pt x="81" y="85"/>
                  <a:pt x="85" y="81"/>
                  <a:pt x="85" y="76"/>
                </a:cubicBezTo>
                <a:cubicBezTo>
                  <a:pt x="85" y="54"/>
                  <a:pt x="85" y="54"/>
                  <a:pt x="85" y="54"/>
                </a:cubicBezTo>
                <a:cubicBezTo>
                  <a:pt x="85" y="49"/>
                  <a:pt x="81" y="45"/>
                  <a:pt x="76" y="45"/>
                </a:cubicBezTo>
                <a:moveTo>
                  <a:pt x="122" y="26"/>
                </a:moveTo>
                <a:cubicBezTo>
                  <a:pt x="97" y="26"/>
                  <a:pt x="97" y="26"/>
                  <a:pt x="97" y="26"/>
                </a:cubicBezTo>
                <a:cubicBezTo>
                  <a:pt x="96" y="26"/>
                  <a:pt x="95" y="27"/>
                  <a:pt x="95" y="28"/>
                </a:cubicBezTo>
                <a:cubicBezTo>
                  <a:pt x="95" y="28"/>
                  <a:pt x="94" y="29"/>
                  <a:pt x="94" y="29"/>
                </a:cubicBezTo>
                <a:cubicBezTo>
                  <a:pt x="94" y="30"/>
                  <a:pt x="95" y="30"/>
                  <a:pt x="95" y="31"/>
                </a:cubicBezTo>
                <a:cubicBezTo>
                  <a:pt x="107" y="47"/>
                  <a:pt x="107" y="47"/>
                  <a:pt x="107" y="47"/>
                </a:cubicBezTo>
                <a:cubicBezTo>
                  <a:pt x="108" y="47"/>
                  <a:pt x="108" y="48"/>
                  <a:pt x="109" y="48"/>
                </a:cubicBezTo>
                <a:cubicBezTo>
                  <a:pt x="110" y="48"/>
                  <a:pt x="111" y="47"/>
                  <a:pt x="111" y="47"/>
                </a:cubicBezTo>
                <a:cubicBezTo>
                  <a:pt x="124" y="31"/>
                  <a:pt x="124" y="31"/>
                  <a:pt x="124" y="31"/>
                </a:cubicBezTo>
                <a:cubicBezTo>
                  <a:pt x="124" y="30"/>
                  <a:pt x="124" y="30"/>
                  <a:pt x="124" y="29"/>
                </a:cubicBezTo>
                <a:cubicBezTo>
                  <a:pt x="124" y="29"/>
                  <a:pt x="124" y="28"/>
                  <a:pt x="124" y="28"/>
                </a:cubicBezTo>
                <a:cubicBezTo>
                  <a:pt x="123" y="27"/>
                  <a:pt x="122" y="26"/>
                  <a:pt x="122" y="26"/>
                </a:cubicBezTo>
                <a:moveTo>
                  <a:pt x="10" y="30"/>
                </a:moveTo>
                <a:cubicBezTo>
                  <a:pt x="10" y="9"/>
                  <a:pt x="10" y="9"/>
                  <a:pt x="10" y="9"/>
                </a:cubicBezTo>
                <a:cubicBezTo>
                  <a:pt x="30" y="9"/>
                  <a:pt x="30" y="9"/>
                  <a:pt x="30" y="9"/>
                </a:cubicBezTo>
                <a:cubicBezTo>
                  <a:pt x="30" y="30"/>
                  <a:pt x="30" y="30"/>
                  <a:pt x="30" y="30"/>
                </a:cubicBezTo>
                <a:cubicBezTo>
                  <a:pt x="10" y="30"/>
                  <a:pt x="10" y="30"/>
                  <a:pt x="10" y="30"/>
                </a:cubicBezTo>
                <a:moveTo>
                  <a:pt x="32" y="0"/>
                </a:moveTo>
                <a:cubicBezTo>
                  <a:pt x="9" y="0"/>
                  <a:pt x="9" y="0"/>
                  <a:pt x="9" y="0"/>
                </a:cubicBezTo>
                <a:cubicBezTo>
                  <a:pt x="4" y="0"/>
                  <a:pt x="0" y="3"/>
                  <a:pt x="0" y="8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35"/>
                  <a:pt x="4" y="39"/>
                  <a:pt x="9" y="39"/>
                </a:cubicBezTo>
                <a:cubicBezTo>
                  <a:pt x="32" y="39"/>
                  <a:pt x="32" y="39"/>
                  <a:pt x="32" y="39"/>
                </a:cubicBezTo>
                <a:cubicBezTo>
                  <a:pt x="36" y="39"/>
                  <a:pt x="40" y="35"/>
                  <a:pt x="40" y="31"/>
                </a:cubicBezTo>
                <a:cubicBezTo>
                  <a:pt x="40" y="8"/>
                  <a:pt x="40" y="8"/>
                  <a:pt x="40" y="8"/>
                </a:cubicBezTo>
                <a:cubicBezTo>
                  <a:pt x="40" y="3"/>
                  <a:pt x="36" y="0"/>
                  <a:pt x="32" y="0"/>
                </a:cubicBezTo>
                <a:moveTo>
                  <a:pt x="55" y="30"/>
                </a:moveTo>
                <a:cubicBezTo>
                  <a:pt x="55" y="9"/>
                  <a:pt x="55" y="9"/>
                  <a:pt x="55" y="9"/>
                </a:cubicBezTo>
                <a:cubicBezTo>
                  <a:pt x="75" y="9"/>
                  <a:pt x="75" y="9"/>
                  <a:pt x="75" y="9"/>
                </a:cubicBezTo>
                <a:cubicBezTo>
                  <a:pt x="75" y="30"/>
                  <a:pt x="75" y="30"/>
                  <a:pt x="75" y="30"/>
                </a:cubicBezTo>
                <a:cubicBezTo>
                  <a:pt x="55" y="30"/>
                  <a:pt x="55" y="30"/>
                  <a:pt x="55" y="30"/>
                </a:cubicBezTo>
                <a:moveTo>
                  <a:pt x="76" y="0"/>
                </a:moveTo>
                <a:cubicBezTo>
                  <a:pt x="53" y="0"/>
                  <a:pt x="53" y="0"/>
                  <a:pt x="53" y="0"/>
                </a:cubicBezTo>
                <a:cubicBezTo>
                  <a:pt x="49" y="0"/>
                  <a:pt x="45" y="3"/>
                  <a:pt x="45" y="8"/>
                </a:cubicBezTo>
                <a:cubicBezTo>
                  <a:pt x="45" y="31"/>
                  <a:pt x="45" y="31"/>
                  <a:pt x="45" y="31"/>
                </a:cubicBezTo>
                <a:cubicBezTo>
                  <a:pt x="45" y="35"/>
                  <a:pt x="49" y="39"/>
                  <a:pt x="53" y="39"/>
                </a:cubicBezTo>
                <a:cubicBezTo>
                  <a:pt x="76" y="39"/>
                  <a:pt x="76" y="39"/>
                  <a:pt x="76" y="39"/>
                </a:cubicBezTo>
                <a:cubicBezTo>
                  <a:pt x="81" y="39"/>
                  <a:pt x="85" y="35"/>
                  <a:pt x="85" y="31"/>
                </a:cubicBezTo>
                <a:cubicBezTo>
                  <a:pt x="85" y="8"/>
                  <a:pt x="85" y="8"/>
                  <a:pt x="85" y="8"/>
                </a:cubicBezTo>
                <a:cubicBezTo>
                  <a:pt x="85" y="3"/>
                  <a:pt x="81" y="0"/>
                  <a:pt x="76" y="0"/>
                </a:cubicBezTo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lIns="68580" tIns="34290" rIns="68580" bIns="34290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400" kern="0">
              <a:solidFill>
                <a:srgbClr val="000000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bldLvl="0" animBg="1"/>
      <p:bldP spid="52" grpId="0" bldLvl="0" animBg="1"/>
      <p:bldP spid="55" grpId="0" bldLvl="0" animBg="1"/>
      <p:bldP spid="56" grpId="0" bldLvl="0" animBg="1"/>
      <p:bldP spid="76" grpId="0" bldLvl="0" animBg="1"/>
      <p:bldP spid="77" grpId="0" bldLvl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圆角矩形 26"/>
          <p:cNvSpPr/>
          <p:nvPr/>
        </p:nvSpPr>
        <p:spPr>
          <a:xfrm>
            <a:off x="1198880" y="1664335"/>
            <a:ext cx="9794240" cy="4044315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40" name="矩形 93"/>
          <p:cNvSpPr/>
          <p:nvPr/>
        </p:nvSpPr>
        <p:spPr>
          <a:xfrm>
            <a:off x="1148656" y="1604797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41" name="矩形 93"/>
          <p:cNvSpPr/>
          <p:nvPr/>
        </p:nvSpPr>
        <p:spPr>
          <a:xfrm rot="10800000">
            <a:off x="10712761" y="5415016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3" name="矩形 12"/>
          <p:cNvSpPr/>
          <p:nvPr/>
        </p:nvSpPr>
        <p:spPr>
          <a:xfrm>
            <a:off x="864235" y="360680"/>
            <a:ext cx="1960880" cy="4178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请在此输入标题</a:t>
            </a:r>
          </a:p>
        </p:txBody>
      </p:sp>
      <p:sp>
        <p:nvSpPr>
          <p:cNvPr id="10266" name="Rectangle 26"/>
          <p:cNvSpPr>
            <a:spLocks noChangeArrowheads="1"/>
          </p:cNvSpPr>
          <p:nvPr/>
        </p:nvSpPr>
        <p:spPr bwMode="auto">
          <a:xfrm>
            <a:off x="1427480" y="2245360"/>
            <a:ext cx="9337040" cy="3877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欧美风商务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模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板第一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PPT-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第一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坚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持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创新请输入文字内容欧美风商务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模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板第一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PPT-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第一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坚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持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创新请输入文字内容欧美风商务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模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板第一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PPT-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第一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坚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持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创新请输入文字内容欧美风商务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模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板第一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PPT-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第一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坚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持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创新请输入文字内容欧美风商务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模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板第一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PPT-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第一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坚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持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创新请输入文字内容欧美风商务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模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板第一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PPT-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第一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坚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持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创新请输入文字内容欧美风商务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模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板第一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PPT-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第一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坚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持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创新请输入文字内容欧美风商务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模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板第一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PPT-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第一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坚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持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创新请输入文字内容欧美风商务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模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板第一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PPT-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第一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坚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持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创新请输入文字内容欧美风商务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模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板第一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PPT-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第一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坚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持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创新请输入文字内容欧美风商务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模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板第一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PPT-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第一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坚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持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创新请输入文字内容欧美风商务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模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板第一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PPT-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第一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坚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持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创新请输入文字内容欧美风商务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模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板第一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PPT-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第一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坚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持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创新请输入文字内容欧美风商务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模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板第一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PPT-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第一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坚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持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创新请输入文字内容欧美风商务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模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板第一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PPT-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第一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坚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持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创新请输入文字内容欧美风商务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模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板第一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PPT-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第一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坚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持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创新请输入文字内容欧美风商务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模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板第一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PPT-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第一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坚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持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创新请输入文字内容欧美风商务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模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板第一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PPT-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第一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坚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持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创新请输入文字内容欧美风商务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模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板第一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PPT-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第一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坚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持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创新请输入文字内容欧美风商务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模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板第一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PPT-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第一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坚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持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创新请输入文字内容欧美风商务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模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板第一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PPT-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第一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坚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持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创新请输入文字内容欧美风商务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模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板第一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PPT-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第一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坚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持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创新请输入文字内容欧美风商务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模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板第一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PPT-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第一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坚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持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创新请输入文字内容欧美风商务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模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板第一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PPT-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第一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坚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持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创新请输入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文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lnSpc>
                <a:spcPct val="150000"/>
              </a:lnSpc>
            </a:pP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lnSpc>
                <a:spcPct val="150000"/>
              </a:lnSpc>
            </a:pP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lnSpc>
                <a:spcPct val="150000"/>
              </a:lnSpc>
            </a:pP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359400" y="1473835"/>
            <a:ext cx="1555115" cy="368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6" name="TextBox 24"/>
          <p:cNvSpPr txBox="1"/>
          <p:nvPr/>
        </p:nvSpPr>
        <p:spPr>
          <a:xfrm>
            <a:off x="5382389" y="1523016"/>
            <a:ext cx="1427480" cy="3194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请在此输入文字</a:t>
            </a:r>
          </a:p>
        </p:txBody>
      </p:sp>
    </p:spTree>
  </p:cSld>
  <p:clrMapOvr>
    <a:masterClrMapping/>
  </p:clrMapOvr>
  <p:transition spd="slow"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ldLvl="0" animBg="1"/>
      <p:bldP spid="40" grpId="0" bldLvl="0" animBg="1"/>
      <p:bldP spid="41" grpId="0" bldLvl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19"/>
          <p:cNvGrpSpPr/>
          <p:nvPr/>
        </p:nvGrpSpPr>
        <p:grpSpPr>
          <a:xfrm>
            <a:off x="6159183" y="1286510"/>
            <a:ext cx="5680075" cy="4024313"/>
            <a:chOff x="9689" y="2091"/>
            <a:chExt cx="8945" cy="6337"/>
          </a:xfrm>
        </p:grpSpPr>
        <p:grpSp>
          <p:nvGrpSpPr>
            <p:cNvPr id="30" name="组合 29"/>
            <p:cNvGrpSpPr/>
            <p:nvPr/>
          </p:nvGrpSpPr>
          <p:grpSpPr>
            <a:xfrm>
              <a:off x="10346" y="3462"/>
              <a:ext cx="7746" cy="4458"/>
              <a:chOff x="8758" y="4599"/>
              <a:chExt cx="8356" cy="2584"/>
            </a:xfrm>
            <a:blipFill rotWithShape="1">
              <a:blip r:embed="rId2"/>
              <a:stretch>
                <a:fillRect/>
              </a:stretch>
            </a:blipFill>
          </p:grpSpPr>
          <p:sp>
            <p:nvSpPr>
              <p:cNvPr id="31" name="流程图: 摘录 30"/>
              <p:cNvSpPr/>
              <p:nvPr/>
            </p:nvSpPr>
            <p:spPr>
              <a:xfrm>
                <a:off x="11164" y="4601"/>
                <a:ext cx="2256" cy="2582"/>
              </a:xfrm>
              <a:prstGeom prst="flowChartExtra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/>
                <a:endParaRPr lang="zh-CN" altLang="en-US" strike="noStrike" noProof="1"/>
              </a:p>
            </p:txBody>
          </p:sp>
          <p:sp>
            <p:nvSpPr>
              <p:cNvPr id="32" name="流程图: 合并 31"/>
              <p:cNvSpPr/>
              <p:nvPr/>
            </p:nvSpPr>
            <p:spPr>
              <a:xfrm>
                <a:off x="12336" y="4600"/>
                <a:ext cx="2339" cy="2583"/>
              </a:xfrm>
              <a:prstGeom prst="flowChartMerg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/>
                <a:endParaRPr lang="zh-CN" altLang="en-US" strike="noStrike" noProof="1"/>
              </a:p>
            </p:txBody>
          </p:sp>
          <p:sp>
            <p:nvSpPr>
              <p:cNvPr id="33" name="流程图: 摘录 32"/>
              <p:cNvSpPr/>
              <p:nvPr/>
            </p:nvSpPr>
            <p:spPr>
              <a:xfrm>
                <a:off x="13603" y="4601"/>
                <a:ext cx="2256" cy="2582"/>
              </a:xfrm>
              <a:prstGeom prst="flowChartExtra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/>
                <a:endParaRPr lang="zh-CN" altLang="en-US" strike="noStrike" noProof="1"/>
              </a:p>
            </p:txBody>
          </p:sp>
          <p:sp>
            <p:nvSpPr>
              <p:cNvPr id="34" name="流程图: 合并 33"/>
              <p:cNvSpPr/>
              <p:nvPr/>
            </p:nvSpPr>
            <p:spPr>
              <a:xfrm>
                <a:off x="14775" y="4600"/>
                <a:ext cx="2339" cy="2583"/>
              </a:xfrm>
              <a:prstGeom prst="flowChartMerg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/>
                <a:endParaRPr lang="zh-CN" altLang="en-US" strike="noStrike" noProof="1"/>
              </a:p>
            </p:txBody>
          </p:sp>
          <p:sp>
            <p:nvSpPr>
              <p:cNvPr id="35" name="流程图: 摘录 34"/>
              <p:cNvSpPr/>
              <p:nvPr/>
            </p:nvSpPr>
            <p:spPr>
              <a:xfrm>
                <a:off x="8758" y="4600"/>
                <a:ext cx="2256" cy="2582"/>
              </a:xfrm>
              <a:prstGeom prst="flowChartExtra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/>
                <a:endParaRPr lang="zh-CN" altLang="en-US" strike="noStrike" noProof="1"/>
              </a:p>
            </p:txBody>
          </p:sp>
          <p:sp>
            <p:nvSpPr>
              <p:cNvPr id="36" name="流程图: 合并 35"/>
              <p:cNvSpPr/>
              <p:nvPr/>
            </p:nvSpPr>
            <p:spPr>
              <a:xfrm>
                <a:off x="9930" y="4599"/>
                <a:ext cx="2339" cy="2583"/>
              </a:xfrm>
              <a:prstGeom prst="flowChartMerg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/>
                <a:endParaRPr lang="zh-CN" altLang="en-US" strike="noStrike" noProof="1"/>
              </a:p>
            </p:txBody>
          </p:sp>
        </p:grpSp>
        <p:sp>
          <p:nvSpPr>
            <p:cNvPr id="37" name="椭圆 36"/>
            <p:cNvSpPr/>
            <p:nvPr/>
          </p:nvSpPr>
          <p:spPr>
            <a:xfrm>
              <a:off x="17566" y="3069"/>
              <a:ext cx="1069" cy="1110"/>
            </a:xfrm>
            <a:prstGeom prst="ellipse">
              <a:avLst/>
            </a:prstGeom>
            <a:solidFill>
              <a:srgbClr val="D9D9D9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/>
            </a:p>
          </p:txBody>
        </p:sp>
        <p:sp>
          <p:nvSpPr>
            <p:cNvPr id="39" name="Oval 58"/>
            <p:cNvSpPr/>
            <p:nvPr/>
          </p:nvSpPr>
          <p:spPr>
            <a:xfrm>
              <a:off x="16705" y="2090"/>
              <a:ext cx="1707" cy="1707"/>
            </a:xfrm>
            <a:prstGeom prst="ellipse">
              <a:avLst/>
            </a:prstGeom>
            <a:solidFill>
              <a:srgbClr val="FFC00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en-US" strike="noStrike" noProof="1"/>
            </a:p>
          </p:txBody>
        </p:sp>
        <p:sp>
          <p:nvSpPr>
            <p:cNvPr id="40" name="Oval 60"/>
            <p:cNvSpPr/>
            <p:nvPr/>
          </p:nvSpPr>
          <p:spPr>
            <a:xfrm>
              <a:off x="10675" y="6884"/>
              <a:ext cx="1113" cy="1113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en-US" strike="noStrike" noProof="1"/>
            </a:p>
          </p:txBody>
        </p:sp>
        <p:sp>
          <p:nvSpPr>
            <p:cNvPr id="41" name="Oval 62"/>
            <p:cNvSpPr/>
            <p:nvPr/>
          </p:nvSpPr>
          <p:spPr>
            <a:xfrm>
              <a:off x="10391" y="6644"/>
              <a:ext cx="728" cy="728"/>
            </a:xfrm>
            <a:prstGeom prst="ellipse">
              <a:avLst/>
            </a:prstGeom>
            <a:solidFill>
              <a:srgbClr val="D9D9D9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en-US" strike="noStrike" noProof="1"/>
            </a:p>
          </p:txBody>
        </p:sp>
        <p:sp>
          <p:nvSpPr>
            <p:cNvPr id="42" name="Oval 63"/>
            <p:cNvSpPr/>
            <p:nvPr/>
          </p:nvSpPr>
          <p:spPr>
            <a:xfrm>
              <a:off x="9688" y="7700"/>
              <a:ext cx="728" cy="728"/>
            </a:xfrm>
            <a:prstGeom prst="ellipse">
              <a:avLst/>
            </a:prstGeom>
            <a:solidFill>
              <a:srgbClr val="D9D9D9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en-US" strike="noStrike" noProof="1"/>
            </a:p>
          </p:txBody>
        </p:sp>
      </p:grpSp>
      <p:sp>
        <p:nvSpPr>
          <p:cNvPr id="43" name="文本框 42"/>
          <p:cNvSpPr txBox="1"/>
          <p:nvPr/>
        </p:nvSpPr>
        <p:spPr>
          <a:xfrm>
            <a:off x="913228" y="2780623"/>
            <a:ext cx="7135047" cy="808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/>
            <a:r>
              <a:rPr lang="zh-CN" sz="4400" strike="noStrike" noProof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谢谢聆听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953770" y="3494405"/>
            <a:ext cx="5111115" cy="835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The European and American wind business powerpoint template 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  <a:alpha val="89000"/>
                  </a:schemeClr>
                </a:solidFill>
                <a:latin typeface="+mn-lt"/>
                <a:ea typeface="微软雅黑" panose="020B0503020204020204" charset="-122"/>
                <a:cs typeface="+mn-cs"/>
                <a:sym typeface="+mn-ea"/>
              </a:rPr>
              <a:t>Don't aim for success if you want it; just do what you love and believe in, and it will come naturally.</a:t>
            </a:r>
            <a:endParaRPr lang="zh-CN" altLang="en-US" sz="1200" strike="noStrike" noProof="1">
              <a:solidFill>
                <a:schemeClr val="tx2"/>
              </a:solidFill>
              <a:cs typeface="+mn-ea"/>
              <a:sym typeface="+mn-lt"/>
            </a:endParaRPr>
          </a:p>
          <a:p>
            <a:pPr algn="l"/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</a:p>
        </p:txBody>
      </p:sp>
      <p:sp>
        <p:nvSpPr>
          <p:cNvPr id="46" name="圆角矩形 45"/>
          <p:cNvSpPr/>
          <p:nvPr/>
        </p:nvSpPr>
        <p:spPr>
          <a:xfrm>
            <a:off x="1045210" y="4297973"/>
            <a:ext cx="1495160" cy="546316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文本框 46"/>
          <p:cNvSpPr txBox="1"/>
          <p:nvPr/>
        </p:nvSpPr>
        <p:spPr>
          <a:xfrm>
            <a:off x="1171614" y="4401854"/>
            <a:ext cx="12423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>
                <a:solidFill>
                  <a:srgbClr val="FFFFFF"/>
                </a:solidFill>
                <a:latin typeface="Century Gothic" panose="020B0502020202020204" pitchFamily="34" charset="0"/>
                <a:ea typeface="微软雅黑" panose="020B0503020204020204" charset="-122"/>
              </a:rPr>
              <a:t>第一</a:t>
            </a:r>
            <a:r>
              <a:rPr lang="en-US" altLang="zh-CN" sz="1600" dirty="0" smtClean="0">
                <a:solidFill>
                  <a:srgbClr val="FFFFFF"/>
                </a:solidFill>
                <a:latin typeface="Century Gothic" panose="020B0502020202020204" pitchFamily="34" charset="0"/>
                <a:ea typeface="微软雅黑" panose="020B0503020204020204" charset="-122"/>
              </a:rPr>
              <a:t>PPT</a:t>
            </a:r>
            <a:endParaRPr lang="zh-CN" altLang="en-US" sz="1600" dirty="0">
              <a:solidFill>
                <a:srgbClr val="FFFFFF"/>
              </a:solidFill>
              <a:latin typeface="Century Gothic" panose="020B0502020202020204" pitchFamily="34" charset="0"/>
              <a:ea typeface="微软雅黑" panose="020B0503020204020204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1" nodeType="withEffect">
                                  <p:stCondLst>
                                    <p:cond delay="2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2" presetClass="entr" presetSubtype="0" fill="hold" grpId="1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2" presetClass="entr" presetSubtype="0" fill="hold" grpId="1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1"/>
      <p:bldP spid="46" grpId="1" bldLvl="0" animBg="1"/>
      <p:bldP spid="47" grpId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4"/>
          <p:cNvGrpSpPr>
            <a:grpSpLocks noChangeAspect="1"/>
          </p:cNvGrpSpPr>
          <p:nvPr/>
        </p:nvGrpSpPr>
        <p:grpSpPr bwMode="auto">
          <a:xfrm>
            <a:off x="675640" y="1380490"/>
            <a:ext cx="10674350" cy="4911090"/>
            <a:chOff x="160" y="387"/>
            <a:chExt cx="7356" cy="3518"/>
          </a:xfrm>
          <a:solidFill>
            <a:schemeClr val="bg1">
              <a:lumMod val="65000"/>
            </a:schemeClr>
          </a:solidFill>
        </p:grpSpPr>
        <p:sp>
          <p:nvSpPr>
            <p:cNvPr id="5" name="Freeform 5"/>
            <p:cNvSpPr/>
            <p:nvPr/>
          </p:nvSpPr>
          <p:spPr bwMode="auto">
            <a:xfrm>
              <a:off x="3263" y="441"/>
              <a:ext cx="383" cy="360"/>
            </a:xfrm>
            <a:custGeom>
              <a:avLst/>
              <a:gdLst>
                <a:gd name="T0" fmla="*/ 197 w 207"/>
                <a:gd name="T1" fmla="*/ 50 h 194"/>
                <a:gd name="T2" fmla="*/ 183 w 207"/>
                <a:gd name="T3" fmla="*/ 41 h 194"/>
                <a:gd name="T4" fmla="*/ 184 w 207"/>
                <a:gd name="T5" fmla="*/ 31 h 194"/>
                <a:gd name="T6" fmla="*/ 191 w 207"/>
                <a:gd name="T7" fmla="*/ 12 h 194"/>
                <a:gd name="T8" fmla="*/ 191 w 207"/>
                <a:gd name="T9" fmla="*/ 5 h 194"/>
                <a:gd name="T10" fmla="*/ 184 w 207"/>
                <a:gd name="T11" fmla="*/ 2 h 194"/>
                <a:gd name="T12" fmla="*/ 172 w 207"/>
                <a:gd name="T13" fmla="*/ 0 h 194"/>
                <a:gd name="T14" fmla="*/ 164 w 207"/>
                <a:gd name="T15" fmla="*/ 3 h 194"/>
                <a:gd name="T16" fmla="*/ 164 w 207"/>
                <a:gd name="T17" fmla="*/ 15 h 194"/>
                <a:gd name="T18" fmla="*/ 171 w 207"/>
                <a:gd name="T19" fmla="*/ 40 h 194"/>
                <a:gd name="T20" fmla="*/ 158 w 207"/>
                <a:gd name="T21" fmla="*/ 53 h 194"/>
                <a:gd name="T22" fmla="*/ 31 w 207"/>
                <a:gd name="T23" fmla="*/ 117 h 194"/>
                <a:gd name="T24" fmla="*/ 7 w 207"/>
                <a:gd name="T25" fmla="*/ 122 h 194"/>
                <a:gd name="T26" fmla="*/ 13 w 207"/>
                <a:gd name="T27" fmla="*/ 145 h 194"/>
                <a:gd name="T28" fmla="*/ 137 w 207"/>
                <a:gd name="T29" fmla="*/ 159 h 194"/>
                <a:gd name="T30" fmla="*/ 197 w 207"/>
                <a:gd name="T31" fmla="*/ 50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07" h="194">
                  <a:moveTo>
                    <a:pt x="197" y="50"/>
                  </a:moveTo>
                  <a:cubicBezTo>
                    <a:pt x="183" y="41"/>
                    <a:pt x="183" y="41"/>
                    <a:pt x="183" y="41"/>
                  </a:cubicBezTo>
                  <a:cubicBezTo>
                    <a:pt x="183" y="41"/>
                    <a:pt x="180" y="39"/>
                    <a:pt x="184" y="31"/>
                  </a:cubicBezTo>
                  <a:cubicBezTo>
                    <a:pt x="189" y="22"/>
                    <a:pt x="191" y="12"/>
                    <a:pt x="191" y="12"/>
                  </a:cubicBezTo>
                  <a:cubicBezTo>
                    <a:pt x="191" y="5"/>
                    <a:pt x="191" y="5"/>
                    <a:pt x="191" y="5"/>
                  </a:cubicBezTo>
                  <a:cubicBezTo>
                    <a:pt x="184" y="2"/>
                    <a:pt x="184" y="2"/>
                    <a:pt x="184" y="2"/>
                  </a:cubicBezTo>
                  <a:cubicBezTo>
                    <a:pt x="172" y="0"/>
                    <a:pt x="172" y="0"/>
                    <a:pt x="172" y="0"/>
                  </a:cubicBezTo>
                  <a:cubicBezTo>
                    <a:pt x="164" y="3"/>
                    <a:pt x="164" y="3"/>
                    <a:pt x="164" y="3"/>
                  </a:cubicBezTo>
                  <a:cubicBezTo>
                    <a:pt x="164" y="15"/>
                    <a:pt x="164" y="15"/>
                    <a:pt x="164" y="15"/>
                  </a:cubicBezTo>
                  <a:cubicBezTo>
                    <a:pt x="164" y="15"/>
                    <a:pt x="173" y="31"/>
                    <a:pt x="171" y="40"/>
                  </a:cubicBezTo>
                  <a:cubicBezTo>
                    <a:pt x="169" y="50"/>
                    <a:pt x="164" y="47"/>
                    <a:pt x="158" y="53"/>
                  </a:cubicBezTo>
                  <a:cubicBezTo>
                    <a:pt x="152" y="59"/>
                    <a:pt x="129" y="132"/>
                    <a:pt x="31" y="117"/>
                  </a:cubicBezTo>
                  <a:cubicBezTo>
                    <a:pt x="31" y="117"/>
                    <a:pt x="13" y="115"/>
                    <a:pt x="7" y="122"/>
                  </a:cubicBezTo>
                  <a:cubicBezTo>
                    <a:pt x="7" y="122"/>
                    <a:pt x="0" y="132"/>
                    <a:pt x="13" y="145"/>
                  </a:cubicBezTo>
                  <a:cubicBezTo>
                    <a:pt x="13" y="145"/>
                    <a:pt x="68" y="194"/>
                    <a:pt x="137" y="159"/>
                  </a:cubicBezTo>
                  <a:cubicBezTo>
                    <a:pt x="207" y="125"/>
                    <a:pt x="197" y="50"/>
                    <a:pt x="197" y="5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262526"/>
                </a:solidFill>
                <a:effectLst/>
                <a:uLnTx/>
                <a:uFillTx/>
                <a:latin typeface="Roboto light"/>
                <a:ea typeface="+mn-ea"/>
                <a:cs typeface="+mn-cs"/>
              </a:endParaRPr>
            </a:p>
          </p:txBody>
        </p:sp>
        <p:sp>
          <p:nvSpPr>
            <p:cNvPr id="6" name="Freeform 6"/>
            <p:cNvSpPr/>
            <p:nvPr/>
          </p:nvSpPr>
          <p:spPr bwMode="auto">
            <a:xfrm>
              <a:off x="5600" y="2796"/>
              <a:ext cx="369" cy="291"/>
            </a:xfrm>
            <a:custGeom>
              <a:avLst/>
              <a:gdLst>
                <a:gd name="T0" fmla="*/ 164 w 199"/>
                <a:gd name="T1" fmla="*/ 30 h 157"/>
                <a:gd name="T2" fmla="*/ 159 w 199"/>
                <a:gd name="T3" fmla="*/ 15 h 157"/>
                <a:gd name="T4" fmla="*/ 122 w 199"/>
                <a:gd name="T5" fmla="*/ 9 h 157"/>
                <a:gd name="T6" fmla="*/ 114 w 199"/>
                <a:gd name="T7" fmla="*/ 43 h 157"/>
                <a:gd name="T8" fmla="*/ 50 w 199"/>
                <a:gd name="T9" fmla="*/ 89 h 157"/>
                <a:gd name="T10" fmla="*/ 15 w 199"/>
                <a:gd name="T11" fmla="*/ 85 h 157"/>
                <a:gd name="T12" fmla="*/ 8 w 199"/>
                <a:gd name="T13" fmla="*/ 122 h 157"/>
                <a:gd name="T14" fmla="*/ 40 w 199"/>
                <a:gd name="T15" fmla="*/ 132 h 157"/>
                <a:gd name="T16" fmla="*/ 44 w 199"/>
                <a:gd name="T17" fmla="*/ 143 h 157"/>
                <a:gd name="T18" fmla="*/ 78 w 199"/>
                <a:gd name="T19" fmla="*/ 149 h 157"/>
                <a:gd name="T20" fmla="*/ 85 w 199"/>
                <a:gd name="T21" fmla="*/ 117 h 157"/>
                <a:gd name="T22" fmla="*/ 153 w 199"/>
                <a:gd name="T23" fmla="*/ 69 h 157"/>
                <a:gd name="T24" fmla="*/ 185 w 199"/>
                <a:gd name="T25" fmla="*/ 73 h 157"/>
                <a:gd name="T26" fmla="*/ 191 w 199"/>
                <a:gd name="T27" fmla="*/ 39 h 157"/>
                <a:gd name="T28" fmla="*/ 164 w 199"/>
                <a:gd name="T29" fmla="*/ 3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9" h="157">
                  <a:moveTo>
                    <a:pt x="164" y="30"/>
                  </a:moveTo>
                  <a:cubicBezTo>
                    <a:pt x="164" y="25"/>
                    <a:pt x="162" y="19"/>
                    <a:pt x="159" y="15"/>
                  </a:cubicBezTo>
                  <a:cubicBezTo>
                    <a:pt x="151" y="3"/>
                    <a:pt x="134" y="0"/>
                    <a:pt x="122" y="9"/>
                  </a:cubicBezTo>
                  <a:cubicBezTo>
                    <a:pt x="111" y="17"/>
                    <a:pt x="107" y="31"/>
                    <a:pt x="114" y="43"/>
                  </a:cubicBezTo>
                  <a:cubicBezTo>
                    <a:pt x="50" y="89"/>
                    <a:pt x="50" y="89"/>
                    <a:pt x="50" y="89"/>
                  </a:cubicBezTo>
                  <a:cubicBezTo>
                    <a:pt x="41" y="79"/>
                    <a:pt x="26" y="77"/>
                    <a:pt x="15" y="85"/>
                  </a:cubicBezTo>
                  <a:cubicBezTo>
                    <a:pt x="3" y="93"/>
                    <a:pt x="0" y="110"/>
                    <a:pt x="8" y="122"/>
                  </a:cubicBezTo>
                  <a:cubicBezTo>
                    <a:pt x="16" y="132"/>
                    <a:pt x="29" y="136"/>
                    <a:pt x="40" y="132"/>
                  </a:cubicBezTo>
                  <a:cubicBezTo>
                    <a:pt x="40" y="136"/>
                    <a:pt x="42" y="140"/>
                    <a:pt x="44" y="143"/>
                  </a:cubicBezTo>
                  <a:cubicBezTo>
                    <a:pt x="52" y="154"/>
                    <a:pt x="67" y="157"/>
                    <a:pt x="78" y="149"/>
                  </a:cubicBezTo>
                  <a:cubicBezTo>
                    <a:pt x="88" y="142"/>
                    <a:pt x="91" y="128"/>
                    <a:pt x="85" y="117"/>
                  </a:cubicBezTo>
                  <a:cubicBezTo>
                    <a:pt x="153" y="69"/>
                    <a:pt x="153" y="69"/>
                    <a:pt x="153" y="69"/>
                  </a:cubicBezTo>
                  <a:cubicBezTo>
                    <a:pt x="161" y="78"/>
                    <a:pt x="175" y="80"/>
                    <a:pt x="185" y="73"/>
                  </a:cubicBezTo>
                  <a:cubicBezTo>
                    <a:pt x="196" y="65"/>
                    <a:pt x="199" y="50"/>
                    <a:pt x="191" y="39"/>
                  </a:cubicBezTo>
                  <a:cubicBezTo>
                    <a:pt x="185" y="30"/>
                    <a:pt x="174" y="27"/>
                    <a:pt x="164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262526"/>
                </a:solidFill>
                <a:effectLst/>
                <a:uLnTx/>
                <a:uFillTx/>
                <a:latin typeface="Roboto light"/>
                <a:ea typeface="+mn-ea"/>
                <a:cs typeface="+mn-cs"/>
              </a:endParaRPr>
            </a:p>
          </p:txBody>
        </p:sp>
        <p:sp>
          <p:nvSpPr>
            <p:cNvPr id="7" name="Freeform 7"/>
            <p:cNvSpPr/>
            <p:nvPr/>
          </p:nvSpPr>
          <p:spPr bwMode="auto">
            <a:xfrm>
              <a:off x="944" y="3733"/>
              <a:ext cx="347" cy="167"/>
            </a:xfrm>
            <a:custGeom>
              <a:avLst/>
              <a:gdLst>
                <a:gd name="T0" fmla="*/ 0 w 187"/>
                <a:gd name="T1" fmla="*/ 0 h 90"/>
                <a:gd name="T2" fmla="*/ 0 w 187"/>
                <a:gd name="T3" fmla="*/ 2 h 90"/>
                <a:gd name="T4" fmla="*/ 55 w 187"/>
                <a:gd name="T5" fmla="*/ 80 h 90"/>
                <a:gd name="T6" fmla="*/ 55 w 187"/>
                <a:gd name="T7" fmla="*/ 90 h 90"/>
                <a:gd name="T8" fmla="*/ 132 w 187"/>
                <a:gd name="T9" fmla="*/ 90 h 90"/>
                <a:gd name="T10" fmla="*/ 132 w 187"/>
                <a:gd name="T11" fmla="*/ 80 h 90"/>
                <a:gd name="T12" fmla="*/ 187 w 187"/>
                <a:gd name="T13" fmla="*/ 2 h 90"/>
                <a:gd name="T14" fmla="*/ 187 w 187"/>
                <a:gd name="T15" fmla="*/ 0 h 90"/>
                <a:gd name="T16" fmla="*/ 0 w 187"/>
                <a:gd name="T17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7" h="90">
                  <a:moveTo>
                    <a:pt x="0" y="0"/>
                  </a:moveTo>
                  <a:cubicBezTo>
                    <a:pt x="0" y="1"/>
                    <a:pt x="0" y="2"/>
                    <a:pt x="0" y="2"/>
                  </a:cubicBezTo>
                  <a:cubicBezTo>
                    <a:pt x="0" y="37"/>
                    <a:pt x="22" y="67"/>
                    <a:pt x="55" y="80"/>
                  </a:cubicBezTo>
                  <a:cubicBezTo>
                    <a:pt x="55" y="90"/>
                    <a:pt x="55" y="90"/>
                    <a:pt x="55" y="90"/>
                  </a:cubicBezTo>
                  <a:cubicBezTo>
                    <a:pt x="132" y="90"/>
                    <a:pt x="132" y="90"/>
                    <a:pt x="132" y="90"/>
                  </a:cubicBezTo>
                  <a:cubicBezTo>
                    <a:pt x="132" y="80"/>
                    <a:pt x="132" y="80"/>
                    <a:pt x="132" y="80"/>
                  </a:cubicBezTo>
                  <a:cubicBezTo>
                    <a:pt x="165" y="67"/>
                    <a:pt x="187" y="37"/>
                    <a:pt x="187" y="2"/>
                  </a:cubicBezTo>
                  <a:cubicBezTo>
                    <a:pt x="187" y="2"/>
                    <a:pt x="187" y="1"/>
                    <a:pt x="187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262526"/>
                </a:solidFill>
                <a:effectLst/>
                <a:uLnTx/>
                <a:uFillTx/>
                <a:latin typeface="Roboto light"/>
                <a:ea typeface="+mn-ea"/>
                <a:cs typeface="+mn-cs"/>
              </a:endParaRPr>
            </a:p>
          </p:txBody>
        </p:sp>
        <p:sp>
          <p:nvSpPr>
            <p:cNvPr id="8" name="Freeform 8"/>
            <p:cNvSpPr/>
            <p:nvPr/>
          </p:nvSpPr>
          <p:spPr bwMode="auto">
            <a:xfrm>
              <a:off x="987" y="3542"/>
              <a:ext cx="261" cy="170"/>
            </a:xfrm>
            <a:custGeom>
              <a:avLst/>
              <a:gdLst>
                <a:gd name="T0" fmla="*/ 10 w 141"/>
                <a:gd name="T1" fmla="*/ 92 h 92"/>
                <a:gd name="T2" fmla="*/ 52 w 141"/>
                <a:gd name="T3" fmla="*/ 92 h 92"/>
                <a:gd name="T4" fmla="*/ 47 w 141"/>
                <a:gd name="T5" fmla="*/ 74 h 92"/>
                <a:gd name="T6" fmla="*/ 71 w 141"/>
                <a:gd name="T7" fmla="*/ 45 h 92"/>
                <a:gd name="T8" fmla="*/ 94 w 141"/>
                <a:gd name="T9" fmla="*/ 74 h 92"/>
                <a:gd name="T10" fmla="*/ 89 w 141"/>
                <a:gd name="T11" fmla="*/ 92 h 92"/>
                <a:gd name="T12" fmla="*/ 131 w 141"/>
                <a:gd name="T13" fmla="*/ 92 h 92"/>
                <a:gd name="T14" fmla="*/ 141 w 141"/>
                <a:gd name="T15" fmla="*/ 92 h 92"/>
                <a:gd name="T16" fmla="*/ 140 w 141"/>
                <a:gd name="T17" fmla="*/ 89 h 92"/>
                <a:gd name="T18" fmla="*/ 139 w 141"/>
                <a:gd name="T19" fmla="*/ 88 h 92"/>
                <a:gd name="T20" fmla="*/ 127 w 141"/>
                <a:gd name="T21" fmla="*/ 73 h 92"/>
                <a:gd name="T22" fmla="*/ 112 w 141"/>
                <a:gd name="T23" fmla="*/ 65 h 92"/>
                <a:gd name="T24" fmla="*/ 100 w 141"/>
                <a:gd name="T25" fmla="*/ 68 h 92"/>
                <a:gd name="T26" fmla="*/ 76 w 141"/>
                <a:gd name="T27" fmla="*/ 39 h 92"/>
                <a:gd name="T28" fmla="*/ 101 w 141"/>
                <a:gd name="T29" fmla="*/ 7 h 92"/>
                <a:gd name="T30" fmla="*/ 101 w 141"/>
                <a:gd name="T31" fmla="*/ 2 h 92"/>
                <a:gd name="T32" fmla="*/ 95 w 141"/>
                <a:gd name="T33" fmla="*/ 2 h 92"/>
                <a:gd name="T34" fmla="*/ 71 w 141"/>
                <a:gd name="T35" fmla="*/ 32 h 92"/>
                <a:gd name="T36" fmla="*/ 46 w 141"/>
                <a:gd name="T37" fmla="*/ 2 h 92"/>
                <a:gd name="T38" fmla="*/ 40 w 141"/>
                <a:gd name="T39" fmla="*/ 2 h 92"/>
                <a:gd name="T40" fmla="*/ 40 w 141"/>
                <a:gd name="T41" fmla="*/ 7 h 92"/>
                <a:gd name="T42" fmla="*/ 65 w 141"/>
                <a:gd name="T43" fmla="*/ 39 h 92"/>
                <a:gd name="T44" fmla="*/ 41 w 141"/>
                <a:gd name="T45" fmla="*/ 68 h 92"/>
                <a:gd name="T46" fmla="*/ 29 w 141"/>
                <a:gd name="T47" fmla="*/ 65 h 92"/>
                <a:gd name="T48" fmla="*/ 14 w 141"/>
                <a:gd name="T49" fmla="*/ 73 h 92"/>
                <a:gd name="T50" fmla="*/ 2 w 141"/>
                <a:gd name="T51" fmla="*/ 88 h 92"/>
                <a:gd name="T52" fmla="*/ 1 w 141"/>
                <a:gd name="T53" fmla="*/ 89 h 92"/>
                <a:gd name="T54" fmla="*/ 0 w 141"/>
                <a:gd name="T55" fmla="*/ 92 h 92"/>
                <a:gd name="T56" fmla="*/ 10 w 141"/>
                <a:gd name="T57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41" h="92">
                  <a:moveTo>
                    <a:pt x="10" y="92"/>
                  </a:moveTo>
                  <a:cubicBezTo>
                    <a:pt x="52" y="92"/>
                    <a:pt x="52" y="92"/>
                    <a:pt x="52" y="92"/>
                  </a:cubicBezTo>
                  <a:cubicBezTo>
                    <a:pt x="53" y="85"/>
                    <a:pt x="51" y="79"/>
                    <a:pt x="47" y="74"/>
                  </a:cubicBezTo>
                  <a:cubicBezTo>
                    <a:pt x="71" y="45"/>
                    <a:pt x="71" y="45"/>
                    <a:pt x="71" y="45"/>
                  </a:cubicBezTo>
                  <a:cubicBezTo>
                    <a:pt x="94" y="74"/>
                    <a:pt x="94" y="74"/>
                    <a:pt x="94" y="74"/>
                  </a:cubicBezTo>
                  <a:cubicBezTo>
                    <a:pt x="90" y="79"/>
                    <a:pt x="88" y="85"/>
                    <a:pt x="89" y="92"/>
                  </a:cubicBezTo>
                  <a:cubicBezTo>
                    <a:pt x="131" y="92"/>
                    <a:pt x="131" y="92"/>
                    <a:pt x="131" y="92"/>
                  </a:cubicBezTo>
                  <a:cubicBezTo>
                    <a:pt x="141" y="92"/>
                    <a:pt x="141" y="92"/>
                    <a:pt x="141" y="92"/>
                  </a:cubicBezTo>
                  <a:cubicBezTo>
                    <a:pt x="141" y="91"/>
                    <a:pt x="140" y="90"/>
                    <a:pt x="140" y="89"/>
                  </a:cubicBezTo>
                  <a:cubicBezTo>
                    <a:pt x="140" y="89"/>
                    <a:pt x="139" y="89"/>
                    <a:pt x="139" y="88"/>
                  </a:cubicBezTo>
                  <a:cubicBezTo>
                    <a:pt x="127" y="73"/>
                    <a:pt x="127" y="73"/>
                    <a:pt x="127" y="73"/>
                  </a:cubicBezTo>
                  <a:cubicBezTo>
                    <a:pt x="123" y="68"/>
                    <a:pt x="118" y="65"/>
                    <a:pt x="112" y="65"/>
                  </a:cubicBezTo>
                  <a:cubicBezTo>
                    <a:pt x="107" y="65"/>
                    <a:pt x="103" y="66"/>
                    <a:pt x="100" y="68"/>
                  </a:cubicBezTo>
                  <a:cubicBezTo>
                    <a:pt x="76" y="39"/>
                    <a:pt x="76" y="39"/>
                    <a:pt x="76" y="39"/>
                  </a:cubicBezTo>
                  <a:cubicBezTo>
                    <a:pt x="101" y="7"/>
                    <a:pt x="101" y="7"/>
                    <a:pt x="101" y="7"/>
                  </a:cubicBezTo>
                  <a:cubicBezTo>
                    <a:pt x="103" y="6"/>
                    <a:pt x="103" y="3"/>
                    <a:pt x="101" y="2"/>
                  </a:cubicBezTo>
                  <a:cubicBezTo>
                    <a:pt x="99" y="0"/>
                    <a:pt x="96" y="1"/>
                    <a:pt x="95" y="2"/>
                  </a:cubicBezTo>
                  <a:cubicBezTo>
                    <a:pt x="71" y="32"/>
                    <a:pt x="71" y="32"/>
                    <a:pt x="71" y="32"/>
                  </a:cubicBezTo>
                  <a:cubicBezTo>
                    <a:pt x="46" y="2"/>
                    <a:pt x="46" y="2"/>
                    <a:pt x="46" y="2"/>
                  </a:cubicBezTo>
                  <a:cubicBezTo>
                    <a:pt x="45" y="1"/>
                    <a:pt x="42" y="0"/>
                    <a:pt x="40" y="2"/>
                  </a:cubicBezTo>
                  <a:cubicBezTo>
                    <a:pt x="38" y="3"/>
                    <a:pt x="38" y="6"/>
                    <a:pt x="40" y="7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38" y="66"/>
                    <a:pt x="34" y="65"/>
                    <a:pt x="29" y="65"/>
                  </a:cubicBezTo>
                  <a:cubicBezTo>
                    <a:pt x="23" y="65"/>
                    <a:pt x="18" y="68"/>
                    <a:pt x="14" y="73"/>
                  </a:cubicBezTo>
                  <a:cubicBezTo>
                    <a:pt x="2" y="88"/>
                    <a:pt x="2" y="88"/>
                    <a:pt x="2" y="88"/>
                  </a:cubicBezTo>
                  <a:cubicBezTo>
                    <a:pt x="2" y="89"/>
                    <a:pt x="1" y="89"/>
                    <a:pt x="1" y="89"/>
                  </a:cubicBezTo>
                  <a:cubicBezTo>
                    <a:pt x="1" y="90"/>
                    <a:pt x="0" y="91"/>
                    <a:pt x="0" y="92"/>
                  </a:cubicBezTo>
                  <a:lnTo>
                    <a:pt x="10" y="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262526"/>
                </a:solidFill>
                <a:effectLst/>
                <a:uLnTx/>
                <a:uFillTx/>
                <a:latin typeface="Roboto light"/>
                <a:ea typeface="+mn-ea"/>
                <a:cs typeface="+mn-cs"/>
              </a:endParaRPr>
            </a:p>
          </p:txBody>
        </p:sp>
        <p:sp>
          <p:nvSpPr>
            <p:cNvPr id="9" name="Freeform 9"/>
            <p:cNvSpPr/>
            <p:nvPr/>
          </p:nvSpPr>
          <p:spPr bwMode="auto">
            <a:xfrm>
              <a:off x="3285" y="3833"/>
              <a:ext cx="189" cy="30"/>
            </a:xfrm>
            <a:custGeom>
              <a:avLst/>
              <a:gdLst>
                <a:gd name="T0" fmla="*/ 0 w 102"/>
                <a:gd name="T1" fmla="*/ 1 h 16"/>
                <a:gd name="T2" fmla="*/ 10 w 102"/>
                <a:gd name="T3" fmla="*/ 16 h 16"/>
                <a:gd name="T4" fmla="*/ 92 w 102"/>
                <a:gd name="T5" fmla="*/ 16 h 16"/>
                <a:gd name="T6" fmla="*/ 102 w 102"/>
                <a:gd name="T7" fmla="*/ 1 h 16"/>
                <a:gd name="T8" fmla="*/ 102 w 102"/>
                <a:gd name="T9" fmla="*/ 0 h 16"/>
                <a:gd name="T10" fmla="*/ 0 w 102"/>
                <a:gd name="T11" fmla="*/ 0 h 16"/>
                <a:gd name="T12" fmla="*/ 0 w 102"/>
                <a:gd name="T13" fmla="*/ 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" h="16">
                  <a:moveTo>
                    <a:pt x="0" y="1"/>
                  </a:moveTo>
                  <a:cubicBezTo>
                    <a:pt x="0" y="9"/>
                    <a:pt x="4" y="16"/>
                    <a:pt x="10" y="16"/>
                  </a:cubicBezTo>
                  <a:cubicBezTo>
                    <a:pt x="92" y="16"/>
                    <a:pt x="92" y="16"/>
                    <a:pt x="92" y="16"/>
                  </a:cubicBezTo>
                  <a:cubicBezTo>
                    <a:pt x="97" y="16"/>
                    <a:pt x="102" y="9"/>
                    <a:pt x="102" y="1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262526"/>
                </a:solidFill>
                <a:effectLst/>
                <a:uLnTx/>
                <a:uFillTx/>
                <a:latin typeface="Roboto light"/>
                <a:ea typeface="+mn-ea"/>
                <a:cs typeface="+mn-cs"/>
              </a:endParaRPr>
            </a:p>
          </p:txBody>
        </p:sp>
        <p:sp>
          <p:nvSpPr>
            <p:cNvPr id="10" name="Freeform 10"/>
            <p:cNvSpPr/>
            <p:nvPr/>
          </p:nvSpPr>
          <p:spPr bwMode="auto">
            <a:xfrm>
              <a:off x="3276" y="3786"/>
              <a:ext cx="205" cy="36"/>
            </a:xfrm>
            <a:custGeom>
              <a:avLst/>
              <a:gdLst>
                <a:gd name="T0" fmla="*/ 107 w 111"/>
                <a:gd name="T1" fmla="*/ 1 h 19"/>
                <a:gd name="T2" fmla="*/ 98 w 111"/>
                <a:gd name="T3" fmla="*/ 6 h 19"/>
                <a:gd name="T4" fmla="*/ 96 w 111"/>
                <a:gd name="T5" fmla="*/ 7 h 19"/>
                <a:gd name="T6" fmla="*/ 89 w 111"/>
                <a:gd name="T7" fmla="*/ 10 h 19"/>
                <a:gd name="T8" fmla="*/ 85 w 111"/>
                <a:gd name="T9" fmla="*/ 6 h 19"/>
                <a:gd name="T10" fmla="*/ 82 w 111"/>
                <a:gd name="T11" fmla="*/ 4 h 19"/>
                <a:gd name="T12" fmla="*/ 69 w 111"/>
                <a:gd name="T13" fmla="*/ 3 h 19"/>
                <a:gd name="T14" fmla="*/ 64 w 111"/>
                <a:gd name="T15" fmla="*/ 6 h 19"/>
                <a:gd name="T16" fmla="*/ 57 w 111"/>
                <a:gd name="T17" fmla="*/ 10 h 19"/>
                <a:gd name="T18" fmla="*/ 48 w 111"/>
                <a:gd name="T19" fmla="*/ 7 h 19"/>
                <a:gd name="T20" fmla="*/ 34 w 111"/>
                <a:gd name="T21" fmla="*/ 1 h 19"/>
                <a:gd name="T22" fmla="*/ 27 w 111"/>
                <a:gd name="T23" fmla="*/ 2 h 19"/>
                <a:gd name="T24" fmla="*/ 24 w 111"/>
                <a:gd name="T25" fmla="*/ 5 h 19"/>
                <a:gd name="T26" fmla="*/ 23 w 111"/>
                <a:gd name="T27" fmla="*/ 6 h 19"/>
                <a:gd name="T28" fmla="*/ 7 w 111"/>
                <a:gd name="T29" fmla="*/ 2 h 19"/>
                <a:gd name="T30" fmla="*/ 2 w 111"/>
                <a:gd name="T31" fmla="*/ 2 h 19"/>
                <a:gd name="T32" fmla="*/ 1 w 111"/>
                <a:gd name="T33" fmla="*/ 7 h 19"/>
                <a:gd name="T34" fmla="*/ 28 w 111"/>
                <a:gd name="T35" fmla="*/ 12 h 19"/>
                <a:gd name="T36" fmla="*/ 30 w 111"/>
                <a:gd name="T37" fmla="*/ 10 h 19"/>
                <a:gd name="T38" fmla="*/ 32 w 111"/>
                <a:gd name="T39" fmla="*/ 9 h 19"/>
                <a:gd name="T40" fmla="*/ 34 w 111"/>
                <a:gd name="T41" fmla="*/ 9 h 19"/>
                <a:gd name="T42" fmla="*/ 43 w 111"/>
                <a:gd name="T43" fmla="*/ 13 h 19"/>
                <a:gd name="T44" fmla="*/ 57 w 111"/>
                <a:gd name="T45" fmla="*/ 18 h 19"/>
                <a:gd name="T46" fmla="*/ 57 w 111"/>
                <a:gd name="T47" fmla="*/ 18 h 19"/>
                <a:gd name="T48" fmla="*/ 69 w 111"/>
                <a:gd name="T49" fmla="*/ 13 h 19"/>
                <a:gd name="T50" fmla="*/ 73 w 111"/>
                <a:gd name="T51" fmla="*/ 10 h 19"/>
                <a:gd name="T52" fmla="*/ 77 w 111"/>
                <a:gd name="T53" fmla="*/ 10 h 19"/>
                <a:gd name="T54" fmla="*/ 79 w 111"/>
                <a:gd name="T55" fmla="*/ 12 h 19"/>
                <a:gd name="T56" fmla="*/ 86 w 111"/>
                <a:gd name="T57" fmla="*/ 17 h 19"/>
                <a:gd name="T58" fmla="*/ 102 w 111"/>
                <a:gd name="T59" fmla="*/ 13 h 19"/>
                <a:gd name="T60" fmla="*/ 104 w 111"/>
                <a:gd name="T61" fmla="*/ 11 h 19"/>
                <a:gd name="T62" fmla="*/ 107 w 111"/>
                <a:gd name="T63" fmla="*/ 9 h 19"/>
                <a:gd name="T64" fmla="*/ 111 w 111"/>
                <a:gd name="T65" fmla="*/ 5 h 19"/>
                <a:gd name="T66" fmla="*/ 107 w 111"/>
                <a:gd name="T67" fmla="*/ 1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11" h="19">
                  <a:moveTo>
                    <a:pt x="107" y="1"/>
                  </a:moveTo>
                  <a:cubicBezTo>
                    <a:pt x="102" y="1"/>
                    <a:pt x="100" y="4"/>
                    <a:pt x="98" y="6"/>
                  </a:cubicBezTo>
                  <a:cubicBezTo>
                    <a:pt x="98" y="6"/>
                    <a:pt x="97" y="7"/>
                    <a:pt x="96" y="7"/>
                  </a:cubicBezTo>
                  <a:cubicBezTo>
                    <a:pt x="96" y="8"/>
                    <a:pt x="92" y="11"/>
                    <a:pt x="89" y="10"/>
                  </a:cubicBezTo>
                  <a:cubicBezTo>
                    <a:pt x="88" y="9"/>
                    <a:pt x="86" y="7"/>
                    <a:pt x="85" y="6"/>
                  </a:cubicBezTo>
                  <a:cubicBezTo>
                    <a:pt x="84" y="5"/>
                    <a:pt x="83" y="5"/>
                    <a:pt x="82" y="4"/>
                  </a:cubicBezTo>
                  <a:cubicBezTo>
                    <a:pt x="78" y="1"/>
                    <a:pt x="74" y="1"/>
                    <a:pt x="69" y="3"/>
                  </a:cubicBezTo>
                  <a:cubicBezTo>
                    <a:pt x="67" y="4"/>
                    <a:pt x="66" y="5"/>
                    <a:pt x="64" y="6"/>
                  </a:cubicBezTo>
                  <a:cubicBezTo>
                    <a:pt x="62" y="8"/>
                    <a:pt x="59" y="10"/>
                    <a:pt x="57" y="10"/>
                  </a:cubicBezTo>
                  <a:cubicBezTo>
                    <a:pt x="54" y="10"/>
                    <a:pt x="51" y="9"/>
                    <a:pt x="48" y="7"/>
                  </a:cubicBezTo>
                  <a:cubicBezTo>
                    <a:pt x="45" y="4"/>
                    <a:pt x="40" y="1"/>
                    <a:pt x="34" y="1"/>
                  </a:cubicBezTo>
                  <a:cubicBezTo>
                    <a:pt x="32" y="1"/>
                    <a:pt x="29" y="0"/>
                    <a:pt x="27" y="2"/>
                  </a:cubicBezTo>
                  <a:cubicBezTo>
                    <a:pt x="26" y="3"/>
                    <a:pt x="25" y="4"/>
                    <a:pt x="24" y="5"/>
                  </a:cubicBezTo>
                  <a:cubicBezTo>
                    <a:pt x="24" y="5"/>
                    <a:pt x="24" y="5"/>
                    <a:pt x="23" y="6"/>
                  </a:cubicBezTo>
                  <a:cubicBezTo>
                    <a:pt x="20" y="9"/>
                    <a:pt x="14" y="11"/>
                    <a:pt x="7" y="2"/>
                  </a:cubicBezTo>
                  <a:cubicBezTo>
                    <a:pt x="6" y="1"/>
                    <a:pt x="3" y="0"/>
                    <a:pt x="2" y="2"/>
                  </a:cubicBezTo>
                  <a:cubicBezTo>
                    <a:pt x="0" y="3"/>
                    <a:pt x="0" y="6"/>
                    <a:pt x="1" y="7"/>
                  </a:cubicBezTo>
                  <a:cubicBezTo>
                    <a:pt x="9" y="18"/>
                    <a:pt x="19" y="19"/>
                    <a:pt x="28" y="12"/>
                  </a:cubicBezTo>
                  <a:cubicBezTo>
                    <a:pt x="29" y="12"/>
                    <a:pt x="30" y="11"/>
                    <a:pt x="30" y="10"/>
                  </a:cubicBezTo>
                  <a:cubicBezTo>
                    <a:pt x="31" y="10"/>
                    <a:pt x="31" y="9"/>
                    <a:pt x="32" y="9"/>
                  </a:cubicBezTo>
                  <a:cubicBezTo>
                    <a:pt x="32" y="9"/>
                    <a:pt x="33" y="9"/>
                    <a:pt x="34" y="9"/>
                  </a:cubicBezTo>
                  <a:cubicBezTo>
                    <a:pt x="37" y="9"/>
                    <a:pt x="39" y="10"/>
                    <a:pt x="43" y="13"/>
                  </a:cubicBezTo>
                  <a:cubicBezTo>
                    <a:pt x="47" y="16"/>
                    <a:pt x="52" y="18"/>
                    <a:pt x="57" y="18"/>
                  </a:cubicBezTo>
                  <a:cubicBezTo>
                    <a:pt x="57" y="18"/>
                    <a:pt x="57" y="18"/>
                    <a:pt x="57" y="18"/>
                  </a:cubicBezTo>
                  <a:cubicBezTo>
                    <a:pt x="62" y="18"/>
                    <a:pt x="66" y="15"/>
                    <a:pt x="69" y="13"/>
                  </a:cubicBezTo>
                  <a:cubicBezTo>
                    <a:pt x="70" y="12"/>
                    <a:pt x="72" y="11"/>
                    <a:pt x="73" y="10"/>
                  </a:cubicBezTo>
                  <a:cubicBezTo>
                    <a:pt x="75" y="9"/>
                    <a:pt x="76" y="10"/>
                    <a:pt x="77" y="10"/>
                  </a:cubicBezTo>
                  <a:cubicBezTo>
                    <a:pt x="78" y="11"/>
                    <a:pt x="79" y="12"/>
                    <a:pt x="79" y="12"/>
                  </a:cubicBezTo>
                  <a:cubicBezTo>
                    <a:pt x="81" y="14"/>
                    <a:pt x="83" y="16"/>
                    <a:pt x="86" y="17"/>
                  </a:cubicBezTo>
                  <a:cubicBezTo>
                    <a:pt x="91" y="19"/>
                    <a:pt x="97" y="18"/>
                    <a:pt x="102" y="13"/>
                  </a:cubicBezTo>
                  <a:cubicBezTo>
                    <a:pt x="103" y="13"/>
                    <a:pt x="103" y="12"/>
                    <a:pt x="104" y="11"/>
                  </a:cubicBezTo>
                  <a:cubicBezTo>
                    <a:pt x="106" y="9"/>
                    <a:pt x="106" y="9"/>
                    <a:pt x="107" y="9"/>
                  </a:cubicBezTo>
                  <a:cubicBezTo>
                    <a:pt x="109" y="9"/>
                    <a:pt x="111" y="7"/>
                    <a:pt x="111" y="5"/>
                  </a:cubicBezTo>
                  <a:cubicBezTo>
                    <a:pt x="111" y="2"/>
                    <a:pt x="109" y="1"/>
                    <a:pt x="107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262526"/>
                </a:solidFill>
                <a:effectLst/>
                <a:uLnTx/>
                <a:uFillTx/>
                <a:latin typeface="Roboto light"/>
                <a:ea typeface="+mn-ea"/>
                <a:cs typeface="+mn-cs"/>
              </a:endParaRPr>
            </a:p>
          </p:txBody>
        </p:sp>
        <p:sp>
          <p:nvSpPr>
            <p:cNvPr id="11" name="Freeform 11"/>
            <p:cNvSpPr/>
            <p:nvPr/>
          </p:nvSpPr>
          <p:spPr bwMode="auto">
            <a:xfrm>
              <a:off x="3457" y="3579"/>
              <a:ext cx="174" cy="291"/>
            </a:xfrm>
            <a:custGeom>
              <a:avLst/>
              <a:gdLst>
                <a:gd name="T0" fmla="*/ 90 w 94"/>
                <a:gd name="T1" fmla="*/ 41 h 157"/>
                <a:gd name="T2" fmla="*/ 79 w 94"/>
                <a:gd name="T3" fmla="*/ 41 h 157"/>
                <a:gd name="T4" fmla="*/ 50 w 94"/>
                <a:gd name="T5" fmla="*/ 41 h 157"/>
                <a:gd name="T6" fmla="*/ 62 w 94"/>
                <a:gd name="T7" fmla="*/ 8 h 157"/>
                <a:gd name="T8" fmla="*/ 62 w 94"/>
                <a:gd name="T9" fmla="*/ 2 h 157"/>
                <a:gd name="T10" fmla="*/ 56 w 94"/>
                <a:gd name="T11" fmla="*/ 2 h 157"/>
                <a:gd name="T12" fmla="*/ 42 w 94"/>
                <a:gd name="T13" fmla="*/ 41 h 157"/>
                <a:gd name="T14" fmla="*/ 15 w 94"/>
                <a:gd name="T15" fmla="*/ 41 h 157"/>
                <a:gd name="T16" fmla="*/ 4 w 94"/>
                <a:gd name="T17" fmla="*/ 41 h 157"/>
                <a:gd name="T18" fmla="*/ 0 w 94"/>
                <a:gd name="T19" fmla="*/ 45 h 157"/>
                <a:gd name="T20" fmla="*/ 4 w 94"/>
                <a:gd name="T21" fmla="*/ 49 h 157"/>
                <a:gd name="T22" fmla="*/ 11 w 94"/>
                <a:gd name="T23" fmla="*/ 49 h 157"/>
                <a:gd name="T24" fmla="*/ 21 w 94"/>
                <a:gd name="T25" fmla="*/ 153 h 157"/>
                <a:gd name="T26" fmla="*/ 25 w 94"/>
                <a:gd name="T27" fmla="*/ 157 h 157"/>
                <a:gd name="T28" fmla="*/ 69 w 94"/>
                <a:gd name="T29" fmla="*/ 157 h 157"/>
                <a:gd name="T30" fmla="*/ 73 w 94"/>
                <a:gd name="T31" fmla="*/ 153 h 157"/>
                <a:gd name="T32" fmla="*/ 83 w 94"/>
                <a:gd name="T33" fmla="*/ 49 h 157"/>
                <a:gd name="T34" fmla="*/ 90 w 94"/>
                <a:gd name="T35" fmla="*/ 49 h 157"/>
                <a:gd name="T36" fmla="*/ 94 w 94"/>
                <a:gd name="T37" fmla="*/ 45 h 157"/>
                <a:gd name="T38" fmla="*/ 90 w 94"/>
                <a:gd name="T39" fmla="*/ 41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4" h="157">
                  <a:moveTo>
                    <a:pt x="90" y="41"/>
                  </a:moveTo>
                  <a:cubicBezTo>
                    <a:pt x="79" y="41"/>
                    <a:pt x="79" y="41"/>
                    <a:pt x="79" y="41"/>
                  </a:cubicBezTo>
                  <a:cubicBezTo>
                    <a:pt x="50" y="41"/>
                    <a:pt x="50" y="41"/>
                    <a:pt x="50" y="41"/>
                  </a:cubicBezTo>
                  <a:cubicBezTo>
                    <a:pt x="51" y="18"/>
                    <a:pt x="62" y="8"/>
                    <a:pt x="62" y="8"/>
                  </a:cubicBezTo>
                  <a:cubicBezTo>
                    <a:pt x="63" y="6"/>
                    <a:pt x="64" y="4"/>
                    <a:pt x="62" y="2"/>
                  </a:cubicBezTo>
                  <a:cubicBezTo>
                    <a:pt x="61" y="0"/>
                    <a:pt x="58" y="0"/>
                    <a:pt x="56" y="2"/>
                  </a:cubicBezTo>
                  <a:cubicBezTo>
                    <a:pt x="56" y="2"/>
                    <a:pt x="43" y="14"/>
                    <a:pt x="42" y="41"/>
                  </a:cubicBezTo>
                  <a:cubicBezTo>
                    <a:pt x="15" y="41"/>
                    <a:pt x="15" y="41"/>
                    <a:pt x="15" y="41"/>
                  </a:cubicBezTo>
                  <a:cubicBezTo>
                    <a:pt x="4" y="41"/>
                    <a:pt x="4" y="41"/>
                    <a:pt x="4" y="41"/>
                  </a:cubicBezTo>
                  <a:cubicBezTo>
                    <a:pt x="2" y="41"/>
                    <a:pt x="0" y="43"/>
                    <a:pt x="0" y="45"/>
                  </a:cubicBezTo>
                  <a:cubicBezTo>
                    <a:pt x="0" y="47"/>
                    <a:pt x="2" y="49"/>
                    <a:pt x="4" y="49"/>
                  </a:cubicBezTo>
                  <a:cubicBezTo>
                    <a:pt x="11" y="49"/>
                    <a:pt x="11" y="49"/>
                    <a:pt x="11" y="49"/>
                  </a:cubicBezTo>
                  <a:cubicBezTo>
                    <a:pt x="21" y="153"/>
                    <a:pt x="21" y="153"/>
                    <a:pt x="21" y="153"/>
                  </a:cubicBezTo>
                  <a:cubicBezTo>
                    <a:pt x="21" y="155"/>
                    <a:pt x="23" y="157"/>
                    <a:pt x="25" y="157"/>
                  </a:cubicBezTo>
                  <a:cubicBezTo>
                    <a:pt x="69" y="157"/>
                    <a:pt x="69" y="157"/>
                    <a:pt x="69" y="157"/>
                  </a:cubicBezTo>
                  <a:cubicBezTo>
                    <a:pt x="71" y="157"/>
                    <a:pt x="73" y="155"/>
                    <a:pt x="73" y="153"/>
                  </a:cubicBezTo>
                  <a:cubicBezTo>
                    <a:pt x="83" y="49"/>
                    <a:pt x="83" y="49"/>
                    <a:pt x="83" y="49"/>
                  </a:cubicBezTo>
                  <a:cubicBezTo>
                    <a:pt x="90" y="49"/>
                    <a:pt x="90" y="49"/>
                    <a:pt x="90" y="49"/>
                  </a:cubicBezTo>
                  <a:cubicBezTo>
                    <a:pt x="92" y="49"/>
                    <a:pt x="94" y="47"/>
                    <a:pt x="94" y="45"/>
                  </a:cubicBezTo>
                  <a:cubicBezTo>
                    <a:pt x="94" y="43"/>
                    <a:pt x="92" y="41"/>
                    <a:pt x="90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262526"/>
                </a:solidFill>
                <a:effectLst/>
                <a:uLnTx/>
                <a:uFillTx/>
                <a:latin typeface="Roboto light"/>
                <a:ea typeface="+mn-ea"/>
                <a:cs typeface="+mn-cs"/>
              </a:endParaRPr>
            </a:p>
          </p:txBody>
        </p:sp>
        <p:sp>
          <p:nvSpPr>
            <p:cNvPr id="12" name="Freeform 12"/>
            <p:cNvSpPr>
              <a:spLocks noEditPoints="1"/>
            </p:cNvSpPr>
            <p:nvPr/>
          </p:nvSpPr>
          <p:spPr bwMode="auto">
            <a:xfrm>
              <a:off x="3268" y="3649"/>
              <a:ext cx="215" cy="124"/>
            </a:xfrm>
            <a:custGeom>
              <a:avLst/>
              <a:gdLst>
                <a:gd name="T0" fmla="*/ 15 w 116"/>
                <a:gd name="T1" fmla="*/ 67 h 67"/>
                <a:gd name="T2" fmla="*/ 105 w 116"/>
                <a:gd name="T3" fmla="*/ 67 h 67"/>
                <a:gd name="T4" fmla="*/ 109 w 116"/>
                <a:gd name="T5" fmla="*/ 47 h 67"/>
                <a:gd name="T6" fmla="*/ 14 w 116"/>
                <a:gd name="T7" fmla="*/ 42 h 67"/>
                <a:gd name="T8" fmla="*/ 15 w 116"/>
                <a:gd name="T9" fmla="*/ 67 h 67"/>
                <a:gd name="T10" fmla="*/ 82 w 116"/>
                <a:gd name="T11" fmla="*/ 46 h 67"/>
                <a:gd name="T12" fmla="*/ 86 w 116"/>
                <a:gd name="T13" fmla="*/ 49 h 67"/>
                <a:gd name="T14" fmla="*/ 82 w 116"/>
                <a:gd name="T15" fmla="*/ 53 h 67"/>
                <a:gd name="T16" fmla="*/ 78 w 116"/>
                <a:gd name="T17" fmla="*/ 49 h 67"/>
                <a:gd name="T18" fmla="*/ 82 w 116"/>
                <a:gd name="T19" fmla="*/ 46 h 67"/>
                <a:gd name="T20" fmla="*/ 60 w 116"/>
                <a:gd name="T21" fmla="*/ 31 h 67"/>
                <a:gd name="T22" fmla="*/ 64 w 116"/>
                <a:gd name="T23" fmla="*/ 36 h 67"/>
                <a:gd name="T24" fmla="*/ 60 w 116"/>
                <a:gd name="T25" fmla="*/ 40 h 67"/>
                <a:gd name="T26" fmla="*/ 55 w 116"/>
                <a:gd name="T27" fmla="*/ 36 h 67"/>
                <a:gd name="T28" fmla="*/ 60 w 116"/>
                <a:gd name="T29" fmla="*/ 31 h 67"/>
                <a:gd name="T30" fmla="*/ 35 w 116"/>
                <a:gd name="T31" fmla="*/ 46 h 67"/>
                <a:gd name="T32" fmla="*/ 38 w 116"/>
                <a:gd name="T33" fmla="*/ 49 h 67"/>
                <a:gd name="T34" fmla="*/ 35 w 116"/>
                <a:gd name="T35" fmla="*/ 53 h 67"/>
                <a:gd name="T36" fmla="*/ 31 w 116"/>
                <a:gd name="T37" fmla="*/ 49 h 67"/>
                <a:gd name="T38" fmla="*/ 35 w 116"/>
                <a:gd name="T39" fmla="*/ 4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6" h="67">
                  <a:moveTo>
                    <a:pt x="15" y="67"/>
                  </a:moveTo>
                  <a:cubicBezTo>
                    <a:pt x="105" y="67"/>
                    <a:pt x="105" y="67"/>
                    <a:pt x="105" y="67"/>
                  </a:cubicBezTo>
                  <a:cubicBezTo>
                    <a:pt x="105" y="67"/>
                    <a:pt x="116" y="66"/>
                    <a:pt x="109" y="47"/>
                  </a:cubicBezTo>
                  <a:cubicBezTo>
                    <a:pt x="100" y="25"/>
                    <a:pt x="48" y="0"/>
                    <a:pt x="14" y="42"/>
                  </a:cubicBezTo>
                  <a:cubicBezTo>
                    <a:pt x="14" y="42"/>
                    <a:pt x="0" y="62"/>
                    <a:pt x="15" y="67"/>
                  </a:cubicBezTo>
                  <a:close/>
                  <a:moveTo>
                    <a:pt x="82" y="46"/>
                  </a:moveTo>
                  <a:cubicBezTo>
                    <a:pt x="84" y="46"/>
                    <a:pt x="86" y="47"/>
                    <a:pt x="86" y="49"/>
                  </a:cubicBezTo>
                  <a:cubicBezTo>
                    <a:pt x="86" y="51"/>
                    <a:pt x="84" y="53"/>
                    <a:pt x="82" y="53"/>
                  </a:cubicBezTo>
                  <a:cubicBezTo>
                    <a:pt x="80" y="53"/>
                    <a:pt x="78" y="51"/>
                    <a:pt x="78" y="49"/>
                  </a:cubicBezTo>
                  <a:cubicBezTo>
                    <a:pt x="78" y="47"/>
                    <a:pt x="80" y="46"/>
                    <a:pt x="82" y="46"/>
                  </a:cubicBezTo>
                  <a:close/>
                  <a:moveTo>
                    <a:pt x="60" y="31"/>
                  </a:moveTo>
                  <a:cubicBezTo>
                    <a:pt x="62" y="31"/>
                    <a:pt x="64" y="33"/>
                    <a:pt x="64" y="36"/>
                  </a:cubicBezTo>
                  <a:cubicBezTo>
                    <a:pt x="64" y="38"/>
                    <a:pt x="62" y="40"/>
                    <a:pt x="60" y="40"/>
                  </a:cubicBezTo>
                  <a:cubicBezTo>
                    <a:pt x="57" y="40"/>
                    <a:pt x="55" y="38"/>
                    <a:pt x="55" y="36"/>
                  </a:cubicBezTo>
                  <a:cubicBezTo>
                    <a:pt x="55" y="33"/>
                    <a:pt x="57" y="31"/>
                    <a:pt x="60" y="31"/>
                  </a:cubicBezTo>
                  <a:close/>
                  <a:moveTo>
                    <a:pt x="35" y="46"/>
                  </a:moveTo>
                  <a:cubicBezTo>
                    <a:pt x="37" y="46"/>
                    <a:pt x="38" y="47"/>
                    <a:pt x="38" y="49"/>
                  </a:cubicBezTo>
                  <a:cubicBezTo>
                    <a:pt x="38" y="51"/>
                    <a:pt x="37" y="53"/>
                    <a:pt x="35" y="53"/>
                  </a:cubicBezTo>
                  <a:cubicBezTo>
                    <a:pt x="33" y="53"/>
                    <a:pt x="31" y="51"/>
                    <a:pt x="31" y="49"/>
                  </a:cubicBezTo>
                  <a:cubicBezTo>
                    <a:pt x="31" y="47"/>
                    <a:pt x="33" y="46"/>
                    <a:pt x="35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262526"/>
                </a:solidFill>
                <a:effectLst/>
                <a:uLnTx/>
                <a:uFillTx/>
                <a:latin typeface="Roboto light"/>
                <a:ea typeface="+mn-ea"/>
                <a:cs typeface="+mn-cs"/>
              </a:endParaRPr>
            </a:p>
          </p:txBody>
        </p:sp>
        <p:sp>
          <p:nvSpPr>
            <p:cNvPr id="13" name="Freeform 13"/>
            <p:cNvSpPr/>
            <p:nvPr/>
          </p:nvSpPr>
          <p:spPr bwMode="auto">
            <a:xfrm>
              <a:off x="940" y="548"/>
              <a:ext cx="356" cy="190"/>
            </a:xfrm>
            <a:custGeom>
              <a:avLst/>
              <a:gdLst>
                <a:gd name="T0" fmla="*/ 96 w 192"/>
                <a:gd name="T1" fmla="*/ 102 h 102"/>
                <a:gd name="T2" fmla="*/ 0 w 192"/>
                <a:gd name="T3" fmla="*/ 6 h 102"/>
                <a:gd name="T4" fmla="*/ 5 w 192"/>
                <a:gd name="T5" fmla="*/ 0 h 102"/>
                <a:gd name="T6" fmla="*/ 10 w 192"/>
                <a:gd name="T7" fmla="*/ 6 h 102"/>
                <a:gd name="T8" fmla="*/ 96 w 192"/>
                <a:gd name="T9" fmla="*/ 91 h 102"/>
                <a:gd name="T10" fmla="*/ 181 w 192"/>
                <a:gd name="T11" fmla="*/ 6 h 102"/>
                <a:gd name="T12" fmla="*/ 186 w 192"/>
                <a:gd name="T13" fmla="*/ 0 h 102"/>
                <a:gd name="T14" fmla="*/ 192 w 192"/>
                <a:gd name="T15" fmla="*/ 6 h 102"/>
                <a:gd name="T16" fmla="*/ 96 w 192"/>
                <a:gd name="T17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2" h="102">
                  <a:moveTo>
                    <a:pt x="96" y="102"/>
                  </a:moveTo>
                  <a:cubicBezTo>
                    <a:pt x="43" y="102"/>
                    <a:pt x="0" y="59"/>
                    <a:pt x="0" y="6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8" y="0"/>
                    <a:pt x="10" y="3"/>
                    <a:pt x="10" y="6"/>
                  </a:cubicBezTo>
                  <a:cubicBezTo>
                    <a:pt x="10" y="53"/>
                    <a:pt x="49" y="91"/>
                    <a:pt x="96" y="91"/>
                  </a:cubicBezTo>
                  <a:cubicBezTo>
                    <a:pt x="142" y="91"/>
                    <a:pt x="181" y="53"/>
                    <a:pt x="181" y="6"/>
                  </a:cubicBezTo>
                  <a:cubicBezTo>
                    <a:pt x="181" y="3"/>
                    <a:pt x="183" y="0"/>
                    <a:pt x="186" y="0"/>
                  </a:cubicBezTo>
                  <a:cubicBezTo>
                    <a:pt x="189" y="0"/>
                    <a:pt x="192" y="3"/>
                    <a:pt x="192" y="6"/>
                  </a:cubicBezTo>
                  <a:cubicBezTo>
                    <a:pt x="192" y="59"/>
                    <a:pt x="148" y="102"/>
                    <a:pt x="96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262526"/>
                </a:solidFill>
                <a:effectLst/>
                <a:uLnTx/>
                <a:uFillTx/>
                <a:latin typeface="Roboto light"/>
                <a:ea typeface="+mn-ea"/>
                <a:cs typeface="+mn-cs"/>
              </a:endParaRPr>
            </a:p>
          </p:txBody>
        </p:sp>
        <p:sp>
          <p:nvSpPr>
            <p:cNvPr id="14" name="Freeform 14"/>
            <p:cNvSpPr>
              <a:spLocks noEditPoints="1"/>
            </p:cNvSpPr>
            <p:nvPr/>
          </p:nvSpPr>
          <p:spPr bwMode="auto">
            <a:xfrm>
              <a:off x="977" y="560"/>
              <a:ext cx="280" cy="139"/>
            </a:xfrm>
            <a:custGeom>
              <a:avLst/>
              <a:gdLst>
                <a:gd name="T0" fmla="*/ 79 w 151"/>
                <a:gd name="T1" fmla="*/ 0 h 75"/>
                <a:gd name="T2" fmla="*/ 61 w 151"/>
                <a:gd name="T3" fmla="*/ 15 h 75"/>
                <a:gd name="T4" fmla="*/ 47 w 151"/>
                <a:gd name="T5" fmla="*/ 8 h 75"/>
                <a:gd name="T6" fmla="*/ 38 w 151"/>
                <a:gd name="T7" fmla="*/ 11 h 75"/>
                <a:gd name="T8" fmla="*/ 22 w 151"/>
                <a:gd name="T9" fmla="*/ 0 h 75"/>
                <a:gd name="T10" fmla="*/ 0 w 151"/>
                <a:gd name="T11" fmla="*/ 0 h 75"/>
                <a:gd name="T12" fmla="*/ 76 w 151"/>
                <a:gd name="T13" fmla="*/ 75 h 75"/>
                <a:gd name="T14" fmla="*/ 151 w 151"/>
                <a:gd name="T15" fmla="*/ 0 h 75"/>
                <a:gd name="T16" fmla="*/ 79 w 151"/>
                <a:gd name="T17" fmla="*/ 0 h 75"/>
                <a:gd name="T18" fmla="*/ 34 w 151"/>
                <a:gd name="T19" fmla="*/ 26 h 75"/>
                <a:gd name="T20" fmla="*/ 26 w 151"/>
                <a:gd name="T21" fmla="*/ 31 h 75"/>
                <a:gd name="T22" fmla="*/ 24 w 151"/>
                <a:gd name="T23" fmla="*/ 32 h 75"/>
                <a:gd name="T24" fmla="*/ 21 w 151"/>
                <a:gd name="T25" fmla="*/ 30 h 75"/>
                <a:gd name="T26" fmla="*/ 22 w 151"/>
                <a:gd name="T27" fmla="*/ 24 h 75"/>
                <a:gd name="T28" fmla="*/ 29 w 151"/>
                <a:gd name="T29" fmla="*/ 20 h 75"/>
                <a:gd name="T30" fmla="*/ 35 w 151"/>
                <a:gd name="T31" fmla="*/ 21 h 75"/>
                <a:gd name="T32" fmla="*/ 34 w 151"/>
                <a:gd name="T33" fmla="*/ 26 h 75"/>
                <a:gd name="T34" fmla="*/ 62 w 151"/>
                <a:gd name="T35" fmla="*/ 37 h 75"/>
                <a:gd name="T36" fmla="*/ 59 w 151"/>
                <a:gd name="T37" fmla="*/ 45 h 75"/>
                <a:gd name="T38" fmla="*/ 55 w 151"/>
                <a:gd name="T39" fmla="*/ 47 h 75"/>
                <a:gd name="T40" fmla="*/ 54 w 151"/>
                <a:gd name="T41" fmla="*/ 47 h 75"/>
                <a:gd name="T42" fmla="*/ 52 w 151"/>
                <a:gd name="T43" fmla="*/ 42 h 75"/>
                <a:gd name="T44" fmla="*/ 55 w 151"/>
                <a:gd name="T45" fmla="*/ 34 h 75"/>
                <a:gd name="T46" fmla="*/ 60 w 151"/>
                <a:gd name="T47" fmla="*/ 32 h 75"/>
                <a:gd name="T48" fmla="*/ 62 w 151"/>
                <a:gd name="T49" fmla="*/ 37 h 75"/>
                <a:gd name="T50" fmla="*/ 92 w 151"/>
                <a:gd name="T51" fmla="*/ 52 h 75"/>
                <a:gd name="T52" fmla="*/ 91 w 151"/>
                <a:gd name="T53" fmla="*/ 52 h 75"/>
                <a:gd name="T54" fmla="*/ 87 w 151"/>
                <a:gd name="T55" fmla="*/ 49 h 75"/>
                <a:gd name="T56" fmla="*/ 84 w 151"/>
                <a:gd name="T57" fmla="*/ 41 h 75"/>
                <a:gd name="T58" fmla="*/ 87 w 151"/>
                <a:gd name="T59" fmla="*/ 36 h 75"/>
                <a:gd name="T60" fmla="*/ 92 w 151"/>
                <a:gd name="T61" fmla="*/ 38 h 75"/>
                <a:gd name="T62" fmla="*/ 95 w 151"/>
                <a:gd name="T63" fmla="*/ 46 h 75"/>
                <a:gd name="T64" fmla="*/ 92 w 151"/>
                <a:gd name="T65" fmla="*/ 52 h 75"/>
                <a:gd name="T66" fmla="*/ 122 w 151"/>
                <a:gd name="T67" fmla="*/ 28 h 75"/>
                <a:gd name="T68" fmla="*/ 119 w 151"/>
                <a:gd name="T69" fmla="*/ 29 h 75"/>
                <a:gd name="T70" fmla="*/ 117 w 151"/>
                <a:gd name="T71" fmla="*/ 29 h 75"/>
                <a:gd name="T72" fmla="*/ 109 w 151"/>
                <a:gd name="T73" fmla="*/ 24 h 75"/>
                <a:gd name="T74" fmla="*/ 108 w 151"/>
                <a:gd name="T75" fmla="*/ 18 h 75"/>
                <a:gd name="T76" fmla="*/ 114 w 151"/>
                <a:gd name="T77" fmla="*/ 17 h 75"/>
                <a:gd name="T78" fmla="*/ 121 w 151"/>
                <a:gd name="T79" fmla="*/ 22 h 75"/>
                <a:gd name="T80" fmla="*/ 122 w 151"/>
                <a:gd name="T81" fmla="*/ 2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51" h="75">
                  <a:moveTo>
                    <a:pt x="79" y="0"/>
                  </a:moveTo>
                  <a:cubicBezTo>
                    <a:pt x="78" y="9"/>
                    <a:pt x="71" y="15"/>
                    <a:pt x="61" y="15"/>
                  </a:cubicBezTo>
                  <a:cubicBezTo>
                    <a:pt x="56" y="15"/>
                    <a:pt x="50" y="12"/>
                    <a:pt x="47" y="8"/>
                  </a:cubicBezTo>
                  <a:cubicBezTo>
                    <a:pt x="44" y="10"/>
                    <a:pt x="41" y="11"/>
                    <a:pt x="38" y="11"/>
                  </a:cubicBezTo>
                  <a:cubicBezTo>
                    <a:pt x="30" y="11"/>
                    <a:pt x="24" y="6"/>
                    <a:pt x="2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2"/>
                    <a:pt x="34" y="75"/>
                    <a:pt x="76" y="75"/>
                  </a:cubicBezTo>
                  <a:cubicBezTo>
                    <a:pt x="117" y="75"/>
                    <a:pt x="151" y="42"/>
                    <a:pt x="151" y="0"/>
                  </a:cubicBezTo>
                  <a:lnTo>
                    <a:pt x="79" y="0"/>
                  </a:lnTo>
                  <a:close/>
                  <a:moveTo>
                    <a:pt x="34" y="26"/>
                  </a:moveTo>
                  <a:cubicBezTo>
                    <a:pt x="26" y="31"/>
                    <a:pt x="26" y="31"/>
                    <a:pt x="26" y="31"/>
                  </a:cubicBezTo>
                  <a:cubicBezTo>
                    <a:pt x="25" y="32"/>
                    <a:pt x="25" y="32"/>
                    <a:pt x="24" y="32"/>
                  </a:cubicBezTo>
                  <a:cubicBezTo>
                    <a:pt x="23" y="32"/>
                    <a:pt x="21" y="31"/>
                    <a:pt x="21" y="30"/>
                  </a:cubicBezTo>
                  <a:cubicBezTo>
                    <a:pt x="19" y="28"/>
                    <a:pt x="20" y="26"/>
                    <a:pt x="22" y="24"/>
                  </a:cubicBezTo>
                  <a:cubicBezTo>
                    <a:pt x="29" y="20"/>
                    <a:pt x="29" y="20"/>
                    <a:pt x="29" y="20"/>
                  </a:cubicBezTo>
                  <a:cubicBezTo>
                    <a:pt x="31" y="19"/>
                    <a:pt x="34" y="19"/>
                    <a:pt x="35" y="21"/>
                  </a:cubicBezTo>
                  <a:cubicBezTo>
                    <a:pt x="36" y="23"/>
                    <a:pt x="35" y="25"/>
                    <a:pt x="34" y="26"/>
                  </a:cubicBezTo>
                  <a:close/>
                  <a:moveTo>
                    <a:pt x="62" y="37"/>
                  </a:moveTo>
                  <a:cubicBezTo>
                    <a:pt x="59" y="45"/>
                    <a:pt x="59" y="45"/>
                    <a:pt x="59" y="45"/>
                  </a:cubicBezTo>
                  <a:cubicBezTo>
                    <a:pt x="59" y="47"/>
                    <a:pt x="57" y="47"/>
                    <a:pt x="55" y="47"/>
                  </a:cubicBezTo>
                  <a:cubicBezTo>
                    <a:pt x="55" y="47"/>
                    <a:pt x="54" y="47"/>
                    <a:pt x="54" y="47"/>
                  </a:cubicBezTo>
                  <a:cubicBezTo>
                    <a:pt x="52" y="46"/>
                    <a:pt x="51" y="44"/>
                    <a:pt x="52" y="42"/>
                  </a:cubicBezTo>
                  <a:cubicBezTo>
                    <a:pt x="55" y="34"/>
                    <a:pt x="55" y="34"/>
                    <a:pt x="55" y="34"/>
                  </a:cubicBezTo>
                  <a:cubicBezTo>
                    <a:pt x="56" y="32"/>
                    <a:pt x="58" y="31"/>
                    <a:pt x="60" y="32"/>
                  </a:cubicBezTo>
                  <a:cubicBezTo>
                    <a:pt x="62" y="32"/>
                    <a:pt x="63" y="35"/>
                    <a:pt x="62" y="37"/>
                  </a:cubicBezTo>
                  <a:close/>
                  <a:moveTo>
                    <a:pt x="92" y="52"/>
                  </a:moveTo>
                  <a:cubicBezTo>
                    <a:pt x="92" y="52"/>
                    <a:pt x="91" y="52"/>
                    <a:pt x="91" y="52"/>
                  </a:cubicBezTo>
                  <a:cubicBezTo>
                    <a:pt x="89" y="52"/>
                    <a:pt x="88" y="51"/>
                    <a:pt x="87" y="49"/>
                  </a:cubicBezTo>
                  <a:cubicBezTo>
                    <a:pt x="84" y="41"/>
                    <a:pt x="84" y="41"/>
                    <a:pt x="84" y="41"/>
                  </a:cubicBezTo>
                  <a:cubicBezTo>
                    <a:pt x="84" y="39"/>
                    <a:pt x="85" y="36"/>
                    <a:pt x="87" y="36"/>
                  </a:cubicBezTo>
                  <a:cubicBezTo>
                    <a:pt x="89" y="35"/>
                    <a:pt x="91" y="36"/>
                    <a:pt x="92" y="38"/>
                  </a:cubicBezTo>
                  <a:cubicBezTo>
                    <a:pt x="95" y="46"/>
                    <a:pt x="95" y="46"/>
                    <a:pt x="95" y="46"/>
                  </a:cubicBezTo>
                  <a:cubicBezTo>
                    <a:pt x="95" y="49"/>
                    <a:pt x="94" y="51"/>
                    <a:pt x="92" y="52"/>
                  </a:cubicBezTo>
                  <a:close/>
                  <a:moveTo>
                    <a:pt x="122" y="28"/>
                  </a:moveTo>
                  <a:cubicBezTo>
                    <a:pt x="121" y="29"/>
                    <a:pt x="120" y="29"/>
                    <a:pt x="119" y="29"/>
                  </a:cubicBezTo>
                  <a:cubicBezTo>
                    <a:pt x="118" y="29"/>
                    <a:pt x="117" y="29"/>
                    <a:pt x="117" y="29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7" y="22"/>
                    <a:pt x="107" y="20"/>
                    <a:pt x="108" y="18"/>
                  </a:cubicBezTo>
                  <a:cubicBezTo>
                    <a:pt x="109" y="16"/>
                    <a:pt x="112" y="16"/>
                    <a:pt x="114" y="17"/>
                  </a:cubicBezTo>
                  <a:cubicBezTo>
                    <a:pt x="121" y="22"/>
                    <a:pt x="121" y="22"/>
                    <a:pt x="121" y="22"/>
                  </a:cubicBezTo>
                  <a:cubicBezTo>
                    <a:pt x="123" y="23"/>
                    <a:pt x="123" y="26"/>
                    <a:pt x="122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262526"/>
                </a:solidFill>
                <a:effectLst/>
                <a:uLnTx/>
                <a:uFillTx/>
                <a:latin typeface="Roboto light"/>
                <a:ea typeface="+mn-ea"/>
                <a:cs typeface="+mn-cs"/>
              </a:endParaRPr>
            </a:p>
          </p:txBody>
        </p:sp>
        <p:sp>
          <p:nvSpPr>
            <p:cNvPr id="15" name="Freeform 15"/>
            <p:cNvSpPr/>
            <p:nvPr/>
          </p:nvSpPr>
          <p:spPr bwMode="auto">
            <a:xfrm>
              <a:off x="1139" y="474"/>
              <a:ext cx="27" cy="34"/>
            </a:xfrm>
            <a:custGeom>
              <a:avLst/>
              <a:gdLst>
                <a:gd name="T0" fmla="*/ 4 w 15"/>
                <a:gd name="T1" fmla="*/ 18 h 18"/>
                <a:gd name="T2" fmla="*/ 2 w 15"/>
                <a:gd name="T3" fmla="*/ 17 h 18"/>
                <a:gd name="T4" fmla="*/ 1 w 15"/>
                <a:gd name="T5" fmla="*/ 12 h 18"/>
                <a:gd name="T6" fmla="*/ 7 w 15"/>
                <a:gd name="T7" fmla="*/ 3 h 18"/>
                <a:gd name="T8" fmla="*/ 13 w 15"/>
                <a:gd name="T9" fmla="*/ 2 h 18"/>
                <a:gd name="T10" fmla="*/ 14 w 15"/>
                <a:gd name="T11" fmla="*/ 7 h 18"/>
                <a:gd name="T12" fmla="*/ 7 w 15"/>
                <a:gd name="T13" fmla="*/ 16 h 18"/>
                <a:gd name="T14" fmla="*/ 4 w 15"/>
                <a:gd name="T15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18">
                  <a:moveTo>
                    <a:pt x="4" y="18"/>
                  </a:moveTo>
                  <a:cubicBezTo>
                    <a:pt x="3" y="18"/>
                    <a:pt x="3" y="18"/>
                    <a:pt x="2" y="17"/>
                  </a:cubicBezTo>
                  <a:cubicBezTo>
                    <a:pt x="0" y="16"/>
                    <a:pt x="0" y="14"/>
                    <a:pt x="1" y="12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8" y="1"/>
                    <a:pt x="11" y="0"/>
                    <a:pt x="13" y="2"/>
                  </a:cubicBezTo>
                  <a:cubicBezTo>
                    <a:pt x="14" y="3"/>
                    <a:pt x="15" y="5"/>
                    <a:pt x="14" y="7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7" y="17"/>
                    <a:pt x="5" y="18"/>
                    <a:pt x="4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262526"/>
                </a:solidFill>
                <a:effectLst/>
                <a:uLnTx/>
                <a:uFillTx/>
                <a:latin typeface="Roboto light"/>
                <a:ea typeface="+mn-ea"/>
                <a:cs typeface="+mn-cs"/>
              </a:endParaRPr>
            </a:p>
          </p:txBody>
        </p:sp>
        <p:sp>
          <p:nvSpPr>
            <p:cNvPr id="16" name="Freeform 16"/>
            <p:cNvSpPr/>
            <p:nvPr/>
          </p:nvSpPr>
          <p:spPr bwMode="auto">
            <a:xfrm>
              <a:off x="1089" y="465"/>
              <a:ext cx="18" cy="35"/>
            </a:xfrm>
            <a:custGeom>
              <a:avLst/>
              <a:gdLst>
                <a:gd name="T0" fmla="*/ 4 w 10"/>
                <a:gd name="T1" fmla="*/ 19 h 19"/>
                <a:gd name="T2" fmla="*/ 3 w 10"/>
                <a:gd name="T3" fmla="*/ 19 h 19"/>
                <a:gd name="T4" fmla="*/ 0 w 10"/>
                <a:gd name="T5" fmla="*/ 15 h 19"/>
                <a:gd name="T6" fmla="*/ 2 w 10"/>
                <a:gd name="T7" fmla="*/ 4 h 19"/>
                <a:gd name="T8" fmla="*/ 7 w 10"/>
                <a:gd name="T9" fmla="*/ 1 h 19"/>
                <a:gd name="T10" fmla="*/ 10 w 10"/>
                <a:gd name="T11" fmla="*/ 5 h 19"/>
                <a:gd name="T12" fmla="*/ 8 w 10"/>
                <a:gd name="T13" fmla="*/ 16 h 19"/>
                <a:gd name="T14" fmla="*/ 4 w 10"/>
                <a:gd name="T15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9">
                  <a:moveTo>
                    <a:pt x="4" y="19"/>
                  </a:moveTo>
                  <a:cubicBezTo>
                    <a:pt x="4" y="19"/>
                    <a:pt x="3" y="19"/>
                    <a:pt x="3" y="19"/>
                  </a:cubicBezTo>
                  <a:cubicBezTo>
                    <a:pt x="1" y="19"/>
                    <a:pt x="0" y="17"/>
                    <a:pt x="0" y="15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2"/>
                    <a:pt x="4" y="0"/>
                    <a:pt x="7" y="1"/>
                  </a:cubicBezTo>
                  <a:cubicBezTo>
                    <a:pt x="9" y="1"/>
                    <a:pt x="10" y="3"/>
                    <a:pt x="10" y="5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7" y="18"/>
                    <a:pt x="6" y="19"/>
                    <a:pt x="4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262526"/>
                </a:solidFill>
                <a:effectLst/>
                <a:uLnTx/>
                <a:uFillTx/>
                <a:latin typeface="Roboto light"/>
                <a:ea typeface="+mn-ea"/>
                <a:cs typeface="+mn-cs"/>
              </a:endParaRPr>
            </a:p>
          </p:txBody>
        </p:sp>
        <p:sp>
          <p:nvSpPr>
            <p:cNvPr id="17" name="Freeform 17"/>
            <p:cNvSpPr/>
            <p:nvPr/>
          </p:nvSpPr>
          <p:spPr bwMode="auto">
            <a:xfrm>
              <a:off x="1018" y="474"/>
              <a:ext cx="24" cy="35"/>
            </a:xfrm>
            <a:custGeom>
              <a:avLst/>
              <a:gdLst>
                <a:gd name="T0" fmla="*/ 9 w 13"/>
                <a:gd name="T1" fmla="*/ 19 h 19"/>
                <a:gd name="T2" fmla="*/ 5 w 13"/>
                <a:gd name="T3" fmla="*/ 16 h 19"/>
                <a:gd name="T4" fmla="*/ 1 w 13"/>
                <a:gd name="T5" fmla="*/ 6 h 19"/>
                <a:gd name="T6" fmla="*/ 3 w 13"/>
                <a:gd name="T7" fmla="*/ 1 h 19"/>
                <a:gd name="T8" fmla="*/ 8 w 13"/>
                <a:gd name="T9" fmla="*/ 3 h 19"/>
                <a:gd name="T10" fmla="*/ 12 w 13"/>
                <a:gd name="T11" fmla="*/ 13 h 19"/>
                <a:gd name="T12" fmla="*/ 10 w 13"/>
                <a:gd name="T13" fmla="*/ 18 h 19"/>
                <a:gd name="T14" fmla="*/ 9 w 13"/>
                <a:gd name="T15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" h="19">
                  <a:moveTo>
                    <a:pt x="9" y="19"/>
                  </a:moveTo>
                  <a:cubicBezTo>
                    <a:pt x="7" y="19"/>
                    <a:pt x="6" y="18"/>
                    <a:pt x="5" y="1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4"/>
                    <a:pt x="1" y="2"/>
                    <a:pt x="3" y="1"/>
                  </a:cubicBezTo>
                  <a:cubicBezTo>
                    <a:pt x="5" y="0"/>
                    <a:pt x="7" y="1"/>
                    <a:pt x="8" y="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3" y="15"/>
                    <a:pt x="12" y="18"/>
                    <a:pt x="10" y="18"/>
                  </a:cubicBezTo>
                  <a:cubicBezTo>
                    <a:pt x="10" y="19"/>
                    <a:pt x="9" y="19"/>
                    <a:pt x="9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262526"/>
                </a:solidFill>
                <a:effectLst/>
                <a:uLnTx/>
                <a:uFillTx/>
                <a:latin typeface="Roboto light"/>
                <a:ea typeface="+mn-ea"/>
                <a:cs typeface="+mn-cs"/>
              </a:endParaRPr>
            </a:p>
          </p:txBody>
        </p:sp>
        <p:sp>
          <p:nvSpPr>
            <p:cNvPr id="18" name="Freeform 18"/>
            <p:cNvSpPr/>
            <p:nvPr/>
          </p:nvSpPr>
          <p:spPr bwMode="auto">
            <a:xfrm>
              <a:off x="2492" y="420"/>
              <a:ext cx="163" cy="349"/>
            </a:xfrm>
            <a:custGeom>
              <a:avLst/>
              <a:gdLst>
                <a:gd name="T0" fmla="*/ 35 w 88"/>
                <a:gd name="T1" fmla="*/ 172 h 188"/>
                <a:gd name="T2" fmla="*/ 33 w 88"/>
                <a:gd name="T3" fmla="*/ 78 h 188"/>
                <a:gd name="T4" fmla="*/ 19 w 88"/>
                <a:gd name="T5" fmla="*/ 49 h 188"/>
                <a:gd name="T6" fmla="*/ 38 w 88"/>
                <a:gd name="T7" fmla="*/ 21 h 188"/>
                <a:gd name="T8" fmla="*/ 88 w 88"/>
                <a:gd name="T9" fmla="*/ 1 h 188"/>
                <a:gd name="T10" fmla="*/ 16 w 88"/>
                <a:gd name="T11" fmla="*/ 21 h 188"/>
                <a:gd name="T12" fmla="*/ 2 w 88"/>
                <a:gd name="T13" fmla="*/ 43 h 188"/>
                <a:gd name="T14" fmla="*/ 16 w 88"/>
                <a:gd name="T15" fmla="*/ 65 h 188"/>
                <a:gd name="T16" fmla="*/ 18 w 88"/>
                <a:gd name="T17" fmla="*/ 164 h 188"/>
                <a:gd name="T18" fmla="*/ 34 w 88"/>
                <a:gd name="T19" fmla="*/ 187 h 188"/>
                <a:gd name="T20" fmla="*/ 40 w 88"/>
                <a:gd name="T21" fmla="*/ 188 h 188"/>
                <a:gd name="T22" fmla="*/ 35 w 88"/>
                <a:gd name="T23" fmla="*/ 172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8" h="188">
                  <a:moveTo>
                    <a:pt x="35" y="172"/>
                  </a:moveTo>
                  <a:cubicBezTo>
                    <a:pt x="33" y="78"/>
                    <a:pt x="33" y="78"/>
                    <a:pt x="33" y="78"/>
                  </a:cubicBezTo>
                  <a:cubicBezTo>
                    <a:pt x="26" y="73"/>
                    <a:pt x="18" y="64"/>
                    <a:pt x="19" y="49"/>
                  </a:cubicBezTo>
                  <a:cubicBezTo>
                    <a:pt x="21" y="31"/>
                    <a:pt x="35" y="23"/>
                    <a:pt x="38" y="21"/>
                  </a:cubicBezTo>
                  <a:cubicBezTo>
                    <a:pt x="54" y="11"/>
                    <a:pt x="71" y="4"/>
                    <a:pt x="88" y="1"/>
                  </a:cubicBezTo>
                  <a:cubicBezTo>
                    <a:pt x="67" y="0"/>
                    <a:pt x="42" y="5"/>
                    <a:pt x="16" y="21"/>
                  </a:cubicBezTo>
                  <a:cubicBezTo>
                    <a:pt x="16" y="21"/>
                    <a:pt x="3" y="27"/>
                    <a:pt x="2" y="43"/>
                  </a:cubicBezTo>
                  <a:cubicBezTo>
                    <a:pt x="0" y="58"/>
                    <a:pt x="13" y="64"/>
                    <a:pt x="16" y="65"/>
                  </a:cubicBezTo>
                  <a:cubicBezTo>
                    <a:pt x="18" y="164"/>
                    <a:pt x="18" y="164"/>
                    <a:pt x="18" y="164"/>
                  </a:cubicBezTo>
                  <a:cubicBezTo>
                    <a:pt x="18" y="164"/>
                    <a:pt x="18" y="181"/>
                    <a:pt x="34" y="187"/>
                  </a:cubicBezTo>
                  <a:cubicBezTo>
                    <a:pt x="34" y="187"/>
                    <a:pt x="37" y="187"/>
                    <a:pt x="40" y="188"/>
                  </a:cubicBezTo>
                  <a:cubicBezTo>
                    <a:pt x="37" y="183"/>
                    <a:pt x="35" y="176"/>
                    <a:pt x="35" y="1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262526"/>
                </a:solidFill>
                <a:effectLst/>
                <a:uLnTx/>
                <a:uFillTx/>
                <a:latin typeface="Roboto light"/>
                <a:ea typeface="+mn-ea"/>
                <a:cs typeface="+mn-cs"/>
              </a:endParaRPr>
            </a:p>
          </p:txBody>
        </p:sp>
        <p:sp>
          <p:nvSpPr>
            <p:cNvPr id="19" name="Freeform 19"/>
            <p:cNvSpPr>
              <a:spLocks noEditPoints="1"/>
            </p:cNvSpPr>
            <p:nvPr/>
          </p:nvSpPr>
          <p:spPr bwMode="auto">
            <a:xfrm>
              <a:off x="2540" y="387"/>
              <a:ext cx="311" cy="393"/>
            </a:xfrm>
            <a:custGeom>
              <a:avLst/>
              <a:gdLst>
                <a:gd name="T0" fmla="*/ 168 w 168"/>
                <a:gd name="T1" fmla="*/ 67 h 212"/>
                <a:gd name="T2" fmla="*/ 151 w 168"/>
                <a:gd name="T3" fmla="*/ 45 h 212"/>
                <a:gd name="T4" fmla="*/ 16 w 168"/>
                <a:gd name="T5" fmla="*/ 46 h 212"/>
                <a:gd name="T6" fmla="*/ 1 w 168"/>
                <a:gd name="T7" fmla="*/ 68 h 212"/>
                <a:gd name="T8" fmla="*/ 15 w 168"/>
                <a:gd name="T9" fmla="*/ 90 h 212"/>
                <a:gd name="T10" fmla="*/ 18 w 168"/>
                <a:gd name="T11" fmla="*/ 189 h 212"/>
                <a:gd name="T12" fmla="*/ 33 w 168"/>
                <a:gd name="T13" fmla="*/ 211 h 212"/>
                <a:gd name="T14" fmla="*/ 136 w 168"/>
                <a:gd name="T15" fmla="*/ 208 h 212"/>
                <a:gd name="T16" fmla="*/ 153 w 168"/>
                <a:gd name="T17" fmla="*/ 190 h 212"/>
                <a:gd name="T18" fmla="*/ 152 w 168"/>
                <a:gd name="T19" fmla="*/ 89 h 212"/>
                <a:gd name="T20" fmla="*/ 168 w 168"/>
                <a:gd name="T21" fmla="*/ 67 h 212"/>
                <a:gd name="T22" fmla="*/ 56 w 168"/>
                <a:gd name="T23" fmla="*/ 176 h 212"/>
                <a:gd name="T24" fmla="*/ 43 w 168"/>
                <a:gd name="T25" fmla="*/ 161 h 212"/>
                <a:gd name="T26" fmla="*/ 56 w 168"/>
                <a:gd name="T27" fmla="*/ 145 h 212"/>
                <a:gd name="T28" fmla="*/ 70 w 168"/>
                <a:gd name="T29" fmla="*/ 161 h 212"/>
                <a:gd name="T30" fmla="*/ 56 w 168"/>
                <a:gd name="T31" fmla="*/ 176 h 212"/>
                <a:gd name="T32" fmla="*/ 74 w 168"/>
                <a:gd name="T33" fmla="*/ 93 h 212"/>
                <a:gd name="T34" fmla="*/ 65 w 168"/>
                <a:gd name="T35" fmla="*/ 83 h 212"/>
                <a:gd name="T36" fmla="*/ 74 w 168"/>
                <a:gd name="T37" fmla="*/ 74 h 212"/>
                <a:gd name="T38" fmla="*/ 82 w 168"/>
                <a:gd name="T39" fmla="*/ 83 h 212"/>
                <a:gd name="T40" fmla="*/ 74 w 168"/>
                <a:gd name="T41" fmla="*/ 93 h 212"/>
                <a:gd name="T42" fmla="*/ 116 w 168"/>
                <a:gd name="T43" fmla="*/ 155 h 212"/>
                <a:gd name="T44" fmla="*/ 102 w 168"/>
                <a:gd name="T45" fmla="*/ 139 h 212"/>
                <a:gd name="T46" fmla="*/ 116 w 168"/>
                <a:gd name="T47" fmla="*/ 124 h 212"/>
                <a:gd name="T48" fmla="*/ 130 w 168"/>
                <a:gd name="T49" fmla="*/ 139 h 212"/>
                <a:gd name="T50" fmla="*/ 116 w 168"/>
                <a:gd name="T51" fmla="*/ 155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68" h="212">
                  <a:moveTo>
                    <a:pt x="168" y="67"/>
                  </a:moveTo>
                  <a:cubicBezTo>
                    <a:pt x="167" y="53"/>
                    <a:pt x="153" y="47"/>
                    <a:pt x="151" y="45"/>
                  </a:cubicBezTo>
                  <a:cubicBezTo>
                    <a:pt x="149" y="44"/>
                    <a:pt x="88" y="0"/>
                    <a:pt x="16" y="46"/>
                  </a:cubicBezTo>
                  <a:cubicBezTo>
                    <a:pt x="16" y="46"/>
                    <a:pt x="3" y="53"/>
                    <a:pt x="1" y="68"/>
                  </a:cubicBezTo>
                  <a:cubicBezTo>
                    <a:pt x="0" y="83"/>
                    <a:pt x="12" y="90"/>
                    <a:pt x="15" y="90"/>
                  </a:cubicBezTo>
                  <a:cubicBezTo>
                    <a:pt x="18" y="189"/>
                    <a:pt x="18" y="189"/>
                    <a:pt x="18" y="189"/>
                  </a:cubicBezTo>
                  <a:cubicBezTo>
                    <a:pt x="18" y="189"/>
                    <a:pt x="19" y="210"/>
                    <a:pt x="33" y="211"/>
                  </a:cubicBezTo>
                  <a:cubicBezTo>
                    <a:pt x="50" y="212"/>
                    <a:pt x="136" y="208"/>
                    <a:pt x="136" y="208"/>
                  </a:cubicBezTo>
                  <a:cubicBezTo>
                    <a:pt x="136" y="208"/>
                    <a:pt x="153" y="209"/>
                    <a:pt x="153" y="190"/>
                  </a:cubicBezTo>
                  <a:cubicBezTo>
                    <a:pt x="154" y="172"/>
                    <a:pt x="152" y="89"/>
                    <a:pt x="152" y="89"/>
                  </a:cubicBezTo>
                  <a:cubicBezTo>
                    <a:pt x="152" y="89"/>
                    <a:pt x="168" y="82"/>
                    <a:pt x="168" y="67"/>
                  </a:cubicBezTo>
                  <a:close/>
                  <a:moveTo>
                    <a:pt x="56" y="176"/>
                  </a:moveTo>
                  <a:cubicBezTo>
                    <a:pt x="49" y="176"/>
                    <a:pt x="43" y="169"/>
                    <a:pt x="43" y="161"/>
                  </a:cubicBezTo>
                  <a:cubicBezTo>
                    <a:pt x="43" y="152"/>
                    <a:pt x="49" y="145"/>
                    <a:pt x="56" y="145"/>
                  </a:cubicBezTo>
                  <a:cubicBezTo>
                    <a:pt x="64" y="145"/>
                    <a:pt x="70" y="152"/>
                    <a:pt x="70" y="161"/>
                  </a:cubicBezTo>
                  <a:cubicBezTo>
                    <a:pt x="70" y="169"/>
                    <a:pt x="64" y="176"/>
                    <a:pt x="56" y="176"/>
                  </a:cubicBezTo>
                  <a:close/>
                  <a:moveTo>
                    <a:pt x="74" y="93"/>
                  </a:moveTo>
                  <a:cubicBezTo>
                    <a:pt x="69" y="93"/>
                    <a:pt x="65" y="88"/>
                    <a:pt x="65" y="83"/>
                  </a:cubicBezTo>
                  <a:cubicBezTo>
                    <a:pt x="65" y="78"/>
                    <a:pt x="69" y="74"/>
                    <a:pt x="74" y="74"/>
                  </a:cubicBezTo>
                  <a:cubicBezTo>
                    <a:pt x="78" y="74"/>
                    <a:pt x="82" y="78"/>
                    <a:pt x="82" y="83"/>
                  </a:cubicBezTo>
                  <a:cubicBezTo>
                    <a:pt x="82" y="88"/>
                    <a:pt x="78" y="93"/>
                    <a:pt x="74" y="93"/>
                  </a:cubicBezTo>
                  <a:close/>
                  <a:moveTo>
                    <a:pt x="116" y="155"/>
                  </a:moveTo>
                  <a:cubicBezTo>
                    <a:pt x="108" y="155"/>
                    <a:pt x="102" y="148"/>
                    <a:pt x="102" y="139"/>
                  </a:cubicBezTo>
                  <a:cubicBezTo>
                    <a:pt x="102" y="131"/>
                    <a:pt x="108" y="124"/>
                    <a:pt x="116" y="124"/>
                  </a:cubicBezTo>
                  <a:cubicBezTo>
                    <a:pt x="123" y="124"/>
                    <a:pt x="130" y="131"/>
                    <a:pt x="130" y="139"/>
                  </a:cubicBezTo>
                  <a:cubicBezTo>
                    <a:pt x="130" y="148"/>
                    <a:pt x="123" y="155"/>
                    <a:pt x="116" y="1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262526"/>
                </a:solidFill>
                <a:effectLst/>
                <a:uLnTx/>
                <a:uFillTx/>
                <a:latin typeface="Roboto light"/>
                <a:ea typeface="+mn-ea"/>
                <a:cs typeface="+mn-cs"/>
              </a:endParaRPr>
            </a:p>
          </p:txBody>
        </p:sp>
        <p:sp>
          <p:nvSpPr>
            <p:cNvPr id="20" name="Rectangle 20"/>
            <p:cNvSpPr>
              <a:spLocks noChangeArrowheads="1"/>
            </p:cNvSpPr>
            <p:nvPr/>
          </p:nvSpPr>
          <p:spPr bwMode="auto">
            <a:xfrm>
              <a:off x="5754" y="1196"/>
              <a:ext cx="59" cy="3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262526"/>
                </a:solidFill>
                <a:effectLst/>
                <a:uLnTx/>
                <a:uFillTx/>
                <a:latin typeface="Roboto light"/>
                <a:ea typeface="+mn-ea"/>
                <a:cs typeface="+mn-cs"/>
              </a:endParaRPr>
            </a:p>
          </p:txBody>
        </p:sp>
        <p:sp>
          <p:nvSpPr>
            <p:cNvPr id="21" name="Freeform 21"/>
            <p:cNvSpPr>
              <a:spLocks noEditPoints="1"/>
            </p:cNvSpPr>
            <p:nvPr/>
          </p:nvSpPr>
          <p:spPr bwMode="auto">
            <a:xfrm>
              <a:off x="5702" y="1249"/>
              <a:ext cx="163" cy="303"/>
            </a:xfrm>
            <a:custGeom>
              <a:avLst/>
              <a:gdLst>
                <a:gd name="T0" fmla="*/ 59 w 88"/>
                <a:gd name="T1" fmla="*/ 0 h 163"/>
                <a:gd name="T2" fmla="*/ 29 w 88"/>
                <a:gd name="T3" fmla="*/ 0 h 163"/>
                <a:gd name="T4" fmla="*/ 0 w 88"/>
                <a:gd name="T5" fmla="*/ 53 h 163"/>
                <a:gd name="T6" fmla="*/ 0 w 88"/>
                <a:gd name="T7" fmla="*/ 144 h 163"/>
                <a:gd name="T8" fmla="*/ 19 w 88"/>
                <a:gd name="T9" fmla="*/ 163 h 163"/>
                <a:gd name="T10" fmla="*/ 68 w 88"/>
                <a:gd name="T11" fmla="*/ 163 h 163"/>
                <a:gd name="T12" fmla="*/ 88 w 88"/>
                <a:gd name="T13" fmla="*/ 144 h 163"/>
                <a:gd name="T14" fmla="*/ 88 w 88"/>
                <a:gd name="T15" fmla="*/ 53 h 163"/>
                <a:gd name="T16" fmla="*/ 59 w 88"/>
                <a:gd name="T17" fmla="*/ 0 h 163"/>
                <a:gd name="T18" fmla="*/ 67 w 88"/>
                <a:gd name="T19" fmla="*/ 117 h 163"/>
                <a:gd name="T20" fmla="*/ 60 w 88"/>
                <a:gd name="T21" fmla="*/ 124 h 163"/>
                <a:gd name="T22" fmla="*/ 28 w 88"/>
                <a:gd name="T23" fmla="*/ 124 h 163"/>
                <a:gd name="T24" fmla="*/ 21 w 88"/>
                <a:gd name="T25" fmla="*/ 117 h 163"/>
                <a:gd name="T26" fmla="*/ 21 w 88"/>
                <a:gd name="T27" fmla="*/ 73 h 163"/>
                <a:gd name="T28" fmla="*/ 28 w 88"/>
                <a:gd name="T29" fmla="*/ 66 h 163"/>
                <a:gd name="T30" fmla="*/ 60 w 88"/>
                <a:gd name="T31" fmla="*/ 66 h 163"/>
                <a:gd name="T32" fmla="*/ 67 w 88"/>
                <a:gd name="T33" fmla="*/ 73 h 163"/>
                <a:gd name="T34" fmla="*/ 67 w 88"/>
                <a:gd name="T35" fmla="*/ 117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8" h="163">
                  <a:moveTo>
                    <a:pt x="59" y="0"/>
                  </a:moveTo>
                  <a:cubicBezTo>
                    <a:pt x="29" y="0"/>
                    <a:pt x="29" y="0"/>
                    <a:pt x="29" y="0"/>
                  </a:cubicBezTo>
                  <a:cubicBezTo>
                    <a:pt x="19" y="0"/>
                    <a:pt x="0" y="42"/>
                    <a:pt x="0" y="53"/>
                  </a:cubicBezTo>
                  <a:cubicBezTo>
                    <a:pt x="0" y="144"/>
                    <a:pt x="0" y="144"/>
                    <a:pt x="0" y="144"/>
                  </a:cubicBezTo>
                  <a:cubicBezTo>
                    <a:pt x="0" y="154"/>
                    <a:pt x="9" y="163"/>
                    <a:pt x="19" y="163"/>
                  </a:cubicBezTo>
                  <a:cubicBezTo>
                    <a:pt x="68" y="163"/>
                    <a:pt x="68" y="163"/>
                    <a:pt x="68" y="163"/>
                  </a:cubicBezTo>
                  <a:cubicBezTo>
                    <a:pt x="79" y="163"/>
                    <a:pt x="88" y="154"/>
                    <a:pt x="88" y="144"/>
                  </a:cubicBezTo>
                  <a:cubicBezTo>
                    <a:pt x="88" y="53"/>
                    <a:pt x="88" y="53"/>
                    <a:pt x="88" y="53"/>
                  </a:cubicBezTo>
                  <a:cubicBezTo>
                    <a:pt x="88" y="42"/>
                    <a:pt x="69" y="0"/>
                    <a:pt x="59" y="0"/>
                  </a:cubicBezTo>
                  <a:close/>
                  <a:moveTo>
                    <a:pt x="67" y="117"/>
                  </a:moveTo>
                  <a:cubicBezTo>
                    <a:pt x="67" y="121"/>
                    <a:pt x="64" y="124"/>
                    <a:pt x="60" y="124"/>
                  </a:cubicBezTo>
                  <a:cubicBezTo>
                    <a:pt x="28" y="124"/>
                    <a:pt x="28" y="124"/>
                    <a:pt x="28" y="124"/>
                  </a:cubicBezTo>
                  <a:cubicBezTo>
                    <a:pt x="24" y="124"/>
                    <a:pt x="21" y="121"/>
                    <a:pt x="21" y="117"/>
                  </a:cubicBezTo>
                  <a:cubicBezTo>
                    <a:pt x="21" y="73"/>
                    <a:pt x="21" y="73"/>
                    <a:pt x="21" y="73"/>
                  </a:cubicBezTo>
                  <a:cubicBezTo>
                    <a:pt x="21" y="69"/>
                    <a:pt x="24" y="66"/>
                    <a:pt x="28" y="66"/>
                  </a:cubicBezTo>
                  <a:cubicBezTo>
                    <a:pt x="60" y="66"/>
                    <a:pt x="60" y="66"/>
                    <a:pt x="60" y="66"/>
                  </a:cubicBezTo>
                  <a:cubicBezTo>
                    <a:pt x="64" y="66"/>
                    <a:pt x="67" y="69"/>
                    <a:pt x="67" y="73"/>
                  </a:cubicBezTo>
                  <a:lnTo>
                    <a:pt x="67" y="1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262526"/>
                </a:solidFill>
                <a:effectLst/>
                <a:uLnTx/>
                <a:uFillTx/>
                <a:latin typeface="Roboto light"/>
                <a:ea typeface="+mn-ea"/>
                <a:cs typeface="+mn-cs"/>
              </a:endParaRPr>
            </a:p>
          </p:txBody>
        </p:sp>
        <p:sp>
          <p:nvSpPr>
            <p:cNvPr id="22" name="Freeform 22"/>
            <p:cNvSpPr/>
            <p:nvPr/>
          </p:nvSpPr>
          <p:spPr bwMode="auto">
            <a:xfrm>
              <a:off x="4981" y="1242"/>
              <a:ext cx="217" cy="213"/>
            </a:xfrm>
            <a:custGeom>
              <a:avLst/>
              <a:gdLst>
                <a:gd name="T0" fmla="*/ 95 w 117"/>
                <a:gd name="T1" fmla="*/ 44 h 115"/>
                <a:gd name="T2" fmla="*/ 75 w 117"/>
                <a:gd name="T3" fmla="*/ 35 h 115"/>
                <a:gd name="T4" fmla="*/ 63 w 117"/>
                <a:gd name="T5" fmla="*/ 38 h 115"/>
                <a:gd name="T6" fmla="*/ 48 w 117"/>
                <a:gd name="T7" fmla="*/ 2 h 115"/>
                <a:gd name="T8" fmla="*/ 43 w 117"/>
                <a:gd name="T9" fmla="*/ 2 h 115"/>
                <a:gd name="T10" fmla="*/ 43 w 117"/>
                <a:gd name="T11" fmla="*/ 7 h 115"/>
                <a:gd name="T12" fmla="*/ 55 w 117"/>
                <a:gd name="T13" fmla="*/ 38 h 115"/>
                <a:gd name="T14" fmla="*/ 42 w 117"/>
                <a:gd name="T15" fmla="*/ 35 h 115"/>
                <a:gd name="T16" fmla="*/ 22 w 117"/>
                <a:gd name="T17" fmla="*/ 44 h 115"/>
                <a:gd name="T18" fmla="*/ 40 w 117"/>
                <a:gd name="T19" fmla="*/ 109 h 115"/>
                <a:gd name="T20" fmla="*/ 58 w 117"/>
                <a:gd name="T21" fmla="*/ 110 h 115"/>
                <a:gd name="T22" fmla="*/ 77 w 117"/>
                <a:gd name="T23" fmla="*/ 109 h 115"/>
                <a:gd name="T24" fmla="*/ 95 w 117"/>
                <a:gd name="T25" fmla="*/ 44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15">
                  <a:moveTo>
                    <a:pt x="95" y="44"/>
                  </a:moveTo>
                  <a:cubicBezTo>
                    <a:pt x="95" y="44"/>
                    <a:pt x="86" y="34"/>
                    <a:pt x="75" y="35"/>
                  </a:cubicBezTo>
                  <a:cubicBezTo>
                    <a:pt x="66" y="36"/>
                    <a:pt x="68" y="38"/>
                    <a:pt x="63" y="38"/>
                  </a:cubicBezTo>
                  <a:cubicBezTo>
                    <a:pt x="64" y="16"/>
                    <a:pt x="49" y="2"/>
                    <a:pt x="48" y="2"/>
                  </a:cubicBezTo>
                  <a:cubicBezTo>
                    <a:pt x="47" y="0"/>
                    <a:pt x="44" y="0"/>
                    <a:pt x="43" y="2"/>
                  </a:cubicBezTo>
                  <a:cubicBezTo>
                    <a:pt x="41" y="3"/>
                    <a:pt x="41" y="6"/>
                    <a:pt x="43" y="7"/>
                  </a:cubicBezTo>
                  <a:cubicBezTo>
                    <a:pt x="43" y="7"/>
                    <a:pt x="56" y="19"/>
                    <a:pt x="55" y="38"/>
                  </a:cubicBezTo>
                  <a:cubicBezTo>
                    <a:pt x="48" y="38"/>
                    <a:pt x="51" y="36"/>
                    <a:pt x="42" y="35"/>
                  </a:cubicBezTo>
                  <a:cubicBezTo>
                    <a:pt x="31" y="34"/>
                    <a:pt x="22" y="44"/>
                    <a:pt x="22" y="44"/>
                  </a:cubicBezTo>
                  <a:cubicBezTo>
                    <a:pt x="0" y="69"/>
                    <a:pt x="30" y="103"/>
                    <a:pt x="40" y="109"/>
                  </a:cubicBezTo>
                  <a:cubicBezTo>
                    <a:pt x="48" y="115"/>
                    <a:pt x="57" y="111"/>
                    <a:pt x="58" y="110"/>
                  </a:cubicBezTo>
                  <a:cubicBezTo>
                    <a:pt x="60" y="111"/>
                    <a:pt x="69" y="115"/>
                    <a:pt x="77" y="109"/>
                  </a:cubicBezTo>
                  <a:cubicBezTo>
                    <a:pt x="87" y="103"/>
                    <a:pt x="117" y="69"/>
                    <a:pt x="95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262526"/>
                </a:solidFill>
                <a:effectLst/>
                <a:uLnTx/>
                <a:uFillTx/>
                <a:latin typeface="Roboto light"/>
                <a:ea typeface="+mn-ea"/>
                <a:cs typeface="+mn-cs"/>
              </a:endParaRPr>
            </a:p>
          </p:txBody>
        </p:sp>
        <p:sp>
          <p:nvSpPr>
            <p:cNvPr id="23" name="Freeform 23"/>
            <p:cNvSpPr/>
            <p:nvPr/>
          </p:nvSpPr>
          <p:spPr bwMode="auto">
            <a:xfrm>
              <a:off x="5105" y="1240"/>
              <a:ext cx="67" cy="63"/>
            </a:xfrm>
            <a:custGeom>
              <a:avLst/>
              <a:gdLst>
                <a:gd name="T0" fmla="*/ 1 w 36"/>
                <a:gd name="T1" fmla="*/ 22 h 34"/>
                <a:gd name="T2" fmla="*/ 36 w 36"/>
                <a:gd name="T3" fmla="*/ 6 h 34"/>
                <a:gd name="T4" fmla="*/ 1 w 36"/>
                <a:gd name="T5" fmla="*/ 2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34">
                  <a:moveTo>
                    <a:pt x="1" y="22"/>
                  </a:moveTo>
                  <a:cubicBezTo>
                    <a:pt x="1" y="22"/>
                    <a:pt x="0" y="0"/>
                    <a:pt x="36" y="6"/>
                  </a:cubicBezTo>
                  <a:cubicBezTo>
                    <a:pt x="36" y="6"/>
                    <a:pt x="27" y="34"/>
                    <a:pt x="1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262526"/>
                </a:solidFill>
                <a:effectLst/>
                <a:uLnTx/>
                <a:uFillTx/>
                <a:latin typeface="Roboto light"/>
                <a:ea typeface="+mn-ea"/>
                <a:cs typeface="+mn-cs"/>
              </a:endParaRPr>
            </a:p>
          </p:txBody>
        </p:sp>
        <p:sp>
          <p:nvSpPr>
            <p:cNvPr id="24" name="Freeform 24"/>
            <p:cNvSpPr/>
            <p:nvPr/>
          </p:nvSpPr>
          <p:spPr bwMode="auto">
            <a:xfrm>
              <a:off x="4927" y="1320"/>
              <a:ext cx="56" cy="57"/>
            </a:xfrm>
            <a:custGeom>
              <a:avLst/>
              <a:gdLst>
                <a:gd name="T0" fmla="*/ 1 w 30"/>
                <a:gd name="T1" fmla="*/ 12 h 31"/>
                <a:gd name="T2" fmla="*/ 12 w 30"/>
                <a:gd name="T3" fmla="*/ 29 h 31"/>
                <a:gd name="T4" fmla="*/ 29 w 30"/>
                <a:gd name="T5" fmla="*/ 18 h 31"/>
                <a:gd name="T6" fmla="*/ 18 w 30"/>
                <a:gd name="T7" fmla="*/ 1 h 31"/>
                <a:gd name="T8" fmla="*/ 1 w 30"/>
                <a:gd name="T9" fmla="*/ 12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1">
                  <a:moveTo>
                    <a:pt x="1" y="12"/>
                  </a:moveTo>
                  <a:cubicBezTo>
                    <a:pt x="0" y="20"/>
                    <a:pt x="5" y="28"/>
                    <a:pt x="12" y="29"/>
                  </a:cubicBezTo>
                  <a:cubicBezTo>
                    <a:pt x="20" y="31"/>
                    <a:pt x="27" y="26"/>
                    <a:pt x="29" y="18"/>
                  </a:cubicBezTo>
                  <a:cubicBezTo>
                    <a:pt x="30" y="10"/>
                    <a:pt x="25" y="3"/>
                    <a:pt x="18" y="1"/>
                  </a:cubicBezTo>
                  <a:cubicBezTo>
                    <a:pt x="10" y="0"/>
                    <a:pt x="3" y="5"/>
                    <a:pt x="1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262526"/>
                </a:solidFill>
                <a:effectLst/>
                <a:uLnTx/>
                <a:uFillTx/>
                <a:latin typeface="Roboto light"/>
                <a:ea typeface="+mn-ea"/>
                <a:cs typeface="+mn-cs"/>
              </a:endParaRPr>
            </a:p>
          </p:txBody>
        </p:sp>
        <p:sp>
          <p:nvSpPr>
            <p:cNvPr id="25" name="Freeform 25"/>
            <p:cNvSpPr/>
            <p:nvPr/>
          </p:nvSpPr>
          <p:spPr bwMode="auto">
            <a:xfrm>
              <a:off x="4858" y="1376"/>
              <a:ext cx="58" cy="57"/>
            </a:xfrm>
            <a:custGeom>
              <a:avLst/>
              <a:gdLst>
                <a:gd name="T0" fmla="*/ 1 w 31"/>
                <a:gd name="T1" fmla="*/ 12 h 31"/>
                <a:gd name="T2" fmla="*/ 12 w 31"/>
                <a:gd name="T3" fmla="*/ 29 h 31"/>
                <a:gd name="T4" fmla="*/ 29 w 31"/>
                <a:gd name="T5" fmla="*/ 18 h 31"/>
                <a:gd name="T6" fmla="*/ 18 w 31"/>
                <a:gd name="T7" fmla="*/ 1 h 31"/>
                <a:gd name="T8" fmla="*/ 1 w 31"/>
                <a:gd name="T9" fmla="*/ 12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1">
                  <a:moveTo>
                    <a:pt x="1" y="12"/>
                  </a:moveTo>
                  <a:cubicBezTo>
                    <a:pt x="0" y="20"/>
                    <a:pt x="5" y="28"/>
                    <a:pt x="12" y="29"/>
                  </a:cubicBezTo>
                  <a:cubicBezTo>
                    <a:pt x="20" y="31"/>
                    <a:pt x="28" y="26"/>
                    <a:pt x="29" y="18"/>
                  </a:cubicBezTo>
                  <a:cubicBezTo>
                    <a:pt x="31" y="10"/>
                    <a:pt x="25" y="3"/>
                    <a:pt x="18" y="1"/>
                  </a:cubicBezTo>
                  <a:cubicBezTo>
                    <a:pt x="10" y="0"/>
                    <a:pt x="3" y="5"/>
                    <a:pt x="1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262526"/>
                </a:solidFill>
                <a:effectLst/>
                <a:uLnTx/>
                <a:uFillTx/>
                <a:latin typeface="Roboto light"/>
                <a:ea typeface="+mn-ea"/>
                <a:cs typeface="+mn-cs"/>
              </a:endParaRPr>
            </a:p>
          </p:txBody>
        </p:sp>
        <p:sp>
          <p:nvSpPr>
            <p:cNvPr id="26" name="Freeform 26"/>
            <p:cNvSpPr/>
            <p:nvPr/>
          </p:nvSpPr>
          <p:spPr bwMode="auto">
            <a:xfrm>
              <a:off x="4934" y="1401"/>
              <a:ext cx="58" cy="58"/>
            </a:xfrm>
            <a:custGeom>
              <a:avLst/>
              <a:gdLst>
                <a:gd name="T0" fmla="*/ 1 w 31"/>
                <a:gd name="T1" fmla="*/ 13 h 31"/>
                <a:gd name="T2" fmla="*/ 12 w 31"/>
                <a:gd name="T3" fmla="*/ 29 h 31"/>
                <a:gd name="T4" fmla="*/ 29 w 31"/>
                <a:gd name="T5" fmla="*/ 18 h 31"/>
                <a:gd name="T6" fmla="*/ 18 w 31"/>
                <a:gd name="T7" fmla="*/ 1 h 31"/>
                <a:gd name="T8" fmla="*/ 1 w 31"/>
                <a:gd name="T9" fmla="*/ 1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1">
                  <a:moveTo>
                    <a:pt x="1" y="13"/>
                  </a:moveTo>
                  <a:cubicBezTo>
                    <a:pt x="0" y="20"/>
                    <a:pt x="5" y="28"/>
                    <a:pt x="12" y="29"/>
                  </a:cubicBezTo>
                  <a:cubicBezTo>
                    <a:pt x="20" y="31"/>
                    <a:pt x="28" y="26"/>
                    <a:pt x="29" y="18"/>
                  </a:cubicBezTo>
                  <a:cubicBezTo>
                    <a:pt x="31" y="10"/>
                    <a:pt x="26" y="3"/>
                    <a:pt x="18" y="1"/>
                  </a:cubicBezTo>
                  <a:cubicBezTo>
                    <a:pt x="10" y="0"/>
                    <a:pt x="3" y="5"/>
                    <a:pt x="1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262526"/>
                </a:solidFill>
                <a:effectLst/>
                <a:uLnTx/>
                <a:uFillTx/>
                <a:latin typeface="Roboto light"/>
                <a:ea typeface="+mn-ea"/>
                <a:cs typeface="+mn-cs"/>
              </a:endParaRPr>
            </a:p>
          </p:txBody>
        </p:sp>
        <p:sp>
          <p:nvSpPr>
            <p:cNvPr id="27" name="Freeform 27"/>
            <p:cNvSpPr>
              <a:spLocks noEditPoints="1"/>
            </p:cNvSpPr>
            <p:nvPr/>
          </p:nvSpPr>
          <p:spPr bwMode="auto">
            <a:xfrm>
              <a:off x="4832" y="1383"/>
              <a:ext cx="351" cy="146"/>
            </a:xfrm>
            <a:custGeom>
              <a:avLst/>
              <a:gdLst>
                <a:gd name="T0" fmla="*/ 176 w 189"/>
                <a:gd name="T1" fmla="*/ 19 h 79"/>
                <a:gd name="T2" fmla="*/ 159 w 189"/>
                <a:gd name="T3" fmla="*/ 37 h 79"/>
                <a:gd name="T4" fmla="*/ 148 w 189"/>
                <a:gd name="T5" fmla="*/ 40 h 79"/>
                <a:gd name="T6" fmla="*/ 138 w 189"/>
                <a:gd name="T7" fmla="*/ 38 h 79"/>
                <a:gd name="T8" fmla="*/ 129 w 189"/>
                <a:gd name="T9" fmla="*/ 40 h 79"/>
                <a:gd name="T10" fmla="*/ 117 w 189"/>
                <a:gd name="T11" fmla="*/ 37 h 79"/>
                <a:gd name="T12" fmla="*/ 92 w 189"/>
                <a:gd name="T13" fmla="*/ 0 h 79"/>
                <a:gd name="T14" fmla="*/ 46 w 189"/>
                <a:gd name="T15" fmla="*/ 6 h 79"/>
                <a:gd name="T16" fmla="*/ 47 w 189"/>
                <a:gd name="T17" fmla="*/ 15 h 79"/>
                <a:gd name="T18" fmla="*/ 29 w 189"/>
                <a:gd name="T19" fmla="*/ 29 h 79"/>
                <a:gd name="T20" fmla="*/ 26 w 189"/>
                <a:gd name="T21" fmla="*/ 29 h 79"/>
                <a:gd name="T22" fmla="*/ 14 w 189"/>
                <a:gd name="T23" fmla="*/ 21 h 79"/>
                <a:gd name="T24" fmla="*/ 13 w 189"/>
                <a:gd name="T25" fmla="*/ 20 h 79"/>
                <a:gd name="T26" fmla="*/ 0 w 189"/>
                <a:gd name="T27" fmla="*/ 40 h 79"/>
                <a:gd name="T28" fmla="*/ 95 w 189"/>
                <a:gd name="T29" fmla="*/ 79 h 79"/>
                <a:gd name="T30" fmla="*/ 189 w 189"/>
                <a:gd name="T31" fmla="*/ 40 h 79"/>
                <a:gd name="T32" fmla="*/ 176 w 189"/>
                <a:gd name="T33" fmla="*/ 19 h 79"/>
                <a:gd name="T34" fmla="*/ 88 w 189"/>
                <a:gd name="T35" fmla="*/ 29 h 79"/>
                <a:gd name="T36" fmla="*/ 70 w 189"/>
                <a:gd name="T37" fmla="*/ 43 h 79"/>
                <a:gd name="T38" fmla="*/ 67 w 189"/>
                <a:gd name="T39" fmla="*/ 43 h 79"/>
                <a:gd name="T40" fmla="*/ 52 w 189"/>
                <a:gd name="T41" fmla="*/ 22 h 79"/>
                <a:gd name="T42" fmla="*/ 70 w 189"/>
                <a:gd name="T43" fmla="*/ 7 h 79"/>
                <a:gd name="T44" fmla="*/ 74 w 189"/>
                <a:gd name="T45" fmla="*/ 8 h 79"/>
                <a:gd name="T46" fmla="*/ 85 w 189"/>
                <a:gd name="T47" fmla="*/ 15 h 79"/>
                <a:gd name="T48" fmla="*/ 88 w 189"/>
                <a:gd name="T49" fmla="*/ 2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89" h="79">
                  <a:moveTo>
                    <a:pt x="176" y="19"/>
                  </a:moveTo>
                  <a:cubicBezTo>
                    <a:pt x="170" y="27"/>
                    <a:pt x="164" y="34"/>
                    <a:pt x="159" y="37"/>
                  </a:cubicBezTo>
                  <a:cubicBezTo>
                    <a:pt x="156" y="39"/>
                    <a:pt x="152" y="40"/>
                    <a:pt x="148" y="40"/>
                  </a:cubicBezTo>
                  <a:cubicBezTo>
                    <a:pt x="144" y="40"/>
                    <a:pt x="141" y="39"/>
                    <a:pt x="138" y="38"/>
                  </a:cubicBezTo>
                  <a:cubicBezTo>
                    <a:pt x="136" y="39"/>
                    <a:pt x="133" y="40"/>
                    <a:pt x="129" y="40"/>
                  </a:cubicBezTo>
                  <a:cubicBezTo>
                    <a:pt x="125" y="40"/>
                    <a:pt x="121" y="39"/>
                    <a:pt x="117" y="37"/>
                  </a:cubicBezTo>
                  <a:cubicBezTo>
                    <a:pt x="110" y="32"/>
                    <a:pt x="97" y="17"/>
                    <a:pt x="92" y="0"/>
                  </a:cubicBezTo>
                  <a:cubicBezTo>
                    <a:pt x="75" y="1"/>
                    <a:pt x="60" y="3"/>
                    <a:pt x="46" y="6"/>
                  </a:cubicBezTo>
                  <a:cubicBezTo>
                    <a:pt x="47" y="9"/>
                    <a:pt x="47" y="12"/>
                    <a:pt x="47" y="15"/>
                  </a:cubicBezTo>
                  <a:cubicBezTo>
                    <a:pt x="45" y="23"/>
                    <a:pt x="38" y="29"/>
                    <a:pt x="29" y="29"/>
                  </a:cubicBezTo>
                  <a:cubicBezTo>
                    <a:pt x="28" y="29"/>
                    <a:pt x="27" y="29"/>
                    <a:pt x="26" y="29"/>
                  </a:cubicBezTo>
                  <a:cubicBezTo>
                    <a:pt x="21" y="28"/>
                    <a:pt x="17" y="25"/>
                    <a:pt x="14" y="21"/>
                  </a:cubicBezTo>
                  <a:cubicBezTo>
                    <a:pt x="14" y="21"/>
                    <a:pt x="13" y="20"/>
                    <a:pt x="13" y="20"/>
                  </a:cubicBezTo>
                  <a:cubicBezTo>
                    <a:pt x="5" y="26"/>
                    <a:pt x="0" y="32"/>
                    <a:pt x="0" y="40"/>
                  </a:cubicBezTo>
                  <a:cubicBezTo>
                    <a:pt x="0" y="61"/>
                    <a:pt x="43" y="79"/>
                    <a:pt x="95" y="79"/>
                  </a:cubicBezTo>
                  <a:cubicBezTo>
                    <a:pt x="147" y="79"/>
                    <a:pt x="189" y="61"/>
                    <a:pt x="189" y="40"/>
                  </a:cubicBezTo>
                  <a:cubicBezTo>
                    <a:pt x="189" y="32"/>
                    <a:pt x="184" y="25"/>
                    <a:pt x="176" y="19"/>
                  </a:cubicBezTo>
                  <a:close/>
                  <a:moveTo>
                    <a:pt x="88" y="29"/>
                  </a:moveTo>
                  <a:cubicBezTo>
                    <a:pt x="86" y="37"/>
                    <a:pt x="79" y="43"/>
                    <a:pt x="70" y="43"/>
                  </a:cubicBezTo>
                  <a:cubicBezTo>
                    <a:pt x="69" y="43"/>
                    <a:pt x="68" y="43"/>
                    <a:pt x="67" y="43"/>
                  </a:cubicBezTo>
                  <a:cubicBezTo>
                    <a:pt x="57" y="41"/>
                    <a:pt x="50" y="32"/>
                    <a:pt x="52" y="22"/>
                  </a:cubicBezTo>
                  <a:cubicBezTo>
                    <a:pt x="54" y="13"/>
                    <a:pt x="61" y="7"/>
                    <a:pt x="70" y="7"/>
                  </a:cubicBezTo>
                  <a:cubicBezTo>
                    <a:pt x="71" y="7"/>
                    <a:pt x="72" y="7"/>
                    <a:pt x="74" y="8"/>
                  </a:cubicBezTo>
                  <a:cubicBezTo>
                    <a:pt x="78" y="8"/>
                    <a:pt x="82" y="11"/>
                    <a:pt x="85" y="15"/>
                  </a:cubicBezTo>
                  <a:cubicBezTo>
                    <a:pt x="88" y="19"/>
                    <a:pt x="89" y="24"/>
                    <a:pt x="88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262526"/>
                </a:solidFill>
                <a:effectLst/>
                <a:uLnTx/>
                <a:uFillTx/>
                <a:latin typeface="Roboto light"/>
                <a:ea typeface="+mn-ea"/>
                <a:cs typeface="+mn-cs"/>
              </a:endParaRPr>
            </a:p>
          </p:txBody>
        </p:sp>
        <p:sp>
          <p:nvSpPr>
            <p:cNvPr id="28" name="Freeform 28"/>
            <p:cNvSpPr/>
            <p:nvPr/>
          </p:nvSpPr>
          <p:spPr bwMode="auto">
            <a:xfrm>
              <a:off x="4862" y="1248"/>
              <a:ext cx="76" cy="68"/>
            </a:xfrm>
            <a:custGeom>
              <a:avLst/>
              <a:gdLst>
                <a:gd name="T0" fmla="*/ 23 w 41"/>
                <a:gd name="T1" fmla="*/ 37 h 37"/>
                <a:gd name="T2" fmla="*/ 38 w 41"/>
                <a:gd name="T3" fmla="*/ 19 h 37"/>
                <a:gd name="T4" fmla="*/ 36 w 41"/>
                <a:gd name="T5" fmla="*/ 0 h 37"/>
                <a:gd name="T6" fmla="*/ 23 w 41"/>
                <a:gd name="T7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" h="37">
                  <a:moveTo>
                    <a:pt x="23" y="37"/>
                  </a:moveTo>
                  <a:cubicBezTo>
                    <a:pt x="24" y="37"/>
                    <a:pt x="41" y="30"/>
                    <a:pt x="38" y="19"/>
                  </a:cubicBezTo>
                  <a:cubicBezTo>
                    <a:pt x="36" y="9"/>
                    <a:pt x="36" y="0"/>
                    <a:pt x="36" y="0"/>
                  </a:cubicBezTo>
                  <a:cubicBezTo>
                    <a:pt x="0" y="19"/>
                    <a:pt x="23" y="37"/>
                    <a:pt x="23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262526"/>
                </a:solidFill>
                <a:effectLst/>
                <a:uLnTx/>
                <a:uFillTx/>
                <a:latin typeface="Roboto light"/>
                <a:ea typeface="+mn-ea"/>
                <a:cs typeface="+mn-cs"/>
              </a:endParaRPr>
            </a:p>
          </p:txBody>
        </p:sp>
        <p:sp>
          <p:nvSpPr>
            <p:cNvPr id="29" name="Freeform 29"/>
            <p:cNvSpPr/>
            <p:nvPr/>
          </p:nvSpPr>
          <p:spPr bwMode="auto">
            <a:xfrm>
              <a:off x="4827" y="1298"/>
              <a:ext cx="81" cy="53"/>
            </a:xfrm>
            <a:custGeom>
              <a:avLst/>
              <a:gdLst>
                <a:gd name="T0" fmla="*/ 39 w 44"/>
                <a:gd name="T1" fmla="*/ 29 h 29"/>
                <a:gd name="T2" fmla="*/ 36 w 44"/>
                <a:gd name="T3" fmla="*/ 28 h 29"/>
                <a:gd name="T4" fmla="*/ 6 w 44"/>
                <a:gd name="T5" fmla="*/ 18 h 29"/>
                <a:gd name="T6" fmla="*/ 1 w 44"/>
                <a:gd name="T7" fmla="*/ 16 h 29"/>
                <a:gd name="T8" fmla="*/ 3 w 44"/>
                <a:gd name="T9" fmla="*/ 11 h 29"/>
                <a:gd name="T10" fmla="*/ 42 w 44"/>
                <a:gd name="T11" fmla="*/ 23 h 29"/>
                <a:gd name="T12" fmla="*/ 42 w 44"/>
                <a:gd name="T13" fmla="*/ 29 h 29"/>
                <a:gd name="T14" fmla="*/ 39 w 44"/>
                <a:gd name="T15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" h="29">
                  <a:moveTo>
                    <a:pt x="39" y="29"/>
                  </a:moveTo>
                  <a:cubicBezTo>
                    <a:pt x="38" y="29"/>
                    <a:pt x="37" y="29"/>
                    <a:pt x="36" y="28"/>
                  </a:cubicBezTo>
                  <a:cubicBezTo>
                    <a:pt x="22" y="10"/>
                    <a:pt x="7" y="18"/>
                    <a:pt x="6" y="18"/>
                  </a:cubicBezTo>
                  <a:cubicBezTo>
                    <a:pt x="4" y="19"/>
                    <a:pt x="2" y="18"/>
                    <a:pt x="1" y="16"/>
                  </a:cubicBezTo>
                  <a:cubicBezTo>
                    <a:pt x="0" y="14"/>
                    <a:pt x="1" y="12"/>
                    <a:pt x="3" y="11"/>
                  </a:cubicBezTo>
                  <a:cubicBezTo>
                    <a:pt x="3" y="11"/>
                    <a:pt x="24" y="0"/>
                    <a:pt x="42" y="23"/>
                  </a:cubicBezTo>
                  <a:cubicBezTo>
                    <a:pt x="44" y="25"/>
                    <a:pt x="44" y="27"/>
                    <a:pt x="42" y="29"/>
                  </a:cubicBezTo>
                  <a:cubicBezTo>
                    <a:pt x="41" y="29"/>
                    <a:pt x="40" y="29"/>
                    <a:pt x="39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262526"/>
                </a:solidFill>
                <a:effectLst/>
                <a:uLnTx/>
                <a:uFillTx/>
                <a:latin typeface="Roboto light"/>
                <a:ea typeface="+mn-ea"/>
                <a:cs typeface="+mn-cs"/>
              </a:endParaRPr>
            </a:p>
          </p:txBody>
        </p:sp>
        <p:sp>
          <p:nvSpPr>
            <p:cNvPr id="30" name="Freeform 30"/>
            <p:cNvSpPr/>
            <p:nvPr/>
          </p:nvSpPr>
          <p:spPr bwMode="auto">
            <a:xfrm>
              <a:off x="6404" y="1203"/>
              <a:ext cx="336" cy="356"/>
            </a:xfrm>
            <a:custGeom>
              <a:avLst/>
              <a:gdLst>
                <a:gd name="T0" fmla="*/ 177 w 181"/>
                <a:gd name="T1" fmla="*/ 0 h 192"/>
                <a:gd name="T2" fmla="*/ 4 w 181"/>
                <a:gd name="T3" fmla="*/ 0 h 192"/>
                <a:gd name="T4" fmla="*/ 0 w 181"/>
                <a:gd name="T5" fmla="*/ 4 h 192"/>
                <a:gd name="T6" fmla="*/ 0 w 181"/>
                <a:gd name="T7" fmla="*/ 74 h 192"/>
                <a:gd name="T8" fmla="*/ 4 w 181"/>
                <a:gd name="T9" fmla="*/ 78 h 192"/>
                <a:gd name="T10" fmla="*/ 63 w 181"/>
                <a:gd name="T11" fmla="*/ 78 h 192"/>
                <a:gd name="T12" fmla="*/ 63 w 181"/>
                <a:gd name="T13" fmla="*/ 100 h 192"/>
                <a:gd name="T14" fmla="*/ 67 w 181"/>
                <a:gd name="T15" fmla="*/ 104 h 192"/>
                <a:gd name="T16" fmla="*/ 71 w 181"/>
                <a:gd name="T17" fmla="*/ 100 h 192"/>
                <a:gd name="T18" fmla="*/ 71 w 181"/>
                <a:gd name="T19" fmla="*/ 78 h 192"/>
                <a:gd name="T20" fmla="*/ 127 w 181"/>
                <a:gd name="T21" fmla="*/ 78 h 192"/>
                <a:gd name="T22" fmla="*/ 127 w 181"/>
                <a:gd name="T23" fmla="*/ 161 h 192"/>
                <a:gd name="T24" fmla="*/ 111 w 181"/>
                <a:gd name="T25" fmla="*/ 161 h 192"/>
                <a:gd name="T26" fmla="*/ 111 w 181"/>
                <a:gd name="T27" fmla="*/ 161 h 192"/>
                <a:gd name="T28" fmla="*/ 7 w 181"/>
                <a:gd name="T29" fmla="*/ 161 h 192"/>
                <a:gd name="T30" fmla="*/ 7 w 181"/>
                <a:gd name="T31" fmla="*/ 161 h 192"/>
                <a:gd name="T32" fmla="*/ 4 w 181"/>
                <a:gd name="T33" fmla="*/ 161 h 192"/>
                <a:gd name="T34" fmla="*/ 0 w 181"/>
                <a:gd name="T35" fmla="*/ 165 h 192"/>
                <a:gd name="T36" fmla="*/ 0 w 181"/>
                <a:gd name="T37" fmla="*/ 188 h 192"/>
                <a:gd name="T38" fmla="*/ 4 w 181"/>
                <a:gd name="T39" fmla="*/ 192 h 192"/>
                <a:gd name="T40" fmla="*/ 177 w 181"/>
                <a:gd name="T41" fmla="*/ 192 h 192"/>
                <a:gd name="T42" fmla="*/ 181 w 181"/>
                <a:gd name="T43" fmla="*/ 188 h 192"/>
                <a:gd name="T44" fmla="*/ 181 w 181"/>
                <a:gd name="T45" fmla="*/ 4 h 192"/>
                <a:gd name="T46" fmla="*/ 177 w 181"/>
                <a:gd name="T47" fmla="*/ 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81" h="192">
                  <a:moveTo>
                    <a:pt x="177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76"/>
                    <a:pt x="2" y="78"/>
                    <a:pt x="4" y="78"/>
                  </a:cubicBezTo>
                  <a:cubicBezTo>
                    <a:pt x="63" y="78"/>
                    <a:pt x="63" y="78"/>
                    <a:pt x="63" y="78"/>
                  </a:cubicBezTo>
                  <a:cubicBezTo>
                    <a:pt x="63" y="100"/>
                    <a:pt x="63" y="100"/>
                    <a:pt x="63" y="100"/>
                  </a:cubicBezTo>
                  <a:cubicBezTo>
                    <a:pt x="63" y="102"/>
                    <a:pt x="65" y="104"/>
                    <a:pt x="67" y="104"/>
                  </a:cubicBezTo>
                  <a:cubicBezTo>
                    <a:pt x="69" y="104"/>
                    <a:pt x="71" y="102"/>
                    <a:pt x="71" y="100"/>
                  </a:cubicBezTo>
                  <a:cubicBezTo>
                    <a:pt x="71" y="78"/>
                    <a:pt x="71" y="78"/>
                    <a:pt x="71" y="78"/>
                  </a:cubicBezTo>
                  <a:cubicBezTo>
                    <a:pt x="127" y="78"/>
                    <a:pt x="127" y="78"/>
                    <a:pt x="127" y="78"/>
                  </a:cubicBezTo>
                  <a:cubicBezTo>
                    <a:pt x="127" y="161"/>
                    <a:pt x="127" y="161"/>
                    <a:pt x="127" y="161"/>
                  </a:cubicBezTo>
                  <a:cubicBezTo>
                    <a:pt x="111" y="161"/>
                    <a:pt x="111" y="161"/>
                    <a:pt x="111" y="161"/>
                  </a:cubicBezTo>
                  <a:cubicBezTo>
                    <a:pt x="111" y="161"/>
                    <a:pt x="111" y="161"/>
                    <a:pt x="111" y="161"/>
                  </a:cubicBezTo>
                  <a:cubicBezTo>
                    <a:pt x="7" y="161"/>
                    <a:pt x="7" y="161"/>
                    <a:pt x="7" y="161"/>
                  </a:cubicBezTo>
                  <a:cubicBezTo>
                    <a:pt x="7" y="161"/>
                    <a:pt x="7" y="161"/>
                    <a:pt x="7" y="161"/>
                  </a:cubicBezTo>
                  <a:cubicBezTo>
                    <a:pt x="4" y="161"/>
                    <a:pt x="4" y="161"/>
                    <a:pt x="4" y="161"/>
                  </a:cubicBezTo>
                  <a:cubicBezTo>
                    <a:pt x="2" y="161"/>
                    <a:pt x="0" y="162"/>
                    <a:pt x="0" y="165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0" y="190"/>
                    <a:pt x="2" y="192"/>
                    <a:pt x="4" y="192"/>
                  </a:cubicBezTo>
                  <a:cubicBezTo>
                    <a:pt x="177" y="192"/>
                    <a:pt x="177" y="192"/>
                    <a:pt x="177" y="192"/>
                  </a:cubicBezTo>
                  <a:cubicBezTo>
                    <a:pt x="179" y="192"/>
                    <a:pt x="181" y="190"/>
                    <a:pt x="181" y="188"/>
                  </a:cubicBezTo>
                  <a:cubicBezTo>
                    <a:pt x="181" y="4"/>
                    <a:pt x="181" y="4"/>
                    <a:pt x="181" y="4"/>
                  </a:cubicBezTo>
                  <a:cubicBezTo>
                    <a:pt x="181" y="2"/>
                    <a:pt x="179" y="0"/>
                    <a:pt x="17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262526"/>
                </a:solidFill>
                <a:effectLst/>
                <a:uLnTx/>
                <a:uFillTx/>
                <a:latin typeface="Roboto light"/>
                <a:ea typeface="+mn-ea"/>
                <a:cs typeface="+mn-cs"/>
              </a:endParaRPr>
            </a:p>
          </p:txBody>
        </p:sp>
        <p:sp>
          <p:nvSpPr>
            <p:cNvPr id="31" name="Freeform 31"/>
            <p:cNvSpPr/>
            <p:nvPr/>
          </p:nvSpPr>
          <p:spPr bwMode="auto">
            <a:xfrm>
              <a:off x="6384" y="1368"/>
              <a:ext cx="129" cy="15"/>
            </a:xfrm>
            <a:custGeom>
              <a:avLst/>
              <a:gdLst>
                <a:gd name="T0" fmla="*/ 70 w 70"/>
                <a:gd name="T1" fmla="*/ 4 h 8"/>
                <a:gd name="T2" fmla="*/ 66 w 70"/>
                <a:gd name="T3" fmla="*/ 0 h 8"/>
                <a:gd name="T4" fmla="*/ 4 w 70"/>
                <a:gd name="T5" fmla="*/ 0 h 8"/>
                <a:gd name="T6" fmla="*/ 0 w 70"/>
                <a:gd name="T7" fmla="*/ 4 h 8"/>
                <a:gd name="T8" fmla="*/ 4 w 70"/>
                <a:gd name="T9" fmla="*/ 8 h 8"/>
                <a:gd name="T10" fmla="*/ 66 w 70"/>
                <a:gd name="T11" fmla="*/ 8 h 8"/>
                <a:gd name="T12" fmla="*/ 70 w 70"/>
                <a:gd name="T13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" h="8">
                  <a:moveTo>
                    <a:pt x="70" y="4"/>
                  </a:moveTo>
                  <a:cubicBezTo>
                    <a:pt x="70" y="2"/>
                    <a:pt x="68" y="0"/>
                    <a:pt x="66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6"/>
                    <a:pt x="1" y="8"/>
                    <a:pt x="4" y="8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68" y="8"/>
                    <a:pt x="70" y="6"/>
                    <a:pt x="7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262526"/>
                </a:solidFill>
                <a:effectLst/>
                <a:uLnTx/>
                <a:uFillTx/>
                <a:latin typeface="Roboto light"/>
                <a:ea typeface="+mn-ea"/>
                <a:cs typeface="+mn-cs"/>
              </a:endParaRPr>
            </a:p>
          </p:txBody>
        </p:sp>
        <p:sp>
          <p:nvSpPr>
            <p:cNvPr id="32" name="Freeform 32"/>
            <p:cNvSpPr>
              <a:spLocks noEditPoints="1"/>
            </p:cNvSpPr>
            <p:nvPr/>
          </p:nvSpPr>
          <p:spPr bwMode="auto">
            <a:xfrm>
              <a:off x="6384" y="521"/>
              <a:ext cx="356" cy="241"/>
            </a:xfrm>
            <a:custGeom>
              <a:avLst/>
              <a:gdLst>
                <a:gd name="T0" fmla="*/ 0 w 192"/>
                <a:gd name="T1" fmla="*/ 0 h 130"/>
                <a:gd name="T2" fmla="*/ 0 w 192"/>
                <a:gd name="T3" fmla="*/ 107 h 130"/>
                <a:gd name="T4" fmla="*/ 12 w 192"/>
                <a:gd name="T5" fmla="*/ 122 h 130"/>
                <a:gd name="T6" fmla="*/ 25 w 192"/>
                <a:gd name="T7" fmla="*/ 122 h 130"/>
                <a:gd name="T8" fmla="*/ 25 w 192"/>
                <a:gd name="T9" fmla="*/ 126 h 130"/>
                <a:gd name="T10" fmla="*/ 29 w 192"/>
                <a:gd name="T11" fmla="*/ 130 h 130"/>
                <a:gd name="T12" fmla="*/ 33 w 192"/>
                <a:gd name="T13" fmla="*/ 126 h 130"/>
                <a:gd name="T14" fmla="*/ 33 w 192"/>
                <a:gd name="T15" fmla="*/ 122 h 130"/>
                <a:gd name="T16" fmla="*/ 158 w 192"/>
                <a:gd name="T17" fmla="*/ 122 h 130"/>
                <a:gd name="T18" fmla="*/ 158 w 192"/>
                <a:gd name="T19" fmla="*/ 126 h 130"/>
                <a:gd name="T20" fmla="*/ 162 w 192"/>
                <a:gd name="T21" fmla="*/ 130 h 130"/>
                <a:gd name="T22" fmla="*/ 166 w 192"/>
                <a:gd name="T23" fmla="*/ 126 h 130"/>
                <a:gd name="T24" fmla="*/ 166 w 192"/>
                <a:gd name="T25" fmla="*/ 122 h 130"/>
                <a:gd name="T26" fmla="*/ 179 w 192"/>
                <a:gd name="T27" fmla="*/ 122 h 130"/>
                <a:gd name="T28" fmla="*/ 192 w 192"/>
                <a:gd name="T29" fmla="*/ 107 h 130"/>
                <a:gd name="T30" fmla="*/ 192 w 192"/>
                <a:gd name="T31" fmla="*/ 0 h 130"/>
                <a:gd name="T32" fmla="*/ 0 w 192"/>
                <a:gd name="T33" fmla="*/ 0 h 130"/>
                <a:gd name="T34" fmla="*/ 153 w 192"/>
                <a:gd name="T35" fmla="*/ 73 h 130"/>
                <a:gd name="T36" fmla="*/ 139 w 192"/>
                <a:gd name="T37" fmla="*/ 89 h 130"/>
                <a:gd name="T38" fmla="*/ 52 w 192"/>
                <a:gd name="T39" fmla="*/ 89 h 130"/>
                <a:gd name="T40" fmla="*/ 38 w 192"/>
                <a:gd name="T41" fmla="*/ 73 h 130"/>
                <a:gd name="T42" fmla="*/ 38 w 192"/>
                <a:gd name="T43" fmla="*/ 44 h 130"/>
                <a:gd name="T44" fmla="*/ 52 w 192"/>
                <a:gd name="T45" fmla="*/ 28 h 130"/>
                <a:gd name="T46" fmla="*/ 139 w 192"/>
                <a:gd name="T47" fmla="*/ 28 h 130"/>
                <a:gd name="T48" fmla="*/ 153 w 192"/>
                <a:gd name="T49" fmla="*/ 44 h 130"/>
                <a:gd name="T50" fmla="*/ 153 w 192"/>
                <a:gd name="T51" fmla="*/ 73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92" h="130">
                  <a:moveTo>
                    <a:pt x="0" y="0"/>
                  </a:moveTo>
                  <a:cubicBezTo>
                    <a:pt x="0" y="107"/>
                    <a:pt x="0" y="107"/>
                    <a:pt x="0" y="107"/>
                  </a:cubicBezTo>
                  <a:cubicBezTo>
                    <a:pt x="0" y="115"/>
                    <a:pt x="5" y="122"/>
                    <a:pt x="12" y="122"/>
                  </a:cubicBezTo>
                  <a:cubicBezTo>
                    <a:pt x="25" y="122"/>
                    <a:pt x="25" y="122"/>
                    <a:pt x="25" y="122"/>
                  </a:cubicBezTo>
                  <a:cubicBezTo>
                    <a:pt x="25" y="126"/>
                    <a:pt x="25" y="126"/>
                    <a:pt x="25" y="126"/>
                  </a:cubicBezTo>
                  <a:cubicBezTo>
                    <a:pt x="25" y="128"/>
                    <a:pt x="27" y="130"/>
                    <a:pt x="29" y="130"/>
                  </a:cubicBezTo>
                  <a:cubicBezTo>
                    <a:pt x="32" y="130"/>
                    <a:pt x="33" y="128"/>
                    <a:pt x="33" y="126"/>
                  </a:cubicBezTo>
                  <a:cubicBezTo>
                    <a:pt x="33" y="122"/>
                    <a:pt x="33" y="122"/>
                    <a:pt x="33" y="122"/>
                  </a:cubicBezTo>
                  <a:cubicBezTo>
                    <a:pt x="158" y="122"/>
                    <a:pt x="158" y="122"/>
                    <a:pt x="158" y="122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28"/>
                    <a:pt x="160" y="130"/>
                    <a:pt x="162" y="130"/>
                  </a:cubicBezTo>
                  <a:cubicBezTo>
                    <a:pt x="164" y="130"/>
                    <a:pt x="166" y="128"/>
                    <a:pt x="166" y="126"/>
                  </a:cubicBezTo>
                  <a:cubicBezTo>
                    <a:pt x="166" y="122"/>
                    <a:pt x="166" y="122"/>
                    <a:pt x="166" y="122"/>
                  </a:cubicBezTo>
                  <a:cubicBezTo>
                    <a:pt x="179" y="122"/>
                    <a:pt x="179" y="122"/>
                    <a:pt x="179" y="122"/>
                  </a:cubicBezTo>
                  <a:cubicBezTo>
                    <a:pt x="186" y="122"/>
                    <a:pt x="192" y="115"/>
                    <a:pt x="192" y="107"/>
                  </a:cubicBezTo>
                  <a:cubicBezTo>
                    <a:pt x="192" y="0"/>
                    <a:pt x="192" y="0"/>
                    <a:pt x="192" y="0"/>
                  </a:cubicBezTo>
                  <a:lnTo>
                    <a:pt x="0" y="0"/>
                  </a:lnTo>
                  <a:close/>
                  <a:moveTo>
                    <a:pt x="153" y="73"/>
                  </a:moveTo>
                  <a:cubicBezTo>
                    <a:pt x="153" y="82"/>
                    <a:pt x="147" y="89"/>
                    <a:pt x="139" y="89"/>
                  </a:cubicBezTo>
                  <a:cubicBezTo>
                    <a:pt x="52" y="89"/>
                    <a:pt x="52" y="89"/>
                    <a:pt x="52" y="89"/>
                  </a:cubicBezTo>
                  <a:cubicBezTo>
                    <a:pt x="44" y="89"/>
                    <a:pt x="38" y="82"/>
                    <a:pt x="38" y="73"/>
                  </a:cubicBezTo>
                  <a:cubicBezTo>
                    <a:pt x="38" y="44"/>
                    <a:pt x="38" y="44"/>
                    <a:pt x="38" y="44"/>
                  </a:cubicBezTo>
                  <a:cubicBezTo>
                    <a:pt x="38" y="35"/>
                    <a:pt x="44" y="28"/>
                    <a:pt x="52" y="28"/>
                  </a:cubicBezTo>
                  <a:cubicBezTo>
                    <a:pt x="139" y="28"/>
                    <a:pt x="139" y="28"/>
                    <a:pt x="139" y="28"/>
                  </a:cubicBezTo>
                  <a:cubicBezTo>
                    <a:pt x="147" y="28"/>
                    <a:pt x="153" y="35"/>
                    <a:pt x="153" y="44"/>
                  </a:cubicBezTo>
                  <a:lnTo>
                    <a:pt x="153" y="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262526"/>
                </a:solidFill>
                <a:effectLst/>
                <a:uLnTx/>
                <a:uFillTx/>
                <a:latin typeface="Roboto light"/>
                <a:ea typeface="+mn-ea"/>
                <a:cs typeface="+mn-cs"/>
              </a:endParaRPr>
            </a:p>
          </p:txBody>
        </p:sp>
        <p:sp>
          <p:nvSpPr>
            <p:cNvPr id="33" name="Freeform 33"/>
            <p:cNvSpPr>
              <a:spLocks noEditPoints="1"/>
            </p:cNvSpPr>
            <p:nvPr/>
          </p:nvSpPr>
          <p:spPr bwMode="auto">
            <a:xfrm>
              <a:off x="6384" y="422"/>
              <a:ext cx="356" cy="78"/>
            </a:xfrm>
            <a:custGeom>
              <a:avLst/>
              <a:gdLst>
                <a:gd name="T0" fmla="*/ 192 w 192"/>
                <a:gd name="T1" fmla="*/ 42 h 42"/>
                <a:gd name="T2" fmla="*/ 192 w 192"/>
                <a:gd name="T3" fmla="*/ 15 h 42"/>
                <a:gd name="T4" fmla="*/ 179 w 192"/>
                <a:gd name="T5" fmla="*/ 0 h 42"/>
                <a:gd name="T6" fmla="*/ 12 w 192"/>
                <a:gd name="T7" fmla="*/ 0 h 42"/>
                <a:gd name="T8" fmla="*/ 0 w 192"/>
                <a:gd name="T9" fmla="*/ 15 h 42"/>
                <a:gd name="T10" fmla="*/ 0 w 192"/>
                <a:gd name="T11" fmla="*/ 42 h 42"/>
                <a:gd name="T12" fmla="*/ 192 w 192"/>
                <a:gd name="T13" fmla="*/ 42 h 42"/>
                <a:gd name="T14" fmla="*/ 103 w 192"/>
                <a:gd name="T15" fmla="*/ 21 h 42"/>
                <a:gd name="T16" fmla="*/ 111 w 192"/>
                <a:gd name="T17" fmla="*/ 21 h 42"/>
                <a:gd name="T18" fmla="*/ 117 w 192"/>
                <a:gd name="T19" fmla="*/ 27 h 42"/>
                <a:gd name="T20" fmla="*/ 111 w 192"/>
                <a:gd name="T21" fmla="*/ 33 h 42"/>
                <a:gd name="T22" fmla="*/ 103 w 192"/>
                <a:gd name="T23" fmla="*/ 33 h 42"/>
                <a:gd name="T24" fmla="*/ 97 w 192"/>
                <a:gd name="T25" fmla="*/ 27 h 42"/>
                <a:gd name="T26" fmla="*/ 103 w 192"/>
                <a:gd name="T27" fmla="*/ 21 h 42"/>
                <a:gd name="T28" fmla="*/ 75 w 192"/>
                <a:gd name="T29" fmla="*/ 21 h 42"/>
                <a:gd name="T30" fmla="*/ 84 w 192"/>
                <a:gd name="T31" fmla="*/ 21 h 42"/>
                <a:gd name="T32" fmla="*/ 89 w 192"/>
                <a:gd name="T33" fmla="*/ 27 h 42"/>
                <a:gd name="T34" fmla="*/ 84 w 192"/>
                <a:gd name="T35" fmla="*/ 33 h 42"/>
                <a:gd name="T36" fmla="*/ 75 w 192"/>
                <a:gd name="T37" fmla="*/ 33 h 42"/>
                <a:gd name="T38" fmla="*/ 69 w 192"/>
                <a:gd name="T39" fmla="*/ 27 h 42"/>
                <a:gd name="T40" fmla="*/ 75 w 192"/>
                <a:gd name="T41" fmla="*/ 21 h 42"/>
                <a:gd name="T42" fmla="*/ 48 w 192"/>
                <a:gd name="T43" fmla="*/ 21 h 42"/>
                <a:gd name="T44" fmla="*/ 56 w 192"/>
                <a:gd name="T45" fmla="*/ 21 h 42"/>
                <a:gd name="T46" fmla="*/ 62 w 192"/>
                <a:gd name="T47" fmla="*/ 27 h 42"/>
                <a:gd name="T48" fmla="*/ 56 w 192"/>
                <a:gd name="T49" fmla="*/ 33 h 42"/>
                <a:gd name="T50" fmla="*/ 48 w 192"/>
                <a:gd name="T51" fmla="*/ 33 h 42"/>
                <a:gd name="T52" fmla="*/ 42 w 192"/>
                <a:gd name="T53" fmla="*/ 27 h 42"/>
                <a:gd name="T54" fmla="*/ 48 w 192"/>
                <a:gd name="T55" fmla="*/ 21 h 42"/>
                <a:gd name="T56" fmla="*/ 21 w 192"/>
                <a:gd name="T57" fmla="*/ 21 h 42"/>
                <a:gd name="T58" fmla="*/ 29 w 192"/>
                <a:gd name="T59" fmla="*/ 21 h 42"/>
                <a:gd name="T60" fmla="*/ 35 w 192"/>
                <a:gd name="T61" fmla="*/ 27 h 42"/>
                <a:gd name="T62" fmla="*/ 29 w 192"/>
                <a:gd name="T63" fmla="*/ 33 h 42"/>
                <a:gd name="T64" fmla="*/ 21 w 192"/>
                <a:gd name="T65" fmla="*/ 33 h 42"/>
                <a:gd name="T66" fmla="*/ 15 w 192"/>
                <a:gd name="T67" fmla="*/ 27 h 42"/>
                <a:gd name="T68" fmla="*/ 21 w 192"/>
                <a:gd name="T69" fmla="*/ 2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92" h="42">
                  <a:moveTo>
                    <a:pt x="192" y="42"/>
                  </a:moveTo>
                  <a:cubicBezTo>
                    <a:pt x="192" y="15"/>
                    <a:pt x="192" y="15"/>
                    <a:pt x="192" y="15"/>
                  </a:cubicBezTo>
                  <a:cubicBezTo>
                    <a:pt x="192" y="7"/>
                    <a:pt x="186" y="0"/>
                    <a:pt x="179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7"/>
                    <a:pt x="0" y="15"/>
                  </a:cubicBezTo>
                  <a:cubicBezTo>
                    <a:pt x="0" y="42"/>
                    <a:pt x="0" y="42"/>
                    <a:pt x="0" y="42"/>
                  </a:cubicBezTo>
                  <a:lnTo>
                    <a:pt x="192" y="42"/>
                  </a:lnTo>
                  <a:close/>
                  <a:moveTo>
                    <a:pt x="103" y="21"/>
                  </a:moveTo>
                  <a:cubicBezTo>
                    <a:pt x="111" y="21"/>
                    <a:pt x="111" y="21"/>
                    <a:pt x="111" y="21"/>
                  </a:cubicBezTo>
                  <a:cubicBezTo>
                    <a:pt x="114" y="21"/>
                    <a:pt x="117" y="24"/>
                    <a:pt x="117" y="27"/>
                  </a:cubicBezTo>
                  <a:cubicBezTo>
                    <a:pt x="117" y="30"/>
                    <a:pt x="114" y="33"/>
                    <a:pt x="111" y="33"/>
                  </a:cubicBezTo>
                  <a:cubicBezTo>
                    <a:pt x="103" y="33"/>
                    <a:pt x="103" y="33"/>
                    <a:pt x="103" y="33"/>
                  </a:cubicBezTo>
                  <a:cubicBezTo>
                    <a:pt x="99" y="33"/>
                    <a:pt x="97" y="30"/>
                    <a:pt x="97" y="27"/>
                  </a:cubicBezTo>
                  <a:cubicBezTo>
                    <a:pt x="97" y="24"/>
                    <a:pt x="99" y="21"/>
                    <a:pt x="103" y="21"/>
                  </a:cubicBezTo>
                  <a:close/>
                  <a:moveTo>
                    <a:pt x="75" y="21"/>
                  </a:moveTo>
                  <a:cubicBezTo>
                    <a:pt x="84" y="21"/>
                    <a:pt x="84" y="21"/>
                    <a:pt x="84" y="21"/>
                  </a:cubicBezTo>
                  <a:cubicBezTo>
                    <a:pt x="87" y="21"/>
                    <a:pt x="89" y="24"/>
                    <a:pt x="89" y="27"/>
                  </a:cubicBezTo>
                  <a:cubicBezTo>
                    <a:pt x="89" y="30"/>
                    <a:pt x="87" y="33"/>
                    <a:pt x="84" y="33"/>
                  </a:cubicBezTo>
                  <a:cubicBezTo>
                    <a:pt x="75" y="33"/>
                    <a:pt x="75" y="33"/>
                    <a:pt x="75" y="33"/>
                  </a:cubicBezTo>
                  <a:cubicBezTo>
                    <a:pt x="72" y="33"/>
                    <a:pt x="69" y="30"/>
                    <a:pt x="69" y="27"/>
                  </a:cubicBezTo>
                  <a:cubicBezTo>
                    <a:pt x="69" y="24"/>
                    <a:pt x="72" y="21"/>
                    <a:pt x="75" y="21"/>
                  </a:cubicBezTo>
                  <a:close/>
                  <a:moveTo>
                    <a:pt x="48" y="21"/>
                  </a:moveTo>
                  <a:cubicBezTo>
                    <a:pt x="56" y="21"/>
                    <a:pt x="56" y="21"/>
                    <a:pt x="56" y="21"/>
                  </a:cubicBezTo>
                  <a:cubicBezTo>
                    <a:pt x="60" y="21"/>
                    <a:pt x="62" y="24"/>
                    <a:pt x="62" y="27"/>
                  </a:cubicBezTo>
                  <a:cubicBezTo>
                    <a:pt x="62" y="30"/>
                    <a:pt x="60" y="33"/>
                    <a:pt x="56" y="33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5" y="33"/>
                    <a:pt x="42" y="30"/>
                    <a:pt x="42" y="27"/>
                  </a:cubicBezTo>
                  <a:cubicBezTo>
                    <a:pt x="42" y="24"/>
                    <a:pt x="45" y="21"/>
                    <a:pt x="48" y="21"/>
                  </a:cubicBezTo>
                  <a:close/>
                  <a:moveTo>
                    <a:pt x="21" y="21"/>
                  </a:moveTo>
                  <a:cubicBezTo>
                    <a:pt x="29" y="21"/>
                    <a:pt x="29" y="21"/>
                    <a:pt x="29" y="21"/>
                  </a:cubicBezTo>
                  <a:cubicBezTo>
                    <a:pt x="32" y="21"/>
                    <a:pt x="35" y="24"/>
                    <a:pt x="35" y="27"/>
                  </a:cubicBezTo>
                  <a:cubicBezTo>
                    <a:pt x="35" y="30"/>
                    <a:pt x="32" y="33"/>
                    <a:pt x="29" y="33"/>
                  </a:cubicBezTo>
                  <a:cubicBezTo>
                    <a:pt x="21" y="33"/>
                    <a:pt x="21" y="33"/>
                    <a:pt x="21" y="33"/>
                  </a:cubicBezTo>
                  <a:cubicBezTo>
                    <a:pt x="17" y="33"/>
                    <a:pt x="15" y="30"/>
                    <a:pt x="15" y="27"/>
                  </a:cubicBezTo>
                  <a:cubicBezTo>
                    <a:pt x="15" y="24"/>
                    <a:pt x="17" y="21"/>
                    <a:pt x="21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262526"/>
                </a:solidFill>
                <a:effectLst/>
                <a:uLnTx/>
                <a:uFillTx/>
                <a:latin typeface="Roboto light"/>
                <a:ea typeface="+mn-ea"/>
                <a:cs typeface="+mn-cs"/>
              </a:endParaRPr>
            </a:p>
          </p:txBody>
        </p:sp>
        <p:sp>
          <p:nvSpPr>
            <p:cNvPr id="34" name="Freeform 34"/>
            <p:cNvSpPr/>
            <p:nvPr/>
          </p:nvSpPr>
          <p:spPr bwMode="auto">
            <a:xfrm>
              <a:off x="7160" y="630"/>
              <a:ext cx="356" cy="95"/>
            </a:xfrm>
            <a:custGeom>
              <a:avLst/>
              <a:gdLst>
                <a:gd name="T0" fmla="*/ 188 w 192"/>
                <a:gd name="T1" fmla="*/ 0 h 51"/>
                <a:gd name="T2" fmla="*/ 172 w 192"/>
                <a:gd name="T3" fmla="*/ 0 h 51"/>
                <a:gd name="T4" fmla="*/ 20 w 192"/>
                <a:gd name="T5" fmla="*/ 0 h 51"/>
                <a:gd name="T6" fmla="*/ 4 w 192"/>
                <a:gd name="T7" fmla="*/ 0 h 51"/>
                <a:gd name="T8" fmla="*/ 0 w 192"/>
                <a:gd name="T9" fmla="*/ 4 h 51"/>
                <a:gd name="T10" fmla="*/ 4 w 192"/>
                <a:gd name="T11" fmla="*/ 8 h 51"/>
                <a:gd name="T12" fmla="*/ 17 w 192"/>
                <a:gd name="T13" fmla="*/ 8 h 51"/>
                <a:gd name="T14" fmla="*/ 96 w 192"/>
                <a:gd name="T15" fmla="*/ 51 h 51"/>
                <a:gd name="T16" fmla="*/ 175 w 192"/>
                <a:gd name="T17" fmla="*/ 8 h 51"/>
                <a:gd name="T18" fmla="*/ 188 w 192"/>
                <a:gd name="T19" fmla="*/ 8 h 51"/>
                <a:gd name="T20" fmla="*/ 192 w 192"/>
                <a:gd name="T21" fmla="*/ 4 h 51"/>
                <a:gd name="T22" fmla="*/ 188 w 192"/>
                <a:gd name="T23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2" h="51">
                  <a:moveTo>
                    <a:pt x="188" y="0"/>
                  </a:moveTo>
                  <a:cubicBezTo>
                    <a:pt x="172" y="0"/>
                    <a:pt x="172" y="0"/>
                    <a:pt x="172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2" y="8"/>
                    <a:pt x="4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25" y="33"/>
                    <a:pt x="58" y="51"/>
                    <a:pt x="96" y="51"/>
                  </a:cubicBezTo>
                  <a:cubicBezTo>
                    <a:pt x="134" y="51"/>
                    <a:pt x="167" y="33"/>
                    <a:pt x="175" y="8"/>
                  </a:cubicBezTo>
                  <a:cubicBezTo>
                    <a:pt x="188" y="8"/>
                    <a:pt x="188" y="8"/>
                    <a:pt x="188" y="8"/>
                  </a:cubicBezTo>
                  <a:cubicBezTo>
                    <a:pt x="190" y="8"/>
                    <a:pt x="192" y="6"/>
                    <a:pt x="192" y="4"/>
                  </a:cubicBezTo>
                  <a:cubicBezTo>
                    <a:pt x="192" y="2"/>
                    <a:pt x="190" y="0"/>
                    <a:pt x="18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262526"/>
                </a:solidFill>
                <a:effectLst/>
                <a:uLnTx/>
                <a:uFillTx/>
                <a:latin typeface="Roboto light"/>
                <a:ea typeface="+mn-ea"/>
                <a:cs typeface="+mn-cs"/>
              </a:endParaRPr>
            </a:p>
          </p:txBody>
        </p:sp>
        <p:sp>
          <p:nvSpPr>
            <p:cNvPr id="35" name="Freeform 35"/>
            <p:cNvSpPr/>
            <p:nvPr/>
          </p:nvSpPr>
          <p:spPr bwMode="auto">
            <a:xfrm>
              <a:off x="7396" y="511"/>
              <a:ext cx="14" cy="89"/>
            </a:xfrm>
            <a:custGeom>
              <a:avLst/>
              <a:gdLst>
                <a:gd name="T0" fmla="*/ 4 w 8"/>
                <a:gd name="T1" fmla="*/ 48 h 48"/>
                <a:gd name="T2" fmla="*/ 8 w 8"/>
                <a:gd name="T3" fmla="*/ 44 h 48"/>
                <a:gd name="T4" fmla="*/ 8 w 8"/>
                <a:gd name="T5" fmla="*/ 4 h 48"/>
                <a:gd name="T6" fmla="*/ 4 w 8"/>
                <a:gd name="T7" fmla="*/ 0 h 48"/>
                <a:gd name="T8" fmla="*/ 0 w 8"/>
                <a:gd name="T9" fmla="*/ 4 h 48"/>
                <a:gd name="T10" fmla="*/ 0 w 8"/>
                <a:gd name="T11" fmla="*/ 44 h 48"/>
                <a:gd name="T12" fmla="*/ 4 w 8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8">
                  <a:moveTo>
                    <a:pt x="4" y="48"/>
                  </a:moveTo>
                  <a:cubicBezTo>
                    <a:pt x="6" y="48"/>
                    <a:pt x="8" y="46"/>
                    <a:pt x="8" y="4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2"/>
                    <a:pt x="6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6"/>
                    <a:pt x="2" y="48"/>
                    <a:pt x="4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262526"/>
                </a:solidFill>
                <a:effectLst/>
                <a:uLnTx/>
                <a:uFillTx/>
                <a:latin typeface="Roboto light"/>
                <a:ea typeface="+mn-ea"/>
                <a:cs typeface="+mn-cs"/>
              </a:endParaRPr>
            </a:p>
          </p:txBody>
        </p:sp>
        <p:sp>
          <p:nvSpPr>
            <p:cNvPr id="36" name="Freeform 36"/>
            <p:cNvSpPr/>
            <p:nvPr/>
          </p:nvSpPr>
          <p:spPr bwMode="auto">
            <a:xfrm>
              <a:off x="7331" y="476"/>
              <a:ext cx="15" cy="124"/>
            </a:xfrm>
            <a:custGeom>
              <a:avLst/>
              <a:gdLst>
                <a:gd name="T0" fmla="*/ 4 w 8"/>
                <a:gd name="T1" fmla="*/ 67 h 67"/>
                <a:gd name="T2" fmla="*/ 8 w 8"/>
                <a:gd name="T3" fmla="*/ 63 h 67"/>
                <a:gd name="T4" fmla="*/ 8 w 8"/>
                <a:gd name="T5" fmla="*/ 4 h 67"/>
                <a:gd name="T6" fmla="*/ 4 w 8"/>
                <a:gd name="T7" fmla="*/ 0 h 67"/>
                <a:gd name="T8" fmla="*/ 0 w 8"/>
                <a:gd name="T9" fmla="*/ 4 h 67"/>
                <a:gd name="T10" fmla="*/ 0 w 8"/>
                <a:gd name="T11" fmla="*/ 63 h 67"/>
                <a:gd name="T12" fmla="*/ 4 w 8"/>
                <a:gd name="T13" fmla="*/ 6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67">
                  <a:moveTo>
                    <a:pt x="4" y="67"/>
                  </a:moveTo>
                  <a:cubicBezTo>
                    <a:pt x="6" y="67"/>
                    <a:pt x="8" y="65"/>
                    <a:pt x="8" y="63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1"/>
                    <a:pt x="6" y="0"/>
                    <a:pt x="4" y="0"/>
                  </a:cubicBezTo>
                  <a:cubicBezTo>
                    <a:pt x="2" y="0"/>
                    <a:pt x="0" y="1"/>
                    <a:pt x="0" y="4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5"/>
                    <a:pt x="2" y="67"/>
                    <a:pt x="4" y="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262526"/>
                </a:solidFill>
                <a:effectLst/>
                <a:uLnTx/>
                <a:uFillTx/>
                <a:latin typeface="Roboto light"/>
                <a:ea typeface="+mn-ea"/>
                <a:cs typeface="+mn-cs"/>
              </a:endParaRPr>
            </a:p>
          </p:txBody>
        </p:sp>
        <p:sp>
          <p:nvSpPr>
            <p:cNvPr id="37" name="Freeform 37"/>
            <p:cNvSpPr/>
            <p:nvPr/>
          </p:nvSpPr>
          <p:spPr bwMode="auto">
            <a:xfrm>
              <a:off x="7266" y="511"/>
              <a:ext cx="15" cy="89"/>
            </a:xfrm>
            <a:custGeom>
              <a:avLst/>
              <a:gdLst>
                <a:gd name="T0" fmla="*/ 4 w 8"/>
                <a:gd name="T1" fmla="*/ 48 h 48"/>
                <a:gd name="T2" fmla="*/ 8 w 8"/>
                <a:gd name="T3" fmla="*/ 44 h 48"/>
                <a:gd name="T4" fmla="*/ 8 w 8"/>
                <a:gd name="T5" fmla="*/ 4 h 48"/>
                <a:gd name="T6" fmla="*/ 4 w 8"/>
                <a:gd name="T7" fmla="*/ 0 h 48"/>
                <a:gd name="T8" fmla="*/ 0 w 8"/>
                <a:gd name="T9" fmla="*/ 4 h 48"/>
                <a:gd name="T10" fmla="*/ 0 w 8"/>
                <a:gd name="T11" fmla="*/ 44 h 48"/>
                <a:gd name="T12" fmla="*/ 4 w 8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8">
                  <a:moveTo>
                    <a:pt x="4" y="48"/>
                  </a:moveTo>
                  <a:cubicBezTo>
                    <a:pt x="6" y="48"/>
                    <a:pt x="8" y="46"/>
                    <a:pt x="8" y="4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2"/>
                    <a:pt x="6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6"/>
                    <a:pt x="2" y="48"/>
                    <a:pt x="4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262526"/>
                </a:solidFill>
                <a:effectLst/>
                <a:uLnTx/>
                <a:uFillTx/>
                <a:latin typeface="Roboto light"/>
                <a:ea typeface="+mn-ea"/>
                <a:cs typeface="+mn-cs"/>
              </a:endParaRPr>
            </a:p>
          </p:txBody>
        </p:sp>
        <p:sp>
          <p:nvSpPr>
            <p:cNvPr id="38" name="Freeform 38"/>
            <p:cNvSpPr>
              <a:spLocks noEditPoints="1"/>
            </p:cNvSpPr>
            <p:nvPr/>
          </p:nvSpPr>
          <p:spPr bwMode="auto">
            <a:xfrm>
              <a:off x="247" y="1207"/>
              <a:ext cx="186" cy="122"/>
            </a:xfrm>
            <a:custGeom>
              <a:avLst/>
              <a:gdLst>
                <a:gd name="T0" fmla="*/ 84 w 100"/>
                <a:gd name="T1" fmla="*/ 0 h 66"/>
                <a:gd name="T2" fmla="*/ 16 w 100"/>
                <a:gd name="T3" fmla="*/ 0 h 66"/>
                <a:gd name="T4" fmla="*/ 0 w 100"/>
                <a:gd name="T5" fmla="*/ 16 h 66"/>
                <a:gd name="T6" fmla="*/ 0 w 100"/>
                <a:gd name="T7" fmla="*/ 66 h 66"/>
                <a:gd name="T8" fmla="*/ 100 w 100"/>
                <a:gd name="T9" fmla="*/ 66 h 66"/>
                <a:gd name="T10" fmla="*/ 100 w 100"/>
                <a:gd name="T11" fmla="*/ 16 h 66"/>
                <a:gd name="T12" fmla="*/ 84 w 100"/>
                <a:gd name="T13" fmla="*/ 0 h 66"/>
                <a:gd name="T14" fmla="*/ 88 w 100"/>
                <a:gd name="T15" fmla="*/ 48 h 66"/>
                <a:gd name="T16" fmla="*/ 84 w 100"/>
                <a:gd name="T17" fmla="*/ 52 h 66"/>
                <a:gd name="T18" fmla="*/ 80 w 100"/>
                <a:gd name="T19" fmla="*/ 48 h 66"/>
                <a:gd name="T20" fmla="*/ 80 w 100"/>
                <a:gd name="T21" fmla="*/ 25 h 66"/>
                <a:gd name="T22" fmla="*/ 84 w 100"/>
                <a:gd name="T23" fmla="*/ 21 h 66"/>
                <a:gd name="T24" fmla="*/ 88 w 100"/>
                <a:gd name="T25" fmla="*/ 25 h 66"/>
                <a:gd name="T26" fmla="*/ 88 w 100"/>
                <a:gd name="T27" fmla="*/ 4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0" h="66">
                  <a:moveTo>
                    <a:pt x="84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100" y="66"/>
                    <a:pt x="100" y="66"/>
                    <a:pt x="100" y="66"/>
                  </a:cubicBezTo>
                  <a:cubicBezTo>
                    <a:pt x="100" y="16"/>
                    <a:pt x="100" y="16"/>
                    <a:pt x="100" y="16"/>
                  </a:cubicBezTo>
                  <a:cubicBezTo>
                    <a:pt x="100" y="7"/>
                    <a:pt x="93" y="0"/>
                    <a:pt x="84" y="0"/>
                  </a:cubicBezTo>
                  <a:close/>
                  <a:moveTo>
                    <a:pt x="88" y="48"/>
                  </a:moveTo>
                  <a:cubicBezTo>
                    <a:pt x="88" y="50"/>
                    <a:pt x="86" y="52"/>
                    <a:pt x="84" y="52"/>
                  </a:cubicBezTo>
                  <a:cubicBezTo>
                    <a:pt x="82" y="52"/>
                    <a:pt x="80" y="50"/>
                    <a:pt x="80" y="48"/>
                  </a:cubicBezTo>
                  <a:cubicBezTo>
                    <a:pt x="80" y="25"/>
                    <a:pt x="80" y="25"/>
                    <a:pt x="80" y="25"/>
                  </a:cubicBezTo>
                  <a:cubicBezTo>
                    <a:pt x="80" y="23"/>
                    <a:pt x="82" y="21"/>
                    <a:pt x="84" y="21"/>
                  </a:cubicBezTo>
                  <a:cubicBezTo>
                    <a:pt x="86" y="21"/>
                    <a:pt x="88" y="23"/>
                    <a:pt x="88" y="25"/>
                  </a:cubicBezTo>
                  <a:lnTo>
                    <a:pt x="88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262526"/>
                </a:solidFill>
                <a:effectLst/>
                <a:uLnTx/>
                <a:uFillTx/>
                <a:latin typeface="Roboto light"/>
                <a:ea typeface="+mn-ea"/>
                <a:cs typeface="+mn-cs"/>
              </a:endParaRPr>
            </a:p>
          </p:txBody>
        </p:sp>
        <p:sp>
          <p:nvSpPr>
            <p:cNvPr id="39" name="Freeform 39"/>
            <p:cNvSpPr>
              <a:spLocks noEditPoints="1"/>
            </p:cNvSpPr>
            <p:nvPr/>
          </p:nvSpPr>
          <p:spPr bwMode="auto">
            <a:xfrm>
              <a:off x="247" y="1344"/>
              <a:ext cx="186" cy="219"/>
            </a:xfrm>
            <a:custGeom>
              <a:avLst/>
              <a:gdLst>
                <a:gd name="T0" fmla="*/ 0 w 100"/>
                <a:gd name="T1" fmla="*/ 0 h 118"/>
                <a:gd name="T2" fmla="*/ 0 w 100"/>
                <a:gd name="T3" fmla="*/ 90 h 118"/>
                <a:gd name="T4" fmla="*/ 16 w 100"/>
                <a:gd name="T5" fmla="*/ 105 h 118"/>
                <a:gd name="T6" fmla="*/ 17 w 100"/>
                <a:gd name="T7" fmla="*/ 105 h 118"/>
                <a:gd name="T8" fmla="*/ 17 w 100"/>
                <a:gd name="T9" fmla="*/ 114 h 118"/>
                <a:gd name="T10" fmla="*/ 21 w 100"/>
                <a:gd name="T11" fmla="*/ 118 h 118"/>
                <a:gd name="T12" fmla="*/ 25 w 100"/>
                <a:gd name="T13" fmla="*/ 114 h 118"/>
                <a:gd name="T14" fmla="*/ 25 w 100"/>
                <a:gd name="T15" fmla="*/ 105 h 118"/>
                <a:gd name="T16" fmla="*/ 75 w 100"/>
                <a:gd name="T17" fmla="*/ 105 h 118"/>
                <a:gd name="T18" fmla="*/ 75 w 100"/>
                <a:gd name="T19" fmla="*/ 114 h 118"/>
                <a:gd name="T20" fmla="*/ 79 w 100"/>
                <a:gd name="T21" fmla="*/ 118 h 118"/>
                <a:gd name="T22" fmla="*/ 83 w 100"/>
                <a:gd name="T23" fmla="*/ 114 h 118"/>
                <a:gd name="T24" fmla="*/ 83 w 100"/>
                <a:gd name="T25" fmla="*/ 105 h 118"/>
                <a:gd name="T26" fmla="*/ 84 w 100"/>
                <a:gd name="T27" fmla="*/ 105 h 118"/>
                <a:gd name="T28" fmla="*/ 100 w 100"/>
                <a:gd name="T29" fmla="*/ 90 h 118"/>
                <a:gd name="T30" fmla="*/ 100 w 100"/>
                <a:gd name="T31" fmla="*/ 0 h 118"/>
                <a:gd name="T32" fmla="*/ 0 w 100"/>
                <a:gd name="T33" fmla="*/ 0 h 118"/>
                <a:gd name="T34" fmla="*/ 88 w 100"/>
                <a:gd name="T35" fmla="*/ 39 h 118"/>
                <a:gd name="T36" fmla="*/ 84 w 100"/>
                <a:gd name="T37" fmla="*/ 44 h 118"/>
                <a:gd name="T38" fmla="*/ 80 w 100"/>
                <a:gd name="T39" fmla="*/ 39 h 118"/>
                <a:gd name="T40" fmla="*/ 80 w 100"/>
                <a:gd name="T41" fmla="*/ 17 h 118"/>
                <a:gd name="T42" fmla="*/ 84 w 100"/>
                <a:gd name="T43" fmla="*/ 13 h 118"/>
                <a:gd name="T44" fmla="*/ 88 w 100"/>
                <a:gd name="T45" fmla="*/ 17 h 118"/>
                <a:gd name="T46" fmla="*/ 88 w 100"/>
                <a:gd name="T47" fmla="*/ 39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00" h="118">
                  <a:moveTo>
                    <a:pt x="0" y="0"/>
                  </a:moveTo>
                  <a:cubicBezTo>
                    <a:pt x="0" y="90"/>
                    <a:pt x="0" y="90"/>
                    <a:pt x="0" y="90"/>
                  </a:cubicBezTo>
                  <a:cubicBezTo>
                    <a:pt x="0" y="98"/>
                    <a:pt x="7" y="105"/>
                    <a:pt x="16" y="105"/>
                  </a:cubicBezTo>
                  <a:cubicBezTo>
                    <a:pt x="17" y="105"/>
                    <a:pt x="17" y="105"/>
                    <a:pt x="17" y="105"/>
                  </a:cubicBezTo>
                  <a:cubicBezTo>
                    <a:pt x="17" y="114"/>
                    <a:pt x="17" y="114"/>
                    <a:pt x="17" y="114"/>
                  </a:cubicBezTo>
                  <a:cubicBezTo>
                    <a:pt x="17" y="116"/>
                    <a:pt x="18" y="118"/>
                    <a:pt x="21" y="118"/>
                  </a:cubicBezTo>
                  <a:cubicBezTo>
                    <a:pt x="23" y="118"/>
                    <a:pt x="25" y="116"/>
                    <a:pt x="25" y="114"/>
                  </a:cubicBezTo>
                  <a:cubicBezTo>
                    <a:pt x="25" y="105"/>
                    <a:pt x="25" y="105"/>
                    <a:pt x="25" y="105"/>
                  </a:cubicBezTo>
                  <a:cubicBezTo>
                    <a:pt x="75" y="105"/>
                    <a:pt x="75" y="105"/>
                    <a:pt x="75" y="105"/>
                  </a:cubicBezTo>
                  <a:cubicBezTo>
                    <a:pt x="75" y="114"/>
                    <a:pt x="75" y="114"/>
                    <a:pt x="75" y="114"/>
                  </a:cubicBezTo>
                  <a:cubicBezTo>
                    <a:pt x="75" y="116"/>
                    <a:pt x="77" y="118"/>
                    <a:pt x="79" y="118"/>
                  </a:cubicBezTo>
                  <a:cubicBezTo>
                    <a:pt x="81" y="118"/>
                    <a:pt x="83" y="116"/>
                    <a:pt x="83" y="114"/>
                  </a:cubicBezTo>
                  <a:cubicBezTo>
                    <a:pt x="83" y="105"/>
                    <a:pt x="83" y="105"/>
                    <a:pt x="83" y="105"/>
                  </a:cubicBezTo>
                  <a:cubicBezTo>
                    <a:pt x="84" y="105"/>
                    <a:pt x="84" y="105"/>
                    <a:pt x="84" y="105"/>
                  </a:cubicBezTo>
                  <a:cubicBezTo>
                    <a:pt x="93" y="105"/>
                    <a:pt x="100" y="98"/>
                    <a:pt x="100" y="90"/>
                  </a:cubicBezTo>
                  <a:cubicBezTo>
                    <a:pt x="100" y="0"/>
                    <a:pt x="100" y="0"/>
                    <a:pt x="100" y="0"/>
                  </a:cubicBezTo>
                  <a:lnTo>
                    <a:pt x="0" y="0"/>
                  </a:lnTo>
                  <a:close/>
                  <a:moveTo>
                    <a:pt x="88" y="39"/>
                  </a:moveTo>
                  <a:cubicBezTo>
                    <a:pt x="88" y="42"/>
                    <a:pt x="86" y="44"/>
                    <a:pt x="84" y="44"/>
                  </a:cubicBezTo>
                  <a:cubicBezTo>
                    <a:pt x="82" y="44"/>
                    <a:pt x="80" y="42"/>
                    <a:pt x="80" y="39"/>
                  </a:cubicBezTo>
                  <a:cubicBezTo>
                    <a:pt x="80" y="17"/>
                    <a:pt x="80" y="17"/>
                    <a:pt x="80" y="17"/>
                  </a:cubicBezTo>
                  <a:cubicBezTo>
                    <a:pt x="80" y="15"/>
                    <a:pt x="82" y="13"/>
                    <a:pt x="84" y="13"/>
                  </a:cubicBezTo>
                  <a:cubicBezTo>
                    <a:pt x="86" y="13"/>
                    <a:pt x="88" y="15"/>
                    <a:pt x="88" y="17"/>
                  </a:cubicBezTo>
                  <a:lnTo>
                    <a:pt x="88" y="3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262526"/>
                </a:solidFill>
                <a:effectLst/>
                <a:uLnTx/>
                <a:uFillTx/>
                <a:latin typeface="Roboto light"/>
                <a:ea typeface="+mn-ea"/>
                <a:cs typeface="+mn-cs"/>
              </a:endParaRPr>
            </a:p>
          </p:txBody>
        </p:sp>
        <p:sp>
          <p:nvSpPr>
            <p:cNvPr id="40" name="Freeform 40"/>
            <p:cNvSpPr/>
            <p:nvPr/>
          </p:nvSpPr>
          <p:spPr bwMode="auto">
            <a:xfrm>
              <a:off x="4908" y="422"/>
              <a:ext cx="180" cy="163"/>
            </a:xfrm>
            <a:custGeom>
              <a:avLst/>
              <a:gdLst>
                <a:gd name="T0" fmla="*/ 32 w 97"/>
                <a:gd name="T1" fmla="*/ 57 h 88"/>
                <a:gd name="T2" fmla="*/ 4 w 97"/>
                <a:gd name="T3" fmla="*/ 51 h 88"/>
                <a:gd name="T4" fmla="*/ 30 w 97"/>
                <a:gd name="T5" fmla="*/ 71 h 88"/>
                <a:gd name="T6" fmla="*/ 23 w 97"/>
                <a:gd name="T7" fmla="*/ 75 h 88"/>
                <a:gd name="T8" fmla="*/ 52 w 97"/>
                <a:gd name="T9" fmla="*/ 88 h 88"/>
                <a:gd name="T10" fmla="*/ 82 w 97"/>
                <a:gd name="T11" fmla="*/ 75 h 88"/>
                <a:gd name="T12" fmla="*/ 67 w 97"/>
                <a:gd name="T13" fmla="*/ 68 h 88"/>
                <a:gd name="T14" fmla="*/ 97 w 97"/>
                <a:gd name="T15" fmla="*/ 57 h 88"/>
                <a:gd name="T16" fmla="*/ 57 w 97"/>
                <a:gd name="T17" fmla="*/ 54 h 88"/>
                <a:gd name="T18" fmla="*/ 78 w 97"/>
                <a:gd name="T19" fmla="*/ 32 h 88"/>
                <a:gd name="T20" fmla="*/ 52 w 97"/>
                <a:gd name="T21" fmla="*/ 40 h 88"/>
                <a:gd name="T22" fmla="*/ 65 w 97"/>
                <a:gd name="T23" fmla="*/ 0 h 88"/>
                <a:gd name="T24" fmla="*/ 40 w 97"/>
                <a:gd name="T25" fmla="*/ 38 h 88"/>
                <a:gd name="T26" fmla="*/ 0 w 97"/>
                <a:gd name="T27" fmla="*/ 13 h 88"/>
                <a:gd name="T28" fmla="*/ 32 w 97"/>
                <a:gd name="T29" fmla="*/ 57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7" h="88">
                  <a:moveTo>
                    <a:pt x="32" y="57"/>
                  </a:moveTo>
                  <a:cubicBezTo>
                    <a:pt x="23" y="48"/>
                    <a:pt x="4" y="51"/>
                    <a:pt x="4" y="51"/>
                  </a:cubicBezTo>
                  <a:cubicBezTo>
                    <a:pt x="18" y="56"/>
                    <a:pt x="27" y="68"/>
                    <a:pt x="30" y="71"/>
                  </a:cubicBezTo>
                  <a:cubicBezTo>
                    <a:pt x="27" y="72"/>
                    <a:pt x="25" y="74"/>
                    <a:pt x="23" y="75"/>
                  </a:cubicBezTo>
                  <a:cubicBezTo>
                    <a:pt x="52" y="88"/>
                    <a:pt x="52" y="88"/>
                    <a:pt x="52" y="88"/>
                  </a:cubicBezTo>
                  <a:cubicBezTo>
                    <a:pt x="82" y="75"/>
                    <a:pt x="82" y="75"/>
                    <a:pt x="82" y="75"/>
                  </a:cubicBezTo>
                  <a:cubicBezTo>
                    <a:pt x="77" y="72"/>
                    <a:pt x="72" y="69"/>
                    <a:pt x="67" y="68"/>
                  </a:cubicBezTo>
                  <a:cubicBezTo>
                    <a:pt x="77" y="56"/>
                    <a:pt x="97" y="57"/>
                    <a:pt x="97" y="57"/>
                  </a:cubicBezTo>
                  <a:cubicBezTo>
                    <a:pt x="79" y="43"/>
                    <a:pt x="57" y="54"/>
                    <a:pt x="57" y="54"/>
                  </a:cubicBezTo>
                  <a:cubicBezTo>
                    <a:pt x="61" y="40"/>
                    <a:pt x="78" y="32"/>
                    <a:pt x="78" y="32"/>
                  </a:cubicBezTo>
                  <a:cubicBezTo>
                    <a:pt x="65" y="34"/>
                    <a:pt x="57" y="37"/>
                    <a:pt x="52" y="40"/>
                  </a:cubicBezTo>
                  <a:cubicBezTo>
                    <a:pt x="51" y="9"/>
                    <a:pt x="65" y="0"/>
                    <a:pt x="65" y="0"/>
                  </a:cubicBezTo>
                  <a:cubicBezTo>
                    <a:pt x="48" y="9"/>
                    <a:pt x="42" y="31"/>
                    <a:pt x="40" y="38"/>
                  </a:cubicBezTo>
                  <a:cubicBezTo>
                    <a:pt x="27" y="17"/>
                    <a:pt x="0" y="13"/>
                    <a:pt x="0" y="13"/>
                  </a:cubicBezTo>
                  <a:cubicBezTo>
                    <a:pt x="27" y="29"/>
                    <a:pt x="32" y="57"/>
                    <a:pt x="32" y="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262526"/>
                </a:solidFill>
                <a:effectLst/>
                <a:uLnTx/>
                <a:uFillTx/>
                <a:latin typeface="Roboto light"/>
                <a:ea typeface="+mn-ea"/>
                <a:cs typeface="+mn-cs"/>
              </a:endParaRPr>
            </a:p>
          </p:txBody>
        </p:sp>
        <p:sp>
          <p:nvSpPr>
            <p:cNvPr id="41" name="Freeform 41"/>
            <p:cNvSpPr/>
            <p:nvPr/>
          </p:nvSpPr>
          <p:spPr bwMode="auto">
            <a:xfrm>
              <a:off x="4907" y="573"/>
              <a:ext cx="79" cy="55"/>
            </a:xfrm>
            <a:custGeom>
              <a:avLst/>
              <a:gdLst>
                <a:gd name="T0" fmla="*/ 17 w 43"/>
                <a:gd name="T1" fmla="*/ 0 h 30"/>
                <a:gd name="T2" fmla="*/ 0 w 43"/>
                <a:gd name="T3" fmla="*/ 30 h 30"/>
                <a:gd name="T4" fmla="*/ 43 w 43"/>
                <a:gd name="T5" fmla="*/ 12 h 30"/>
                <a:gd name="T6" fmla="*/ 17 w 43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30">
                  <a:moveTo>
                    <a:pt x="17" y="0"/>
                  </a:moveTo>
                  <a:cubicBezTo>
                    <a:pt x="9" y="8"/>
                    <a:pt x="3" y="19"/>
                    <a:pt x="0" y="30"/>
                  </a:cubicBezTo>
                  <a:cubicBezTo>
                    <a:pt x="43" y="12"/>
                    <a:pt x="43" y="12"/>
                    <a:pt x="43" y="12"/>
                  </a:cubicBezTo>
                  <a:lnTo>
                    <a:pt x="1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262526"/>
                </a:solidFill>
                <a:effectLst/>
                <a:uLnTx/>
                <a:uFillTx/>
                <a:latin typeface="Roboto light"/>
                <a:ea typeface="+mn-ea"/>
                <a:cs typeface="+mn-cs"/>
              </a:endParaRPr>
            </a:p>
          </p:txBody>
        </p:sp>
        <p:sp>
          <p:nvSpPr>
            <p:cNvPr id="42" name="Freeform 42"/>
            <p:cNvSpPr/>
            <p:nvPr/>
          </p:nvSpPr>
          <p:spPr bwMode="auto">
            <a:xfrm>
              <a:off x="4903" y="602"/>
              <a:ext cx="206" cy="100"/>
            </a:xfrm>
            <a:custGeom>
              <a:avLst/>
              <a:gdLst>
                <a:gd name="T0" fmla="*/ 111 w 111"/>
                <a:gd name="T1" fmla="*/ 30 h 54"/>
                <a:gd name="T2" fmla="*/ 111 w 111"/>
                <a:gd name="T3" fmla="*/ 24 h 54"/>
                <a:gd name="T4" fmla="*/ 55 w 111"/>
                <a:gd name="T5" fmla="*/ 0 h 54"/>
                <a:gd name="T6" fmla="*/ 0 w 111"/>
                <a:gd name="T7" fmla="*/ 24 h 54"/>
                <a:gd name="T8" fmla="*/ 0 w 111"/>
                <a:gd name="T9" fmla="*/ 30 h 54"/>
                <a:gd name="T10" fmla="*/ 55 w 111"/>
                <a:gd name="T11" fmla="*/ 54 h 54"/>
                <a:gd name="T12" fmla="*/ 111 w 111"/>
                <a:gd name="T13" fmla="*/ 3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1" h="54">
                  <a:moveTo>
                    <a:pt x="111" y="30"/>
                  </a:moveTo>
                  <a:cubicBezTo>
                    <a:pt x="111" y="28"/>
                    <a:pt x="111" y="26"/>
                    <a:pt x="111" y="24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6"/>
                    <a:pt x="0" y="28"/>
                    <a:pt x="0" y="30"/>
                  </a:cubicBezTo>
                  <a:cubicBezTo>
                    <a:pt x="55" y="54"/>
                    <a:pt x="55" y="54"/>
                    <a:pt x="55" y="54"/>
                  </a:cubicBezTo>
                  <a:lnTo>
                    <a:pt x="111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262526"/>
                </a:solidFill>
                <a:effectLst/>
                <a:uLnTx/>
                <a:uFillTx/>
                <a:latin typeface="Roboto light"/>
                <a:ea typeface="+mn-ea"/>
                <a:cs typeface="+mn-cs"/>
              </a:endParaRPr>
            </a:p>
          </p:txBody>
        </p:sp>
        <p:sp>
          <p:nvSpPr>
            <p:cNvPr id="43" name="Freeform 43"/>
            <p:cNvSpPr/>
            <p:nvPr/>
          </p:nvSpPr>
          <p:spPr bwMode="auto">
            <a:xfrm>
              <a:off x="4903" y="675"/>
              <a:ext cx="83" cy="63"/>
            </a:xfrm>
            <a:custGeom>
              <a:avLst/>
              <a:gdLst>
                <a:gd name="T0" fmla="*/ 0 w 45"/>
                <a:gd name="T1" fmla="*/ 0 h 34"/>
                <a:gd name="T2" fmla="*/ 13 w 45"/>
                <a:gd name="T3" fmla="*/ 34 h 34"/>
                <a:gd name="T4" fmla="*/ 45 w 45"/>
                <a:gd name="T5" fmla="*/ 20 h 34"/>
                <a:gd name="T6" fmla="*/ 0 w 45"/>
                <a:gd name="T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" h="34">
                  <a:moveTo>
                    <a:pt x="0" y="0"/>
                  </a:moveTo>
                  <a:cubicBezTo>
                    <a:pt x="2" y="13"/>
                    <a:pt x="6" y="25"/>
                    <a:pt x="13" y="34"/>
                  </a:cubicBezTo>
                  <a:cubicBezTo>
                    <a:pt x="45" y="20"/>
                    <a:pt x="45" y="20"/>
                    <a:pt x="45" y="2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262526"/>
                </a:solidFill>
                <a:effectLst/>
                <a:uLnTx/>
                <a:uFillTx/>
                <a:latin typeface="Roboto light"/>
                <a:ea typeface="+mn-ea"/>
                <a:cs typeface="+mn-cs"/>
              </a:endParaRPr>
            </a:p>
          </p:txBody>
        </p:sp>
        <p:sp>
          <p:nvSpPr>
            <p:cNvPr id="44" name="Freeform 44"/>
            <p:cNvSpPr/>
            <p:nvPr/>
          </p:nvSpPr>
          <p:spPr bwMode="auto">
            <a:xfrm>
              <a:off x="5025" y="573"/>
              <a:ext cx="80" cy="55"/>
            </a:xfrm>
            <a:custGeom>
              <a:avLst/>
              <a:gdLst>
                <a:gd name="T0" fmla="*/ 0 w 43"/>
                <a:gd name="T1" fmla="*/ 12 h 30"/>
                <a:gd name="T2" fmla="*/ 43 w 43"/>
                <a:gd name="T3" fmla="*/ 30 h 30"/>
                <a:gd name="T4" fmla="*/ 26 w 43"/>
                <a:gd name="T5" fmla="*/ 0 h 30"/>
                <a:gd name="T6" fmla="*/ 0 w 43"/>
                <a:gd name="T7" fmla="*/ 1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30">
                  <a:moveTo>
                    <a:pt x="0" y="12"/>
                  </a:moveTo>
                  <a:cubicBezTo>
                    <a:pt x="43" y="30"/>
                    <a:pt x="43" y="30"/>
                    <a:pt x="43" y="30"/>
                  </a:cubicBezTo>
                  <a:cubicBezTo>
                    <a:pt x="40" y="19"/>
                    <a:pt x="34" y="8"/>
                    <a:pt x="26" y="0"/>
                  </a:cubicBezTo>
                  <a:lnTo>
                    <a:pt x="0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262526"/>
                </a:solidFill>
                <a:effectLst/>
                <a:uLnTx/>
                <a:uFillTx/>
                <a:latin typeface="Roboto light"/>
                <a:ea typeface="+mn-ea"/>
                <a:cs typeface="+mn-cs"/>
              </a:endParaRPr>
            </a:p>
          </p:txBody>
        </p:sp>
        <p:sp>
          <p:nvSpPr>
            <p:cNvPr id="45" name="Freeform 45"/>
            <p:cNvSpPr/>
            <p:nvPr/>
          </p:nvSpPr>
          <p:spPr bwMode="auto">
            <a:xfrm>
              <a:off x="4938" y="721"/>
              <a:ext cx="135" cy="57"/>
            </a:xfrm>
            <a:custGeom>
              <a:avLst/>
              <a:gdLst>
                <a:gd name="T0" fmla="*/ 0 w 73"/>
                <a:gd name="T1" fmla="*/ 15 h 31"/>
                <a:gd name="T2" fmla="*/ 36 w 73"/>
                <a:gd name="T3" fmla="*/ 31 h 31"/>
                <a:gd name="T4" fmla="*/ 73 w 73"/>
                <a:gd name="T5" fmla="*/ 15 h 31"/>
                <a:gd name="T6" fmla="*/ 36 w 73"/>
                <a:gd name="T7" fmla="*/ 0 h 31"/>
                <a:gd name="T8" fmla="*/ 0 w 73"/>
                <a:gd name="T9" fmla="*/ 1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31">
                  <a:moveTo>
                    <a:pt x="0" y="15"/>
                  </a:moveTo>
                  <a:cubicBezTo>
                    <a:pt x="10" y="25"/>
                    <a:pt x="22" y="31"/>
                    <a:pt x="36" y="31"/>
                  </a:cubicBezTo>
                  <a:cubicBezTo>
                    <a:pt x="50" y="31"/>
                    <a:pt x="63" y="25"/>
                    <a:pt x="73" y="15"/>
                  </a:cubicBezTo>
                  <a:cubicBezTo>
                    <a:pt x="36" y="0"/>
                    <a:pt x="36" y="0"/>
                    <a:pt x="36" y="0"/>
                  </a:cubicBezTo>
                  <a:lnTo>
                    <a:pt x="0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262526"/>
                </a:solidFill>
                <a:effectLst/>
                <a:uLnTx/>
                <a:uFillTx/>
                <a:latin typeface="Roboto light"/>
                <a:ea typeface="+mn-ea"/>
                <a:cs typeface="+mn-cs"/>
              </a:endParaRPr>
            </a:p>
          </p:txBody>
        </p:sp>
        <p:sp>
          <p:nvSpPr>
            <p:cNvPr id="46" name="Freeform 46"/>
            <p:cNvSpPr/>
            <p:nvPr/>
          </p:nvSpPr>
          <p:spPr bwMode="auto">
            <a:xfrm>
              <a:off x="5025" y="675"/>
              <a:ext cx="84" cy="63"/>
            </a:xfrm>
            <a:custGeom>
              <a:avLst/>
              <a:gdLst>
                <a:gd name="T0" fmla="*/ 32 w 45"/>
                <a:gd name="T1" fmla="*/ 34 h 34"/>
                <a:gd name="T2" fmla="*/ 45 w 45"/>
                <a:gd name="T3" fmla="*/ 0 h 34"/>
                <a:gd name="T4" fmla="*/ 0 w 45"/>
                <a:gd name="T5" fmla="*/ 20 h 34"/>
                <a:gd name="T6" fmla="*/ 32 w 45"/>
                <a:gd name="T7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" h="34">
                  <a:moveTo>
                    <a:pt x="32" y="34"/>
                  </a:moveTo>
                  <a:cubicBezTo>
                    <a:pt x="39" y="25"/>
                    <a:pt x="43" y="13"/>
                    <a:pt x="45" y="0"/>
                  </a:cubicBezTo>
                  <a:cubicBezTo>
                    <a:pt x="0" y="20"/>
                    <a:pt x="0" y="20"/>
                    <a:pt x="0" y="20"/>
                  </a:cubicBezTo>
                  <a:lnTo>
                    <a:pt x="32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262526"/>
                </a:solidFill>
                <a:effectLst/>
                <a:uLnTx/>
                <a:uFillTx/>
                <a:latin typeface="Roboto light"/>
                <a:ea typeface="+mn-ea"/>
                <a:cs typeface="+mn-cs"/>
              </a:endParaRPr>
            </a:p>
          </p:txBody>
        </p:sp>
        <p:sp>
          <p:nvSpPr>
            <p:cNvPr id="47" name="Freeform 47"/>
            <p:cNvSpPr>
              <a:spLocks noEditPoints="1"/>
            </p:cNvSpPr>
            <p:nvPr/>
          </p:nvSpPr>
          <p:spPr bwMode="auto">
            <a:xfrm>
              <a:off x="1806" y="1201"/>
              <a:ext cx="178" cy="358"/>
            </a:xfrm>
            <a:custGeom>
              <a:avLst/>
              <a:gdLst>
                <a:gd name="T0" fmla="*/ 90 w 96"/>
                <a:gd name="T1" fmla="*/ 78 h 193"/>
                <a:gd name="T2" fmla="*/ 94 w 96"/>
                <a:gd name="T3" fmla="*/ 37 h 193"/>
                <a:gd name="T4" fmla="*/ 92 w 96"/>
                <a:gd name="T5" fmla="*/ 30 h 193"/>
                <a:gd name="T6" fmla="*/ 33 w 96"/>
                <a:gd name="T7" fmla="*/ 12 h 193"/>
                <a:gd name="T8" fmla="*/ 14 w 96"/>
                <a:gd name="T9" fmla="*/ 2 h 193"/>
                <a:gd name="T10" fmla="*/ 1 w 96"/>
                <a:gd name="T11" fmla="*/ 14 h 193"/>
                <a:gd name="T12" fmla="*/ 18 w 96"/>
                <a:gd name="T13" fmla="*/ 9 h 193"/>
                <a:gd name="T14" fmla="*/ 26 w 96"/>
                <a:gd name="T15" fmla="*/ 15 h 193"/>
                <a:gd name="T16" fmla="*/ 4 w 96"/>
                <a:gd name="T17" fmla="*/ 30 h 193"/>
                <a:gd name="T18" fmla="*/ 2 w 96"/>
                <a:gd name="T19" fmla="*/ 37 h 193"/>
                <a:gd name="T20" fmla="*/ 10 w 96"/>
                <a:gd name="T21" fmla="*/ 66 h 193"/>
                <a:gd name="T22" fmla="*/ 0 w 96"/>
                <a:gd name="T23" fmla="*/ 101 h 193"/>
                <a:gd name="T24" fmla="*/ 43 w 96"/>
                <a:gd name="T25" fmla="*/ 185 h 193"/>
                <a:gd name="T26" fmla="*/ 29 w 96"/>
                <a:gd name="T27" fmla="*/ 189 h 193"/>
                <a:gd name="T28" fmla="*/ 64 w 96"/>
                <a:gd name="T29" fmla="*/ 193 h 193"/>
                <a:gd name="T30" fmla="*/ 64 w 96"/>
                <a:gd name="T31" fmla="*/ 185 h 193"/>
                <a:gd name="T32" fmla="*/ 54 w 96"/>
                <a:gd name="T33" fmla="*/ 149 h 193"/>
                <a:gd name="T34" fmla="*/ 64 w 96"/>
                <a:gd name="T35" fmla="*/ 120 h 193"/>
                <a:gd name="T36" fmla="*/ 57 w 96"/>
                <a:gd name="T37" fmla="*/ 125 h 193"/>
                <a:gd name="T38" fmla="*/ 50 w 96"/>
                <a:gd name="T39" fmla="*/ 117 h 193"/>
                <a:gd name="T40" fmla="*/ 51 w 96"/>
                <a:gd name="T41" fmla="*/ 113 h 193"/>
                <a:gd name="T42" fmla="*/ 59 w 96"/>
                <a:gd name="T43" fmla="*/ 110 h 193"/>
                <a:gd name="T44" fmla="*/ 64 w 96"/>
                <a:gd name="T45" fmla="*/ 118 h 193"/>
                <a:gd name="T46" fmla="*/ 83 w 96"/>
                <a:gd name="T47" fmla="*/ 38 h 193"/>
                <a:gd name="T48" fmla="*/ 57 w 96"/>
                <a:gd name="T49" fmla="*/ 63 h 193"/>
                <a:gd name="T50" fmla="*/ 83 w 96"/>
                <a:gd name="T51" fmla="*/ 38 h 193"/>
                <a:gd name="T52" fmla="*/ 48 w 96"/>
                <a:gd name="T53" fmla="*/ 63 h 193"/>
                <a:gd name="T54" fmla="*/ 13 w 96"/>
                <a:gd name="T55" fmla="*/ 38 h 193"/>
                <a:gd name="T56" fmla="*/ 38 w 96"/>
                <a:gd name="T57" fmla="*/ 95 h 193"/>
                <a:gd name="T58" fmla="*/ 31 w 96"/>
                <a:gd name="T59" fmla="*/ 87 h 193"/>
                <a:gd name="T60" fmla="*/ 38 w 96"/>
                <a:gd name="T61" fmla="*/ 80 h 193"/>
                <a:gd name="T62" fmla="*/ 45 w 96"/>
                <a:gd name="T63" fmla="*/ 84 h 193"/>
                <a:gd name="T64" fmla="*/ 46 w 96"/>
                <a:gd name="T65" fmla="*/ 89 h 193"/>
                <a:gd name="T66" fmla="*/ 38 w 96"/>
                <a:gd name="T67" fmla="*/ 95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6" h="193">
                  <a:moveTo>
                    <a:pt x="96" y="101"/>
                  </a:moveTo>
                  <a:cubicBezTo>
                    <a:pt x="96" y="93"/>
                    <a:pt x="94" y="85"/>
                    <a:pt x="90" y="78"/>
                  </a:cubicBezTo>
                  <a:cubicBezTo>
                    <a:pt x="90" y="78"/>
                    <a:pt x="88" y="73"/>
                    <a:pt x="86" y="66"/>
                  </a:cubicBezTo>
                  <a:cubicBezTo>
                    <a:pt x="84" y="53"/>
                    <a:pt x="86" y="43"/>
                    <a:pt x="94" y="37"/>
                  </a:cubicBezTo>
                  <a:cubicBezTo>
                    <a:pt x="96" y="36"/>
                    <a:pt x="96" y="34"/>
                    <a:pt x="96" y="32"/>
                  </a:cubicBezTo>
                  <a:cubicBezTo>
                    <a:pt x="95" y="31"/>
                    <a:pt x="94" y="30"/>
                    <a:pt x="92" y="30"/>
                  </a:cubicBezTo>
                  <a:cubicBezTo>
                    <a:pt x="41" y="30"/>
                    <a:pt x="41" y="30"/>
                    <a:pt x="41" y="30"/>
                  </a:cubicBezTo>
                  <a:cubicBezTo>
                    <a:pt x="38" y="22"/>
                    <a:pt x="35" y="16"/>
                    <a:pt x="33" y="12"/>
                  </a:cubicBezTo>
                  <a:cubicBezTo>
                    <a:pt x="30" y="6"/>
                    <a:pt x="27" y="3"/>
                    <a:pt x="23" y="2"/>
                  </a:cubicBezTo>
                  <a:cubicBezTo>
                    <a:pt x="18" y="0"/>
                    <a:pt x="14" y="2"/>
                    <a:pt x="14" y="2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0" y="9"/>
                    <a:pt x="0" y="12"/>
                    <a:pt x="1" y="14"/>
                  </a:cubicBezTo>
                  <a:cubicBezTo>
                    <a:pt x="2" y="16"/>
                    <a:pt x="4" y="16"/>
                    <a:pt x="6" y="15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9"/>
                    <a:pt x="19" y="9"/>
                    <a:pt x="20" y="9"/>
                  </a:cubicBezTo>
                  <a:cubicBezTo>
                    <a:pt x="22" y="10"/>
                    <a:pt x="24" y="12"/>
                    <a:pt x="26" y="15"/>
                  </a:cubicBezTo>
                  <a:cubicBezTo>
                    <a:pt x="27" y="18"/>
                    <a:pt x="30" y="24"/>
                    <a:pt x="33" y="30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2" y="30"/>
                    <a:pt x="1" y="31"/>
                    <a:pt x="0" y="32"/>
                  </a:cubicBezTo>
                  <a:cubicBezTo>
                    <a:pt x="0" y="34"/>
                    <a:pt x="0" y="36"/>
                    <a:pt x="2" y="37"/>
                  </a:cubicBezTo>
                  <a:cubicBezTo>
                    <a:pt x="10" y="43"/>
                    <a:pt x="13" y="53"/>
                    <a:pt x="10" y="66"/>
                  </a:cubicBezTo>
                  <a:cubicBezTo>
                    <a:pt x="10" y="66"/>
                    <a:pt x="10" y="66"/>
                    <a:pt x="10" y="66"/>
                  </a:cubicBezTo>
                  <a:cubicBezTo>
                    <a:pt x="9" y="73"/>
                    <a:pt x="6" y="78"/>
                    <a:pt x="6" y="78"/>
                  </a:cubicBezTo>
                  <a:cubicBezTo>
                    <a:pt x="6" y="80"/>
                    <a:pt x="0" y="93"/>
                    <a:pt x="0" y="101"/>
                  </a:cubicBezTo>
                  <a:cubicBezTo>
                    <a:pt x="0" y="126"/>
                    <a:pt x="19" y="146"/>
                    <a:pt x="43" y="149"/>
                  </a:cubicBezTo>
                  <a:cubicBezTo>
                    <a:pt x="43" y="185"/>
                    <a:pt x="43" y="185"/>
                    <a:pt x="43" y="185"/>
                  </a:cubicBezTo>
                  <a:cubicBezTo>
                    <a:pt x="33" y="185"/>
                    <a:pt x="33" y="185"/>
                    <a:pt x="33" y="185"/>
                  </a:cubicBezTo>
                  <a:cubicBezTo>
                    <a:pt x="30" y="185"/>
                    <a:pt x="29" y="187"/>
                    <a:pt x="29" y="189"/>
                  </a:cubicBezTo>
                  <a:cubicBezTo>
                    <a:pt x="29" y="191"/>
                    <a:pt x="30" y="193"/>
                    <a:pt x="33" y="193"/>
                  </a:cubicBezTo>
                  <a:cubicBezTo>
                    <a:pt x="64" y="193"/>
                    <a:pt x="64" y="193"/>
                    <a:pt x="64" y="193"/>
                  </a:cubicBezTo>
                  <a:cubicBezTo>
                    <a:pt x="66" y="193"/>
                    <a:pt x="68" y="191"/>
                    <a:pt x="68" y="189"/>
                  </a:cubicBezTo>
                  <a:cubicBezTo>
                    <a:pt x="68" y="187"/>
                    <a:pt x="66" y="185"/>
                    <a:pt x="64" y="185"/>
                  </a:cubicBezTo>
                  <a:cubicBezTo>
                    <a:pt x="54" y="185"/>
                    <a:pt x="54" y="185"/>
                    <a:pt x="54" y="185"/>
                  </a:cubicBezTo>
                  <a:cubicBezTo>
                    <a:pt x="54" y="149"/>
                    <a:pt x="54" y="149"/>
                    <a:pt x="54" y="149"/>
                  </a:cubicBezTo>
                  <a:cubicBezTo>
                    <a:pt x="77" y="146"/>
                    <a:pt x="96" y="126"/>
                    <a:pt x="96" y="101"/>
                  </a:cubicBezTo>
                  <a:close/>
                  <a:moveTo>
                    <a:pt x="64" y="120"/>
                  </a:moveTo>
                  <a:cubicBezTo>
                    <a:pt x="64" y="121"/>
                    <a:pt x="64" y="122"/>
                    <a:pt x="63" y="122"/>
                  </a:cubicBezTo>
                  <a:cubicBezTo>
                    <a:pt x="57" y="125"/>
                    <a:pt x="57" y="125"/>
                    <a:pt x="57" y="125"/>
                  </a:cubicBezTo>
                  <a:cubicBezTo>
                    <a:pt x="55" y="126"/>
                    <a:pt x="53" y="125"/>
                    <a:pt x="53" y="123"/>
                  </a:cubicBezTo>
                  <a:cubicBezTo>
                    <a:pt x="50" y="117"/>
                    <a:pt x="50" y="117"/>
                    <a:pt x="50" y="117"/>
                  </a:cubicBezTo>
                  <a:cubicBezTo>
                    <a:pt x="49" y="116"/>
                    <a:pt x="49" y="116"/>
                    <a:pt x="49" y="115"/>
                  </a:cubicBezTo>
                  <a:cubicBezTo>
                    <a:pt x="50" y="114"/>
                    <a:pt x="50" y="113"/>
                    <a:pt x="51" y="113"/>
                  </a:cubicBezTo>
                  <a:cubicBezTo>
                    <a:pt x="57" y="110"/>
                    <a:pt x="57" y="110"/>
                    <a:pt x="57" y="110"/>
                  </a:cubicBezTo>
                  <a:cubicBezTo>
                    <a:pt x="58" y="110"/>
                    <a:pt x="58" y="110"/>
                    <a:pt x="59" y="110"/>
                  </a:cubicBezTo>
                  <a:cubicBezTo>
                    <a:pt x="60" y="110"/>
                    <a:pt x="61" y="111"/>
                    <a:pt x="61" y="112"/>
                  </a:cubicBezTo>
                  <a:cubicBezTo>
                    <a:pt x="64" y="118"/>
                    <a:pt x="64" y="118"/>
                    <a:pt x="64" y="118"/>
                  </a:cubicBezTo>
                  <a:cubicBezTo>
                    <a:pt x="65" y="119"/>
                    <a:pt x="65" y="119"/>
                    <a:pt x="64" y="120"/>
                  </a:cubicBezTo>
                  <a:close/>
                  <a:moveTo>
                    <a:pt x="83" y="38"/>
                  </a:moveTo>
                  <a:cubicBezTo>
                    <a:pt x="78" y="44"/>
                    <a:pt x="76" y="53"/>
                    <a:pt x="78" y="63"/>
                  </a:cubicBezTo>
                  <a:cubicBezTo>
                    <a:pt x="57" y="63"/>
                    <a:pt x="57" y="63"/>
                    <a:pt x="57" y="63"/>
                  </a:cubicBezTo>
                  <a:cubicBezTo>
                    <a:pt x="55" y="59"/>
                    <a:pt x="50" y="48"/>
                    <a:pt x="45" y="38"/>
                  </a:cubicBezTo>
                  <a:lnTo>
                    <a:pt x="83" y="38"/>
                  </a:lnTo>
                  <a:close/>
                  <a:moveTo>
                    <a:pt x="36" y="38"/>
                  </a:moveTo>
                  <a:cubicBezTo>
                    <a:pt x="41" y="47"/>
                    <a:pt x="45" y="57"/>
                    <a:pt x="48" y="63"/>
                  </a:cubicBezTo>
                  <a:cubicBezTo>
                    <a:pt x="19" y="63"/>
                    <a:pt x="19" y="63"/>
                    <a:pt x="19" y="63"/>
                  </a:cubicBezTo>
                  <a:cubicBezTo>
                    <a:pt x="20" y="53"/>
                    <a:pt x="18" y="44"/>
                    <a:pt x="13" y="38"/>
                  </a:cubicBezTo>
                  <a:lnTo>
                    <a:pt x="36" y="38"/>
                  </a:lnTo>
                  <a:close/>
                  <a:moveTo>
                    <a:pt x="38" y="95"/>
                  </a:moveTo>
                  <a:cubicBezTo>
                    <a:pt x="32" y="92"/>
                    <a:pt x="32" y="92"/>
                    <a:pt x="32" y="92"/>
                  </a:cubicBezTo>
                  <a:cubicBezTo>
                    <a:pt x="31" y="91"/>
                    <a:pt x="31" y="89"/>
                    <a:pt x="31" y="87"/>
                  </a:cubicBezTo>
                  <a:cubicBezTo>
                    <a:pt x="35" y="82"/>
                    <a:pt x="35" y="82"/>
                    <a:pt x="35" y="82"/>
                  </a:cubicBezTo>
                  <a:cubicBezTo>
                    <a:pt x="36" y="81"/>
                    <a:pt x="37" y="80"/>
                    <a:pt x="38" y="80"/>
                  </a:cubicBezTo>
                  <a:cubicBezTo>
                    <a:pt x="38" y="80"/>
                    <a:pt x="39" y="80"/>
                    <a:pt x="39" y="81"/>
                  </a:cubicBezTo>
                  <a:cubicBezTo>
                    <a:pt x="45" y="84"/>
                    <a:pt x="45" y="84"/>
                    <a:pt x="45" y="84"/>
                  </a:cubicBezTo>
                  <a:cubicBezTo>
                    <a:pt x="46" y="85"/>
                    <a:pt x="46" y="86"/>
                    <a:pt x="47" y="86"/>
                  </a:cubicBezTo>
                  <a:cubicBezTo>
                    <a:pt x="47" y="87"/>
                    <a:pt x="47" y="88"/>
                    <a:pt x="46" y="89"/>
                  </a:cubicBezTo>
                  <a:cubicBezTo>
                    <a:pt x="42" y="95"/>
                    <a:pt x="42" y="95"/>
                    <a:pt x="42" y="95"/>
                  </a:cubicBezTo>
                  <a:cubicBezTo>
                    <a:pt x="42" y="96"/>
                    <a:pt x="40" y="96"/>
                    <a:pt x="38" y="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262526"/>
                </a:solidFill>
                <a:effectLst/>
                <a:uLnTx/>
                <a:uFillTx/>
                <a:latin typeface="Roboto light"/>
                <a:ea typeface="+mn-ea"/>
                <a:cs typeface="+mn-cs"/>
              </a:endParaRPr>
            </a:p>
          </p:txBody>
        </p:sp>
        <p:sp>
          <p:nvSpPr>
            <p:cNvPr id="48" name="Freeform 48"/>
            <p:cNvSpPr/>
            <p:nvPr/>
          </p:nvSpPr>
          <p:spPr bwMode="auto">
            <a:xfrm>
              <a:off x="2549" y="1209"/>
              <a:ext cx="71" cy="107"/>
            </a:xfrm>
            <a:custGeom>
              <a:avLst/>
              <a:gdLst>
                <a:gd name="T0" fmla="*/ 31 w 38"/>
                <a:gd name="T1" fmla="*/ 57 h 58"/>
                <a:gd name="T2" fmla="*/ 34 w 38"/>
                <a:gd name="T3" fmla="*/ 58 h 58"/>
                <a:gd name="T4" fmla="*/ 37 w 38"/>
                <a:gd name="T5" fmla="*/ 56 h 58"/>
                <a:gd name="T6" fmla="*/ 36 w 38"/>
                <a:gd name="T7" fmla="*/ 50 h 58"/>
                <a:gd name="T8" fmla="*/ 9 w 38"/>
                <a:gd name="T9" fmla="*/ 4 h 58"/>
                <a:gd name="T10" fmla="*/ 4 w 38"/>
                <a:gd name="T11" fmla="*/ 0 h 58"/>
                <a:gd name="T12" fmla="*/ 0 w 38"/>
                <a:gd name="T13" fmla="*/ 5 h 58"/>
                <a:gd name="T14" fmla="*/ 31 w 38"/>
                <a:gd name="T15" fmla="*/ 57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58">
                  <a:moveTo>
                    <a:pt x="31" y="57"/>
                  </a:moveTo>
                  <a:cubicBezTo>
                    <a:pt x="32" y="57"/>
                    <a:pt x="33" y="58"/>
                    <a:pt x="34" y="58"/>
                  </a:cubicBezTo>
                  <a:cubicBezTo>
                    <a:pt x="35" y="58"/>
                    <a:pt x="36" y="57"/>
                    <a:pt x="37" y="56"/>
                  </a:cubicBezTo>
                  <a:cubicBezTo>
                    <a:pt x="38" y="54"/>
                    <a:pt x="38" y="52"/>
                    <a:pt x="36" y="50"/>
                  </a:cubicBezTo>
                  <a:cubicBezTo>
                    <a:pt x="12" y="29"/>
                    <a:pt x="9" y="4"/>
                    <a:pt x="9" y="4"/>
                  </a:cubicBezTo>
                  <a:cubicBezTo>
                    <a:pt x="8" y="1"/>
                    <a:pt x="6" y="0"/>
                    <a:pt x="4" y="0"/>
                  </a:cubicBezTo>
                  <a:cubicBezTo>
                    <a:pt x="2" y="0"/>
                    <a:pt x="0" y="3"/>
                    <a:pt x="0" y="5"/>
                  </a:cubicBezTo>
                  <a:cubicBezTo>
                    <a:pt x="1" y="6"/>
                    <a:pt x="4" y="33"/>
                    <a:pt x="31" y="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262526"/>
                </a:solidFill>
                <a:effectLst/>
                <a:uLnTx/>
                <a:uFillTx/>
                <a:latin typeface="Roboto light"/>
                <a:ea typeface="+mn-ea"/>
                <a:cs typeface="+mn-cs"/>
              </a:endParaRPr>
            </a:p>
          </p:txBody>
        </p:sp>
        <p:sp>
          <p:nvSpPr>
            <p:cNvPr id="49" name="Freeform 49"/>
            <p:cNvSpPr>
              <a:spLocks noEditPoints="1"/>
            </p:cNvSpPr>
            <p:nvPr/>
          </p:nvSpPr>
          <p:spPr bwMode="auto">
            <a:xfrm>
              <a:off x="2499" y="1199"/>
              <a:ext cx="343" cy="356"/>
            </a:xfrm>
            <a:custGeom>
              <a:avLst/>
              <a:gdLst>
                <a:gd name="T0" fmla="*/ 168 w 185"/>
                <a:gd name="T1" fmla="*/ 82 h 192"/>
                <a:gd name="T2" fmla="*/ 136 w 185"/>
                <a:gd name="T3" fmla="*/ 20 h 192"/>
                <a:gd name="T4" fmla="*/ 111 w 185"/>
                <a:gd name="T5" fmla="*/ 0 h 192"/>
                <a:gd name="T6" fmla="*/ 99 w 185"/>
                <a:gd name="T7" fmla="*/ 4 h 192"/>
                <a:gd name="T8" fmla="*/ 66 w 185"/>
                <a:gd name="T9" fmla="*/ 15 h 192"/>
                <a:gd name="T10" fmla="*/ 59 w 185"/>
                <a:gd name="T11" fmla="*/ 39 h 192"/>
                <a:gd name="T12" fmla="*/ 93 w 185"/>
                <a:gd name="T13" fmla="*/ 13 h 192"/>
                <a:gd name="T14" fmla="*/ 103 w 185"/>
                <a:gd name="T15" fmla="*/ 11 h 192"/>
                <a:gd name="T16" fmla="*/ 86 w 185"/>
                <a:gd name="T17" fmla="*/ 31 h 192"/>
                <a:gd name="T18" fmla="*/ 73 w 185"/>
                <a:gd name="T19" fmla="*/ 39 h 192"/>
                <a:gd name="T20" fmla="*/ 88 w 185"/>
                <a:gd name="T21" fmla="*/ 45 h 192"/>
                <a:gd name="T22" fmla="*/ 118 w 185"/>
                <a:gd name="T23" fmla="*/ 54 h 192"/>
                <a:gd name="T24" fmla="*/ 102 w 185"/>
                <a:gd name="T25" fmla="*/ 66 h 192"/>
                <a:gd name="T26" fmla="*/ 72 w 185"/>
                <a:gd name="T27" fmla="*/ 71 h 192"/>
                <a:gd name="T28" fmla="*/ 65 w 185"/>
                <a:gd name="T29" fmla="*/ 68 h 192"/>
                <a:gd name="T30" fmla="*/ 60 w 185"/>
                <a:gd name="T31" fmla="*/ 92 h 192"/>
                <a:gd name="T32" fmla="*/ 49 w 185"/>
                <a:gd name="T33" fmla="*/ 111 h 192"/>
                <a:gd name="T34" fmla="*/ 43 w 185"/>
                <a:gd name="T35" fmla="*/ 69 h 192"/>
                <a:gd name="T36" fmla="*/ 31 w 185"/>
                <a:gd name="T37" fmla="*/ 74 h 192"/>
                <a:gd name="T38" fmla="*/ 22 w 185"/>
                <a:gd name="T39" fmla="*/ 79 h 192"/>
                <a:gd name="T40" fmla="*/ 13 w 185"/>
                <a:gd name="T41" fmla="*/ 79 h 192"/>
                <a:gd name="T42" fmla="*/ 32 w 185"/>
                <a:gd name="T43" fmla="*/ 57 h 192"/>
                <a:gd name="T44" fmla="*/ 41 w 185"/>
                <a:gd name="T45" fmla="*/ 45 h 192"/>
                <a:gd name="T46" fmla="*/ 24 w 185"/>
                <a:gd name="T47" fmla="*/ 52 h 192"/>
                <a:gd name="T48" fmla="*/ 4 w 185"/>
                <a:gd name="T49" fmla="*/ 79 h 192"/>
                <a:gd name="T50" fmla="*/ 0 w 185"/>
                <a:gd name="T51" fmla="*/ 89 h 192"/>
                <a:gd name="T52" fmla="*/ 15 w 185"/>
                <a:gd name="T53" fmla="*/ 90 h 192"/>
                <a:gd name="T54" fmla="*/ 95 w 185"/>
                <a:gd name="T55" fmla="*/ 175 h 192"/>
                <a:gd name="T56" fmla="*/ 176 w 185"/>
                <a:gd name="T57" fmla="*/ 178 h 192"/>
                <a:gd name="T58" fmla="*/ 74 w 185"/>
                <a:gd name="T59" fmla="*/ 142 h 192"/>
                <a:gd name="T60" fmla="*/ 71 w 185"/>
                <a:gd name="T61" fmla="*/ 130 h 192"/>
                <a:gd name="T62" fmla="*/ 77 w 185"/>
                <a:gd name="T63" fmla="*/ 140 h 192"/>
                <a:gd name="T64" fmla="*/ 96 w 185"/>
                <a:gd name="T65" fmla="*/ 157 h 192"/>
                <a:gd name="T66" fmla="*/ 96 w 185"/>
                <a:gd name="T67" fmla="*/ 146 h 192"/>
                <a:gd name="T68" fmla="*/ 103 w 185"/>
                <a:gd name="T69" fmla="*/ 110 h 192"/>
                <a:gd name="T70" fmla="*/ 93 w 185"/>
                <a:gd name="T71" fmla="*/ 104 h 192"/>
                <a:gd name="T72" fmla="*/ 100 w 185"/>
                <a:gd name="T73" fmla="*/ 99 h 192"/>
                <a:gd name="T74" fmla="*/ 104 w 185"/>
                <a:gd name="T75" fmla="*/ 105 h 192"/>
                <a:gd name="T76" fmla="*/ 115 w 185"/>
                <a:gd name="T77" fmla="*/ 130 h 192"/>
                <a:gd name="T78" fmla="*/ 121 w 185"/>
                <a:gd name="T79" fmla="*/ 125 h 192"/>
                <a:gd name="T80" fmla="*/ 125 w 185"/>
                <a:gd name="T81" fmla="*/ 136 h 192"/>
                <a:gd name="T82" fmla="*/ 115 w 185"/>
                <a:gd name="T83" fmla="*/ 130 h 192"/>
                <a:gd name="T84" fmla="*/ 127 w 185"/>
                <a:gd name="T85" fmla="*/ 171 h 192"/>
                <a:gd name="T86" fmla="*/ 127 w 185"/>
                <a:gd name="T87" fmla="*/ 160 h 192"/>
                <a:gd name="T88" fmla="*/ 140 w 185"/>
                <a:gd name="T89" fmla="*/ 98 h 192"/>
                <a:gd name="T90" fmla="*/ 134 w 185"/>
                <a:gd name="T91" fmla="*/ 88 h 192"/>
                <a:gd name="T92" fmla="*/ 142 w 185"/>
                <a:gd name="T93" fmla="*/ 86 h 192"/>
                <a:gd name="T94" fmla="*/ 140 w 185"/>
                <a:gd name="T95" fmla="*/ 98 h 192"/>
                <a:gd name="T96" fmla="*/ 144 w 185"/>
                <a:gd name="T97" fmla="*/ 124 h 192"/>
                <a:gd name="T98" fmla="*/ 146 w 185"/>
                <a:gd name="T99" fmla="*/ 112 h 192"/>
                <a:gd name="T100" fmla="*/ 151 w 185"/>
                <a:gd name="T101" fmla="*/ 116 h 192"/>
                <a:gd name="T102" fmla="*/ 158 w 185"/>
                <a:gd name="T103" fmla="*/ 163 h 192"/>
                <a:gd name="T104" fmla="*/ 155 w 185"/>
                <a:gd name="T105" fmla="*/ 147 h 192"/>
                <a:gd name="T106" fmla="*/ 162 w 185"/>
                <a:gd name="T107" fmla="*/ 158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85" h="192">
                  <a:moveTo>
                    <a:pt x="182" y="139"/>
                  </a:moveTo>
                  <a:cubicBezTo>
                    <a:pt x="179" y="125"/>
                    <a:pt x="176" y="112"/>
                    <a:pt x="171" y="98"/>
                  </a:cubicBezTo>
                  <a:cubicBezTo>
                    <a:pt x="170" y="93"/>
                    <a:pt x="169" y="88"/>
                    <a:pt x="168" y="82"/>
                  </a:cubicBezTo>
                  <a:cubicBezTo>
                    <a:pt x="166" y="75"/>
                    <a:pt x="168" y="68"/>
                    <a:pt x="166" y="61"/>
                  </a:cubicBezTo>
                  <a:cubicBezTo>
                    <a:pt x="164" y="50"/>
                    <a:pt x="159" y="37"/>
                    <a:pt x="152" y="28"/>
                  </a:cubicBezTo>
                  <a:cubicBezTo>
                    <a:pt x="148" y="24"/>
                    <a:pt x="142" y="21"/>
                    <a:pt x="136" y="20"/>
                  </a:cubicBezTo>
                  <a:cubicBezTo>
                    <a:pt x="132" y="18"/>
                    <a:pt x="120" y="16"/>
                    <a:pt x="110" y="17"/>
                  </a:cubicBezTo>
                  <a:cubicBezTo>
                    <a:pt x="112" y="13"/>
                    <a:pt x="113" y="9"/>
                    <a:pt x="114" y="5"/>
                  </a:cubicBezTo>
                  <a:cubicBezTo>
                    <a:pt x="114" y="3"/>
                    <a:pt x="113" y="1"/>
                    <a:pt x="111" y="0"/>
                  </a:cubicBezTo>
                  <a:cubicBezTo>
                    <a:pt x="110" y="0"/>
                    <a:pt x="108" y="0"/>
                    <a:pt x="107" y="2"/>
                  </a:cubicBezTo>
                  <a:cubicBezTo>
                    <a:pt x="106" y="2"/>
                    <a:pt x="103" y="3"/>
                    <a:pt x="101" y="3"/>
                  </a:cubicBezTo>
                  <a:cubicBezTo>
                    <a:pt x="100" y="4"/>
                    <a:pt x="99" y="4"/>
                    <a:pt x="99" y="4"/>
                  </a:cubicBezTo>
                  <a:cubicBezTo>
                    <a:pt x="97" y="4"/>
                    <a:pt x="94" y="5"/>
                    <a:pt x="92" y="5"/>
                  </a:cubicBezTo>
                  <a:cubicBezTo>
                    <a:pt x="89" y="5"/>
                    <a:pt x="86" y="6"/>
                    <a:pt x="82" y="7"/>
                  </a:cubicBezTo>
                  <a:cubicBezTo>
                    <a:pt x="77" y="8"/>
                    <a:pt x="72" y="11"/>
                    <a:pt x="66" y="15"/>
                  </a:cubicBezTo>
                  <a:cubicBezTo>
                    <a:pt x="59" y="20"/>
                    <a:pt x="55" y="27"/>
                    <a:pt x="52" y="37"/>
                  </a:cubicBezTo>
                  <a:cubicBezTo>
                    <a:pt x="51" y="39"/>
                    <a:pt x="52" y="41"/>
                    <a:pt x="54" y="42"/>
                  </a:cubicBezTo>
                  <a:cubicBezTo>
                    <a:pt x="56" y="43"/>
                    <a:pt x="59" y="42"/>
                    <a:pt x="59" y="39"/>
                  </a:cubicBezTo>
                  <a:cubicBezTo>
                    <a:pt x="62" y="31"/>
                    <a:pt x="66" y="25"/>
                    <a:pt x="71" y="22"/>
                  </a:cubicBezTo>
                  <a:cubicBezTo>
                    <a:pt x="76" y="18"/>
                    <a:pt x="80" y="16"/>
                    <a:pt x="85" y="15"/>
                  </a:cubicBezTo>
                  <a:cubicBezTo>
                    <a:pt x="87" y="14"/>
                    <a:pt x="90" y="13"/>
                    <a:pt x="93" y="13"/>
                  </a:cubicBezTo>
                  <a:cubicBezTo>
                    <a:pt x="95" y="13"/>
                    <a:pt x="98" y="12"/>
                    <a:pt x="101" y="12"/>
                  </a:cubicBezTo>
                  <a:cubicBezTo>
                    <a:pt x="101" y="12"/>
                    <a:pt x="102" y="12"/>
                    <a:pt x="103" y="11"/>
                  </a:cubicBezTo>
                  <a:cubicBezTo>
                    <a:pt x="103" y="11"/>
                    <a:pt x="103" y="11"/>
                    <a:pt x="103" y="11"/>
                  </a:cubicBezTo>
                  <a:cubicBezTo>
                    <a:pt x="102" y="14"/>
                    <a:pt x="100" y="18"/>
                    <a:pt x="97" y="21"/>
                  </a:cubicBezTo>
                  <a:cubicBezTo>
                    <a:pt x="94" y="24"/>
                    <a:pt x="91" y="27"/>
                    <a:pt x="87" y="30"/>
                  </a:cubicBezTo>
                  <a:cubicBezTo>
                    <a:pt x="86" y="31"/>
                    <a:pt x="86" y="31"/>
                    <a:pt x="86" y="31"/>
                  </a:cubicBezTo>
                  <a:cubicBezTo>
                    <a:pt x="84" y="33"/>
                    <a:pt x="82" y="34"/>
                    <a:pt x="80" y="35"/>
                  </a:cubicBezTo>
                  <a:cubicBezTo>
                    <a:pt x="80" y="35"/>
                    <a:pt x="79" y="36"/>
                    <a:pt x="79" y="36"/>
                  </a:cubicBezTo>
                  <a:cubicBezTo>
                    <a:pt x="77" y="36"/>
                    <a:pt x="74" y="37"/>
                    <a:pt x="73" y="39"/>
                  </a:cubicBezTo>
                  <a:cubicBezTo>
                    <a:pt x="72" y="41"/>
                    <a:pt x="72" y="43"/>
                    <a:pt x="73" y="44"/>
                  </a:cubicBezTo>
                  <a:cubicBezTo>
                    <a:pt x="75" y="46"/>
                    <a:pt x="77" y="46"/>
                    <a:pt x="78" y="45"/>
                  </a:cubicBezTo>
                  <a:cubicBezTo>
                    <a:pt x="80" y="44"/>
                    <a:pt x="85" y="44"/>
                    <a:pt x="88" y="45"/>
                  </a:cubicBezTo>
                  <a:cubicBezTo>
                    <a:pt x="89" y="45"/>
                    <a:pt x="90" y="45"/>
                    <a:pt x="91" y="45"/>
                  </a:cubicBezTo>
                  <a:cubicBezTo>
                    <a:pt x="97" y="45"/>
                    <a:pt x="102" y="45"/>
                    <a:pt x="106" y="47"/>
                  </a:cubicBezTo>
                  <a:cubicBezTo>
                    <a:pt x="111" y="49"/>
                    <a:pt x="116" y="52"/>
                    <a:pt x="118" y="54"/>
                  </a:cubicBezTo>
                  <a:cubicBezTo>
                    <a:pt x="120" y="56"/>
                    <a:pt x="121" y="58"/>
                    <a:pt x="122" y="59"/>
                  </a:cubicBezTo>
                  <a:cubicBezTo>
                    <a:pt x="120" y="59"/>
                    <a:pt x="117" y="59"/>
                    <a:pt x="115" y="60"/>
                  </a:cubicBezTo>
                  <a:cubicBezTo>
                    <a:pt x="110" y="61"/>
                    <a:pt x="106" y="64"/>
                    <a:pt x="102" y="66"/>
                  </a:cubicBezTo>
                  <a:cubicBezTo>
                    <a:pt x="99" y="68"/>
                    <a:pt x="97" y="70"/>
                    <a:pt x="94" y="71"/>
                  </a:cubicBezTo>
                  <a:cubicBezTo>
                    <a:pt x="89" y="74"/>
                    <a:pt x="84" y="75"/>
                    <a:pt x="79" y="74"/>
                  </a:cubicBezTo>
                  <a:cubicBezTo>
                    <a:pt x="77" y="73"/>
                    <a:pt x="74" y="72"/>
                    <a:pt x="72" y="71"/>
                  </a:cubicBezTo>
                  <a:cubicBezTo>
                    <a:pt x="72" y="71"/>
                    <a:pt x="72" y="71"/>
                    <a:pt x="71" y="70"/>
                  </a:cubicBezTo>
                  <a:cubicBezTo>
                    <a:pt x="71" y="70"/>
                    <a:pt x="70" y="69"/>
                    <a:pt x="69" y="69"/>
                  </a:cubicBezTo>
                  <a:cubicBezTo>
                    <a:pt x="68" y="67"/>
                    <a:pt x="67" y="67"/>
                    <a:pt x="65" y="68"/>
                  </a:cubicBezTo>
                  <a:cubicBezTo>
                    <a:pt x="64" y="68"/>
                    <a:pt x="63" y="70"/>
                    <a:pt x="63" y="71"/>
                  </a:cubicBezTo>
                  <a:cubicBezTo>
                    <a:pt x="62" y="73"/>
                    <a:pt x="62" y="75"/>
                    <a:pt x="62" y="77"/>
                  </a:cubicBezTo>
                  <a:cubicBezTo>
                    <a:pt x="62" y="83"/>
                    <a:pt x="62" y="87"/>
                    <a:pt x="60" y="92"/>
                  </a:cubicBezTo>
                  <a:cubicBezTo>
                    <a:pt x="59" y="94"/>
                    <a:pt x="57" y="97"/>
                    <a:pt x="56" y="99"/>
                  </a:cubicBezTo>
                  <a:cubicBezTo>
                    <a:pt x="54" y="101"/>
                    <a:pt x="52" y="104"/>
                    <a:pt x="51" y="106"/>
                  </a:cubicBezTo>
                  <a:cubicBezTo>
                    <a:pt x="50" y="108"/>
                    <a:pt x="49" y="110"/>
                    <a:pt x="49" y="111"/>
                  </a:cubicBezTo>
                  <a:cubicBezTo>
                    <a:pt x="47" y="108"/>
                    <a:pt x="44" y="104"/>
                    <a:pt x="43" y="100"/>
                  </a:cubicBezTo>
                  <a:cubicBezTo>
                    <a:pt x="39" y="92"/>
                    <a:pt x="39" y="81"/>
                    <a:pt x="44" y="74"/>
                  </a:cubicBezTo>
                  <a:cubicBezTo>
                    <a:pt x="45" y="72"/>
                    <a:pt x="45" y="70"/>
                    <a:pt x="43" y="69"/>
                  </a:cubicBezTo>
                  <a:cubicBezTo>
                    <a:pt x="42" y="67"/>
                    <a:pt x="40" y="67"/>
                    <a:pt x="38" y="68"/>
                  </a:cubicBezTo>
                  <a:cubicBezTo>
                    <a:pt x="36" y="69"/>
                    <a:pt x="35" y="71"/>
                    <a:pt x="33" y="72"/>
                  </a:cubicBezTo>
                  <a:cubicBezTo>
                    <a:pt x="32" y="73"/>
                    <a:pt x="32" y="74"/>
                    <a:pt x="31" y="74"/>
                  </a:cubicBezTo>
                  <a:cubicBezTo>
                    <a:pt x="29" y="75"/>
                    <a:pt x="27" y="76"/>
                    <a:pt x="25" y="77"/>
                  </a:cubicBezTo>
                  <a:cubicBezTo>
                    <a:pt x="24" y="78"/>
                    <a:pt x="23" y="78"/>
                    <a:pt x="23" y="78"/>
                  </a:cubicBezTo>
                  <a:cubicBezTo>
                    <a:pt x="22" y="79"/>
                    <a:pt x="22" y="79"/>
                    <a:pt x="22" y="79"/>
                  </a:cubicBezTo>
                  <a:cubicBezTo>
                    <a:pt x="19" y="80"/>
                    <a:pt x="15" y="82"/>
                    <a:pt x="11" y="83"/>
                  </a:cubicBezTo>
                  <a:cubicBezTo>
                    <a:pt x="11" y="83"/>
                    <a:pt x="11" y="83"/>
                    <a:pt x="11" y="83"/>
                  </a:cubicBezTo>
                  <a:cubicBezTo>
                    <a:pt x="12" y="81"/>
                    <a:pt x="12" y="80"/>
                    <a:pt x="13" y="79"/>
                  </a:cubicBezTo>
                  <a:cubicBezTo>
                    <a:pt x="16" y="73"/>
                    <a:pt x="18" y="69"/>
                    <a:pt x="22" y="65"/>
                  </a:cubicBezTo>
                  <a:cubicBezTo>
                    <a:pt x="23" y="63"/>
                    <a:pt x="26" y="61"/>
                    <a:pt x="29" y="59"/>
                  </a:cubicBezTo>
                  <a:cubicBezTo>
                    <a:pt x="30" y="58"/>
                    <a:pt x="31" y="58"/>
                    <a:pt x="32" y="57"/>
                  </a:cubicBezTo>
                  <a:cubicBezTo>
                    <a:pt x="35" y="55"/>
                    <a:pt x="37" y="53"/>
                    <a:pt x="41" y="53"/>
                  </a:cubicBezTo>
                  <a:cubicBezTo>
                    <a:pt x="43" y="53"/>
                    <a:pt x="45" y="52"/>
                    <a:pt x="45" y="49"/>
                  </a:cubicBezTo>
                  <a:cubicBezTo>
                    <a:pt x="45" y="47"/>
                    <a:pt x="43" y="45"/>
                    <a:pt x="41" y="45"/>
                  </a:cubicBezTo>
                  <a:cubicBezTo>
                    <a:pt x="41" y="45"/>
                    <a:pt x="41" y="45"/>
                    <a:pt x="41" y="45"/>
                  </a:cubicBezTo>
                  <a:cubicBezTo>
                    <a:pt x="35" y="45"/>
                    <a:pt x="31" y="47"/>
                    <a:pt x="27" y="50"/>
                  </a:cubicBezTo>
                  <a:cubicBezTo>
                    <a:pt x="26" y="51"/>
                    <a:pt x="25" y="52"/>
                    <a:pt x="24" y="52"/>
                  </a:cubicBezTo>
                  <a:cubicBezTo>
                    <a:pt x="21" y="54"/>
                    <a:pt x="18" y="56"/>
                    <a:pt x="15" y="59"/>
                  </a:cubicBezTo>
                  <a:cubicBezTo>
                    <a:pt x="11" y="64"/>
                    <a:pt x="8" y="69"/>
                    <a:pt x="6" y="75"/>
                  </a:cubicBezTo>
                  <a:cubicBezTo>
                    <a:pt x="5" y="77"/>
                    <a:pt x="4" y="78"/>
                    <a:pt x="4" y="79"/>
                  </a:cubicBezTo>
                  <a:cubicBezTo>
                    <a:pt x="4" y="80"/>
                    <a:pt x="3" y="81"/>
                    <a:pt x="3" y="82"/>
                  </a:cubicBezTo>
                  <a:cubicBezTo>
                    <a:pt x="3" y="82"/>
                    <a:pt x="2" y="83"/>
                    <a:pt x="2" y="84"/>
                  </a:cubicBezTo>
                  <a:cubicBezTo>
                    <a:pt x="1" y="85"/>
                    <a:pt x="0" y="87"/>
                    <a:pt x="0" y="89"/>
                  </a:cubicBezTo>
                  <a:cubicBezTo>
                    <a:pt x="0" y="90"/>
                    <a:pt x="0" y="92"/>
                    <a:pt x="1" y="92"/>
                  </a:cubicBezTo>
                  <a:cubicBezTo>
                    <a:pt x="2" y="93"/>
                    <a:pt x="3" y="94"/>
                    <a:pt x="5" y="94"/>
                  </a:cubicBezTo>
                  <a:cubicBezTo>
                    <a:pt x="8" y="93"/>
                    <a:pt x="12" y="92"/>
                    <a:pt x="15" y="90"/>
                  </a:cubicBezTo>
                  <a:cubicBezTo>
                    <a:pt x="11" y="117"/>
                    <a:pt x="17" y="149"/>
                    <a:pt x="42" y="161"/>
                  </a:cubicBezTo>
                  <a:cubicBezTo>
                    <a:pt x="51" y="166"/>
                    <a:pt x="60" y="168"/>
                    <a:pt x="69" y="170"/>
                  </a:cubicBezTo>
                  <a:cubicBezTo>
                    <a:pt x="78" y="171"/>
                    <a:pt x="87" y="171"/>
                    <a:pt x="95" y="175"/>
                  </a:cubicBezTo>
                  <a:cubicBezTo>
                    <a:pt x="110" y="181"/>
                    <a:pt x="126" y="192"/>
                    <a:pt x="142" y="192"/>
                  </a:cubicBezTo>
                  <a:cubicBezTo>
                    <a:pt x="148" y="192"/>
                    <a:pt x="157" y="192"/>
                    <a:pt x="163" y="189"/>
                  </a:cubicBezTo>
                  <a:cubicBezTo>
                    <a:pt x="168" y="186"/>
                    <a:pt x="173" y="183"/>
                    <a:pt x="176" y="178"/>
                  </a:cubicBezTo>
                  <a:cubicBezTo>
                    <a:pt x="184" y="167"/>
                    <a:pt x="185" y="153"/>
                    <a:pt x="182" y="139"/>
                  </a:cubicBezTo>
                  <a:close/>
                  <a:moveTo>
                    <a:pt x="77" y="140"/>
                  </a:moveTo>
                  <a:cubicBezTo>
                    <a:pt x="77" y="141"/>
                    <a:pt x="75" y="142"/>
                    <a:pt x="74" y="142"/>
                  </a:cubicBezTo>
                  <a:cubicBezTo>
                    <a:pt x="73" y="142"/>
                    <a:pt x="72" y="141"/>
                    <a:pt x="72" y="141"/>
                  </a:cubicBezTo>
                  <a:cubicBezTo>
                    <a:pt x="64" y="135"/>
                    <a:pt x="63" y="134"/>
                    <a:pt x="66" y="130"/>
                  </a:cubicBezTo>
                  <a:cubicBezTo>
                    <a:pt x="67" y="129"/>
                    <a:pt x="70" y="128"/>
                    <a:pt x="71" y="130"/>
                  </a:cubicBezTo>
                  <a:cubicBezTo>
                    <a:pt x="71" y="130"/>
                    <a:pt x="71" y="130"/>
                    <a:pt x="71" y="130"/>
                  </a:cubicBezTo>
                  <a:cubicBezTo>
                    <a:pt x="77" y="134"/>
                    <a:pt x="77" y="134"/>
                    <a:pt x="77" y="134"/>
                  </a:cubicBezTo>
                  <a:cubicBezTo>
                    <a:pt x="79" y="136"/>
                    <a:pt x="79" y="138"/>
                    <a:pt x="77" y="140"/>
                  </a:cubicBezTo>
                  <a:close/>
                  <a:moveTo>
                    <a:pt x="102" y="156"/>
                  </a:moveTo>
                  <a:cubicBezTo>
                    <a:pt x="101" y="157"/>
                    <a:pt x="100" y="158"/>
                    <a:pt x="99" y="158"/>
                  </a:cubicBezTo>
                  <a:cubicBezTo>
                    <a:pt x="98" y="158"/>
                    <a:pt x="97" y="157"/>
                    <a:pt x="96" y="157"/>
                  </a:cubicBezTo>
                  <a:cubicBezTo>
                    <a:pt x="89" y="151"/>
                    <a:pt x="88" y="150"/>
                    <a:pt x="90" y="147"/>
                  </a:cubicBezTo>
                  <a:cubicBezTo>
                    <a:pt x="92" y="145"/>
                    <a:pt x="94" y="145"/>
                    <a:pt x="96" y="146"/>
                  </a:cubicBezTo>
                  <a:cubicBezTo>
                    <a:pt x="96" y="146"/>
                    <a:pt x="96" y="146"/>
                    <a:pt x="96" y="146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3" y="152"/>
                    <a:pt x="103" y="154"/>
                    <a:pt x="102" y="156"/>
                  </a:cubicBezTo>
                  <a:close/>
                  <a:moveTo>
                    <a:pt x="103" y="110"/>
                  </a:moveTo>
                  <a:cubicBezTo>
                    <a:pt x="103" y="111"/>
                    <a:pt x="102" y="111"/>
                    <a:pt x="101" y="111"/>
                  </a:cubicBezTo>
                  <a:cubicBezTo>
                    <a:pt x="100" y="111"/>
                    <a:pt x="98" y="111"/>
                    <a:pt x="98" y="110"/>
                  </a:cubicBezTo>
                  <a:cubicBezTo>
                    <a:pt x="93" y="104"/>
                    <a:pt x="93" y="104"/>
                    <a:pt x="93" y="104"/>
                  </a:cubicBezTo>
                  <a:cubicBezTo>
                    <a:pt x="93" y="104"/>
                    <a:pt x="93" y="104"/>
                    <a:pt x="93" y="104"/>
                  </a:cubicBezTo>
                  <a:cubicBezTo>
                    <a:pt x="92" y="102"/>
                    <a:pt x="92" y="100"/>
                    <a:pt x="94" y="98"/>
                  </a:cubicBezTo>
                  <a:cubicBezTo>
                    <a:pt x="96" y="97"/>
                    <a:pt x="98" y="97"/>
                    <a:pt x="100" y="99"/>
                  </a:cubicBezTo>
                  <a:cubicBezTo>
                    <a:pt x="100" y="99"/>
                    <a:pt x="100" y="99"/>
                    <a:pt x="100" y="99"/>
                  </a:cubicBezTo>
                  <a:cubicBezTo>
                    <a:pt x="100" y="99"/>
                    <a:pt x="100" y="100"/>
                    <a:pt x="100" y="100"/>
                  </a:cubicBezTo>
                  <a:cubicBezTo>
                    <a:pt x="101" y="101"/>
                    <a:pt x="103" y="103"/>
                    <a:pt x="104" y="105"/>
                  </a:cubicBezTo>
                  <a:cubicBezTo>
                    <a:pt x="105" y="106"/>
                    <a:pt x="105" y="109"/>
                    <a:pt x="103" y="110"/>
                  </a:cubicBezTo>
                  <a:close/>
                  <a:moveTo>
                    <a:pt x="115" y="130"/>
                  </a:moveTo>
                  <a:cubicBezTo>
                    <a:pt x="115" y="130"/>
                    <a:pt x="115" y="130"/>
                    <a:pt x="115" y="130"/>
                  </a:cubicBezTo>
                  <a:cubicBezTo>
                    <a:pt x="113" y="128"/>
                    <a:pt x="114" y="125"/>
                    <a:pt x="116" y="124"/>
                  </a:cubicBezTo>
                  <a:cubicBezTo>
                    <a:pt x="118" y="123"/>
                    <a:pt x="119" y="123"/>
                    <a:pt x="121" y="125"/>
                  </a:cubicBezTo>
                  <a:cubicBezTo>
                    <a:pt x="121" y="125"/>
                    <a:pt x="121" y="125"/>
                    <a:pt x="121" y="125"/>
                  </a:cubicBezTo>
                  <a:cubicBezTo>
                    <a:pt x="121" y="125"/>
                    <a:pt x="122" y="125"/>
                    <a:pt x="122" y="126"/>
                  </a:cubicBezTo>
                  <a:cubicBezTo>
                    <a:pt x="123" y="127"/>
                    <a:pt x="124" y="129"/>
                    <a:pt x="125" y="131"/>
                  </a:cubicBezTo>
                  <a:cubicBezTo>
                    <a:pt x="127" y="132"/>
                    <a:pt x="126" y="135"/>
                    <a:pt x="125" y="136"/>
                  </a:cubicBezTo>
                  <a:cubicBezTo>
                    <a:pt x="124" y="137"/>
                    <a:pt x="123" y="137"/>
                    <a:pt x="122" y="137"/>
                  </a:cubicBezTo>
                  <a:cubicBezTo>
                    <a:pt x="121" y="137"/>
                    <a:pt x="120" y="137"/>
                    <a:pt x="119" y="135"/>
                  </a:cubicBezTo>
                  <a:cubicBezTo>
                    <a:pt x="119" y="135"/>
                    <a:pt x="115" y="130"/>
                    <a:pt x="115" y="130"/>
                  </a:cubicBezTo>
                  <a:close/>
                  <a:moveTo>
                    <a:pt x="133" y="170"/>
                  </a:moveTo>
                  <a:cubicBezTo>
                    <a:pt x="132" y="171"/>
                    <a:pt x="131" y="172"/>
                    <a:pt x="130" y="172"/>
                  </a:cubicBezTo>
                  <a:cubicBezTo>
                    <a:pt x="129" y="172"/>
                    <a:pt x="128" y="172"/>
                    <a:pt x="127" y="171"/>
                  </a:cubicBezTo>
                  <a:cubicBezTo>
                    <a:pt x="120" y="165"/>
                    <a:pt x="119" y="164"/>
                    <a:pt x="121" y="161"/>
                  </a:cubicBezTo>
                  <a:cubicBezTo>
                    <a:pt x="123" y="159"/>
                    <a:pt x="126" y="159"/>
                    <a:pt x="127" y="160"/>
                  </a:cubicBezTo>
                  <a:cubicBezTo>
                    <a:pt x="127" y="160"/>
                    <a:pt x="127" y="160"/>
                    <a:pt x="127" y="160"/>
                  </a:cubicBezTo>
                  <a:cubicBezTo>
                    <a:pt x="133" y="165"/>
                    <a:pt x="133" y="165"/>
                    <a:pt x="133" y="165"/>
                  </a:cubicBezTo>
                  <a:cubicBezTo>
                    <a:pt x="134" y="166"/>
                    <a:pt x="135" y="169"/>
                    <a:pt x="133" y="170"/>
                  </a:cubicBezTo>
                  <a:close/>
                  <a:moveTo>
                    <a:pt x="140" y="98"/>
                  </a:moveTo>
                  <a:cubicBezTo>
                    <a:pt x="140" y="98"/>
                    <a:pt x="139" y="98"/>
                    <a:pt x="139" y="98"/>
                  </a:cubicBezTo>
                  <a:cubicBezTo>
                    <a:pt x="137" y="98"/>
                    <a:pt x="135" y="97"/>
                    <a:pt x="135" y="95"/>
                  </a:cubicBezTo>
                  <a:cubicBezTo>
                    <a:pt x="134" y="88"/>
                    <a:pt x="134" y="88"/>
                    <a:pt x="134" y="88"/>
                  </a:cubicBezTo>
                  <a:cubicBezTo>
                    <a:pt x="133" y="85"/>
                    <a:pt x="135" y="83"/>
                    <a:pt x="137" y="83"/>
                  </a:cubicBezTo>
                  <a:cubicBezTo>
                    <a:pt x="140" y="82"/>
                    <a:pt x="141" y="83"/>
                    <a:pt x="142" y="86"/>
                  </a:cubicBezTo>
                  <a:cubicBezTo>
                    <a:pt x="142" y="86"/>
                    <a:pt x="142" y="86"/>
                    <a:pt x="142" y="86"/>
                  </a:cubicBezTo>
                  <a:cubicBezTo>
                    <a:pt x="142" y="86"/>
                    <a:pt x="142" y="86"/>
                    <a:pt x="142" y="87"/>
                  </a:cubicBezTo>
                  <a:cubicBezTo>
                    <a:pt x="142" y="88"/>
                    <a:pt x="143" y="90"/>
                    <a:pt x="143" y="93"/>
                  </a:cubicBezTo>
                  <a:cubicBezTo>
                    <a:pt x="144" y="95"/>
                    <a:pt x="142" y="97"/>
                    <a:pt x="140" y="98"/>
                  </a:cubicBezTo>
                  <a:close/>
                  <a:moveTo>
                    <a:pt x="149" y="127"/>
                  </a:moveTo>
                  <a:cubicBezTo>
                    <a:pt x="149" y="127"/>
                    <a:pt x="148" y="127"/>
                    <a:pt x="148" y="127"/>
                  </a:cubicBezTo>
                  <a:cubicBezTo>
                    <a:pt x="146" y="127"/>
                    <a:pt x="144" y="126"/>
                    <a:pt x="144" y="124"/>
                  </a:cubicBezTo>
                  <a:cubicBezTo>
                    <a:pt x="143" y="117"/>
                    <a:pt x="143" y="117"/>
                    <a:pt x="143" y="117"/>
                  </a:cubicBezTo>
                  <a:cubicBezTo>
                    <a:pt x="143" y="117"/>
                    <a:pt x="143" y="117"/>
                    <a:pt x="143" y="117"/>
                  </a:cubicBezTo>
                  <a:cubicBezTo>
                    <a:pt x="142" y="114"/>
                    <a:pt x="144" y="112"/>
                    <a:pt x="146" y="112"/>
                  </a:cubicBezTo>
                  <a:cubicBezTo>
                    <a:pt x="148" y="111"/>
                    <a:pt x="150" y="112"/>
                    <a:pt x="150" y="115"/>
                  </a:cubicBezTo>
                  <a:cubicBezTo>
                    <a:pt x="151" y="115"/>
                    <a:pt x="151" y="115"/>
                    <a:pt x="151" y="115"/>
                  </a:cubicBezTo>
                  <a:cubicBezTo>
                    <a:pt x="151" y="115"/>
                    <a:pt x="151" y="116"/>
                    <a:pt x="151" y="116"/>
                  </a:cubicBezTo>
                  <a:cubicBezTo>
                    <a:pt x="151" y="117"/>
                    <a:pt x="152" y="119"/>
                    <a:pt x="152" y="122"/>
                  </a:cubicBezTo>
                  <a:cubicBezTo>
                    <a:pt x="152" y="124"/>
                    <a:pt x="151" y="127"/>
                    <a:pt x="149" y="127"/>
                  </a:cubicBezTo>
                  <a:close/>
                  <a:moveTo>
                    <a:pt x="158" y="163"/>
                  </a:moveTo>
                  <a:cubicBezTo>
                    <a:pt x="158" y="163"/>
                    <a:pt x="158" y="163"/>
                    <a:pt x="158" y="163"/>
                  </a:cubicBezTo>
                  <a:cubicBezTo>
                    <a:pt x="156" y="163"/>
                    <a:pt x="154" y="161"/>
                    <a:pt x="154" y="159"/>
                  </a:cubicBezTo>
                  <a:cubicBezTo>
                    <a:pt x="152" y="150"/>
                    <a:pt x="151" y="148"/>
                    <a:pt x="155" y="147"/>
                  </a:cubicBezTo>
                  <a:cubicBezTo>
                    <a:pt x="158" y="147"/>
                    <a:pt x="160" y="148"/>
                    <a:pt x="160" y="151"/>
                  </a:cubicBezTo>
                  <a:cubicBezTo>
                    <a:pt x="160" y="151"/>
                    <a:pt x="160" y="151"/>
                    <a:pt x="160" y="151"/>
                  </a:cubicBezTo>
                  <a:cubicBezTo>
                    <a:pt x="162" y="158"/>
                    <a:pt x="162" y="158"/>
                    <a:pt x="162" y="158"/>
                  </a:cubicBezTo>
                  <a:cubicBezTo>
                    <a:pt x="162" y="160"/>
                    <a:pt x="161" y="162"/>
                    <a:pt x="158" y="1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262526"/>
                </a:solidFill>
                <a:effectLst/>
                <a:uLnTx/>
                <a:uFillTx/>
                <a:latin typeface="Roboto light"/>
                <a:ea typeface="+mn-ea"/>
                <a:cs typeface="+mn-cs"/>
              </a:endParaRPr>
            </a:p>
          </p:txBody>
        </p:sp>
        <p:sp>
          <p:nvSpPr>
            <p:cNvPr id="50" name="Freeform 50"/>
            <p:cNvSpPr>
              <a:spLocks noEditPoints="1"/>
            </p:cNvSpPr>
            <p:nvPr/>
          </p:nvSpPr>
          <p:spPr bwMode="auto">
            <a:xfrm>
              <a:off x="3272" y="1233"/>
              <a:ext cx="363" cy="311"/>
            </a:xfrm>
            <a:custGeom>
              <a:avLst/>
              <a:gdLst>
                <a:gd name="T0" fmla="*/ 134 w 196"/>
                <a:gd name="T1" fmla="*/ 81 h 168"/>
                <a:gd name="T2" fmla="*/ 180 w 196"/>
                <a:gd name="T3" fmla="*/ 74 h 168"/>
                <a:gd name="T4" fmla="*/ 184 w 196"/>
                <a:gd name="T5" fmla="*/ 25 h 168"/>
                <a:gd name="T6" fmla="*/ 135 w 196"/>
                <a:gd name="T7" fmla="*/ 29 h 168"/>
                <a:gd name="T8" fmla="*/ 129 w 196"/>
                <a:gd name="T9" fmla="*/ 75 h 168"/>
                <a:gd name="T10" fmla="*/ 128 w 196"/>
                <a:gd name="T11" fmla="*/ 75 h 168"/>
                <a:gd name="T12" fmla="*/ 105 w 196"/>
                <a:gd name="T13" fmla="*/ 98 h 168"/>
                <a:gd name="T14" fmla="*/ 81 w 196"/>
                <a:gd name="T15" fmla="*/ 75 h 168"/>
                <a:gd name="T16" fmla="*/ 94 w 196"/>
                <a:gd name="T17" fmla="*/ 62 h 168"/>
                <a:gd name="T18" fmla="*/ 94 w 196"/>
                <a:gd name="T19" fmla="*/ 42 h 168"/>
                <a:gd name="T20" fmla="*/ 51 w 196"/>
                <a:gd name="T21" fmla="*/ 0 h 168"/>
                <a:gd name="T22" fmla="*/ 0 w 196"/>
                <a:gd name="T23" fmla="*/ 51 h 168"/>
                <a:gd name="T24" fmla="*/ 42 w 196"/>
                <a:gd name="T25" fmla="*/ 93 h 168"/>
                <a:gd name="T26" fmla="*/ 63 w 196"/>
                <a:gd name="T27" fmla="*/ 93 h 168"/>
                <a:gd name="T28" fmla="*/ 75 w 196"/>
                <a:gd name="T29" fmla="*/ 81 h 168"/>
                <a:gd name="T30" fmla="*/ 99 w 196"/>
                <a:gd name="T31" fmla="*/ 104 h 168"/>
                <a:gd name="T32" fmla="*/ 75 w 196"/>
                <a:gd name="T33" fmla="*/ 129 h 168"/>
                <a:gd name="T34" fmla="*/ 67 w 196"/>
                <a:gd name="T35" fmla="*/ 131 h 168"/>
                <a:gd name="T36" fmla="*/ 43 w 196"/>
                <a:gd name="T37" fmla="*/ 154 h 168"/>
                <a:gd name="T38" fmla="*/ 43 w 196"/>
                <a:gd name="T39" fmla="*/ 166 h 168"/>
                <a:gd name="T40" fmla="*/ 49 w 196"/>
                <a:gd name="T41" fmla="*/ 168 h 168"/>
                <a:gd name="T42" fmla="*/ 55 w 196"/>
                <a:gd name="T43" fmla="*/ 166 h 168"/>
                <a:gd name="T44" fmla="*/ 78 w 196"/>
                <a:gd name="T45" fmla="*/ 142 h 168"/>
                <a:gd name="T46" fmla="*/ 81 w 196"/>
                <a:gd name="T47" fmla="*/ 134 h 168"/>
                <a:gd name="T48" fmla="*/ 105 w 196"/>
                <a:gd name="T49" fmla="*/ 110 h 168"/>
                <a:gd name="T50" fmla="*/ 129 w 196"/>
                <a:gd name="T51" fmla="*/ 134 h 168"/>
                <a:gd name="T52" fmla="*/ 131 w 196"/>
                <a:gd name="T53" fmla="*/ 142 h 168"/>
                <a:gd name="T54" fmla="*/ 155 w 196"/>
                <a:gd name="T55" fmla="*/ 166 h 168"/>
                <a:gd name="T56" fmla="*/ 160 w 196"/>
                <a:gd name="T57" fmla="*/ 168 h 168"/>
                <a:gd name="T58" fmla="*/ 166 w 196"/>
                <a:gd name="T59" fmla="*/ 166 h 168"/>
                <a:gd name="T60" fmla="*/ 166 w 196"/>
                <a:gd name="T61" fmla="*/ 154 h 168"/>
                <a:gd name="T62" fmla="*/ 143 w 196"/>
                <a:gd name="T63" fmla="*/ 131 h 168"/>
                <a:gd name="T64" fmla="*/ 135 w 196"/>
                <a:gd name="T65" fmla="*/ 129 h 168"/>
                <a:gd name="T66" fmla="*/ 111 w 196"/>
                <a:gd name="T67" fmla="*/ 104 h 168"/>
                <a:gd name="T68" fmla="*/ 134 w 196"/>
                <a:gd name="T69" fmla="*/ 81 h 168"/>
                <a:gd name="T70" fmla="*/ 134 w 196"/>
                <a:gd name="T71" fmla="*/ 81 h 168"/>
                <a:gd name="T72" fmla="*/ 178 w 196"/>
                <a:gd name="T73" fmla="*/ 44 h 168"/>
                <a:gd name="T74" fmla="*/ 178 w 196"/>
                <a:gd name="T75" fmla="*/ 50 h 168"/>
                <a:gd name="T76" fmla="*/ 156 w 196"/>
                <a:gd name="T77" fmla="*/ 72 h 168"/>
                <a:gd name="T78" fmla="*/ 153 w 196"/>
                <a:gd name="T79" fmla="*/ 74 h 168"/>
                <a:gd name="T80" fmla="*/ 150 w 196"/>
                <a:gd name="T81" fmla="*/ 72 h 168"/>
                <a:gd name="T82" fmla="*/ 150 w 196"/>
                <a:gd name="T83" fmla="*/ 66 h 168"/>
                <a:gd name="T84" fmla="*/ 172 w 196"/>
                <a:gd name="T85" fmla="*/ 44 h 168"/>
                <a:gd name="T86" fmla="*/ 178 w 196"/>
                <a:gd name="T87" fmla="*/ 44 h 168"/>
                <a:gd name="T88" fmla="*/ 137 w 196"/>
                <a:gd name="T89" fmla="*/ 53 h 168"/>
                <a:gd name="T90" fmla="*/ 159 w 196"/>
                <a:gd name="T91" fmla="*/ 31 h 168"/>
                <a:gd name="T92" fmla="*/ 165 w 196"/>
                <a:gd name="T93" fmla="*/ 31 h 168"/>
                <a:gd name="T94" fmla="*/ 165 w 196"/>
                <a:gd name="T95" fmla="*/ 37 h 168"/>
                <a:gd name="T96" fmla="*/ 143 w 196"/>
                <a:gd name="T97" fmla="*/ 59 h 168"/>
                <a:gd name="T98" fmla="*/ 140 w 196"/>
                <a:gd name="T99" fmla="*/ 60 h 168"/>
                <a:gd name="T100" fmla="*/ 137 w 196"/>
                <a:gd name="T101" fmla="*/ 59 h 168"/>
                <a:gd name="T102" fmla="*/ 137 w 196"/>
                <a:gd name="T103" fmla="*/ 53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96" h="168">
                  <a:moveTo>
                    <a:pt x="134" y="81"/>
                  </a:moveTo>
                  <a:cubicBezTo>
                    <a:pt x="147" y="90"/>
                    <a:pt x="167" y="88"/>
                    <a:pt x="180" y="74"/>
                  </a:cubicBezTo>
                  <a:cubicBezTo>
                    <a:pt x="195" y="60"/>
                    <a:pt x="196" y="38"/>
                    <a:pt x="184" y="25"/>
                  </a:cubicBezTo>
                  <a:cubicBezTo>
                    <a:pt x="171" y="13"/>
                    <a:pt x="149" y="14"/>
                    <a:pt x="135" y="29"/>
                  </a:cubicBezTo>
                  <a:cubicBezTo>
                    <a:pt x="121" y="42"/>
                    <a:pt x="119" y="62"/>
                    <a:pt x="129" y="75"/>
                  </a:cubicBezTo>
                  <a:cubicBezTo>
                    <a:pt x="128" y="75"/>
                    <a:pt x="128" y="75"/>
                    <a:pt x="128" y="75"/>
                  </a:cubicBezTo>
                  <a:cubicBezTo>
                    <a:pt x="105" y="98"/>
                    <a:pt x="105" y="98"/>
                    <a:pt x="105" y="98"/>
                  </a:cubicBezTo>
                  <a:cubicBezTo>
                    <a:pt x="81" y="75"/>
                    <a:pt x="81" y="75"/>
                    <a:pt x="81" y="75"/>
                  </a:cubicBezTo>
                  <a:cubicBezTo>
                    <a:pt x="94" y="62"/>
                    <a:pt x="94" y="62"/>
                    <a:pt x="94" y="62"/>
                  </a:cubicBezTo>
                  <a:cubicBezTo>
                    <a:pt x="99" y="57"/>
                    <a:pt x="99" y="48"/>
                    <a:pt x="94" y="42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42" y="93"/>
                    <a:pt x="42" y="93"/>
                    <a:pt x="42" y="93"/>
                  </a:cubicBezTo>
                  <a:cubicBezTo>
                    <a:pt x="48" y="99"/>
                    <a:pt x="57" y="99"/>
                    <a:pt x="63" y="93"/>
                  </a:cubicBezTo>
                  <a:cubicBezTo>
                    <a:pt x="75" y="81"/>
                    <a:pt x="75" y="81"/>
                    <a:pt x="75" y="81"/>
                  </a:cubicBezTo>
                  <a:cubicBezTo>
                    <a:pt x="99" y="104"/>
                    <a:pt x="99" y="104"/>
                    <a:pt x="99" y="104"/>
                  </a:cubicBezTo>
                  <a:cubicBezTo>
                    <a:pt x="75" y="129"/>
                    <a:pt x="75" y="129"/>
                    <a:pt x="75" y="129"/>
                  </a:cubicBezTo>
                  <a:cubicBezTo>
                    <a:pt x="72" y="128"/>
                    <a:pt x="69" y="128"/>
                    <a:pt x="67" y="131"/>
                  </a:cubicBezTo>
                  <a:cubicBezTo>
                    <a:pt x="43" y="154"/>
                    <a:pt x="43" y="154"/>
                    <a:pt x="43" y="154"/>
                  </a:cubicBezTo>
                  <a:cubicBezTo>
                    <a:pt x="40" y="157"/>
                    <a:pt x="40" y="163"/>
                    <a:pt x="43" y="166"/>
                  </a:cubicBezTo>
                  <a:cubicBezTo>
                    <a:pt x="45" y="168"/>
                    <a:pt x="47" y="168"/>
                    <a:pt x="49" y="168"/>
                  </a:cubicBezTo>
                  <a:cubicBezTo>
                    <a:pt x="51" y="168"/>
                    <a:pt x="53" y="168"/>
                    <a:pt x="55" y="166"/>
                  </a:cubicBezTo>
                  <a:cubicBezTo>
                    <a:pt x="78" y="142"/>
                    <a:pt x="78" y="142"/>
                    <a:pt x="78" y="142"/>
                  </a:cubicBezTo>
                  <a:cubicBezTo>
                    <a:pt x="81" y="140"/>
                    <a:pt x="81" y="137"/>
                    <a:pt x="81" y="134"/>
                  </a:cubicBezTo>
                  <a:cubicBezTo>
                    <a:pt x="105" y="110"/>
                    <a:pt x="105" y="110"/>
                    <a:pt x="105" y="110"/>
                  </a:cubicBezTo>
                  <a:cubicBezTo>
                    <a:pt x="129" y="134"/>
                    <a:pt x="129" y="134"/>
                    <a:pt x="129" y="134"/>
                  </a:cubicBezTo>
                  <a:cubicBezTo>
                    <a:pt x="128" y="137"/>
                    <a:pt x="129" y="140"/>
                    <a:pt x="131" y="142"/>
                  </a:cubicBezTo>
                  <a:cubicBezTo>
                    <a:pt x="155" y="166"/>
                    <a:pt x="155" y="166"/>
                    <a:pt x="155" y="166"/>
                  </a:cubicBezTo>
                  <a:cubicBezTo>
                    <a:pt x="156" y="168"/>
                    <a:pt x="158" y="168"/>
                    <a:pt x="160" y="168"/>
                  </a:cubicBezTo>
                  <a:cubicBezTo>
                    <a:pt x="163" y="168"/>
                    <a:pt x="165" y="168"/>
                    <a:pt x="166" y="166"/>
                  </a:cubicBezTo>
                  <a:cubicBezTo>
                    <a:pt x="170" y="163"/>
                    <a:pt x="170" y="157"/>
                    <a:pt x="166" y="154"/>
                  </a:cubicBezTo>
                  <a:cubicBezTo>
                    <a:pt x="143" y="131"/>
                    <a:pt x="143" y="131"/>
                    <a:pt x="143" y="131"/>
                  </a:cubicBezTo>
                  <a:cubicBezTo>
                    <a:pt x="141" y="128"/>
                    <a:pt x="138" y="128"/>
                    <a:pt x="135" y="129"/>
                  </a:cubicBezTo>
                  <a:cubicBezTo>
                    <a:pt x="111" y="104"/>
                    <a:pt x="111" y="104"/>
                    <a:pt x="111" y="104"/>
                  </a:cubicBezTo>
                  <a:cubicBezTo>
                    <a:pt x="134" y="81"/>
                    <a:pt x="134" y="81"/>
                    <a:pt x="134" y="81"/>
                  </a:cubicBezTo>
                  <a:cubicBezTo>
                    <a:pt x="134" y="81"/>
                    <a:pt x="134" y="81"/>
                    <a:pt x="134" y="81"/>
                  </a:cubicBezTo>
                  <a:close/>
                  <a:moveTo>
                    <a:pt x="178" y="44"/>
                  </a:moveTo>
                  <a:cubicBezTo>
                    <a:pt x="180" y="46"/>
                    <a:pt x="180" y="48"/>
                    <a:pt x="178" y="50"/>
                  </a:cubicBezTo>
                  <a:cubicBezTo>
                    <a:pt x="156" y="72"/>
                    <a:pt x="156" y="72"/>
                    <a:pt x="156" y="72"/>
                  </a:cubicBezTo>
                  <a:cubicBezTo>
                    <a:pt x="155" y="73"/>
                    <a:pt x="154" y="74"/>
                    <a:pt x="153" y="74"/>
                  </a:cubicBezTo>
                  <a:cubicBezTo>
                    <a:pt x="152" y="74"/>
                    <a:pt x="151" y="73"/>
                    <a:pt x="150" y="72"/>
                  </a:cubicBezTo>
                  <a:cubicBezTo>
                    <a:pt x="148" y="71"/>
                    <a:pt x="148" y="68"/>
                    <a:pt x="150" y="66"/>
                  </a:cubicBezTo>
                  <a:cubicBezTo>
                    <a:pt x="172" y="44"/>
                    <a:pt x="172" y="44"/>
                    <a:pt x="172" y="44"/>
                  </a:cubicBezTo>
                  <a:cubicBezTo>
                    <a:pt x="174" y="43"/>
                    <a:pt x="176" y="43"/>
                    <a:pt x="178" y="44"/>
                  </a:cubicBezTo>
                  <a:close/>
                  <a:moveTo>
                    <a:pt x="137" y="53"/>
                  </a:moveTo>
                  <a:cubicBezTo>
                    <a:pt x="159" y="31"/>
                    <a:pt x="159" y="31"/>
                    <a:pt x="159" y="31"/>
                  </a:cubicBezTo>
                  <a:cubicBezTo>
                    <a:pt x="161" y="29"/>
                    <a:pt x="163" y="29"/>
                    <a:pt x="165" y="31"/>
                  </a:cubicBezTo>
                  <a:cubicBezTo>
                    <a:pt x="167" y="33"/>
                    <a:pt x="167" y="35"/>
                    <a:pt x="165" y="37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42" y="60"/>
                    <a:pt x="141" y="60"/>
                    <a:pt x="140" y="60"/>
                  </a:cubicBezTo>
                  <a:cubicBezTo>
                    <a:pt x="139" y="60"/>
                    <a:pt x="138" y="60"/>
                    <a:pt x="137" y="59"/>
                  </a:cubicBezTo>
                  <a:cubicBezTo>
                    <a:pt x="135" y="58"/>
                    <a:pt x="135" y="55"/>
                    <a:pt x="137" y="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262526"/>
                </a:solidFill>
                <a:effectLst/>
                <a:uLnTx/>
                <a:uFillTx/>
                <a:latin typeface="Roboto light"/>
                <a:ea typeface="+mn-ea"/>
                <a:cs typeface="+mn-cs"/>
              </a:endParaRPr>
            </a:p>
          </p:txBody>
        </p:sp>
        <p:sp>
          <p:nvSpPr>
            <p:cNvPr id="51" name="Freeform 51"/>
            <p:cNvSpPr/>
            <p:nvPr/>
          </p:nvSpPr>
          <p:spPr bwMode="auto">
            <a:xfrm>
              <a:off x="4108" y="1359"/>
              <a:ext cx="239" cy="202"/>
            </a:xfrm>
            <a:custGeom>
              <a:avLst/>
              <a:gdLst>
                <a:gd name="T0" fmla="*/ 129 w 129"/>
                <a:gd name="T1" fmla="*/ 0 h 109"/>
                <a:gd name="T2" fmla="*/ 0 w 129"/>
                <a:gd name="T3" fmla="*/ 0 h 109"/>
                <a:gd name="T4" fmla="*/ 59 w 129"/>
                <a:gd name="T5" fmla="*/ 64 h 109"/>
                <a:gd name="T6" fmla="*/ 59 w 129"/>
                <a:gd name="T7" fmla="*/ 101 h 109"/>
                <a:gd name="T8" fmla="*/ 45 w 129"/>
                <a:gd name="T9" fmla="*/ 101 h 109"/>
                <a:gd name="T10" fmla="*/ 41 w 129"/>
                <a:gd name="T11" fmla="*/ 105 h 109"/>
                <a:gd name="T12" fmla="*/ 45 w 129"/>
                <a:gd name="T13" fmla="*/ 109 h 109"/>
                <a:gd name="T14" fmla="*/ 85 w 129"/>
                <a:gd name="T15" fmla="*/ 109 h 109"/>
                <a:gd name="T16" fmla="*/ 89 w 129"/>
                <a:gd name="T17" fmla="*/ 105 h 109"/>
                <a:gd name="T18" fmla="*/ 85 w 129"/>
                <a:gd name="T19" fmla="*/ 101 h 109"/>
                <a:gd name="T20" fmla="*/ 71 w 129"/>
                <a:gd name="T21" fmla="*/ 101 h 109"/>
                <a:gd name="T22" fmla="*/ 71 w 129"/>
                <a:gd name="T23" fmla="*/ 64 h 109"/>
                <a:gd name="T24" fmla="*/ 129 w 129"/>
                <a:gd name="T25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9" h="109">
                  <a:moveTo>
                    <a:pt x="12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34"/>
                    <a:pt x="26" y="61"/>
                    <a:pt x="59" y="64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45" y="101"/>
                    <a:pt x="45" y="101"/>
                    <a:pt x="45" y="101"/>
                  </a:cubicBezTo>
                  <a:cubicBezTo>
                    <a:pt x="43" y="101"/>
                    <a:pt x="41" y="102"/>
                    <a:pt x="41" y="105"/>
                  </a:cubicBezTo>
                  <a:cubicBezTo>
                    <a:pt x="41" y="107"/>
                    <a:pt x="43" y="109"/>
                    <a:pt x="45" y="109"/>
                  </a:cubicBezTo>
                  <a:cubicBezTo>
                    <a:pt x="85" y="109"/>
                    <a:pt x="85" y="109"/>
                    <a:pt x="85" y="109"/>
                  </a:cubicBezTo>
                  <a:cubicBezTo>
                    <a:pt x="87" y="109"/>
                    <a:pt x="89" y="107"/>
                    <a:pt x="89" y="105"/>
                  </a:cubicBezTo>
                  <a:cubicBezTo>
                    <a:pt x="89" y="102"/>
                    <a:pt x="87" y="101"/>
                    <a:pt x="85" y="101"/>
                  </a:cubicBezTo>
                  <a:cubicBezTo>
                    <a:pt x="71" y="101"/>
                    <a:pt x="71" y="101"/>
                    <a:pt x="71" y="101"/>
                  </a:cubicBezTo>
                  <a:cubicBezTo>
                    <a:pt x="71" y="64"/>
                    <a:pt x="71" y="64"/>
                    <a:pt x="71" y="64"/>
                  </a:cubicBezTo>
                  <a:cubicBezTo>
                    <a:pt x="103" y="61"/>
                    <a:pt x="129" y="34"/>
                    <a:pt x="12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262526"/>
                </a:solidFill>
                <a:effectLst/>
                <a:uLnTx/>
                <a:uFillTx/>
                <a:latin typeface="Roboto light"/>
                <a:ea typeface="+mn-ea"/>
                <a:cs typeface="+mn-cs"/>
              </a:endParaRPr>
            </a:p>
          </p:txBody>
        </p:sp>
        <p:sp>
          <p:nvSpPr>
            <p:cNvPr id="52" name="Freeform 52"/>
            <p:cNvSpPr/>
            <p:nvPr/>
          </p:nvSpPr>
          <p:spPr bwMode="auto">
            <a:xfrm>
              <a:off x="4228" y="1251"/>
              <a:ext cx="113" cy="91"/>
            </a:xfrm>
            <a:custGeom>
              <a:avLst/>
              <a:gdLst>
                <a:gd name="T0" fmla="*/ 8 w 61"/>
                <a:gd name="T1" fmla="*/ 49 h 49"/>
                <a:gd name="T2" fmla="*/ 56 w 61"/>
                <a:gd name="T3" fmla="*/ 49 h 49"/>
                <a:gd name="T4" fmla="*/ 61 w 61"/>
                <a:gd name="T5" fmla="*/ 32 h 49"/>
                <a:gd name="T6" fmla="*/ 29 w 61"/>
                <a:gd name="T7" fmla="*/ 0 h 49"/>
                <a:gd name="T8" fmla="*/ 0 w 61"/>
                <a:gd name="T9" fmla="*/ 20 h 49"/>
                <a:gd name="T10" fmla="*/ 8 w 61"/>
                <a:gd name="T11" fmla="*/ 44 h 49"/>
                <a:gd name="T12" fmla="*/ 8 w 61"/>
                <a:gd name="T13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" h="49">
                  <a:moveTo>
                    <a:pt x="8" y="49"/>
                  </a:moveTo>
                  <a:cubicBezTo>
                    <a:pt x="56" y="49"/>
                    <a:pt x="56" y="49"/>
                    <a:pt x="56" y="49"/>
                  </a:cubicBezTo>
                  <a:cubicBezTo>
                    <a:pt x="59" y="44"/>
                    <a:pt x="61" y="38"/>
                    <a:pt x="61" y="32"/>
                  </a:cubicBezTo>
                  <a:cubicBezTo>
                    <a:pt x="61" y="14"/>
                    <a:pt x="46" y="0"/>
                    <a:pt x="29" y="0"/>
                  </a:cubicBezTo>
                  <a:cubicBezTo>
                    <a:pt x="16" y="0"/>
                    <a:pt x="5" y="8"/>
                    <a:pt x="0" y="20"/>
                  </a:cubicBezTo>
                  <a:cubicBezTo>
                    <a:pt x="5" y="26"/>
                    <a:pt x="8" y="35"/>
                    <a:pt x="8" y="44"/>
                  </a:cubicBezTo>
                  <a:cubicBezTo>
                    <a:pt x="8" y="45"/>
                    <a:pt x="8" y="47"/>
                    <a:pt x="8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262526"/>
                </a:solidFill>
                <a:effectLst/>
                <a:uLnTx/>
                <a:uFillTx/>
                <a:latin typeface="Roboto light"/>
                <a:ea typeface="+mn-ea"/>
                <a:cs typeface="+mn-cs"/>
              </a:endParaRPr>
            </a:p>
          </p:txBody>
        </p:sp>
        <p:sp>
          <p:nvSpPr>
            <p:cNvPr id="53" name="Freeform 53"/>
            <p:cNvSpPr/>
            <p:nvPr/>
          </p:nvSpPr>
          <p:spPr bwMode="auto">
            <a:xfrm>
              <a:off x="4167" y="1205"/>
              <a:ext cx="106" cy="72"/>
            </a:xfrm>
            <a:custGeom>
              <a:avLst/>
              <a:gdLst>
                <a:gd name="T0" fmla="*/ 3 w 57"/>
                <a:gd name="T1" fmla="*/ 31 h 39"/>
                <a:gd name="T2" fmla="*/ 26 w 57"/>
                <a:gd name="T3" fmla="*/ 39 h 39"/>
                <a:gd name="T4" fmla="*/ 57 w 57"/>
                <a:gd name="T5" fmla="*/ 17 h 39"/>
                <a:gd name="T6" fmla="*/ 30 w 57"/>
                <a:gd name="T7" fmla="*/ 0 h 39"/>
                <a:gd name="T8" fmla="*/ 0 w 57"/>
                <a:gd name="T9" fmla="*/ 30 h 39"/>
                <a:gd name="T10" fmla="*/ 1 w 57"/>
                <a:gd name="T11" fmla="*/ 31 h 39"/>
                <a:gd name="T12" fmla="*/ 3 w 57"/>
                <a:gd name="T13" fmla="*/ 3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" h="39">
                  <a:moveTo>
                    <a:pt x="3" y="31"/>
                  </a:moveTo>
                  <a:cubicBezTo>
                    <a:pt x="12" y="31"/>
                    <a:pt x="20" y="34"/>
                    <a:pt x="26" y="39"/>
                  </a:cubicBezTo>
                  <a:cubicBezTo>
                    <a:pt x="32" y="27"/>
                    <a:pt x="44" y="19"/>
                    <a:pt x="57" y="17"/>
                  </a:cubicBezTo>
                  <a:cubicBezTo>
                    <a:pt x="52" y="7"/>
                    <a:pt x="42" y="0"/>
                    <a:pt x="30" y="0"/>
                  </a:cubicBezTo>
                  <a:cubicBezTo>
                    <a:pt x="14" y="0"/>
                    <a:pt x="0" y="13"/>
                    <a:pt x="0" y="30"/>
                  </a:cubicBezTo>
                  <a:cubicBezTo>
                    <a:pt x="0" y="30"/>
                    <a:pt x="1" y="30"/>
                    <a:pt x="1" y="31"/>
                  </a:cubicBezTo>
                  <a:cubicBezTo>
                    <a:pt x="1" y="31"/>
                    <a:pt x="2" y="31"/>
                    <a:pt x="3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262526"/>
                </a:solidFill>
                <a:effectLst/>
                <a:uLnTx/>
                <a:uFillTx/>
                <a:latin typeface="Roboto light"/>
                <a:ea typeface="+mn-ea"/>
                <a:cs typeface="+mn-cs"/>
              </a:endParaRPr>
            </a:p>
          </p:txBody>
        </p:sp>
        <p:sp>
          <p:nvSpPr>
            <p:cNvPr id="54" name="Freeform 54"/>
            <p:cNvSpPr/>
            <p:nvPr/>
          </p:nvSpPr>
          <p:spPr bwMode="auto">
            <a:xfrm>
              <a:off x="4117" y="1277"/>
              <a:ext cx="111" cy="65"/>
            </a:xfrm>
            <a:custGeom>
              <a:avLst/>
              <a:gdLst>
                <a:gd name="T0" fmla="*/ 59 w 60"/>
                <a:gd name="T1" fmla="*/ 35 h 35"/>
                <a:gd name="T2" fmla="*/ 60 w 60"/>
                <a:gd name="T3" fmla="*/ 30 h 35"/>
                <a:gd name="T4" fmla="*/ 30 w 60"/>
                <a:gd name="T5" fmla="*/ 0 h 35"/>
                <a:gd name="T6" fmla="*/ 0 w 60"/>
                <a:gd name="T7" fmla="*/ 30 h 35"/>
                <a:gd name="T8" fmla="*/ 1 w 60"/>
                <a:gd name="T9" fmla="*/ 35 h 35"/>
                <a:gd name="T10" fmla="*/ 59 w 60"/>
                <a:gd name="T11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" h="35">
                  <a:moveTo>
                    <a:pt x="59" y="35"/>
                  </a:moveTo>
                  <a:cubicBezTo>
                    <a:pt x="59" y="33"/>
                    <a:pt x="60" y="31"/>
                    <a:pt x="60" y="30"/>
                  </a:cubicBezTo>
                  <a:cubicBezTo>
                    <a:pt x="60" y="13"/>
                    <a:pt x="46" y="0"/>
                    <a:pt x="30" y="0"/>
                  </a:cubicBezTo>
                  <a:cubicBezTo>
                    <a:pt x="14" y="0"/>
                    <a:pt x="0" y="13"/>
                    <a:pt x="0" y="30"/>
                  </a:cubicBezTo>
                  <a:cubicBezTo>
                    <a:pt x="0" y="31"/>
                    <a:pt x="1" y="33"/>
                    <a:pt x="1" y="35"/>
                  </a:cubicBezTo>
                  <a:lnTo>
                    <a:pt x="59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262526"/>
                </a:solidFill>
                <a:effectLst/>
                <a:uLnTx/>
                <a:uFillTx/>
                <a:latin typeface="Roboto light"/>
                <a:ea typeface="+mn-ea"/>
                <a:cs typeface="+mn-cs"/>
              </a:endParaRPr>
            </a:p>
          </p:txBody>
        </p:sp>
        <p:sp>
          <p:nvSpPr>
            <p:cNvPr id="55" name="Freeform 55"/>
            <p:cNvSpPr>
              <a:spLocks noEditPoints="1"/>
            </p:cNvSpPr>
            <p:nvPr/>
          </p:nvSpPr>
          <p:spPr bwMode="auto">
            <a:xfrm>
              <a:off x="4050" y="432"/>
              <a:ext cx="360" cy="337"/>
            </a:xfrm>
            <a:custGeom>
              <a:avLst/>
              <a:gdLst>
                <a:gd name="T0" fmla="*/ 191 w 194"/>
                <a:gd name="T1" fmla="*/ 44 h 182"/>
                <a:gd name="T2" fmla="*/ 134 w 194"/>
                <a:gd name="T3" fmla="*/ 0 h 182"/>
                <a:gd name="T4" fmla="*/ 94 w 194"/>
                <a:gd name="T5" fmla="*/ 16 h 182"/>
                <a:gd name="T6" fmla="*/ 68 w 194"/>
                <a:gd name="T7" fmla="*/ 66 h 182"/>
                <a:gd name="T8" fmla="*/ 40 w 194"/>
                <a:gd name="T9" fmla="*/ 117 h 182"/>
                <a:gd name="T10" fmla="*/ 39 w 194"/>
                <a:gd name="T11" fmla="*/ 120 h 182"/>
                <a:gd name="T12" fmla="*/ 41 w 194"/>
                <a:gd name="T13" fmla="*/ 123 h 182"/>
                <a:gd name="T14" fmla="*/ 47 w 194"/>
                <a:gd name="T15" fmla="*/ 128 h 182"/>
                <a:gd name="T16" fmla="*/ 37 w 194"/>
                <a:gd name="T17" fmla="*/ 140 h 182"/>
                <a:gd name="T18" fmla="*/ 19 w 194"/>
                <a:gd name="T19" fmla="*/ 127 h 182"/>
                <a:gd name="T20" fmla="*/ 0 w 194"/>
                <a:gd name="T21" fmla="*/ 146 h 182"/>
                <a:gd name="T22" fmla="*/ 19 w 194"/>
                <a:gd name="T23" fmla="*/ 165 h 182"/>
                <a:gd name="T24" fmla="*/ 24 w 194"/>
                <a:gd name="T25" fmla="*/ 164 h 182"/>
                <a:gd name="T26" fmla="*/ 43 w 194"/>
                <a:gd name="T27" fmla="*/ 182 h 182"/>
                <a:gd name="T28" fmla="*/ 62 w 194"/>
                <a:gd name="T29" fmla="*/ 163 h 182"/>
                <a:gd name="T30" fmla="*/ 44 w 194"/>
                <a:gd name="T31" fmla="*/ 144 h 182"/>
                <a:gd name="T32" fmla="*/ 53 w 194"/>
                <a:gd name="T33" fmla="*/ 132 h 182"/>
                <a:gd name="T34" fmla="*/ 61 w 194"/>
                <a:gd name="T35" fmla="*/ 138 h 182"/>
                <a:gd name="T36" fmla="*/ 63 w 194"/>
                <a:gd name="T37" fmla="*/ 139 h 182"/>
                <a:gd name="T38" fmla="*/ 64 w 194"/>
                <a:gd name="T39" fmla="*/ 139 h 182"/>
                <a:gd name="T40" fmla="*/ 66 w 194"/>
                <a:gd name="T41" fmla="*/ 137 h 182"/>
                <a:gd name="T42" fmla="*/ 122 w 194"/>
                <a:gd name="T43" fmla="*/ 118 h 182"/>
                <a:gd name="T44" fmla="*/ 179 w 194"/>
                <a:gd name="T45" fmla="*/ 92 h 182"/>
                <a:gd name="T46" fmla="*/ 191 w 194"/>
                <a:gd name="T47" fmla="*/ 44 h 182"/>
                <a:gd name="T48" fmla="*/ 19 w 194"/>
                <a:gd name="T49" fmla="*/ 157 h 182"/>
                <a:gd name="T50" fmla="*/ 8 w 194"/>
                <a:gd name="T51" fmla="*/ 146 h 182"/>
                <a:gd name="T52" fmla="*/ 19 w 194"/>
                <a:gd name="T53" fmla="*/ 135 h 182"/>
                <a:gd name="T54" fmla="*/ 30 w 194"/>
                <a:gd name="T55" fmla="*/ 146 h 182"/>
                <a:gd name="T56" fmla="*/ 19 w 194"/>
                <a:gd name="T57" fmla="*/ 157 h 182"/>
                <a:gd name="T58" fmla="*/ 54 w 194"/>
                <a:gd name="T59" fmla="*/ 163 h 182"/>
                <a:gd name="T60" fmla="*/ 43 w 194"/>
                <a:gd name="T61" fmla="*/ 174 h 182"/>
                <a:gd name="T62" fmla="*/ 32 w 194"/>
                <a:gd name="T63" fmla="*/ 163 h 182"/>
                <a:gd name="T64" fmla="*/ 43 w 194"/>
                <a:gd name="T65" fmla="*/ 152 h 182"/>
                <a:gd name="T66" fmla="*/ 54 w 194"/>
                <a:gd name="T67" fmla="*/ 163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94" h="182">
                  <a:moveTo>
                    <a:pt x="191" y="44"/>
                  </a:moveTo>
                  <a:cubicBezTo>
                    <a:pt x="185" y="19"/>
                    <a:pt x="161" y="0"/>
                    <a:pt x="134" y="0"/>
                  </a:cubicBezTo>
                  <a:cubicBezTo>
                    <a:pt x="120" y="0"/>
                    <a:pt x="106" y="5"/>
                    <a:pt x="94" y="16"/>
                  </a:cubicBezTo>
                  <a:cubicBezTo>
                    <a:pt x="83" y="25"/>
                    <a:pt x="76" y="38"/>
                    <a:pt x="68" y="66"/>
                  </a:cubicBezTo>
                  <a:cubicBezTo>
                    <a:pt x="59" y="92"/>
                    <a:pt x="40" y="117"/>
                    <a:pt x="40" y="117"/>
                  </a:cubicBezTo>
                  <a:cubicBezTo>
                    <a:pt x="40" y="118"/>
                    <a:pt x="39" y="119"/>
                    <a:pt x="39" y="120"/>
                  </a:cubicBezTo>
                  <a:cubicBezTo>
                    <a:pt x="40" y="121"/>
                    <a:pt x="40" y="122"/>
                    <a:pt x="41" y="123"/>
                  </a:cubicBezTo>
                  <a:cubicBezTo>
                    <a:pt x="47" y="128"/>
                    <a:pt x="47" y="128"/>
                    <a:pt x="47" y="128"/>
                  </a:cubicBezTo>
                  <a:cubicBezTo>
                    <a:pt x="45" y="131"/>
                    <a:pt x="41" y="136"/>
                    <a:pt x="37" y="140"/>
                  </a:cubicBezTo>
                  <a:cubicBezTo>
                    <a:pt x="34" y="133"/>
                    <a:pt x="27" y="127"/>
                    <a:pt x="19" y="127"/>
                  </a:cubicBezTo>
                  <a:cubicBezTo>
                    <a:pt x="8" y="127"/>
                    <a:pt x="0" y="135"/>
                    <a:pt x="0" y="146"/>
                  </a:cubicBezTo>
                  <a:cubicBezTo>
                    <a:pt x="0" y="156"/>
                    <a:pt x="8" y="165"/>
                    <a:pt x="19" y="165"/>
                  </a:cubicBezTo>
                  <a:cubicBezTo>
                    <a:pt x="21" y="165"/>
                    <a:pt x="23" y="164"/>
                    <a:pt x="24" y="164"/>
                  </a:cubicBezTo>
                  <a:cubicBezTo>
                    <a:pt x="25" y="174"/>
                    <a:pt x="33" y="182"/>
                    <a:pt x="43" y="182"/>
                  </a:cubicBezTo>
                  <a:cubicBezTo>
                    <a:pt x="54" y="182"/>
                    <a:pt x="62" y="174"/>
                    <a:pt x="62" y="163"/>
                  </a:cubicBezTo>
                  <a:cubicBezTo>
                    <a:pt x="62" y="153"/>
                    <a:pt x="54" y="145"/>
                    <a:pt x="44" y="144"/>
                  </a:cubicBezTo>
                  <a:cubicBezTo>
                    <a:pt x="47" y="140"/>
                    <a:pt x="51" y="135"/>
                    <a:pt x="53" y="132"/>
                  </a:cubicBezTo>
                  <a:cubicBezTo>
                    <a:pt x="61" y="138"/>
                    <a:pt x="61" y="138"/>
                    <a:pt x="61" y="138"/>
                  </a:cubicBezTo>
                  <a:cubicBezTo>
                    <a:pt x="61" y="138"/>
                    <a:pt x="62" y="139"/>
                    <a:pt x="63" y="139"/>
                  </a:cubicBezTo>
                  <a:cubicBezTo>
                    <a:pt x="63" y="139"/>
                    <a:pt x="63" y="139"/>
                    <a:pt x="64" y="139"/>
                  </a:cubicBezTo>
                  <a:cubicBezTo>
                    <a:pt x="65" y="139"/>
                    <a:pt x="66" y="138"/>
                    <a:pt x="66" y="137"/>
                  </a:cubicBezTo>
                  <a:cubicBezTo>
                    <a:pt x="66" y="137"/>
                    <a:pt x="79" y="119"/>
                    <a:pt x="122" y="118"/>
                  </a:cubicBezTo>
                  <a:cubicBezTo>
                    <a:pt x="146" y="117"/>
                    <a:pt x="166" y="108"/>
                    <a:pt x="179" y="92"/>
                  </a:cubicBezTo>
                  <a:cubicBezTo>
                    <a:pt x="190" y="78"/>
                    <a:pt x="194" y="61"/>
                    <a:pt x="191" y="44"/>
                  </a:cubicBezTo>
                  <a:close/>
                  <a:moveTo>
                    <a:pt x="19" y="157"/>
                  </a:moveTo>
                  <a:cubicBezTo>
                    <a:pt x="13" y="157"/>
                    <a:pt x="8" y="152"/>
                    <a:pt x="8" y="146"/>
                  </a:cubicBezTo>
                  <a:cubicBezTo>
                    <a:pt x="8" y="140"/>
                    <a:pt x="13" y="135"/>
                    <a:pt x="19" y="135"/>
                  </a:cubicBezTo>
                  <a:cubicBezTo>
                    <a:pt x="25" y="135"/>
                    <a:pt x="30" y="140"/>
                    <a:pt x="30" y="146"/>
                  </a:cubicBezTo>
                  <a:cubicBezTo>
                    <a:pt x="30" y="152"/>
                    <a:pt x="25" y="157"/>
                    <a:pt x="19" y="157"/>
                  </a:cubicBezTo>
                  <a:close/>
                  <a:moveTo>
                    <a:pt x="54" y="163"/>
                  </a:moveTo>
                  <a:cubicBezTo>
                    <a:pt x="54" y="169"/>
                    <a:pt x="49" y="174"/>
                    <a:pt x="43" y="174"/>
                  </a:cubicBezTo>
                  <a:cubicBezTo>
                    <a:pt x="37" y="174"/>
                    <a:pt x="32" y="169"/>
                    <a:pt x="32" y="163"/>
                  </a:cubicBezTo>
                  <a:cubicBezTo>
                    <a:pt x="32" y="157"/>
                    <a:pt x="37" y="152"/>
                    <a:pt x="43" y="152"/>
                  </a:cubicBezTo>
                  <a:cubicBezTo>
                    <a:pt x="49" y="152"/>
                    <a:pt x="54" y="157"/>
                    <a:pt x="54" y="1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262526"/>
                </a:solidFill>
                <a:effectLst/>
                <a:uLnTx/>
                <a:uFillTx/>
                <a:latin typeface="Roboto light"/>
                <a:ea typeface="+mn-ea"/>
                <a:cs typeface="+mn-cs"/>
              </a:endParaRPr>
            </a:p>
          </p:txBody>
        </p:sp>
        <p:sp>
          <p:nvSpPr>
            <p:cNvPr id="56" name="Freeform 56"/>
            <p:cNvSpPr>
              <a:spLocks noEditPoints="1"/>
            </p:cNvSpPr>
            <p:nvPr/>
          </p:nvSpPr>
          <p:spPr bwMode="auto">
            <a:xfrm>
              <a:off x="1717" y="2086"/>
              <a:ext cx="382" cy="245"/>
            </a:xfrm>
            <a:custGeom>
              <a:avLst/>
              <a:gdLst>
                <a:gd name="T0" fmla="*/ 189 w 206"/>
                <a:gd name="T1" fmla="*/ 14 h 132"/>
                <a:gd name="T2" fmla="*/ 172 w 206"/>
                <a:gd name="T3" fmla="*/ 2 h 132"/>
                <a:gd name="T4" fmla="*/ 146 w 206"/>
                <a:gd name="T5" fmla="*/ 8 h 132"/>
                <a:gd name="T6" fmla="*/ 145 w 206"/>
                <a:gd name="T7" fmla="*/ 2 h 132"/>
                <a:gd name="T8" fmla="*/ 3 w 206"/>
                <a:gd name="T9" fmla="*/ 2 h 132"/>
                <a:gd name="T10" fmla="*/ 0 w 206"/>
                <a:gd name="T11" fmla="*/ 36 h 132"/>
                <a:gd name="T12" fmla="*/ 31 w 206"/>
                <a:gd name="T13" fmla="*/ 132 h 132"/>
                <a:gd name="T14" fmla="*/ 117 w 206"/>
                <a:gd name="T15" fmla="*/ 132 h 132"/>
                <a:gd name="T16" fmla="*/ 135 w 206"/>
                <a:gd name="T17" fmla="*/ 103 h 132"/>
                <a:gd name="T18" fmla="*/ 135 w 206"/>
                <a:gd name="T19" fmla="*/ 103 h 132"/>
                <a:gd name="T20" fmla="*/ 189 w 206"/>
                <a:gd name="T21" fmla="*/ 14 h 132"/>
                <a:gd name="T22" fmla="*/ 142 w 206"/>
                <a:gd name="T23" fmla="*/ 83 h 132"/>
                <a:gd name="T24" fmla="*/ 148 w 206"/>
                <a:gd name="T25" fmla="*/ 36 h 132"/>
                <a:gd name="T26" fmla="*/ 148 w 206"/>
                <a:gd name="T27" fmla="*/ 19 h 132"/>
                <a:gd name="T28" fmla="*/ 170 w 206"/>
                <a:gd name="T29" fmla="*/ 12 h 132"/>
                <a:gd name="T30" fmla="*/ 180 w 206"/>
                <a:gd name="T31" fmla="*/ 19 h 132"/>
                <a:gd name="T32" fmla="*/ 142 w 206"/>
                <a:gd name="T33" fmla="*/ 83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6" h="132">
                  <a:moveTo>
                    <a:pt x="189" y="14"/>
                  </a:moveTo>
                  <a:cubicBezTo>
                    <a:pt x="185" y="7"/>
                    <a:pt x="179" y="3"/>
                    <a:pt x="172" y="2"/>
                  </a:cubicBezTo>
                  <a:cubicBezTo>
                    <a:pt x="162" y="0"/>
                    <a:pt x="153" y="4"/>
                    <a:pt x="146" y="8"/>
                  </a:cubicBezTo>
                  <a:cubicBezTo>
                    <a:pt x="146" y="6"/>
                    <a:pt x="146" y="4"/>
                    <a:pt x="145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1" y="13"/>
                    <a:pt x="0" y="24"/>
                    <a:pt x="0" y="36"/>
                  </a:cubicBezTo>
                  <a:cubicBezTo>
                    <a:pt x="0" y="75"/>
                    <a:pt x="12" y="110"/>
                    <a:pt x="31" y="132"/>
                  </a:cubicBezTo>
                  <a:cubicBezTo>
                    <a:pt x="117" y="132"/>
                    <a:pt x="117" y="132"/>
                    <a:pt x="117" y="132"/>
                  </a:cubicBezTo>
                  <a:cubicBezTo>
                    <a:pt x="124" y="124"/>
                    <a:pt x="130" y="114"/>
                    <a:pt x="135" y="103"/>
                  </a:cubicBezTo>
                  <a:cubicBezTo>
                    <a:pt x="135" y="103"/>
                    <a:pt x="135" y="103"/>
                    <a:pt x="135" y="103"/>
                  </a:cubicBezTo>
                  <a:cubicBezTo>
                    <a:pt x="142" y="98"/>
                    <a:pt x="206" y="42"/>
                    <a:pt x="189" y="14"/>
                  </a:cubicBezTo>
                  <a:close/>
                  <a:moveTo>
                    <a:pt x="142" y="83"/>
                  </a:moveTo>
                  <a:cubicBezTo>
                    <a:pt x="146" y="68"/>
                    <a:pt x="148" y="52"/>
                    <a:pt x="148" y="36"/>
                  </a:cubicBezTo>
                  <a:cubicBezTo>
                    <a:pt x="148" y="30"/>
                    <a:pt x="148" y="25"/>
                    <a:pt x="148" y="19"/>
                  </a:cubicBezTo>
                  <a:cubicBezTo>
                    <a:pt x="152" y="16"/>
                    <a:pt x="162" y="11"/>
                    <a:pt x="170" y="12"/>
                  </a:cubicBezTo>
                  <a:cubicBezTo>
                    <a:pt x="174" y="13"/>
                    <a:pt x="177" y="15"/>
                    <a:pt x="180" y="19"/>
                  </a:cubicBezTo>
                  <a:cubicBezTo>
                    <a:pt x="188" y="32"/>
                    <a:pt x="161" y="65"/>
                    <a:pt x="142" y="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262526"/>
                </a:solidFill>
                <a:effectLst/>
                <a:uLnTx/>
                <a:uFillTx/>
                <a:latin typeface="Roboto light"/>
                <a:ea typeface="+mn-ea"/>
                <a:cs typeface="+mn-cs"/>
              </a:endParaRPr>
            </a:p>
          </p:txBody>
        </p:sp>
        <p:sp>
          <p:nvSpPr>
            <p:cNvPr id="57" name="Freeform 57"/>
            <p:cNvSpPr/>
            <p:nvPr/>
          </p:nvSpPr>
          <p:spPr bwMode="auto">
            <a:xfrm>
              <a:off x="1891" y="2014"/>
              <a:ext cx="13" cy="53"/>
            </a:xfrm>
            <a:custGeom>
              <a:avLst/>
              <a:gdLst>
                <a:gd name="T0" fmla="*/ 4 w 7"/>
                <a:gd name="T1" fmla="*/ 29 h 29"/>
                <a:gd name="T2" fmla="*/ 7 w 7"/>
                <a:gd name="T3" fmla="*/ 25 h 29"/>
                <a:gd name="T4" fmla="*/ 7 w 7"/>
                <a:gd name="T5" fmla="*/ 4 h 29"/>
                <a:gd name="T6" fmla="*/ 4 w 7"/>
                <a:gd name="T7" fmla="*/ 0 h 29"/>
                <a:gd name="T8" fmla="*/ 0 w 7"/>
                <a:gd name="T9" fmla="*/ 4 h 29"/>
                <a:gd name="T10" fmla="*/ 0 w 7"/>
                <a:gd name="T11" fmla="*/ 25 h 29"/>
                <a:gd name="T12" fmla="*/ 4 w 7"/>
                <a:gd name="T13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29">
                  <a:moveTo>
                    <a:pt x="4" y="29"/>
                  </a:moveTo>
                  <a:cubicBezTo>
                    <a:pt x="6" y="29"/>
                    <a:pt x="7" y="27"/>
                    <a:pt x="7" y="25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2"/>
                    <a:pt x="6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7"/>
                    <a:pt x="1" y="29"/>
                    <a:pt x="4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262526"/>
                </a:solidFill>
                <a:effectLst/>
                <a:uLnTx/>
                <a:uFillTx/>
                <a:latin typeface="Roboto light"/>
                <a:ea typeface="+mn-ea"/>
                <a:cs typeface="+mn-cs"/>
              </a:endParaRPr>
            </a:p>
          </p:txBody>
        </p:sp>
        <p:sp>
          <p:nvSpPr>
            <p:cNvPr id="58" name="Freeform 58"/>
            <p:cNvSpPr/>
            <p:nvPr/>
          </p:nvSpPr>
          <p:spPr bwMode="auto">
            <a:xfrm>
              <a:off x="1847" y="1988"/>
              <a:ext cx="15" cy="79"/>
            </a:xfrm>
            <a:custGeom>
              <a:avLst/>
              <a:gdLst>
                <a:gd name="T0" fmla="*/ 4 w 8"/>
                <a:gd name="T1" fmla="*/ 43 h 43"/>
                <a:gd name="T2" fmla="*/ 8 w 8"/>
                <a:gd name="T3" fmla="*/ 39 h 43"/>
                <a:gd name="T4" fmla="*/ 8 w 8"/>
                <a:gd name="T5" fmla="*/ 4 h 43"/>
                <a:gd name="T6" fmla="*/ 4 w 8"/>
                <a:gd name="T7" fmla="*/ 0 h 43"/>
                <a:gd name="T8" fmla="*/ 0 w 8"/>
                <a:gd name="T9" fmla="*/ 4 h 43"/>
                <a:gd name="T10" fmla="*/ 0 w 8"/>
                <a:gd name="T11" fmla="*/ 39 h 43"/>
                <a:gd name="T12" fmla="*/ 4 w 8"/>
                <a:gd name="T13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3">
                  <a:moveTo>
                    <a:pt x="4" y="43"/>
                  </a:moveTo>
                  <a:cubicBezTo>
                    <a:pt x="6" y="43"/>
                    <a:pt x="8" y="41"/>
                    <a:pt x="8" y="39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2"/>
                    <a:pt x="6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41"/>
                    <a:pt x="2" y="43"/>
                    <a:pt x="4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262526"/>
                </a:solidFill>
                <a:effectLst/>
                <a:uLnTx/>
                <a:uFillTx/>
                <a:latin typeface="Roboto light"/>
                <a:ea typeface="+mn-ea"/>
                <a:cs typeface="+mn-cs"/>
              </a:endParaRPr>
            </a:p>
          </p:txBody>
        </p:sp>
        <p:sp>
          <p:nvSpPr>
            <p:cNvPr id="59" name="Freeform 59"/>
            <p:cNvSpPr/>
            <p:nvPr/>
          </p:nvSpPr>
          <p:spPr bwMode="auto">
            <a:xfrm>
              <a:off x="1804" y="2014"/>
              <a:ext cx="15" cy="53"/>
            </a:xfrm>
            <a:custGeom>
              <a:avLst/>
              <a:gdLst>
                <a:gd name="T0" fmla="*/ 4 w 8"/>
                <a:gd name="T1" fmla="*/ 29 h 29"/>
                <a:gd name="T2" fmla="*/ 8 w 8"/>
                <a:gd name="T3" fmla="*/ 25 h 29"/>
                <a:gd name="T4" fmla="*/ 8 w 8"/>
                <a:gd name="T5" fmla="*/ 4 h 29"/>
                <a:gd name="T6" fmla="*/ 4 w 8"/>
                <a:gd name="T7" fmla="*/ 0 h 29"/>
                <a:gd name="T8" fmla="*/ 0 w 8"/>
                <a:gd name="T9" fmla="*/ 4 h 29"/>
                <a:gd name="T10" fmla="*/ 0 w 8"/>
                <a:gd name="T11" fmla="*/ 25 h 29"/>
                <a:gd name="T12" fmla="*/ 4 w 8"/>
                <a:gd name="T13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9">
                  <a:moveTo>
                    <a:pt x="4" y="29"/>
                  </a:moveTo>
                  <a:cubicBezTo>
                    <a:pt x="6" y="29"/>
                    <a:pt x="8" y="27"/>
                    <a:pt x="8" y="25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2"/>
                    <a:pt x="6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7"/>
                    <a:pt x="1" y="29"/>
                    <a:pt x="4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262526"/>
                </a:solidFill>
                <a:effectLst/>
                <a:uLnTx/>
                <a:uFillTx/>
                <a:latin typeface="Roboto light"/>
                <a:ea typeface="+mn-ea"/>
                <a:cs typeface="+mn-cs"/>
              </a:endParaRPr>
            </a:p>
          </p:txBody>
        </p:sp>
        <p:sp>
          <p:nvSpPr>
            <p:cNvPr id="60" name="Freeform 60"/>
            <p:cNvSpPr/>
            <p:nvPr/>
          </p:nvSpPr>
          <p:spPr bwMode="auto">
            <a:xfrm>
              <a:off x="2495" y="2121"/>
              <a:ext cx="356" cy="156"/>
            </a:xfrm>
            <a:custGeom>
              <a:avLst/>
              <a:gdLst>
                <a:gd name="T0" fmla="*/ 188 w 192"/>
                <a:gd name="T1" fmla="*/ 0 h 84"/>
                <a:gd name="T2" fmla="*/ 4 w 192"/>
                <a:gd name="T3" fmla="*/ 0 h 84"/>
                <a:gd name="T4" fmla="*/ 0 w 192"/>
                <a:gd name="T5" fmla="*/ 4 h 84"/>
                <a:gd name="T6" fmla="*/ 4 w 192"/>
                <a:gd name="T7" fmla="*/ 8 h 84"/>
                <a:gd name="T8" fmla="*/ 65 w 192"/>
                <a:gd name="T9" fmla="*/ 8 h 84"/>
                <a:gd name="T10" fmla="*/ 65 w 192"/>
                <a:gd name="T11" fmla="*/ 66 h 84"/>
                <a:gd name="T12" fmla="*/ 84 w 192"/>
                <a:gd name="T13" fmla="*/ 84 h 84"/>
                <a:gd name="T14" fmla="*/ 159 w 192"/>
                <a:gd name="T15" fmla="*/ 84 h 84"/>
                <a:gd name="T16" fmla="*/ 178 w 192"/>
                <a:gd name="T17" fmla="*/ 66 h 84"/>
                <a:gd name="T18" fmla="*/ 178 w 192"/>
                <a:gd name="T19" fmla="*/ 8 h 84"/>
                <a:gd name="T20" fmla="*/ 188 w 192"/>
                <a:gd name="T21" fmla="*/ 8 h 84"/>
                <a:gd name="T22" fmla="*/ 192 w 192"/>
                <a:gd name="T23" fmla="*/ 4 h 84"/>
                <a:gd name="T24" fmla="*/ 188 w 192"/>
                <a:gd name="T25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2" h="84">
                  <a:moveTo>
                    <a:pt x="188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7"/>
                    <a:pt x="1" y="8"/>
                    <a:pt x="4" y="8"/>
                  </a:cubicBezTo>
                  <a:cubicBezTo>
                    <a:pt x="65" y="8"/>
                    <a:pt x="65" y="8"/>
                    <a:pt x="65" y="8"/>
                  </a:cubicBezTo>
                  <a:cubicBezTo>
                    <a:pt x="65" y="66"/>
                    <a:pt x="65" y="66"/>
                    <a:pt x="65" y="66"/>
                  </a:cubicBezTo>
                  <a:cubicBezTo>
                    <a:pt x="65" y="76"/>
                    <a:pt x="74" y="84"/>
                    <a:pt x="84" y="84"/>
                  </a:cubicBezTo>
                  <a:cubicBezTo>
                    <a:pt x="159" y="84"/>
                    <a:pt x="159" y="84"/>
                    <a:pt x="159" y="84"/>
                  </a:cubicBezTo>
                  <a:cubicBezTo>
                    <a:pt x="170" y="84"/>
                    <a:pt x="178" y="76"/>
                    <a:pt x="178" y="66"/>
                  </a:cubicBezTo>
                  <a:cubicBezTo>
                    <a:pt x="178" y="8"/>
                    <a:pt x="178" y="8"/>
                    <a:pt x="178" y="8"/>
                  </a:cubicBezTo>
                  <a:cubicBezTo>
                    <a:pt x="188" y="8"/>
                    <a:pt x="188" y="8"/>
                    <a:pt x="188" y="8"/>
                  </a:cubicBezTo>
                  <a:cubicBezTo>
                    <a:pt x="190" y="8"/>
                    <a:pt x="192" y="7"/>
                    <a:pt x="192" y="4"/>
                  </a:cubicBezTo>
                  <a:cubicBezTo>
                    <a:pt x="192" y="2"/>
                    <a:pt x="190" y="0"/>
                    <a:pt x="18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262526"/>
                </a:solidFill>
                <a:effectLst/>
                <a:uLnTx/>
                <a:uFillTx/>
                <a:latin typeface="Roboto light"/>
                <a:ea typeface="+mn-ea"/>
                <a:cs typeface="+mn-cs"/>
              </a:endParaRPr>
            </a:p>
          </p:txBody>
        </p:sp>
        <p:sp>
          <p:nvSpPr>
            <p:cNvPr id="61" name="Freeform 61"/>
            <p:cNvSpPr/>
            <p:nvPr/>
          </p:nvSpPr>
          <p:spPr bwMode="auto">
            <a:xfrm>
              <a:off x="2755" y="2058"/>
              <a:ext cx="15" cy="48"/>
            </a:xfrm>
            <a:custGeom>
              <a:avLst/>
              <a:gdLst>
                <a:gd name="T0" fmla="*/ 4 w 8"/>
                <a:gd name="T1" fmla="*/ 26 h 26"/>
                <a:gd name="T2" fmla="*/ 8 w 8"/>
                <a:gd name="T3" fmla="*/ 22 h 26"/>
                <a:gd name="T4" fmla="*/ 8 w 8"/>
                <a:gd name="T5" fmla="*/ 4 h 26"/>
                <a:gd name="T6" fmla="*/ 4 w 8"/>
                <a:gd name="T7" fmla="*/ 0 h 26"/>
                <a:gd name="T8" fmla="*/ 0 w 8"/>
                <a:gd name="T9" fmla="*/ 4 h 26"/>
                <a:gd name="T10" fmla="*/ 0 w 8"/>
                <a:gd name="T11" fmla="*/ 22 h 26"/>
                <a:gd name="T12" fmla="*/ 4 w 8"/>
                <a:gd name="T13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6">
                  <a:moveTo>
                    <a:pt x="4" y="26"/>
                  </a:moveTo>
                  <a:cubicBezTo>
                    <a:pt x="7" y="26"/>
                    <a:pt x="8" y="24"/>
                    <a:pt x="8" y="22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1"/>
                    <a:pt x="7" y="0"/>
                    <a:pt x="4" y="0"/>
                  </a:cubicBezTo>
                  <a:cubicBezTo>
                    <a:pt x="2" y="0"/>
                    <a:pt x="0" y="1"/>
                    <a:pt x="0" y="4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4"/>
                    <a:pt x="2" y="26"/>
                    <a:pt x="4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262526"/>
                </a:solidFill>
                <a:effectLst/>
                <a:uLnTx/>
                <a:uFillTx/>
                <a:latin typeface="Roboto light"/>
                <a:ea typeface="+mn-ea"/>
                <a:cs typeface="+mn-cs"/>
              </a:endParaRPr>
            </a:p>
          </p:txBody>
        </p:sp>
        <p:sp>
          <p:nvSpPr>
            <p:cNvPr id="62" name="Freeform 62"/>
            <p:cNvSpPr/>
            <p:nvPr/>
          </p:nvSpPr>
          <p:spPr bwMode="auto">
            <a:xfrm>
              <a:off x="2714" y="2039"/>
              <a:ext cx="15" cy="67"/>
            </a:xfrm>
            <a:custGeom>
              <a:avLst/>
              <a:gdLst>
                <a:gd name="T0" fmla="*/ 4 w 8"/>
                <a:gd name="T1" fmla="*/ 36 h 36"/>
                <a:gd name="T2" fmla="*/ 8 w 8"/>
                <a:gd name="T3" fmla="*/ 32 h 36"/>
                <a:gd name="T4" fmla="*/ 8 w 8"/>
                <a:gd name="T5" fmla="*/ 4 h 36"/>
                <a:gd name="T6" fmla="*/ 4 w 8"/>
                <a:gd name="T7" fmla="*/ 0 h 36"/>
                <a:gd name="T8" fmla="*/ 0 w 8"/>
                <a:gd name="T9" fmla="*/ 4 h 36"/>
                <a:gd name="T10" fmla="*/ 0 w 8"/>
                <a:gd name="T11" fmla="*/ 32 h 36"/>
                <a:gd name="T12" fmla="*/ 4 w 8"/>
                <a:gd name="T13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36">
                  <a:moveTo>
                    <a:pt x="4" y="36"/>
                  </a:moveTo>
                  <a:cubicBezTo>
                    <a:pt x="6" y="36"/>
                    <a:pt x="8" y="34"/>
                    <a:pt x="8" y="32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2"/>
                    <a:pt x="6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4"/>
                    <a:pt x="1" y="36"/>
                    <a:pt x="4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262526"/>
                </a:solidFill>
                <a:effectLst/>
                <a:uLnTx/>
                <a:uFillTx/>
                <a:latin typeface="Roboto light"/>
                <a:ea typeface="+mn-ea"/>
                <a:cs typeface="+mn-cs"/>
              </a:endParaRPr>
            </a:p>
          </p:txBody>
        </p:sp>
        <p:sp>
          <p:nvSpPr>
            <p:cNvPr id="63" name="Freeform 63"/>
            <p:cNvSpPr/>
            <p:nvPr/>
          </p:nvSpPr>
          <p:spPr bwMode="auto">
            <a:xfrm>
              <a:off x="2671" y="2058"/>
              <a:ext cx="15" cy="48"/>
            </a:xfrm>
            <a:custGeom>
              <a:avLst/>
              <a:gdLst>
                <a:gd name="T0" fmla="*/ 4 w 8"/>
                <a:gd name="T1" fmla="*/ 26 h 26"/>
                <a:gd name="T2" fmla="*/ 8 w 8"/>
                <a:gd name="T3" fmla="*/ 22 h 26"/>
                <a:gd name="T4" fmla="*/ 8 w 8"/>
                <a:gd name="T5" fmla="*/ 4 h 26"/>
                <a:gd name="T6" fmla="*/ 4 w 8"/>
                <a:gd name="T7" fmla="*/ 0 h 26"/>
                <a:gd name="T8" fmla="*/ 0 w 8"/>
                <a:gd name="T9" fmla="*/ 4 h 26"/>
                <a:gd name="T10" fmla="*/ 0 w 8"/>
                <a:gd name="T11" fmla="*/ 22 h 26"/>
                <a:gd name="T12" fmla="*/ 4 w 8"/>
                <a:gd name="T13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6">
                  <a:moveTo>
                    <a:pt x="4" y="26"/>
                  </a:moveTo>
                  <a:cubicBezTo>
                    <a:pt x="6" y="26"/>
                    <a:pt x="8" y="24"/>
                    <a:pt x="8" y="22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1"/>
                    <a:pt x="6" y="0"/>
                    <a:pt x="4" y="0"/>
                  </a:cubicBezTo>
                  <a:cubicBezTo>
                    <a:pt x="2" y="0"/>
                    <a:pt x="0" y="1"/>
                    <a:pt x="0" y="4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4"/>
                    <a:pt x="2" y="26"/>
                    <a:pt x="4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262526"/>
                </a:solidFill>
                <a:effectLst/>
                <a:uLnTx/>
                <a:uFillTx/>
                <a:latin typeface="Roboto light"/>
                <a:ea typeface="+mn-ea"/>
                <a:cs typeface="+mn-cs"/>
              </a:endParaRPr>
            </a:p>
          </p:txBody>
        </p:sp>
        <p:sp>
          <p:nvSpPr>
            <p:cNvPr id="64" name="Freeform 64"/>
            <p:cNvSpPr>
              <a:spLocks noEditPoints="1"/>
            </p:cNvSpPr>
            <p:nvPr/>
          </p:nvSpPr>
          <p:spPr bwMode="auto">
            <a:xfrm>
              <a:off x="4280" y="2225"/>
              <a:ext cx="132" cy="85"/>
            </a:xfrm>
            <a:custGeom>
              <a:avLst/>
              <a:gdLst>
                <a:gd name="T0" fmla="*/ 63 w 71"/>
                <a:gd name="T1" fmla="*/ 5 h 46"/>
                <a:gd name="T2" fmla="*/ 56 w 71"/>
                <a:gd name="T3" fmla="*/ 0 h 46"/>
                <a:gd name="T4" fmla="*/ 46 w 71"/>
                <a:gd name="T5" fmla="*/ 3 h 46"/>
                <a:gd name="T6" fmla="*/ 46 w 71"/>
                <a:gd name="T7" fmla="*/ 2 h 46"/>
                <a:gd name="T8" fmla="*/ 1 w 71"/>
                <a:gd name="T9" fmla="*/ 2 h 46"/>
                <a:gd name="T10" fmla="*/ 0 w 71"/>
                <a:gd name="T11" fmla="*/ 13 h 46"/>
                <a:gd name="T12" fmla="*/ 10 w 71"/>
                <a:gd name="T13" fmla="*/ 46 h 46"/>
                <a:gd name="T14" fmla="*/ 37 w 71"/>
                <a:gd name="T15" fmla="*/ 46 h 46"/>
                <a:gd name="T16" fmla="*/ 42 w 71"/>
                <a:gd name="T17" fmla="*/ 39 h 46"/>
                <a:gd name="T18" fmla="*/ 42 w 71"/>
                <a:gd name="T19" fmla="*/ 39 h 46"/>
                <a:gd name="T20" fmla="*/ 44 w 71"/>
                <a:gd name="T21" fmla="*/ 38 h 46"/>
                <a:gd name="T22" fmla="*/ 63 w 71"/>
                <a:gd name="T23" fmla="*/ 5 h 46"/>
                <a:gd name="T24" fmla="*/ 46 w 71"/>
                <a:gd name="T25" fmla="*/ 28 h 46"/>
                <a:gd name="T26" fmla="*/ 47 w 71"/>
                <a:gd name="T27" fmla="*/ 13 h 46"/>
                <a:gd name="T28" fmla="*/ 47 w 71"/>
                <a:gd name="T29" fmla="*/ 10 h 46"/>
                <a:gd name="T30" fmla="*/ 48 w 71"/>
                <a:gd name="T31" fmla="*/ 10 h 46"/>
                <a:gd name="T32" fmla="*/ 55 w 71"/>
                <a:gd name="T33" fmla="*/ 7 h 46"/>
                <a:gd name="T34" fmla="*/ 58 w 71"/>
                <a:gd name="T35" fmla="*/ 9 h 46"/>
                <a:gd name="T36" fmla="*/ 46 w 71"/>
                <a:gd name="T37" fmla="*/ 28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1" h="46">
                  <a:moveTo>
                    <a:pt x="63" y="5"/>
                  </a:moveTo>
                  <a:cubicBezTo>
                    <a:pt x="62" y="2"/>
                    <a:pt x="59" y="1"/>
                    <a:pt x="56" y="0"/>
                  </a:cubicBezTo>
                  <a:cubicBezTo>
                    <a:pt x="53" y="0"/>
                    <a:pt x="49" y="1"/>
                    <a:pt x="46" y="3"/>
                  </a:cubicBezTo>
                  <a:cubicBezTo>
                    <a:pt x="46" y="2"/>
                    <a:pt x="46" y="2"/>
                    <a:pt x="46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5"/>
                    <a:pt x="0" y="9"/>
                    <a:pt x="0" y="13"/>
                  </a:cubicBezTo>
                  <a:cubicBezTo>
                    <a:pt x="0" y="27"/>
                    <a:pt x="4" y="39"/>
                    <a:pt x="10" y="46"/>
                  </a:cubicBezTo>
                  <a:cubicBezTo>
                    <a:pt x="37" y="46"/>
                    <a:pt x="37" y="46"/>
                    <a:pt x="37" y="46"/>
                  </a:cubicBezTo>
                  <a:cubicBezTo>
                    <a:pt x="39" y="44"/>
                    <a:pt x="41" y="42"/>
                    <a:pt x="42" y="39"/>
                  </a:cubicBezTo>
                  <a:cubicBezTo>
                    <a:pt x="42" y="39"/>
                    <a:pt x="42" y="39"/>
                    <a:pt x="42" y="39"/>
                  </a:cubicBezTo>
                  <a:cubicBezTo>
                    <a:pt x="43" y="39"/>
                    <a:pt x="44" y="39"/>
                    <a:pt x="44" y="38"/>
                  </a:cubicBezTo>
                  <a:cubicBezTo>
                    <a:pt x="45" y="38"/>
                    <a:pt x="71" y="17"/>
                    <a:pt x="63" y="5"/>
                  </a:cubicBezTo>
                  <a:close/>
                  <a:moveTo>
                    <a:pt x="46" y="28"/>
                  </a:moveTo>
                  <a:cubicBezTo>
                    <a:pt x="47" y="23"/>
                    <a:pt x="47" y="18"/>
                    <a:pt x="47" y="13"/>
                  </a:cubicBezTo>
                  <a:cubicBezTo>
                    <a:pt x="47" y="12"/>
                    <a:pt x="47" y="11"/>
                    <a:pt x="47" y="10"/>
                  </a:cubicBezTo>
                  <a:cubicBezTo>
                    <a:pt x="47" y="10"/>
                    <a:pt x="48" y="10"/>
                    <a:pt x="48" y="10"/>
                  </a:cubicBezTo>
                  <a:cubicBezTo>
                    <a:pt x="49" y="9"/>
                    <a:pt x="53" y="7"/>
                    <a:pt x="55" y="7"/>
                  </a:cubicBezTo>
                  <a:cubicBezTo>
                    <a:pt x="56" y="7"/>
                    <a:pt x="57" y="7"/>
                    <a:pt x="58" y="9"/>
                  </a:cubicBezTo>
                  <a:cubicBezTo>
                    <a:pt x="59" y="12"/>
                    <a:pt x="52" y="22"/>
                    <a:pt x="46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262526"/>
                </a:solidFill>
                <a:effectLst/>
                <a:uLnTx/>
                <a:uFillTx/>
                <a:latin typeface="Roboto light"/>
                <a:ea typeface="+mn-ea"/>
                <a:cs typeface="+mn-cs"/>
              </a:endParaRPr>
            </a:p>
          </p:txBody>
        </p:sp>
        <p:sp>
          <p:nvSpPr>
            <p:cNvPr id="65" name="Freeform 65"/>
            <p:cNvSpPr>
              <a:spLocks noEditPoints="1"/>
            </p:cNvSpPr>
            <p:nvPr/>
          </p:nvSpPr>
          <p:spPr bwMode="auto">
            <a:xfrm>
              <a:off x="4058" y="1993"/>
              <a:ext cx="231" cy="208"/>
            </a:xfrm>
            <a:custGeom>
              <a:avLst/>
              <a:gdLst>
                <a:gd name="T0" fmla="*/ 125 w 125"/>
                <a:gd name="T1" fmla="*/ 75 h 112"/>
                <a:gd name="T2" fmla="*/ 98 w 125"/>
                <a:gd name="T3" fmla="*/ 81 h 112"/>
                <a:gd name="T4" fmla="*/ 87 w 125"/>
                <a:gd name="T5" fmla="*/ 86 h 112"/>
                <a:gd name="T6" fmla="*/ 97 w 125"/>
                <a:gd name="T7" fmla="*/ 58 h 112"/>
                <a:gd name="T8" fmla="*/ 79 w 125"/>
                <a:gd name="T9" fmla="*/ 32 h 112"/>
                <a:gd name="T10" fmla="*/ 86 w 125"/>
                <a:gd name="T11" fmla="*/ 29 h 112"/>
                <a:gd name="T12" fmla="*/ 85 w 125"/>
                <a:gd name="T13" fmla="*/ 17 h 112"/>
                <a:gd name="T14" fmla="*/ 73 w 125"/>
                <a:gd name="T15" fmla="*/ 18 h 112"/>
                <a:gd name="T16" fmla="*/ 72 w 125"/>
                <a:gd name="T17" fmla="*/ 27 h 112"/>
                <a:gd name="T18" fmla="*/ 42 w 125"/>
                <a:gd name="T19" fmla="*/ 16 h 112"/>
                <a:gd name="T20" fmla="*/ 37 w 125"/>
                <a:gd name="T21" fmla="*/ 17 h 112"/>
                <a:gd name="T22" fmla="*/ 37 w 125"/>
                <a:gd name="T23" fmla="*/ 17 h 112"/>
                <a:gd name="T24" fmla="*/ 28 w 125"/>
                <a:gd name="T25" fmla="*/ 2 h 112"/>
                <a:gd name="T26" fmla="*/ 16 w 125"/>
                <a:gd name="T27" fmla="*/ 3 h 112"/>
                <a:gd name="T28" fmla="*/ 4 w 125"/>
                <a:gd name="T29" fmla="*/ 51 h 112"/>
                <a:gd name="T30" fmla="*/ 4 w 125"/>
                <a:gd name="T31" fmla="*/ 54 h 112"/>
                <a:gd name="T32" fmla="*/ 3 w 125"/>
                <a:gd name="T33" fmla="*/ 58 h 112"/>
                <a:gd name="T34" fmla="*/ 1 w 125"/>
                <a:gd name="T35" fmla="*/ 68 h 112"/>
                <a:gd name="T36" fmla="*/ 1 w 125"/>
                <a:gd name="T37" fmla="*/ 69 h 112"/>
                <a:gd name="T38" fmla="*/ 56 w 125"/>
                <a:gd name="T39" fmla="*/ 111 h 112"/>
                <a:gd name="T40" fmla="*/ 57 w 125"/>
                <a:gd name="T41" fmla="*/ 111 h 112"/>
                <a:gd name="T42" fmla="*/ 72 w 125"/>
                <a:gd name="T43" fmla="*/ 104 h 112"/>
                <a:gd name="T44" fmla="*/ 72 w 125"/>
                <a:gd name="T45" fmla="*/ 104 h 112"/>
                <a:gd name="T46" fmla="*/ 94 w 125"/>
                <a:gd name="T47" fmla="*/ 101 h 112"/>
                <a:gd name="T48" fmla="*/ 122 w 125"/>
                <a:gd name="T49" fmla="*/ 82 h 112"/>
                <a:gd name="T50" fmla="*/ 119 w 125"/>
                <a:gd name="T51" fmla="*/ 77 h 112"/>
                <a:gd name="T52" fmla="*/ 125 w 125"/>
                <a:gd name="T53" fmla="*/ 75 h 112"/>
                <a:gd name="T54" fmla="*/ 11 w 125"/>
                <a:gd name="T55" fmla="*/ 45 h 112"/>
                <a:gd name="T56" fmla="*/ 19 w 125"/>
                <a:gd name="T57" fmla="*/ 9 h 112"/>
                <a:gd name="T58" fmla="*/ 25 w 125"/>
                <a:gd name="T59" fmla="*/ 8 h 112"/>
                <a:gd name="T60" fmla="*/ 30 w 125"/>
                <a:gd name="T61" fmla="*/ 21 h 112"/>
                <a:gd name="T62" fmla="*/ 31 w 125"/>
                <a:gd name="T63" fmla="*/ 22 h 112"/>
                <a:gd name="T64" fmla="*/ 11 w 125"/>
                <a:gd name="T65" fmla="*/ 45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5" h="112">
                  <a:moveTo>
                    <a:pt x="125" y="75"/>
                  </a:moveTo>
                  <a:cubicBezTo>
                    <a:pt x="125" y="75"/>
                    <a:pt x="112" y="66"/>
                    <a:pt x="98" y="81"/>
                  </a:cubicBezTo>
                  <a:cubicBezTo>
                    <a:pt x="90" y="90"/>
                    <a:pt x="88" y="88"/>
                    <a:pt x="87" y="86"/>
                  </a:cubicBezTo>
                  <a:cubicBezTo>
                    <a:pt x="93" y="76"/>
                    <a:pt x="97" y="65"/>
                    <a:pt x="97" y="58"/>
                  </a:cubicBezTo>
                  <a:cubicBezTo>
                    <a:pt x="97" y="50"/>
                    <a:pt x="89" y="40"/>
                    <a:pt x="79" y="32"/>
                  </a:cubicBezTo>
                  <a:cubicBezTo>
                    <a:pt x="82" y="32"/>
                    <a:pt x="85" y="31"/>
                    <a:pt x="86" y="29"/>
                  </a:cubicBezTo>
                  <a:cubicBezTo>
                    <a:pt x="89" y="25"/>
                    <a:pt x="89" y="20"/>
                    <a:pt x="85" y="17"/>
                  </a:cubicBezTo>
                  <a:cubicBezTo>
                    <a:pt x="81" y="14"/>
                    <a:pt x="76" y="15"/>
                    <a:pt x="73" y="18"/>
                  </a:cubicBezTo>
                  <a:cubicBezTo>
                    <a:pt x="71" y="21"/>
                    <a:pt x="71" y="24"/>
                    <a:pt x="72" y="27"/>
                  </a:cubicBezTo>
                  <a:cubicBezTo>
                    <a:pt x="61" y="19"/>
                    <a:pt x="49" y="15"/>
                    <a:pt x="42" y="16"/>
                  </a:cubicBezTo>
                  <a:cubicBezTo>
                    <a:pt x="40" y="16"/>
                    <a:pt x="39" y="16"/>
                    <a:pt x="37" y="17"/>
                  </a:cubicBezTo>
                  <a:cubicBezTo>
                    <a:pt x="37" y="17"/>
                    <a:pt x="37" y="17"/>
                    <a:pt x="37" y="17"/>
                  </a:cubicBezTo>
                  <a:cubicBezTo>
                    <a:pt x="36" y="13"/>
                    <a:pt x="34" y="5"/>
                    <a:pt x="28" y="2"/>
                  </a:cubicBezTo>
                  <a:cubicBezTo>
                    <a:pt x="26" y="1"/>
                    <a:pt x="22" y="0"/>
                    <a:pt x="16" y="3"/>
                  </a:cubicBezTo>
                  <a:cubicBezTo>
                    <a:pt x="0" y="10"/>
                    <a:pt x="3" y="36"/>
                    <a:pt x="4" y="51"/>
                  </a:cubicBezTo>
                  <a:cubicBezTo>
                    <a:pt x="4" y="54"/>
                    <a:pt x="4" y="54"/>
                    <a:pt x="4" y="54"/>
                  </a:cubicBezTo>
                  <a:cubicBezTo>
                    <a:pt x="4" y="56"/>
                    <a:pt x="3" y="57"/>
                    <a:pt x="3" y="58"/>
                  </a:cubicBezTo>
                  <a:cubicBezTo>
                    <a:pt x="1" y="62"/>
                    <a:pt x="1" y="66"/>
                    <a:pt x="1" y="68"/>
                  </a:cubicBezTo>
                  <a:cubicBezTo>
                    <a:pt x="1" y="69"/>
                    <a:pt x="1" y="69"/>
                    <a:pt x="1" y="69"/>
                  </a:cubicBezTo>
                  <a:cubicBezTo>
                    <a:pt x="56" y="111"/>
                    <a:pt x="56" y="111"/>
                    <a:pt x="56" y="111"/>
                  </a:cubicBezTo>
                  <a:cubicBezTo>
                    <a:pt x="56" y="111"/>
                    <a:pt x="57" y="111"/>
                    <a:pt x="57" y="111"/>
                  </a:cubicBezTo>
                  <a:cubicBezTo>
                    <a:pt x="61" y="111"/>
                    <a:pt x="67" y="108"/>
                    <a:pt x="72" y="104"/>
                  </a:cubicBezTo>
                  <a:cubicBezTo>
                    <a:pt x="72" y="104"/>
                    <a:pt x="72" y="104"/>
                    <a:pt x="72" y="104"/>
                  </a:cubicBezTo>
                  <a:cubicBezTo>
                    <a:pt x="72" y="104"/>
                    <a:pt x="86" y="112"/>
                    <a:pt x="94" y="101"/>
                  </a:cubicBezTo>
                  <a:cubicBezTo>
                    <a:pt x="103" y="90"/>
                    <a:pt x="115" y="78"/>
                    <a:pt x="122" y="82"/>
                  </a:cubicBezTo>
                  <a:cubicBezTo>
                    <a:pt x="119" y="77"/>
                    <a:pt x="119" y="77"/>
                    <a:pt x="119" y="77"/>
                  </a:cubicBezTo>
                  <a:lnTo>
                    <a:pt x="125" y="75"/>
                  </a:lnTo>
                  <a:close/>
                  <a:moveTo>
                    <a:pt x="11" y="45"/>
                  </a:moveTo>
                  <a:cubicBezTo>
                    <a:pt x="9" y="31"/>
                    <a:pt x="9" y="14"/>
                    <a:pt x="19" y="9"/>
                  </a:cubicBezTo>
                  <a:cubicBezTo>
                    <a:pt x="22" y="7"/>
                    <a:pt x="24" y="8"/>
                    <a:pt x="25" y="8"/>
                  </a:cubicBezTo>
                  <a:cubicBezTo>
                    <a:pt x="29" y="10"/>
                    <a:pt x="30" y="19"/>
                    <a:pt x="30" y="21"/>
                  </a:cubicBezTo>
                  <a:cubicBezTo>
                    <a:pt x="30" y="22"/>
                    <a:pt x="30" y="22"/>
                    <a:pt x="31" y="22"/>
                  </a:cubicBezTo>
                  <a:cubicBezTo>
                    <a:pt x="25" y="28"/>
                    <a:pt x="17" y="37"/>
                    <a:pt x="11" y="4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262526"/>
                </a:solidFill>
                <a:effectLst/>
                <a:uLnTx/>
                <a:uFillTx/>
                <a:latin typeface="Roboto light"/>
                <a:ea typeface="+mn-ea"/>
                <a:cs typeface="+mn-cs"/>
              </a:endParaRPr>
            </a:p>
          </p:txBody>
        </p:sp>
        <p:sp>
          <p:nvSpPr>
            <p:cNvPr id="66" name="Freeform 66"/>
            <p:cNvSpPr/>
            <p:nvPr/>
          </p:nvSpPr>
          <p:spPr bwMode="auto">
            <a:xfrm>
              <a:off x="4293" y="2147"/>
              <a:ext cx="50" cy="72"/>
            </a:xfrm>
            <a:custGeom>
              <a:avLst/>
              <a:gdLst>
                <a:gd name="T0" fmla="*/ 21 w 27"/>
                <a:gd name="T1" fmla="*/ 39 h 39"/>
                <a:gd name="T2" fmla="*/ 21 w 27"/>
                <a:gd name="T3" fmla="*/ 39 h 39"/>
                <a:gd name="T4" fmla="*/ 18 w 27"/>
                <a:gd name="T5" fmla="*/ 35 h 39"/>
                <a:gd name="T6" fmla="*/ 3 w 27"/>
                <a:gd name="T7" fmla="*/ 8 h 39"/>
                <a:gd name="T8" fmla="*/ 1 w 27"/>
                <a:gd name="T9" fmla="*/ 3 h 39"/>
                <a:gd name="T10" fmla="*/ 6 w 27"/>
                <a:gd name="T11" fmla="*/ 1 h 39"/>
                <a:gd name="T12" fmla="*/ 25 w 27"/>
                <a:gd name="T13" fmla="*/ 35 h 39"/>
                <a:gd name="T14" fmla="*/ 21 w 27"/>
                <a:gd name="T15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" h="39">
                  <a:moveTo>
                    <a:pt x="21" y="39"/>
                  </a:moveTo>
                  <a:cubicBezTo>
                    <a:pt x="21" y="39"/>
                    <a:pt x="21" y="39"/>
                    <a:pt x="21" y="39"/>
                  </a:cubicBezTo>
                  <a:cubicBezTo>
                    <a:pt x="19" y="39"/>
                    <a:pt x="17" y="37"/>
                    <a:pt x="18" y="35"/>
                  </a:cubicBezTo>
                  <a:cubicBezTo>
                    <a:pt x="19" y="17"/>
                    <a:pt x="3" y="8"/>
                    <a:pt x="3" y="8"/>
                  </a:cubicBezTo>
                  <a:cubicBezTo>
                    <a:pt x="1" y="7"/>
                    <a:pt x="0" y="5"/>
                    <a:pt x="1" y="3"/>
                  </a:cubicBezTo>
                  <a:cubicBezTo>
                    <a:pt x="2" y="1"/>
                    <a:pt x="4" y="0"/>
                    <a:pt x="6" y="1"/>
                  </a:cubicBezTo>
                  <a:cubicBezTo>
                    <a:pt x="7" y="2"/>
                    <a:pt x="27" y="12"/>
                    <a:pt x="25" y="35"/>
                  </a:cubicBezTo>
                  <a:cubicBezTo>
                    <a:pt x="25" y="38"/>
                    <a:pt x="24" y="39"/>
                    <a:pt x="21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262526"/>
                </a:solidFill>
                <a:effectLst/>
                <a:uLnTx/>
                <a:uFillTx/>
                <a:latin typeface="Roboto light"/>
                <a:ea typeface="+mn-ea"/>
                <a:cs typeface="+mn-cs"/>
              </a:endParaRPr>
            </a:p>
          </p:txBody>
        </p:sp>
        <p:sp>
          <p:nvSpPr>
            <p:cNvPr id="67" name="Freeform 67"/>
            <p:cNvSpPr/>
            <p:nvPr/>
          </p:nvSpPr>
          <p:spPr bwMode="auto">
            <a:xfrm>
              <a:off x="4050" y="2318"/>
              <a:ext cx="356" cy="20"/>
            </a:xfrm>
            <a:custGeom>
              <a:avLst/>
              <a:gdLst>
                <a:gd name="T0" fmla="*/ 186 w 192"/>
                <a:gd name="T1" fmla="*/ 11 h 11"/>
                <a:gd name="T2" fmla="*/ 5 w 192"/>
                <a:gd name="T3" fmla="*/ 11 h 11"/>
                <a:gd name="T4" fmla="*/ 0 w 192"/>
                <a:gd name="T5" fmla="*/ 6 h 11"/>
                <a:gd name="T6" fmla="*/ 5 w 192"/>
                <a:gd name="T7" fmla="*/ 0 h 11"/>
                <a:gd name="T8" fmla="*/ 186 w 192"/>
                <a:gd name="T9" fmla="*/ 0 h 11"/>
                <a:gd name="T10" fmla="*/ 192 w 192"/>
                <a:gd name="T11" fmla="*/ 6 h 11"/>
                <a:gd name="T12" fmla="*/ 186 w 192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2" h="11">
                  <a:moveTo>
                    <a:pt x="186" y="11"/>
                  </a:moveTo>
                  <a:cubicBezTo>
                    <a:pt x="5" y="11"/>
                    <a:pt x="5" y="11"/>
                    <a:pt x="5" y="11"/>
                  </a:cubicBezTo>
                  <a:cubicBezTo>
                    <a:pt x="2" y="11"/>
                    <a:pt x="0" y="9"/>
                    <a:pt x="0" y="6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186" y="0"/>
                    <a:pt x="186" y="0"/>
                    <a:pt x="186" y="0"/>
                  </a:cubicBezTo>
                  <a:cubicBezTo>
                    <a:pt x="189" y="0"/>
                    <a:pt x="192" y="3"/>
                    <a:pt x="192" y="6"/>
                  </a:cubicBezTo>
                  <a:cubicBezTo>
                    <a:pt x="192" y="9"/>
                    <a:pt x="189" y="11"/>
                    <a:pt x="186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262526"/>
                </a:solidFill>
                <a:effectLst/>
                <a:uLnTx/>
                <a:uFillTx/>
                <a:latin typeface="Roboto light"/>
                <a:ea typeface="+mn-ea"/>
                <a:cs typeface="+mn-cs"/>
              </a:endParaRPr>
            </a:p>
          </p:txBody>
        </p:sp>
        <p:sp>
          <p:nvSpPr>
            <p:cNvPr id="68" name="Freeform 68"/>
            <p:cNvSpPr>
              <a:spLocks noEditPoints="1"/>
            </p:cNvSpPr>
            <p:nvPr/>
          </p:nvSpPr>
          <p:spPr bwMode="auto">
            <a:xfrm>
              <a:off x="5603" y="1975"/>
              <a:ext cx="358" cy="356"/>
            </a:xfrm>
            <a:custGeom>
              <a:avLst/>
              <a:gdLst>
                <a:gd name="T0" fmla="*/ 182 w 193"/>
                <a:gd name="T1" fmla="*/ 56 h 192"/>
                <a:gd name="T2" fmla="*/ 186 w 193"/>
                <a:gd name="T3" fmla="*/ 21 h 192"/>
                <a:gd name="T4" fmla="*/ 181 w 193"/>
                <a:gd name="T5" fmla="*/ 15 h 192"/>
                <a:gd name="T6" fmla="*/ 175 w 193"/>
                <a:gd name="T7" fmla="*/ 20 h 192"/>
                <a:gd name="T8" fmla="*/ 170 w 193"/>
                <a:gd name="T9" fmla="*/ 61 h 192"/>
                <a:gd name="T10" fmla="*/ 153 w 193"/>
                <a:gd name="T11" fmla="*/ 66 h 192"/>
                <a:gd name="T12" fmla="*/ 155 w 193"/>
                <a:gd name="T13" fmla="*/ 21 h 192"/>
                <a:gd name="T14" fmla="*/ 150 w 193"/>
                <a:gd name="T15" fmla="*/ 15 h 192"/>
                <a:gd name="T16" fmla="*/ 144 w 193"/>
                <a:gd name="T17" fmla="*/ 20 h 192"/>
                <a:gd name="T18" fmla="*/ 142 w 193"/>
                <a:gd name="T19" fmla="*/ 68 h 192"/>
                <a:gd name="T20" fmla="*/ 142 w 193"/>
                <a:gd name="T21" fmla="*/ 69 h 192"/>
                <a:gd name="T22" fmla="*/ 133 w 193"/>
                <a:gd name="T23" fmla="*/ 70 h 192"/>
                <a:gd name="T24" fmla="*/ 133 w 193"/>
                <a:gd name="T25" fmla="*/ 69 h 192"/>
                <a:gd name="T26" fmla="*/ 126 w 193"/>
                <a:gd name="T27" fmla="*/ 6 h 192"/>
                <a:gd name="T28" fmla="*/ 120 w 193"/>
                <a:gd name="T29" fmla="*/ 1 h 192"/>
                <a:gd name="T30" fmla="*/ 115 w 193"/>
                <a:gd name="T31" fmla="*/ 7 h 192"/>
                <a:gd name="T32" fmla="*/ 122 w 193"/>
                <a:gd name="T33" fmla="*/ 71 h 192"/>
                <a:gd name="T34" fmla="*/ 122 w 193"/>
                <a:gd name="T35" fmla="*/ 71 h 192"/>
                <a:gd name="T36" fmla="*/ 103 w 193"/>
                <a:gd name="T37" fmla="*/ 72 h 192"/>
                <a:gd name="T38" fmla="*/ 109 w 193"/>
                <a:gd name="T39" fmla="*/ 29 h 192"/>
                <a:gd name="T40" fmla="*/ 104 w 193"/>
                <a:gd name="T41" fmla="*/ 23 h 192"/>
                <a:gd name="T42" fmla="*/ 98 w 193"/>
                <a:gd name="T43" fmla="*/ 28 h 192"/>
                <a:gd name="T44" fmla="*/ 92 w 193"/>
                <a:gd name="T45" fmla="*/ 72 h 192"/>
                <a:gd name="T46" fmla="*/ 85 w 193"/>
                <a:gd name="T47" fmla="*/ 72 h 192"/>
                <a:gd name="T48" fmla="*/ 89 w 193"/>
                <a:gd name="T49" fmla="*/ 7 h 192"/>
                <a:gd name="T50" fmla="*/ 84 w 193"/>
                <a:gd name="T51" fmla="*/ 1 h 192"/>
                <a:gd name="T52" fmla="*/ 78 w 193"/>
                <a:gd name="T53" fmla="*/ 6 h 192"/>
                <a:gd name="T54" fmla="*/ 73 w 193"/>
                <a:gd name="T55" fmla="*/ 71 h 192"/>
                <a:gd name="T56" fmla="*/ 71 w 193"/>
                <a:gd name="T57" fmla="*/ 71 h 192"/>
                <a:gd name="T58" fmla="*/ 71 w 193"/>
                <a:gd name="T59" fmla="*/ 68 h 192"/>
                <a:gd name="T60" fmla="*/ 58 w 193"/>
                <a:gd name="T61" fmla="*/ 22 h 192"/>
                <a:gd name="T62" fmla="*/ 51 w 193"/>
                <a:gd name="T63" fmla="*/ 18 h 192"/>
                <a:gd name="T64" fmla="*/ 47 w 193"/>
                <a:gd name="T65" fmla="*/ 25 h 192"/>
                <a:gd name="T66" fmla="*/ 60 w 193"/>
                <a:gd name="T67" fmla="*/ 69 h 192"/>
                <a:gd name="T68" fmla="*/ 58 w 193"/>
                <a:gd name="T69" fmla="*/ 69 h 192"/>
                <a:gd name="T70" fmla="*/ 58 w 193"/>
                <a:gd name="T71" fmla="*/ 68 h 192"/>
                <a:gd name="T72" fmla="*/ 40 w 193"/>
                <a:gd name="T73" fmla="*/ 15 h 192"/>
                <a:gd name="T74" fmla="*/ 33 w 193"/>
                <a:gd name="T75" fmla="*/ 11 h 192"/>
                <a:gd name="T76" fmla="*/ 29 w 193"/>
                <a:gd name="T77" fmla="*/ 18 h 192"/>
                <a:gd name="T78" fmla="*/ 45 w 193"/>
                <a:gd name="T79" fmla="*/ 67 h 192"/>
                <a:gd name="T80" fmla="*/ 35 w 193"/>
                <a:gd name="T81" fmla="*/ 64 h 192"/>
                <a:gd name="T82" fmla="*/ 12 w 193"/>
                <a:gd name="T83" fmla="*/ 18 h 192"/>
                <a:gd name="T84" fmla="*/ 4 w 193"/>
                <a:gd name="T85" fmla="*/ 15 h 192"/>
                <a:gd name="T86" fmla="*/ 2 w 193"/>
                <a:gd name="T87" fmla="*/ 23 h 192"/>
                <a:gd name="T88" fmla="*/ 20 w 193"/>
                <a:gd name="T89" fmla="*/ 58 h 192"/>
                <a:gd name="T90" fmla="*/ 3 w 193"/>
                <a:gd name="T91" fmla="*/ 50 h 192"/>
                <a:gd name="T92" fmla="*/ 34 w 193"/>
                <a:gd name="T93" fmla="*/ 192 h 192"/>
                <a:gd name="T94" fmla="*/ 162 w 193"/>
                <a:gd name="T95" fmla="*/ 192 h 192"/>
                <a:gd name="T96" fmla="*/ 193 w 193"/>
                <a:gd name="T97" fmla="*/ 50 h 192"/>
                <a:gd name="T98" fmla="*/ 182 w 193"/>
                <a:gd name="T99" fmla="*/ 56 h 192"/>
                <a:gd name="T100" fmla="*/ 98 w 193"/>
                <a:gd name="T101" fmla="*/ 161 h 192"/>
                <a:gd name="T102" fmla="*/ 68 w 193"/>
                <a:gd name="T103" fmla="*/ 129 h 192"/>
                <a:gd name="T104" fmla="*/ 98 w 193"/>
                <a:gd name="T105" fmla="*/ 98 h 192"/>
                <a:gd name="T106" fmla="*/ 128 w 193"/>
                <a:gd name="T107" fmla="*/ 129 h 192"/>
                <a:gd name="T108" fmla="*/ 98 w 193"/>
                <a:gd name="T109" fmla="*/ 161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93" h="192">
                  <a:moveTo>
                    <a:pt x="182" y="56"/>
                  </a:moveTo>
                  <a:cubicBezTo>
                    <a:pt x="186" y="21"/>
                    <a:pt x="186" y="21"/>
                    <a:pt x="186" y="21"/>
                  </a:cubicBezTo>
                  <a:cubicBezTo>
                    <a:pt x="186" y="18"/>
                    <a:pt x="184" y="15"/>
                    <a:pt x="181" y="15"/>
                  </a:cubicBezTo>
                  <a:cubicBezTo>
                    <a:pt x="178" y="14"/>
                    <a:pt x="175" y="17"/>
                    <a:pt x="175" y="20"/>
                  </a:cubicBezTo>
                  <a:cubicBezTo>
                    <a:pt x="170" y="61"/>
                    <a:pt x="170" y="61"/>
                    <a:pt x="170" y="61"/>
                  </a:cubicBezTo>
                  <a:cubicBezTo>
                    <a:pt x="164" y="63"/>
                    <a:pt x="159" y="65"/>
                    <a:pt x="153" y="66"/>
                  </a:cubicBezTo>
                  <a:cubicBezTo>
                    <a:pt x="155" y="21"/>
                    <a:pt x="155" y="21"/>
                    <a:pt x="155" y="21"/>
                  </a:cubicBezTo>
                  <a:cubicBezTo>
                    <a:pt x="155" y="18"/>
                    <a:pt x="153" y="15"/>
                    <a:pt x="150" y="15"/>
                  </a:cubicBezTo>
                  <a:cubicBezTo>
                    <a:pt x="147" y="15"/>
                    <a:pt x="144" y="17"/>
                    <a:pt x="144" y="20"/>
                  </a:cubicBezTo>
                  <a:cubicBezTo>
                    <a:pt x="142" y="68"/>
                    <a:pt x="142" y="68"/>
                    <a:pt x="142" y="68"/>
                  </a:cubicBezTo>
                  <a:cubicBezTo>
                    <a:pt x="142" y="68"/>
                    <a:pt x="142" y="68"/>
                    <a:pt x="142" y="69"/>
                  </a:cubicBezTo>
                  <a:cubicBezTo>
                    <a:pt x="139" y="69"/>
                    <a:pt x="136" y="70"/>
                    <a:pt x="133" y="70"/>
                  </a:cubicBezTo>
                  <a:cubicBezTo>
                    <a:pt x="133" y="70"/>
                    <a:pt x="133" y="70"/>
                    <a:pt x="133" y="69"/>
                  </a:cubicBezTo>
                  <a:cubicBezTo>
                    <a:pt x="126" y="6"/>
                    <a:pt x="126" y="6"/>
                    <a:pt x="126" y="6"/>
                  </a:cubicBezTo>
                  <a:cubicBezTo>
                    <a:pt x="126" y="3"/>
                    <a:pt x="123" y="0"/>
                    <a:pt x="120" y="1"/>
                  </a:cubicBezTo>
                  <a:cubicBezTo>
                    <a:pt x="117" y="1"/>
                    <a:pt x="114" y="4"/>
                    <a:pt x="115" y="7"/>
                  </a:cubicBezTo>
                  <a:cubicBezTo>
                    <a:pt x="122" y="71"/>
                    <a:pt x="122" y="71"/>
                    <a:pt x="122" y="71"/>
                  </a:cubicBezTo>
                  <a:cubicBezTo>
                    <a:pt x="122" y="71"/>
                    <a:pt x="122" y="71"/>
                    <a:pt x="122" y="71"/>
                  </a:cubicBezTo>
                  <a:cubicBezTo>
                    <a:pt x="116" y="72"/>
                    <a:pt x="110" y="72"/>
                    <a:pt x="103" y="72"/>
                  </a:cubicBezTo>
                  <a:cubicBezTo>
                    <a:pt x="109" y="29"/>
                    <a:pt x="109" y="29"/>
                    <a:pt x="109" y="29"/>
                  </a:cubicBezTo>
                  <a:cubicBezTo>
                    <a:pt x="110" y="26"/>
                    <a:pt x="107" y="23"/>
                    <a:pt x="104" y="23"/>
                  </a:cubicBezTo>
                  <a:cubicBezTo>
                    <a:pt x="101" y="23"/>
                    <a:pt x="98" y="25"/>
                    <a:pt x="98" y="28"/>
                  </a:cubicBezTo>
                  <a:cubicBezTo>
                    <a:pt x="92" y="72"/>
                    <a:pt x="92" y="72"/>
                    <a:pt x="92" y="72"/>
                  </a:cubicBezTo>
                  <a:cubicBezTo>
                    <a:pt x="89" y="72"/>
                    <a:pt x="87" y="72"/>
                    <a:pt x="85" y="72"/>
                  </a:cubicBezTo>
                  <a:cubicBezTo>
                    <a:pt x="89" y="7"/>
                    <a:pt x="89" y="7"/>
                    <a:pt x="89" y="7"/>
                  </a:cubicBezTo>
                  <a:cubicBezTo>
                    <a:pt x="89" y="4"/>
                    <a:pt x="87" y="1"/>
                    <a:pt x="84" y="1"/>
                  </a:cubicBezTo>
                  <a:cubicBezTo>
                    <a:pt x="81" y="0"/>
                    <a:pt x="78" y="3"/>
                    <a:pt x="78" y="6"/>
                  </a:cubicBezTo>
                  <a:cubicBezTo>
                    <a:pt x="73" y="71"/>
                    <a:pt x="73" y="71"/>
                    <a:pt x="73" y="71"/>
                  </a:cubicBezTo>
                  <a:cubicBezTo>
                    <a:pt x="73" y="71"/>
                    <a:pt x="72" y="71"/>
                    <a:pt x="71" y="71"/>
                  </a:cubicBezTo>
                  <a:cubicBezTo>
                    <a:pt x="71" y="70"/>
                    <a:pt x="71" y="69"/>
                    <a:pt x="71" y="68"/>
                  </a:cubicBezTo>
                  <a:cubicBezTo>
                    <a:pt x="58" y="22"/>
                    <a:pt x="58" y="22"/>
                    <a:pt x="58" y="22"/>
                  </a:cubicBezTo>
                  <a:cubicBezTo>
                    <a:pt x="57" y="19"/>
                    <a:pt x="54" y="17"/>
                    <a:pt x="51" y="18"/>
                  </a:cubicBezTo>
                  <a:cubicBezTo>
                    <a:pt x="48" y="19"/>
                    <a:pt x="46" y="22"/>
                    <a:pt x="47" y="25"/>
                  </a:cubicBezTo>
                  <a:cubicBezTo>
                    <a:pt x="60" y="69"/>
                    <a:pt x="60" y="69"/>
                    <a:pt x="60" y="69"/>
                  </a:cubicBezTo>
                  <a:cubicBezTo>
                    <a:pt x="59" y="69"/>
                    <a:pt x="58" y="69"/>
                    <a:pt x="58" y="69"/>
                  </a:cubicBezTo>
                  <a:cubicBezTo>
                    <a:pt x="58" y="69"/>
                    <a:pt x="58" y="69"/>
                    <a:pt x="58" y="68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39" y="12"/>
                    <a:pt x="36" y="10"/>
                    <a:pt x="33" y="11"/>
                  </a:cubicBezTo>
                  <a:cubicBezTo>
                    <a:pt x="30" y="12"/>
                    <a:pt x="28" y="15"/>
                    <a:pt x="29" y="18"/>
                  </a:cubicBezTo>
                  <a:cubicBezTo>
                    <a:pt x="45" y="67"/>
                    <a:pt x="45" y="67"/>
                    <a:pt x="45" y="67"/>
                  </a:cubicBezTo>
                  <a:cubicBezTo>
                    <a:pt x="42" y="66"/>
                    <a:pt x="38" y="65"/>
                    <a:pt x="35" y="64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0" y="15"/>
                    <a:pt x="7" y="14"/>
                    <a:pt x="4" y="15"/>
                  </a:cubicBezTo>
                  <a:cubicBezTo>
                    <a:pt x="1" y="17"/>
                    <a:pt x="0" y="20"/>
                    <a:pt x="2" y="23"/>
                  </a:cubicBezTo>
                  <a:cubicBezTo>
                    <a:pt x="20" y="58"/>
                    <a:pt x="20" y="58"/>
                    <a:pt x="20" y="58"/>
                  </a:cubicBezTo>
                  <a:cubicBezTo>
                    <a:pt x="13" y="56"/>
                    <a:pt x="8" y="53"/>
                    <a:pt x="3" y="50"/>
                  </a:cubicBezTo>
                  <a:cubicBezTo>
                    <a:pt x="34" y="192"/>
                    <a:pt x="34" y="192"/>
                    <a:pt x="34" y="192"/>
                  </a:cubicBezTo>
                  <a:cubicBezTo>
                    <a:pt x="162" y="192"/>
                    <a:pt x="162" y="192"/>
                    <a:pt x="162" y="192"/>
                  </a:cubicBezTo>
                  <a:cubicBezTo>
                    <a:pt x="193" y="50"/>
                    <a:pt x="193" y="50"/>
                    <a:pt x="193" y="50"/>
                  </a:cubicBezTo>
                  <a:cubicBezTo>
                    <a:pt x="190" y="52"/>
                    <a:pt x="186" y="54"/>
                    <a:pt x="182" y="56"/>
                  </a:cubicBezTo>
                  <a:close/>
                  <a:moveTo>
                    <a:pt x="98" y="161"/>
                  </a:moveTo>
                  <a:cubicBezTo>
                    <a:pt x="81" y="161"/>
                    <a:pt x="68" y="147"/>
                    <a:pt x="68" y="129"/>
                  </a:cubicBezTo>
                  <a:cubicBezTo>
                    <a:pt x="68" y="112"/>
                    <a:pt x="81" y="98"/>
                    <a:pt x="98" y="98"/>
                  </a:cubicBezTo>
                  <a:cubicBezTo>
                    <a:pt x="115" y="98"/>
                    <a:pt x="128" y="112"/>
                    <a:pt x="128" y="129"/>
                  </a:cubicBezTo>
                  <a:cubicBezTo>
                    <a:pt x="128" y="147"/>
                    <a:pt x="115" y="161"/>
                    <a:pt x="98" y="1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262526"/>
                </a:solidFill>
                <a:effectLst/>
                <a:uLnTx/>
                <a:uFillTx/>
                <a:latin typeface="Roboto light"/>
                <a:ea typeface="+mn-ea"/>
                <a:cs typeface="+mn-cs"/>
              </a:endParaRPr>
            </a:p>
          </p:txBody>
        </p:sp>
        <p:sp>
          <p:nvSpPr>
            <p:cNvPr id="69" name="Freeform 69"/>
            <p:cNvSpPr>
              <a:spLocks noEditPoints="1"/>
            </p:cNvSpPr>
            <p:nvPr/>
          </p:nvSpPr>
          <p:spPr bwMode="auto">
            <a:xfrm>
              <a:off x="939" y="1984"/>
              <a:ext cx="357" cy="356"/>
            </a:xfrm>
            <a:custGeom>
              <a:avLst/>
              <a:gdLst>
                <a:gd name="T0" fmla="*/ 192 w 193"/>
                <a:gd name="T1" fmla="*/ 49 h 192"/>
                <a:gd name="T2" fmla="*/ 192 w 193"/>
                <a:gd name="T3" fmla="*/ 48 h 192"/>
                <a:gd name="T4" fmla="*/ 192 w 193"/>
                <a:gd name="T5" fmla="*/ 48 h 192"/>
                <a:gd name="T6" fmla="*/ 192 w 193"/>
                <a:gd name="T7" fmla="*/ 47 h 192"/>
                <a:gd name="T8" fmla="*/ 191 w 193"/>
                <a:gd name="T9" fmla="*/ 46 h 192"/>
                <a:gd name="T10" fmla="*/ 191 w 193"/>
                <a:gd name="T11" fmla="*/ 46 h 192"/>
                <a:gd name="T12" fmla="*/ 190 w 193"/>
                <a:gd name="T13" fmla="*/ 45 h 192"/>
                <a:gd name="T14" fmla="*/ 190 w 193"/>
                <a:gd name="T15" fmla="*/ 45 h 192"/>
                <a:gd name="T16" fmla="*/ 56 w 193"/>
                <a:gd name="T17" fmla="*/ 1 h 192"/>
                <a:gd name="T18" fmla="*/ 52 w 193"/>
                <a:gd name="T19" fmla="*/ 1 h 192"/>
                <a:gd name="T20" fmla="*/ 2 w 193"/>
                <a:gd name="T21" fmla="*/ 34 h 192"/>
                <a:gd name="T22" fmla="*/ 1 w 193"/>
                <a:gd name="T23" fmla="*/ 39 h 192"/>
                <a:gd name="T24" fmla="*/ 1 w 193"/>
                <a:gd name="T25" fmla="*/ 41 h 192"/>
                <a:gd name="T26" fmla="*/ 1 w 193"/>
                <a:gd name="T27" fmla="*/ 188 h 192"/>
                <a:gd name="T28" fmla="*/ 2 w 193"/>
                <a:gd name="T29" fmla="*/ 191 h 192"/>
                <a:gd name="T30" fmla="*/ 5 w 193"/>
                <a:gd name="T31" fmla="*/ 192 h 192"/>
                <a:gd name="T32" fmla="*/ 5 w 193"/>
                <a:gd name="T33" fmla="*/ 192 h 192"/>
                <a:gd name="T34" fmla="*/ 189 w 193"/>
                <a:gd name="T35" fmla="*/ 174 h 192"/>
                <a:gd name="T36" fmla="*/ 193 w 193"/>
                <a:gd name="T37" fmla="*/ 170 h 192"/>
                <a:gd name="T38" fmla="*/ 193 w 193"/>
                <a:gd name="T39" fmla="*/ 49 h 192"/>
                <a:gd name="T40" fmla="*/ 192 w 193"/>
                <a:gd name="T41" fmla="*/ 49 h 192"/>
                <a:gd name="T42" fmla="*/ 43 w 193"/>
                <a:gd name="T43" fmla="*/ 81 h 192"/>
                <a:gd name="T44" fmla="*/ 48 w 193"/>
                <a:gd name="T45" fmla="*/ 76 h 192"/>
                <a:gd name="T46" fmla="*/ 52 w 193"/>
                <a:gd name="T47" fmla="*/ 81 h 192"/>
                <a:gd name="T48" fmla="*/ 48 w 193"/>
                <a:gd name="T49" fmla="*/ 87 h 192"/>
                <a:gd name="T50" fmla="*/ 43 w 193"/>
                <a:gd name="T51" fmla="*/ 81 h 192"/>
                <a:gd name="T52" fmla="*/ 69 w 193"/>
                <a:gd name="T53" fmla="*/ 142 h 192"/>
                <a:gd name="T54" fmla="*/ 81 w 193"/>
                <a:gd name="T55" fmla="*/ 128 h 192"/>
                <a:gd name="T56" fmla="*/ 93 w 193"/>
                <a:gd name="T57" fmla="*/ 142 h 192"/>
                <a:gd name="T58" fmla="*/ 81 w 193"/>
                <a:gd name="T59" fmla="*/ 156 h 192"/>
                <a:gd name="T60" fmla="*/ 69 w 193"/>
                <a:gd name="T61" fmla="*/ 142 h 192"/>
                <a:gd name="T62" fmla="*/ 129 w 193"/>
                <a:gd name="T63" fmla="*/ 88 h 192"/>
                <a:gd name="T64" fmla="*/ 138 w 193"/>
                <a:gd name="T65" fmla="*/ 77 h 192"/>
                <a:gd name="T66" fmla="*/ 147 w 193"/>
                <a:gd name="T67" fmla="*/ 88 h 192"/>
                <a:gd name="T68" fmla="*/ 138 w 193"/>
                <a:gd name="T69" fmla="*/ 98 h 192"/>
                <a:gd name="T70" fmla="*/ 129 w 193"/>
                <a:gd name="T71" fmla="*/ 88 h 192"/>
                <a:gd name="T72" fmla="*/ 55 w 193"/>
                <a:gd name="T73" fmla="*/ 9 h 192"/>
                <a:gd name="T74" fmla="*/ 160 w 193"/>
                <a:gd name="T75" fmla="*/ 44 h 192"/>
                <a:gd name="T76" fmla="*/ 13 w 193"/>
                <a:gd name="T77" fmla="*/ 37 h 192"/>
                <a:gd name="T78" fmla="*/ 55 w 193"/>
                <a:gd name="T79" fmla="*/ 9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93" h="192">
                  <a:moveTo>
                    <a:pt x="192" y="49"/>
                  </a:moveTo>
                  <a:cubicBezTo>
                    <a:pt x="192" y="49"/>
                    <a:pt x="192" y="48"/>
                    <a:pt x="192" y="48"/>
                  </a:cubicBezTo>
                  <a:cubicBezTo>
                    <a:pt x="192" y="48"/>
                    <a:pt x="192" y="48"/>
                    <a:pt x="192" y="48"/>
                  </a:cubicBezTo>
                  <a:cubicBezTo>
                    <a:pt x="192" y="47"/>
                    <a:pt x="192" y="47"/>
                    <a:pt x="192" y="47"/>
                  </a:cubicBezTo>
                  <a:cubicBezTo>
                    <a:pt x="192" y="47"/>
                    <a:pt x="191" y="46"/>
                    <a:pt x="191" y="46"/>
                  </a:cubicBezTo>
                  <a:cubicBezTo>
                    <a:pt x="191" y="46"/>
                    <a:pt x="191" y="46"/>
                    <a:pt x="191" y="46"/>
                  </a:cubicBezTo>
                  <a:cubicBezTo>
                    <a:pt x="190" y="46"/>
                    <a:pt x="190" y="46"/>
                    <a:pt x="190" y="45"/>
                  </a:cubicBezTo>
                  <a:cubicBezTo>
                    <a:pt x="190" y="45"/>
                    <a:pt x="190" y="45"/>
                    <a:pt x="190" y="45"/>
                  </a:cubicBezTo>
                  <a:cubicBezTo>
                    <a:pt x="56" y="1"/>
                    <a:pt x="56" y="1"/>
                    <a:pt x="56" y="1"/>
                  </a:cubicBezTo>
                  <a:cubicBezTo>
                    <a:pt x="55" y="0"/>
                    <a:pt x="53" y="0"/>
                    <a:pt x="52" y="1"/>
                  </a:cubicBezTo>
                  <a:cubicBezTo>
                    <a:pt x="2" y="34"/>
                    <a:pt x="2" y="34"/>
                    <a:pt x="2" y="34"/>
                  </a:cubicBezTo>
                  <a:cubicBezTo>
                    <a:pt x="1" y="35"/>
                    <a:pt x="0" y="37"/>
                    <a:pt x="1" y="39"/>
                  </a:cubicBezTo>
                  <a:cubicBezTo>
                    <a:pt x="1" y="40"/>
                    <a:pt x="1" y="40"/>
                    <a:pt x="1" y="41"/>
                  </a:cubicBezTo>
                  <a:cubicBezTo>
                    <a:pt x="1" y="188"/>
                    <a:pt x="1" y="188"/>
                    <a:pt x="1" y="188"/>
                  </a:cubicBezTo>
                  <a:cubicBezTo>
                    <a:pt x="1" y="189"/>
                    <a:pt x="1" y="191"/>
                    <a:pt x="2" y="191"/>
                  </a:cubicBezTo>
                  <a:cubicBezTo>
                    <a:pt x="3" y="192"/>
                    <a:pt x="4" y="192"/>
                    <a:pt x="5" y="192"/>
                  </a:cubicBezTo>
                  <a:cubicBezTo>
                    <a:pt x="5" y="192"/>
                    <a:pt x="5" y="192"/>
                    <a:pt x="5" y="192"/>
                  </a:cubicBezTo>
                  <a:cubicBezTo>
                    <a:pt x="189" y="174"/>
                    <a:pt x="189" y="174"/>
                    <a:pt x="189" y="174"/>
                  </a:cubicBezTo>
                  <a:cubicBezTo>
                    <a:pt x="191" y="174"/>
                    <a:pt x="193" y="172"/>
                    <a:pt x="193" y="170"/>
                  </a:cubicBezTo>
                  <a:cubicBezTo>
                    <a:pt x="193" y="49"/>
                    <a:pt x="193" y="49"/>
                    <a:pt x="193" y="49"/>
                  </a:cubicBezTo>
                  <a:cubicBezTo>
                    <a:pt x="193" y="49"/>
                    <a:pt x="192" y="49"/>
                    <a:pt x="192" y="49"/>
                  </a:cubicBezTo>
                  <a:close/>
                  <a:moveTo>
                    <a:pt x="43" y="81"/>
                  </a:moveTo>
                  <a:cubicBezTo>
                    <a:pt x="43" y="78"/>
                    <a:pt x="45" y="76"/>
                    <a:pt x="48" y="76"/>
                  </a:cubicBezTo>
                  <a:cubicBezTo>
                    <a:pt x="50" y="76"/>
                    <a:pt x="52" y="78"/>
                    <a:pt x="52" y="81"/>
                  </a:cubicBezTo>
                  <a:cubicBezTo>
                    <a:pt x="52" y="85"/>
                    <a:pt x="50" y="87"/>
                    <a:pt x="48" y="87"/>
                  </a:cubicBezTo>
                  <a:cubicBezTo>
                    <a:pt x="45" y="87"/>
                    <a:pt x="43" y="85"/>
                    <a:pt x="43" y="81"/>
                  </a:cubicBezTo>
                  <a:close/>
                  <a:moveTo>
                    <a:pt x="69" y="142"/>
                  </a:moveTo>
                  <a:cubicBezTo>
                    <a:pt x="69" y="134"/>
                    <a:pt x="74" y="128"/>
                    <a:pt x="81" y="128"/>
                  </a:cubicBezTo>
                  <a:cubicBezTo>
                    <a:pt x="87" y="128"/>
                    <a:pt x="93" y="134"/>
                    <a:pt x="93" y="142"/>
                  </a:cubicBezTo>
                  <a:cubicBezTo>
                    <a:pt x="93" y="150"/>
                    <a:pt x="87" y="156"/>
                    <a:pt x="81" y="156"/>
                  </a:cubicBezTo>
                  <a:cubicBezTo>
                    <a:pt x="74" y="156"/>
                    <a:pt x="69" y="150"/>
                    <a:pt x="69" y="142"/>
                  </a:cubicBezTo>
                  <a:close/>
                  <a:moveTo>
                    <a:pt x="129" y="88"/>
                  </a:moveTo>
                  <a:cubicBezTo>
                    <a:pt x="129" y="82"/>
                    <a:pt x="133" y="77"/>
                    <a:pt x="138" y="77"/>
                  </a:cubicBezTo>
                  <a:cubicBezTo>
                    <a:pt x="143" y="77"/>
                    <a:pt x="147" y="82"/>
                    <a:pt x="147" y="88"/>
                  </a:cubicBezTo>
                  <a:cubicBezTo>
                    <a:pt x="147" y="93"/>
                    <a:pt x="143" y="98"/>
                    <a:pt x="138" y="98"/>
                  </a:cubicBezTo>
                  <a:cubicBezTo>
                    <a:pt x="133" y="98"/>
                    <a:pt x="129" y="93"/>
                    <a:pt x="129" y="88"/>
                  </a:cubicBezTo>
                  <a:close/>
                  <a:moveTo>
                    <a:pt x="55" y="9"/>
                  </a:moveTo>
                  <a:cubicBezTo>
                    <a:pt x="160" y="44"/>
                    <a:pt x="160" y="44"/>
                    <a:pt x="160" y="44"/>
                  </a:cubicBezTo>
                  <a:cubicBezTo>
                    <a:pt x="13" y="37"/>
                    <a:pt x="13" y="37"/>
                    <a:pt x="13" y="37"/>
                  </a:cubicBezTo>
                  <a:lnTo>
                    <a:pt x="55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262526"/>
                </a:solidFill>
                <a:effectLst/>
                <a:uLnTx/>
                <a:uFillTx/>
                <a:latin typeface="Roboto light"/>
                <a:ea typeface="+mn-ea"/>
                <a:cs typeface="+mn-cs"/>
              </a:endParaRPr>
            </a:p>
          </p:txBody>
        </p:sp>
        <p:sp>
          <p:nvSpPr>
            <p:cNvPr id="70" name="Oval 70"/>
            <p:cNvSpPr>
              <a:spLocks noChangeArrowheads="1"/>
            </p:cNvSpPr>
            <p:nvPr/>
          </p:nvSpPr>
          <p:spPr bwMode="auto">
            <a:xfrm>
              <a:off x="1027" y="2017"/>
              <a:ext cx="34" cy="1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262526"/>
                </a:solidFill>
                <a:effectLst/>
                <a:uLnTx/>
                <a:uFillTx/>
                <a:latin typeface="Roboto light"/>
                <a:ea typeface="+mn-ea"/>
                <a:cs typeface="+mn-cs"/>
              </a:endParaRPr>
            </a:p>
          </p:txBody>
        </p:sp>
        <p:sp>
          <p:nvSpPr>
            <p:cNvPr id="71" name="Freeform 71"/>
            <p:cNvSpPr/>
            <p:nvPr/>
          </p:nvSpPr>
          <p:spPr bwMode="auto">
            <a:xfrm>
              <a:off x="7334" y="2212"/>
              <a:ext cx="171" cy="128"/>
            </a:xfrm>
            <a:custGeom>
              <a:avLst/>
              <a:gdLst>
                <a:gd name="T0" fmla="*/ 89 w 92"/>
                <a:gd name="T1" fmla="*/ 9 h 69"/>
                <a:gd name="T2" fmla="*/ 68 w 92"/>
                <a:gd name="T3" fmla="*/ 4 h 69"/>
                <a:gd name="T4" fmla="*/ 67 w 92"/>
                <a:gd name="T5" fmla="*/ 4 h 69"/>
                <a:gd name="T6" fmla="*/ 56 w 92"/>
                <a:gd name="T7" fmla="*/ 12 h 69"/>
                <a:gd name="T8" fmla="*/ 56 w 92"/>
                <a:gd name="T9" fmla="*/ 12 h 69"/>
                <a:gd name="T10" fmla="*/ 49 w 92"/>
                <a:gd name="T11" fmla="*/ 22 h 69"/>
                <a:gd name="T12" fmla="*/ 50 w 92"/>
                <a:gd name="T13" fmla="*/ 31 h 69"/>
                <a:gd name="T14" fmla="*/ 2 w 92"/>
                <a:gd name="T15" fmla="*/ 62 h 69"/>
                <a:gd name="T16" fmla="*/ 1 w 92"/>
                <a:gd name="T17" fmla="*/ 68 h 69"/>
                <a:gd name="T18" fmla="*/ 4 w 92"/>
                <a:gd name="T19" fmla="*/ 69 h 69"/>
                <a:gd name="T20" fmla="*/ 6 w 92"/>
                <a:gd name="T21" fmla="*/ 69 h 69"/>
                <a:gd name="T22" fmla="*/ 54 w 92"/>
                <a:gd name="T23" fmla="*/ 37 h 69"/>
                <a:gd name="T24" fmla="*/ 65 w 92"/>
                <a:gd name="T25" fmla="*/ 41 h 69"/>
                <a:gd name="T26" fmla="*/ 74 w 92"/>
                <a:gd name="T27" fmla="*/ 38 h 69"/>
                <a:gd name="T28" fmla="*/ 84 w 92"/>
                <a:gd name="T29" fmla="*/ 31 h 69"/>
                <a:gd name="T30" fmla="*/ 84 w 92"/>
                <a:gd name="T31" fmla="*/ 31 h 69"/>
                <a:gd name="T32" fmla="*/ 85 w 92"/>
                <a:gd name="T33" fmla="*/ 31 h 69"/>
                <a:gd name="T34" fmla="*/ 85 w 92"/>
                <a:gd name="T35" fmla="*/ 31 h 69"/>
                <a:gd name="T36" fmla="*/ 86 w 92"/>
                <a:gd name="T37" fmla="*/ 30 h 69"/>
                <a:gd name="T38" fmla="*/ 91 w 92"/>
                <a:gd name="T39" fmla="*/ 21 h 69"/>
                <a:gd name="T40" fmla="*/ 89 w 92"/>
                <a:gd name="T41" fmla="*/ 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2" h="69">
                  <a:moveTo>
                    <a:pt x="89" y="9"/>
                  </a:moveTo>
                  <a:cubicBezTo>
                    <a:pt x="84" y="2"/>
                    <a:pt x="75" y="0"/>
                    <a:pt x="68" y="4"/>
                  </a:cubicBezTo>
                  <a:cubicBezTo>
                    <a:pt x="68" y="4"/>
                    <a:pt x="67" y="4"/>
                    <a:pt x="67" y="4"/>
                  </a:cubicBezTo>
                  <a:cubicBezTo>
                    <a:pt x="56" y="12"/>
                    <a:pt x="56" y="12"/>
                    <a:pt x="56" y="12"/>
                  </a:cubicBezTo>
                  <a:cubicBezTo>
                    <a:pt x="56" y="12"/>
                    <a:pt x="56" y="12"/>
                    <a:pt x="56" y="12"/>
                  </a:cubicBezTo>
                  <a:cubicBezTo>
                    <a:pt x="52" y="14"/>
                    <a:pt x="50" y="18"/>
                    <a:pt x="49" y="22"/>
                  </a:cubicBezTo>
                  <a:cubicBezTo>
                    <a:pt x="48" y="25"/>
                    <a:pt x="49" y="28"/>
                    <a:pt x="50" y="31"/>
                  </a:cubicBezTo>
                  <a:cubicBezTo>
                    <a:pt x="2" y="62"/>
                    <a:pt x="2" y="62"/>
                    <a:pt x="2" y="62"/>
                  </a:cubicBezTo>
                  <a:cubicBezTo>
                    <a:pt x="0" y="64"/>
                    <a:pt x="0" y="66"/>
                    <a:pt x="1" y="68"/>
                  </a:cubicBezTo>
                  <a:cubicBezTo>
                    <a:pt x="2" y="69"/>
                    <a:pt x="3" y="69"/>
                    <a:pt x="4" y="69"/>
                  </a:cubicBezTo>
                  <a:cubicBezTo>
                    <a:pt x="5" y="69"/>
                    <a:pt x="6" y="69"/>
                    <a:pt x="6" y="69"/>
                  </a:cubicBezTo>
                  <a:cubicBezTo>
                    <a:pt x="54" y="37"/>
                    <a:pt x="54" y="37"/>
                    <a:pt x="54" y="37"/>
                  </a:cubicBezTo>
                  <a:cubicBezTo>
                    <a:pt x="57" y="40"/>
                    <a:pt x="61" y="41"/>
                    <a:pt x="65" y="41"/>
                  </a:cubicBezTo>
                  <a:cubicBezTo>
                    <a:pt x="68" y="41"/>
                    <a:pt x="71" y="40"/>
                    <a:pt x="74" y="38"/>
                  </a:cubicBezTo>
                  <a:cubicBezTo>
                    <a:pt x="84" y="31"/>
                    <a:pt x="84" y="31"/>
                    <a:pt x="84" y="31"/>
                  </a:cubicBezTo>
                  <a:cubicBezTo>
                    <a:pt x="84" y="31"/>
                    <a:pt x="84" y="31"/>
                    <a:pt x="84" y="31"/>
                  </a:cubicBezTo>
                  <a:cubicBezTo>
                    <a:pt x="84" y="31"/>
                    <a:pt x="84" y="31"/>
                    <a:pt x="85" y="31"/>
                  </a:cubicBezTo>
                  <a:cubicBezTo>
                    <a:pt x="85" y="31"/>
                    <a:pt x="85" y="31"/>
                    <a:pt x="85" y="31"/>
                  </a:cubicBezTo>
                  <a:cubicBezTo>
                    <a:pt x="86" y="31"/>
                    <a:pt x="86" y="30"/>
                    <a:pt x="86" y="30"/>
                  </a:cubicBezTo>
                  <a:cubicBezTo>
                    <a:pt x="89" y="28"/>
                    <a:pt x="91" y="25"/>
                    <a:pt x="91" y="21"/>
                  </a:cubicBezTo>
                  <a:cubicBezTo>
                    <a:pt x="92" y="17"/>
                    <a:pt x="91" y="13"/>
                    <a:pt x="89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262526"/>
                </a:solidFill>
                <a:effectLst/>
                <a:uLnTx/>
                <a:uFillTx/>
                <a:latin typeface="Roboto light"/>
                <a:ea typeface="+mn-ea"/>
                <a:cs typeface="+mn-cs"/>
              </a:endParaRPr>
            </a:p>
          </p:txBody>
        </p:sp>
        <p:sp>
          <p:nvSpPr>
            <p:cNvPr id="72" name="Freeform 72"/>
            <p:cNvSpPr>
              <a:spLocks noEditPoints="1"/>
            </p:cNvSpPr>
            <p:nvPr/>
          </p:nvSpPr>
          <p:spPr bwMode="auto">
            <a:xfrm>
              <a:off x="7173" y="2073"/>
              <a:ext cx="297" cy="178"/>
            </a:xfrm>
            <a:custGeom>
              <a:avLst/>
              <a:gdLst>
                <a:gd name="T0" fmla="*/ 160 w 160"/>
                <a:gd name="T1" fmla="*/ 32 h 96"/>
                <a:gd name="T2" fmla="*/ 158 w 160"/>
                <a:gd name="T3" fmla="*/ 18 h 96"/>
                <a:gd name="T4" fmla="*/ 156 w 160"/>
                <a:gd name="T5" fmla="*/ 16 h 96"/>
                <a:gd name="T6" fmla="*/ 79 w 160"/>
                <a:gd name="T7" fmla="*/ 0 h 96"/>
                <a:gd name="T8" fmla="*/ 2 w 160"/>
                <a:gd name="T9" fmla="*/ 16 h 96"/>
                <a:gd name="T10" fmla="*/ 2 w 160"/>
                <a:gd name="T11" fmla="*/ 18 h 96"/>
                <a:gd name="T12" fmla="*/ 0 w 160"/>
                <a:gd name="T13" fmla="*/ 32 h 96"/>
                <a:gd name="T14" fmla="*/ 80 w 160"/>
                <a:gd name="T15" fmla="*/ 96 h 96"/>
                <a:gd name="T16" fmla="*/ 160 w 160"/>
                <a:gd name="T17" fmla="*/ 32 h 96"/>
                <a:gd name="T18" fmla="*/ 79 w 160"/>
                <a:gd name="T19" fmla="*/ 8 h 96"/>
                <a:gd name="T20" fmla="*/ 150 w 160"/>
                <a:gd name="T21" fmla="*/ 20 h 96"/>
                <a:gd name="T22" fmla="*/ 79 w 160"/>
                <a:gd name="T23" fmla="*/ 33 h 96"/>
                <a:gd name="T24" fmla="*/ 9 w 160"/>
                <a:gd name="T25" fmla="*/ 20 h 96"/>
                <a:gd name="T26" fmla="*/ 9 w 160"/>
                <a:gd name="T27" fmla="*/ 20 h 96"/>
                <a:gd name="T28" fmla="*/ 79 w 160"/>
                <a:gd name="T29" fmla="*/ 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0" h="96">
                  <a:moveTo>
                    <a:pt x="160" y="32"/>
                  </a:moveTo>
                  <a:cubicBezTo>
                    <a:pt x="160" y="27"/>
                    <a:pt x="159" y="23"/>
                    <a:pt x="158" y="18"/>
                  </a:cubicBezTo>
                  <a:cubicBezTo>
                    <a:pt x="157" y="17"/>
                    <a:pt x="157" y="16"/>
                    <a:pt x="156" y="16"/>
                  </a:cubicBezTo>
                  <a:cubicBezTo>
                    <a:pt x="147" y="3"/>
                    <a:pt x="103" y="0"/>
                    <a:pt x="79" y="0"/>
                  </a:cubicBezTo>
                  <a:cubicBezTo>
                    <a:pt x="55" y="0"/>
                    <a:pt x="10" y="4"/>
                    <a:pt x="2" y="16"/>
                  </a:cubicBezTo>
                  <a:cubicBezTo>
                    <a:pt x="2" y="17"/>
                    <a:pt x="2" y="17"/>
                    <a:pt x="2" y="18"/>
                  </a:cubicBezTo>
                  <a:cubicBezTo>
                    <a:pt x="0" y="22"/>
                    <a:pt x="0" y="27"/>
                    <a:pt x="0" y="32"/>
                  </a:cubicBezTo>
                  <a:cubicBezTo>
                    <a:pt x="0" y="67"/>
                    <a:pt x="35" y="96"/>
                    <a:pt x="80" y="96"/>
                  </a:cubicBezTo>
                  <a:cubicBezTo>
                    <a:pt x="124" y="96"/>
                    <a:pt x="160" y="67"/>
                    <a:pt x="160" y="32"/>
                  </a:cubicBezTo>
                  <a:close/>
                  <a:moveTo>
                    <a:pt x="79" y="8"/>
                  </a:moveTo>
                  <a:cubicBezTo>
                    <a:pt x="124" y="8"/>
                    <a:pt x="149" y="16"/>
                    <a:pt x="150" y="20"/>
                  </a:cubicBezTo>
                  <a:cubicBezTo>
                    <a:pt x="149" y="24"/>
                    <a:pt x="127" y="33"/>
                    <a:pt x="79" y="33"/>
                  </a:cubicBezTo>
                  <a:cubicBezTo>
                    <a:pt x="31" y="33"/>
                    <a:pt x="9" y="24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10" y="16"/>
                    <a:pt x="36" y="8"/>
                    <a:pt x="79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262526"/>
                </a:solidFill>
                <a:effectLst/>
                <a:uLnTx/>
                <a:uFillTx/>
                <a:latin typeface="Roboto light"/>
                <a:ea typeface="+mn-ea"/>
                <a:cs typeface="+mn-cs"/>
              </a:endParaRPr>
            </a:p>
          </p:txBody>
        </p:sp>
        <p:sp>
          <p:nvSpPr>
            <p:cNvPr id="73" name="Freeform 73"/>
            <p:cNvSpPr/>
            <p:nvPr/>
          </p:nvSpPr>
          <p:spPr bwMode="auto">
            <a:xfrm>
              <a:off x="7349" y="2006"/>
              <a:ext cx="13" cy="48"/>
            </a:xfrm>
            <a:custGeom>
              <a:avLst/>
              <a:gdLst>
                <a:gd name="T0" fmla="*/ 4 w 7"/>
                <a:gd name="T1" fmla="*/ 26 h 26"/>
                <a:gd name="T2" fmla="*/ 7 w 7"/>
                <a:gd name="T3" fmla="*/ 22 h 26"/>
                <a:gd name="T4" fmla="*/ 7 w 7"/>
                <a:gd name="T5" fmla="*/ 4 h 26"/>
                <a:gd name="T6" fmla="*/ 4 w 7"/>
                <a:gd name="T7" fmla="*/ 0 h 26"/>
                <a:gd name="T8" fmla="*/ 0 w 7"/>
                <a:gd name="T9" fmla="*/ 4 h 26"/>
                <a:gd name="T10" fmla="*/ 0 w 7"/>
                <a:gd name="T11" fmla="*/ 22 h 26"/>
                <a:gd name="T12" fmla="*/ 4 w 7"/>
                <a:gd name="T13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26">
                  <a:moveTo>
                    <a:pt x="4" y="26"/>
                  </a:moveTo>
                  <a:cubicBezTo>
                    <a:pt x="6" y="26"/>
                    <a:pt x="7" y="24"/>
                    <a:pt x="7" y="22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2"/>
                    <a:pt x="6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4"/>
                    <a:pt x="2" y="26"/>
                    <a:pt x="4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262526"/>
                </a:solidFill>
                <a:effectLst/>
                <a:uLnTx/>
                <a:uFillTx/>
                <a:latin typeface="Roboto light"/>
                <a:ea typeface="+mn-ea"/>
                <a:cs typeface="+mn-cs"/>
              </a:endParaRPr>
            </a:p>
          </p:txBody>
        </p:sp>
        <p:sp>
          <p:nvSpPr>
            <p:cNvPr id="74" name="Freeform 74"/>
            <p:cNvSpPr/>
            <p:nvPr/>
          </p:nvSpPr>
          <p:spPr bwMode="auto">
            <a:xfrm>
              <a:off x="7314" y="1984"/>
              <a:ext cx="13" cy="70"/>
            </a:xfrm>
            <a:custGeom>
              <a:avLst/>
              <a:gdLst>
                <a:gd name="T0" fmla="*/ 3 w 7"/>
                <a:gd name="T1" fmla="*/ 38 h 38"/>
                <a:gd name="T2" fmla="*/ 7 w 7"/>
                <a:gd name="T3" fmla="*/ 34 h 38"/>
                <a:gd name="T4" fmla="*/ 7 w 7"/>
                <a:gd name="T5" fmla="*/ 4 h 38"/>
                <a:gd name="T6" fmla="*/ 3 w 7"/>
                <a:gd name="T7" fmla="*/ 0 h 38"/>
                <a:gd name="T8" fmla="*/ 0 w 7"/>
                <a:gd name="T9" fmla="*/ 4 h 38"/>
                <a:gd name="T10" fmla="*/ 0 w 7"/>
                <a:gd name="T11" fmla="*/ 34 h 38"/>
                <a:gd name="T12" fmla="*/ 3 w 7"/>
                <a:gd name="T13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38">
                  <a:moveTo>
                    <a:pt x="3" y="38"/>
                  </a:moveTo>
                  <a:cubicBezTo>
                    <a:pt x="5" y="38"/>
                    <a:pt x="7" y="36"/>
                    <a:pt x="7" y="3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2"/>
                    <a:pt x="5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6"/>
                    <a:pt x="1" y="38"/>
                    <a:pt x="3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262526"/>
                </a:solidFill>
                <a:effectLst/>
                <a:uLnTx/>
                <a:uFillTx/>
                <a:latin typeface="Roboto light"/>
                <a:ea typeface="+mn-ea"/>
                <a:cs typeface="+mn-cs"/>
              </a:endParaRPr>
            </a:p>
          </p:txBody>
        </p:sp>
        <p:sp>
          <p:nvSpPr>
            <p:cNvPr id="75" name="Freeform 75"/>
            <p:cNvSpPr/>
            <p:nvPr/>
          </p:nvSpPr>
          <p:spPr bwMode="auto">
            <a:xfrm>
              <a:off x="7277" y="2006"/>
              <a:ext cx="15" cy="48"/>
            </a:xfrm>
            <a:custGeom>
              <a:avLst/>
              <a:gdLst>
                <a:gd name="T0" fmla="*/ 4 w 8"/>
                <a:gd name="T1" fmla="*/ 26 h 26"/>
                <a:gd name="T2" fmla="*/ 8 w 8"/>
                <a:gd name="T3" fmla="*/ 22 h 26"/>
                <a:gd name="T4" fmla="*/ 8 w 8"/>
                <a:gd name="T5" fmla="*/ 4 h 26"/>
                <a:gd name="T6" fmla="*/ 4 w 8"/>
                <a:gd name="T7" fmla="*/ 0 h 26"/>
                <a:gd name="T8" fmla="*/ 0 w 8"/>
                <a:gd name="T9" fmla="*/ 4 h 26"/>
                <a:gd name="T10" fmla="*/ 0 w 8"/>
                <a:gd name="T11" fmla="*/ 22 h 26"/>
                <a:gd name="T12" fmla="*/ 4 w 8"/>
                <a:gd name="T13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6">
                  <a:moveTo>
                    <a:pt x="4" y="26"/>
                  </a:moveTo>
                  <a:cubicBezTo>
                    <a:pt x="6" y="26"/>
                    <a:pt x="8" y="24"/>
                    <a:pt x="8" y="22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2"/>
                    <a:pt x="6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4"/>
                    <a:pt x="2" y="26"/>
                    <a:pt x="4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262526"/>
                </a:solidFill>
                <a:effectLst/>
                <a:uLnTx/>
                <a:uFillTx/>
                <a:latin typeface="Roboto light"/>
                <a:ea typeface="+mn-ea"/>
                <a:cs typeface="+mn-cs"/>
              </a:endParaRPr>
            </a:p>
          </p:txBody>
        </p:sp>
        <p:sp>
          <p:nvSpPr>
            <p:cNvPr id="76" name="Freeform 76"/>
            <p:cNvSpPr>
              <a:spLocks noEditPoints="1"/>
            </p:cNvSpPr>
            <p:nvPr/>
          </p:nvSpPr>
          <p:spPr bwMode="auto">
            <a:xfrm>
              <a:off x="253" y="2765"/>
              <a:ext cx="185" cy="358"/>
            </a:xfrm>
            <a:custGeom>
              <a:avLst/>
              <a:gdLst>
                <a:gd name="T0" fmla="*/ 82 w 100"/>
                <a:gd name="T1" fmla="*/ 185 h 193"/>
                <a:gd name="T2" fmla="*/ 61 w 100"/>
                <a:gd name="T3" fmla="*/ 155 h 193"/>
                <a:gd name="T4" fmla="*/ 66 w 100"/>
                <a:gd name="T5" fmla="*/ 138 h 193"/>
                <a:gd name="T6" fmla="*/ 72 w 100"/>
                <a:gd name="T7" fmla="*/ 131 h 193"/>
                <a:gd name="T8" fmla="*/ 91 w 100"/>
                <a:gd name="T9" fmla="*/ 59 h 193"/>
                <a:gd name="T10" fmla="*/ 83 w 100"/>
                <a:gd name="T11" fmla="*/ 38 h 193"/>
                <a:gd name="T12" fmla="*/ 80 w 100"/>
                <a:gd name="T13" fmla="*/ 36 h 193"/>
                <a:gd name="T14" fmla="*/ 40 w 100"/>
                <a:gd name="T15" fmla="*/ 36 h 193"/>
                <a:gd name="T16" fmla="*/ 26 w 100"/>
                <a:gd name="T17" fmla="*/ 3 h 193"/>
                <a:gd name="T18" fmla="*/ 21 w 100"/>
                <a:gd name="T19" fmla="*/ 1 h 193"/>
                <a:gd name="T20" fmla="*/ 3 w 100"/>
                <a:gd name="T21" fmla="*/ 5 h 193"/>
                <a:gd name="T22" fmla="*/ 0 w 100"/>
                <a:gd name="T23" fmla="*/ 10 h 193"/>
                <a:gd name="T24" fmla="*/ 5 w 100"/>
                <a:gd name="T25" fmla="*/ 13 h 193"/>
                <a:gd name="T26" fmla="*/ 20 w 100"/>
                <a:gd name="T27" fmla="*/ 9 h 193"/>
                <a:gd name="T28" fmla="*/ 31 w 100"/>
                <a:gd name="T29" fmla="*/ 36 h 193"/>
                <a:gd name="T30" fmla="*/ 20 w 100"/>
                <a:gd name="T31" fmla="*/ 36 h 193"/>
                <a:gd name="T32" fmla="*/ 17 w 100"/>
                <a:gd name="T33" fmla="*/ 38 h 193"/>
                <a:gd name="T34" fmla="*/ 8 w 100"/>
                <a:gd name="T35" fmla="*/ 63 h 193"/>
                <a:gd name="T36" fmla="*/ 28 w 100"/>
                <a:gd name="T37" fmla="*/ 131 h 193"/>
                <a:gd name="T38" fmla="*/ 34 w 100"/>
                <a:gd name="T39" fmla="*/ 138 h 193"/>
                <a:gd name="T40" fmla="*/ 39 w 100"/>
                <a:gd name="T41" fmla="*/ 155 h 193"/>
                <a:gd name="T42" fmla="*/ 18 w 100"/>
                <a:gd name="T43" fmla="*/ 185 h 193"/>
                <a:gd name="T44" fmla="*/ 17 w 100"/>
                <a:gd name="T45" fmla="*/ 190 h 193"/>
                <a:gd name="T46" fmla="*/ 20 w 100"/>
                <a:gd name="T47" fmla="*/ 193 h 193"/>
                <a:gd name="T48" fmla="*/ 80 w 100"/>
                <a:gd name="T49" fmla="*/ 193 h 193"/>
                <a:gd name="T50" fmla="*/ 83 w 100"/>
                <a:gd name="T51" fmla="*/ 190 h 193"/>
                <a:gd name="T52" fmla="*/ 82 w 100"/>
                <a:gd name="T53" fmla="*/ 185 h 193"/>
                <a:gd name="T54" fmla="*/ 77 w 100"/>
                <a:gd name="T55" fmla="*/ 44 h 193"/>
                <a:gd name="T56" fmla="*/ 81 w 100"/>
                <a:gd name="T57" fmla="*/ 54 h 193"/>
                <a:gd name="T58" fmla="*/ 80 w 100"/>
                <a:gd name="T59" fmla="*/ 54 h 193"/>
                <a:gd name="T60" fmla="*/ 79 w 100"/>
                <a:gd name="T61" fmla="*/ 54 h 193"/>
                <a:gd name="T62" fmla="*/ 68 w 100"/>
                <a:gd name="T63" fmla="*/ 54 h 193"/>
                <a:gd name="T64" fmla="*/ 53 w 100"/>
                <a:gd name="T65" fmla="*/ 58 h 193"/>
                <a:gd name="T66" fmla="*/ 50 w 100"/>
                <a:gd name="T67" fmla="*/ 59 h 193"/>
                <a:gd name="T68" fmla="*/ 43 w 100"/>
                <a:gd name="T69" fmla="*/ 44 h 193"/>
                <a:gd name="T70" fmla="*/ 77 w 100"/>
                <a:gd name="T71" fmla="*/ 44 h 193"/>
                <a:gd name="T72" fmla="*/ 23 w 100"/>
                <a:gd name="T73" fmla="*/ 44 h 193"/>
                <a:gd name="T74" fmla="*/ 35 w 100"/>
                <a:gd name="T75" fmla="*/ 44 h 193"/>
                <a:gd name="T76" fmla="*/ 42 w 100"/>
                <a:gd name="T77" fmla="*/ 62 h 193"/>
                <a:gd name="T78" fmla="*/ 31 w 100"/>
                <a:gd name="T79" fmla="*/ 63 h 193"/>
                <a:gd name="T80" fmla="*/ 28 w 100"/>
                <a:gd name="T81" fmla="*/ 63 h 193"/>
                <a:gd name="T82" fmla="*/ 26 w 100"/>
                <a:gd name="T83" fmla="*/ 62 h 193"/>
                <a:gd name="T84" fmla="*/ 26 w 100"/>
                <a:gd name="T85" fmla="*/ 62 h 193"/>
                <a:gd name="T86" fmla="*/ 23 w 100"/>
                <a:gd name="T87" fmla="*/ 62 h 193"/>
                <a:gd name="T88" fmla="*/ 22 w 100"/>
                <a:gd name="T89" fmla="*/ 62 h 193"/>
                <a:gd name="T90" fmla="*/ 20 w 100"/>
                <a:gd name="T91" fmla="*/ 62 h 193"/>
                <a:gd name="T92" fmla="*/ 19 w 100"/>
                <a:gd name="T93" fmla="*/ 62 h 193"/>
                <a:gd name="T94" fmla="*/ 17 w 100"/>
                <a:gd name="T95" fmla="*/ 61 h 193"/>
                <a:gd name="T96" fmla="*/ 23 w 100"/>
                <a:gd name="T97" fmla="*/ 44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00" h="193">
                  <a:moveTo>
                    <a:pt x="82" y="185"/>
                  </a:moveTo>
                  <a:cubicBezTo>
                    <a:pt x="82" y="185"/>
                    <a:pt x="63" y="172"/>
                    <a:pt x="61" y="155"/>
                  </a:cubicBezTo>
                  <a:cubicBezTo>
                    <a:pt x="60" y="149"/>
                    <a:pt x="62" y="144"/>
                    <a:pt x="66" y="138"/>
                  </a:cubicBezTo>
                  <a:cubicBezTo>
                    <a:pt x="68" y="136"/>
                    <a:pt x="70" y="133"/>
                    <a:pt x="72" y="131"/>
                  </a:cubicBezTo>
                  <a:cubicBezTo>
                    <a:pt x="86" y="112"/>
                    <a:pt x="100" y="95"/>
                    <a:pt x="91" y="59"/>
                  </a:cubicBezTo>
                  <a:cubicBezTo>
                    <a:pt x="89" y="52"/>
                    <a:pt x="86" y="45"/>
                    <a:pt x="83" y="38"/>
                  </a:cubicBezTo>
                  <a:cubicBezTo>
                    <a:pt x="83" y="37"/>
                    <a:pt x="81" y="36"/>
                    <a:pt x="80" y="36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5" y="1"/>
                    <a:pt x="23" y="0"/>
                    <a:pt x="21" y="1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1" y="6"/>
                    <a:pt x="0" y="8"/>
                    <a:pt x="0" y="10"/>
                  </a:cubicBezTo>
                  <a:cubicBezTo>
                    <a:pt x="1" y="12"/>
                    <a:pt x="3" y="14"/>
                    <a:pt x="5" y="13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31" y="36"/>
                    <a:pt x="31" y="36"/>
                    <a:pt x="31" y="36"/>
                  </a:cubicBezTo>
                  <a:cubicBezTo>
                    <a:pt x="20" y="36"/>
                    <a:pt x="20" y="36"/>
                    <a:pt x="20" y="36"/>
                  </a:cubicBezTo>
                  <a:cubicBezTo>
                    <a:pt x="19" y="36"/>
                    <a:pt x="17" y="37"/>
                    <a:pt x="17" y="38"/>
                  </a:cubicBezTo>
                  <a:cubicBezTo>
                    <a:pt x="13" y="47"/>
                    <a:pt x="10" y="55"/>
                    <a:pt x="8" y="63"/>
                  </a:cubicBezTo>
                  <a:cubicBezTo>
                    <a:pt x="1" y="96"/>
                    <a:pt x="14" y="113"/>
                    <a:pt x="28" y="131"/>
                  </a:cubicBezTo>
                  <a:cubicBezTo>
                    <a:pt x="30" y="133"/>
                    <a:pt x="32" y="136"/>
                    <a:pt x="34" y="138"/>
                  </a:cubicBezTo>
                  <a:cubicBezTo>
                    <a:pt x="38" y="144"/>
                    <a:pt x="40" y="149"/>
                    <a:pt x="39" y="155"/>
                  </a:cubicBezTo>
                  <a:cubicBezTo>
                    <a:pt x="37" y="171"/>
                    <a:pt x="18" y="185"/>
                    <a:pt x="18" y="185"/>
                  </a:cubicBezTo>
                  <a:cubicBezTo>
                    <a:pt x="17" y="186"/>
                    <a:pt x="16" y="188"/>
                    <a:pt x="17" y="190"/>
                  </a:cubicBezTo>
                  <a:cubicBezTo>
                    <a:pt x="17" y="191"/>
                    <a:pt x="19" y="193"/>
                    <a:pt x="20" y="193"/>
                  </a:cubicBezTo>
                  <a:cubicBezTo>
                    <a:pt x="80" y="193"/>
                    <a:pt x="80" y="193"/>
                    <a:pt x="80" y="193"/>
                  </a:cubicBezTo>
                  <a:cubicBezTo>
                    <a:pt x="81" y="193"/>
                    <a:pt x="83" y="191"/>
                    <a:pt x="83" y="190"/>
                  </a:cubicBezTo>
                  <a:cubicBezTo>
                    <a:pt x="84" y="188"/>
                    <a:pt x="83" y="186"/>
                    <a:pt x="82" y="185"/>
                  </a:cubicBezTo>
                  <a:close/>
                  <a:moveTo>
                    <a:pt x="77" y="44"/>
                  </a:moveTo>
                  <a:cubicBezTo>
                    <a:pt x="78" y="47"/>
                    <a:pt x="80" y="51"/>
                    <a:pt x="81" y="54"/>
                  </a:cubicBezTo>
                  <a:cubicBezTo>
                    <a:pt x="81" y="54"/>
                    <a:pt x="80" y="54"/>
                    <a:pt x="80" y="54"/>
                  </a:cubicBezTo>
                  <a:cubicBezTo>
                    <a:pt x="80" y="54"/>
                    <a:pt x="79" y="54"/>
                    <a:pt x="79" y="54"/>
                  </a:cubicBezTo>
                  <a:cubicBezTo>
                    <a:pt x="75" y="53"/>
                    <a:pt x="72" y="53"/>
                    <a:pt x="68" y="54"/>
                  </a:cubicBezTo>
                  <a:cubicBezTo>
                    <a:pt x="63" y="54"/>
                    <a:pt x="58" y="56"/>
                    <a:pt x="53" y="58"/>
                  </a:cubicBezTo>
                  <a:cubicBezTo>
                    <a:pt x="52" y="59"/>
                    <a:pt x="51" y="59"/>
                    <a:pt x="50" y="59"/>
                  </a:cubicBezTo>
                  <a:cubicBezTo>
                    <a:pt x="43" y="44"/>
                    <a:pt x="43" y="44"/>
                    <a:pt x="43" y="44"/>
                  </a:cubicBezTo>
                  <a:lnTo>
                    <a:pt x="77" y="44"/>
                  </a:lnTo>
                  <a:close/>
                  <a:moveTo>
                    <a:pt x="23" y="44"/>
                  </a:moveTo>
                  <a:cubicBezTo>
                    <a:pt x="35" y="44"/>
                    <a:pt x="35" y="44"/>
                    <a:pt x="35" y="44"/>
                  </a:cubicBezTo>
                  <a:cubicBezTo>
                    <a:pt x="42" y="62"/>
                    <a:pt x="42" y="62"/>
                    <a:pt x="42" y="62"/>
                  </a:cubicBezTo>
                  <a:cubicBezTo>
                    <a:pt x="38" y="62"/>
                    <a:pt x="35" y="63"/>
                    <a:pt x="31" y="63"/>
                  </a:cubicBezTo>
                  <a:cubicBezTo>
                    <a:pt x="28" y="63"/>
                    <a:pt x="28" y="63"/>
                    <a:pt x="28" y="63"/>
                  </a:cubicBezTo>
                  <a:cubicBezTo>
                    <a:pt x="28" y="63"/>
                    <a:pt x="27" y="63"/>
                    <a:pt x="26" y="62"/>
                  </a:cubicBezTo>
                  <a:cubicBezTo>
                    <a:pt x="26" y="62"/>
                    <a:pt x="26" y="62"/>
                    <a:pt x="26" y="62"/>
                  </a:cubicBezTo>
                  <a:cubicBezTo>
                    <a:pt x="25" y="62"/>
                    <a:pt x="24" y="62"/>
                    <a:pt x="23" y="62"/>
                  </a:cubicBezTo>
                  <a:cubicBezTo>
                    <a:pt x="23" y="62"/>
                    <a:pt x="22" y="62"/>
                    <a:pt x="22" y="62"/>
                  </a:cubicBezTo>
                  <a:cubicBezTo>
                    <a:pt x="21" y="62"/>
                    <a:pt x="21" y="62"/>
                    <a:pt x="20" y="62"/>
                  </a:cubicBezTo>
                  <a:cubicBezTo>
                    <a:pt x="19" y="62"/>
                    <a:pt x="19" y="62"/>
                    <a:pt x="19" y="62"/>
                  </a:cubicBezTo>
                  <a:cubicBezTo>
                    <a:pt x="18" y="61"/>
                    <a:pt x="18" y="61"/>
                    <a:pt x="17" y="61"/>
                  </a:cubicBezTo>
                  <a:cubicBezTo>
                    <a:pt x="18" y="56"/>
                    <a:pt x="20" y="50"/>
                    <a:pt x="23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262526"/>
                </a:solidFill>
                <a:effectLst/>
                <a:uLnTx/>
                <a:uFillTx/>
                <a:latin typeface="Roboto light"/>
                <a:ea typeface="+mn-ea"/>
                <a:cs typeface="+mn-cs"/>
              </a:endParaRPr>
            </a:p>
          </p:txBody>
        </p:sp>
        <p:sp>
          <p:nvSpPr>
            <p:cNvPr id="77" name="Freeform 77"/>
            <p:cNvSpPr/>
            <p:nvPr/>
          </p:nvSpPr>
          <p:spPr bwMode="auto">
            <a:xfrm>
              <a:off x="6384" y="2119"/>
              <a:ext cx="356" cy="221"/>
            </a:xfrm>
            <a:custGeom>
              <a:avLst/>
              <a:gdLst>
                <a:gd name="T0" fmla="*/ 0 w 192"/>
                <a:gd name="T1" fmla="*/ 0 h 119"/>
                <a:gd name="T2" fmla="*/ 9 w 192"/>
                <a:gd name="T3" fmla="*/ 85 h 119"/>
                <a:gd name="T4" fmla="*/ 44 w 192"/>
                <a:gd name="T5" fmla="*/ 119 h 119"/>
                <a:gd name="T6" fmla="*/ 147 w 192"/>
                <a:gd name="T7" fmla="*/ 119 h 119"/>
                <a:gd name="T8" fmla="*/ 182 w 192"/>
                <a:gd name="T9" fmla="*/ 85 h 119"/>
                <a:gd name="T10" fmla="*/ 192 w 192"/>
                <a:gd name="T11" fmla="*/ 0 h 119"/>
                <a:gd name="T12" fmla="*/ 0 w 192"/>
                <a:gd name="T13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2" h="119">
                  <a:moveTo>
                    <a:pt x="0" y="0"/>
                  </a:moveTo>
                  <a:cubicBezTo>
                    <a:pt x="9" y="85"/>
                    <a:pt x="9" y="85"/>
                    <a:pt x="9" y="85"/>
                  </a:cubicBezTo>
                  <a:cubicBezTo>
                    <a:pt x="9" y="104"/>
                    <a:pt x="25" y="119"/>
                    <a:pt x="44" y="119"/>
                  </a:cubicBezTo>
                  <a:cubicBezTo>
                    <a:pt x="147" y="119"/>
                    <a:pt x="147" y="119"/>
                    <a:pt x="147" y="119"/>
                  </a:cubicBezTo>
                  <a:cubicBezTo>
                    <a:pt x="166" y="119"/>
                    <a:pt x="182" y="104"/>
                    <a:pt x="182" y="85"/>
                  </a:cubicBezTo>
                  <a:cubicBezTo>
                    <a:pt x="192" y="0"/>
                    <a:pt x="192" y="0"/>
                    <a:pt x="192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262526"/>
                </a:solidFill>
                <a:effectLst/>
                <a:uLnTx/>
                <a:uFillTx/>
                <a:latin typeface="Roboto light"/>
                <a:ea typeface="+mn-ea"/>
                <a:cs typeface="+mn-cs"/>
              </a:endParaRPr>
            </a:p>
          </p:txBody>
        </p:sp>
        <p:sp>
          <p:nvSpPr>
            <p:cNvPr id="78" name="Freeform 78"/>
            <p:cNvSpPr/>
            <p:nvPr/>
          </p:nvSpPr>
          <p:spPr bwMode="auto">
            <a:xfrm>
              <a:off x="6421" y="2047"/>
              <a:ext cx="154" cy="57"/>
            </a:xfrm>
            <a:custGeom>
              <a:avLst/>
              <a:gdLst>
                <a:gd name="T0" fmla="*/ 74 w 83"/>
                <a:gd name="T1" fmla="*/ 31 h 31"/>
                <a:gd name="T2" fmla="*/ 83 w 83"/>
                <a:gd name="T3" fmla="*/ 31 h 31"/>
                <a:gd name="T4" fmla="*/ 41 w 83"/>
                <a:gd name="T5" fmla="*/ 0 h 31"/>
                <a:gd name="T6" fmla="*/ 0 w 83"/>
                <a:gd name="T7" fmla="*/ 31 h 31"/>
                <a:gd name="T8" fmla="*/ 9 w 83"/>
                <a:gd name="T9" fmla="*/ 31 h 31"/>
                <a:gd name="T10" fmla="*/ 41 w 83"/>
                <a:gd name="T11" fmla="*/ 8 h 31"/>
                <a:gd name="T12" fmla="*/ 74 w 83"/>
                <a:gd name="T13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" h="31">
                  <a:moveTo>
                    <a:pt x="74" y="31"/>
                  </a:moveTo>
                  <a:cubicBezTo>
                    <a:pt x="83" y="31"/>
                    <a:pt x="83" y="31"/>
                    <a:pt x="83" y="31"/>
                  </a:cubicBezTo>
                  <a:cubicBezTo>
                    <a:pt x="77" y="13"/>
                    <a:pt x="61" y="0"/>
                    <a:pt x="41" y="0"/>
                  </a:cubicBezTo>
                  <a:cubicBezTo>
                    <a:pt x="22" y="0"/>
                    <a:pt x="5" y="13"/>
                    <a:pt x="0" y="31"/>
                  </a:cubicBezTo>
                  <a:cubicBezTo>
                    <a:pt x="9" y="31"/>
                    <a:pt x="9" y="31"/>
                    <a:pt x="9" y="31"/>
                  </a:cubicBezTo>
                  <a:cubicBezTo>
                    <a:pt x="14" y="18"/>
                    <a:pt x="26" y="8"/>
                    <a:pt x="41" y="8"/>
                  </a:cubicBezTo>
                  <a:cubicBezTo>
                    <a:pt x="56" y="8"/>
                    <a:pt x="69" y="18"/>
                    <a:pt x="74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262526"/>
                </a:solidFill>
                <a:effectLst/>
                <a:uLnTx/>
                <a:uFillTx/>
                <a:latin typeface="Roboto light"/>
                <a:ea typeface="+mn-ea"/>
                <a:cs typeface="+mn-cs"/>
              </a:endParaRPr>
            </a:p>
          </p:txBody>
        </p:sp>
        <p:sp>
          <p:nvSpPr>
            <p:cNvPr id="79" name="Freeform 79"/>
            <p:cNvSpPr/>
            <p:nvPr/>
          </p:nvSpPr>
          <p:spPr bwMode="auto">
            <a:xfrm>
              <a:off x="6458" y="2080"/>
              <a:ext cx="80" cy="24"/>
            </a:xfrm>
            <a:custGeom>
              <a:avLst/>
              <a:gdLst>
                <a:gd name="T0" fmla="*/ 0 w 43"/>
                <a:gd name="T1" fmla="*/ 13 h 13"/>
                <a:gd name="T2" fmla="*/ 10 w 43"/>
                <a:gd name="T3" fmla="*/ 13 h 13"/>
                <a:gd name="T4" fmla="*/ 21 w 43"/>
                <a:gd name="T5" fmla="*/ 9 h 13"/>
                <a:gd name="T6" fmla="*/ 32 w 43"/>
                <a:gd name="T7" fmla="*/ 13 h 13"/>
                <a:gd name="T8" fmla="*/ 43 w 43"/>
                <a:gd name="T9" fmla="*/ 13 h 13"/>
                <a:gd name="T10" fmla="*/ 21 w 43"/>
                <a:gd name="T11" fmla="*/ 0 h 13"/>
                <a:gd name="T12" fmla="*/ 0 w 43"/>
                <a:gd name="T13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13">
                  <a:moveTo>
                    <a:pt x="0" y="13"/>
                  </a:moveTo>
                  <a:cubicBezTo>
                    <a:pt x="10" y="13"/>
                    <a:pt x="10" y="13"/>
                    <a:pt x="10" y="13"/>
                  </a:cubicBezTo>
                  <a:cubicBezTo>
                    <a:pt x="13" y="10"/>
                    <a:pt x="17" y="9"/>
                    <a:pt x="21" y="9"/>
                  </a:cubicBezTo>
                  <a:cubicBezTo>
                    <a:pt x="25" y="9"/>
                    <a:pt x="29" y="10"/>
                    <a:pt x="32" y="13"/>
                  </a:cubicBezTo>
                  <a:cubicBezTo>
                    <a:pt x="43" y="13"/>
                    <a:pt x="43" y="13"/>
                    <a:pt x="43" y="13"/>
                  </a:cubicBezTo>
                  <a:cubicBezTo>
                    <a:pt x="38" y="5"/>
                    <a:pt x="30" y="0"/>
                    <a:pt x="21" y="0"/>
                  </a:cubicBezTo>
                  <a:cubicBezTo>
                    <a:pt x="12" y="0"/>
                    <a:pt x="4" y="5"/>
                    <a:pt x="0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262526"/>
                </a:solidFill>
                <a:effectLst/>
                <a:uLnTx/>
                <a:uFillTx/>
                <a:latin typeface="Roboto light"/>
                <a:ea typeface="+mn-ea"/>
                <a:cs typeface="+mn-cs"/>
              </a:endParaRPr>
            </a:p>
          </p:txBody>
        </p:sp>
        <p:sp>
          <p:nvSpPr>
            <p:cNvPr id="80" name="Freeform 80"/>
            <p:cNvSpPr/>
            <p:nvPr/>
          </p:nvSpPr>
          <p:spPr bwMode="auto">
            <a:xfrm>
              <a:off x="6389" y="1984"/>
              <a:ext cx="338" cy="120"/>
            </a:xfrm>
            <a:custGeom>
              <a:avLst/>
              <a:gdLst>
                <a:gd name="T0" fmla="*/ 58 w 182"/>
                <a:gd name="T1" fmla="*/ 26 h 65"/>
                <a:gd name="T2" fmla="*/ 108 w 182"/>
                <a:gd name="T3" fmla="*/ 65 h 65"/>
                <a:gd name="T4" fmla="*/ 117 w 182"/>
                <a:gd name="T5" fmla="*/ 65 h 65"/>
                <a:gd name="T6" fmla="*/ 111 w 182"/>
                <a:gd name="T7" fmla="*/ 48 h 65"/>
                <a:gd name="T8" fmla="*/ 122 w 182"/>
                <a:gd name="T9" fmla="*/ 44 h 65"/>
                <a:gd name="T10" fmla="*/ 139 w 182"/>
                <a:gd name="T11" fmla="*/ 61 h 65"/>
                <a:gd name="T12" fmla="*/ 138 w 182"/>
                <a:gd name="T13" fmla="*/ 65 h 65"/>
                <a:gd name="T14" fmla="*/ 147 w 182"/>
                <a:gd name="T15" fmla="*/ 65 h 65"/>
                <a:gd name="T16" fmla="*/ 147 w 182"/>
                <a:gd name="T17" fmla="*/ 61 h 65"/>
                <a:gd name="T18" fmla="*/ 122 w 182"/>
                <a:gd name="T19" fmla="*/ 35 h 65"/>
                <a:gd name="T20" fmla="*/ 106 w 182"/>
                <a:gd name="T21" fmla="*/ 41 h 65"/>
                <a:gd name="T22" fmla="*/ 100 w 182"/>
                <a:gd name="T23" fmla="*/ 34 h 65"/>
                <a:gd name="T24" fmla="*/ 122 w 182"/>
                <a:gd name="T25" fmla="*/ 26 h 65"/>
                <a:gd name="T26" fmla="*/ 157 w 182"/>
                <a:gd name="T27" fmla="*/ 61 h 65"/>
                <a:gd name="T28" fmla="*/ 157 w 182"/>
                <a:gd name="T29" fmla="*/ 65 h 65"/>
                <a:gd name="T30" fmla="*/ 165 w 182"/>
                <a:gd name="T31" fmla="*/ 65 h 65"/>
                <a:gd name="T32" fmla="*/ 165 w 182"/>
                <a:gd name="T33" fmla="*/ 61 h 65"/>
                <a:gd name="T34" fmla="*/ 122 w 182"/>
                <a:gd name="T35" fmla="*/ 17 h 65"/>
                <a:gd name="T36" fmla="*/ 93 w 182"/>
                <a:gd name="T37" fmla="*/ 29 h 65"/>
                <a:gd name="T38" fmla="*/ 86 w 182"/>
                <a:gd name="T39" fmla="*/ 24 h 65"/>
                <a:gd name="T40" fmla="*/ 122 w 182"/>
                <a:gd name="T41" fmla="*/ 9 h 65"/>
                <a:gd name="T42" fmla="*/ 174 w 182"/>
                <a:gd name="T43" fmla="*/ 61 h 65"/>
                <a:gd name="T44" fmla="*/ 174 w 182"/>
                <a:gd name="T45" fmla="*/ 65 h 65"/>
                <a:gd name="T46" fmla="*/ 182 w 182"/>
                <a:gd name="T47" fmla="*/ 65 h 65"/>
                <a:gd name="T48" fmla="*/ 182 w 182"/>
                <a:gd name="T49" fmla="*/ 61 h 65"/>
                <a:gd name="T50" fmla="*/ 122 w 182"/>
                <a:gd name="T51" fmla="*/ 0 h 65"/>
                <a:gd name="T52" fmla="*/ 78 w 182"/>
                <a:gd name="T53" fmla="*/ 20 h 65"/>
                <a:gd name="T54" fmla="*/ 58 w 182"/>
                <a:gd name="T55" fmla="*/ 17 h 65"/>
                <a:gd name="T56" fmla="*/ 0 w 182"/>
                <a:gd name="T57" fmla="*/ 65 h 65"/>
                <a:gd name="T58" fmla="*/ 8 w 182"/>
                <a:gd name="T59" fmla="*/ 65 h 65"/>
                <a:gd name="T60" fmla="*/ 58 w 182"/>
                <a:gd name="T61" fmla="*/ 26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82" h="65">
                  <a:moveTo>
                    <a:pt x="58" y="26"/>
                  </a:moveTo>
                  <a:cubicBezTo>
                    <a:pt x="82" y="26"/>
                    <a:pt x="103" y="42"/>
                    <a:pt x="108" y="65"/>
                  </a:cubicBezTo>
                  <a:cubicBezTo>
                    <a:pt x="117" y="65"/>
                    <a:pt x="117" y="65"/>
                    <a:pt x="117" y="65"/>
                  </a:cubicBezTo>
                  <a:cubicBezTo>
                    <a:pt x="116" y="59"/>
                    <a:pt x="114" y="53"/>
                    <a:pt x="111" y="48"/>
                  </a:cubicBezTo>
                  <a:cubicBezTo>
                    <a:pt x="114" y="45"/>
                    <a:pt x="118" y="44"/>
                    <a:pt x="122" y="44"/>
                  </a:cubicBezTo>
                  <a:cubicBezTo>
                    <a:pt x="131" y="44"/>
                    <a:pt x="139" y="51"/>
                    <a:pt x="139" y="61"/>
                  </a:cubicBezTo>
                  <a:cubicBezTo>
                    <a:pt x="139" y="62"/>
                    <a:pt x="139" y="63"/>
                    <a:pt x="138" y="65"/>
                  </a:cubicBezTo>
                  <a:cubicBezTo>
                    <a:pt x="147" y="65"/>
                    <a:pt x="147" y="65"/>
                    <a:pt x="147" y="65"/>
                  </a:cubicBezTo>
                  <a:cubicBezTo>
                    <a:pt x="147" y="63"/>
                    <a:pt x="147" y="62"/>
                    <a:pt x="147" y="61"/>
                  </a:cubicBezTo>
                  <a:cubicBezTo>
                    <a:pt x="147" y="47"/>
                    <a:pt x="136" y="35"/>
                    <a:pt x="122" y="35"/>
                  </a:cubicBezTo>
                  <a:cubicBezTo>
                    <a:pt x="116" y="35"/>
                    <a:pt x="111" y="38"/>
                    <a:pt x="106" y="41"/>
                  </a:cubicBezTo>
                  <a:cubicBezTo>
                    <a:pt x="104" y="39"/>
                    <a:pt x="102" y="36"/>
                    <a:pt x="100" y="34"/>
                  </a:cubicBezTo>
                  <a:cubicBezTo>
                    <a:pt x="106" y="29"/>
                    <a:pt x="114" y="26"/>
                    <a:pt x="122" y="26"/>
                  </a:cubicBezTo>
                  <a:cubicBezTo>
                    <a:pt x="141" y="26"/>
                    <a:pt x="157" y="41"/>
                    <a:pt x="157" y="61"/>
                  </a:cubicBezTo>
                  <a:cubicBezTo>
                    <a:pt x="157" y="62"/>
                    <a:pt x="157" y="63"/>
                    <a:pt x="157" y="65"/>
                  </a:cubicBezTo>
                  <a:cubicBezTo>
                    <a:pt x="165" y="65"/>
                    <a:pt x="165" y="65"/>
                    <a:pt x="165" y="65"/>
                  </a:cubicBezTo>
                  <a:cubicBezTo>
                    <a:pt x="165" y="63"/>
                    <a:pt x="165" y="62"/>
                    <a:pt x="165" y="61"/>
                  </a:cubicBezTo>
                  <a:cubicBezTo>
                    <a:pt x="165" y="37"/>
                    <a:pt x="146" y="17"/>
                    <a:pt x="122" y="17"/>
                  </a:cubicBezTo>
                  <a:cubicBezTo>
                    <a:pt x="111" y="17"/>
                    <a:pt x="101" y="21"/>
                    <a:pt x="93" y="29"/>
                  </a:cubicBezTo>
                  <a:cubicBezTo>
                    <a:pt x="91" y="27"/>
                    <a:pt x="88" y="25"/>
                    <a:pt x="86" y="24"/>
                  </a:cubicBezTo>
                  <a:cubicBezTo>
                    <a:pt x="95" y="14"/>
                    <a:pt x="108" y="9"/>
                    <a:pt x="122" y="9"/>
                  </a:cubicBezTo>
                  <a:cubicBezTo>
                    <a:pt x="151" y="9"/>
                    <a:pt x="174" y="32"/>
                    <a:pt x="174" y="61"/>
                  </a:cubicBezTo>
                  <a:cubicBezTo>
                    <a:pt x="174" y="62"/>
                    <a:pt x="174" y="63"/>
                    <a:pt x="174" y="65"/>
                  </a:cubicBezTo>
                  <a:cubicBezTo>
                    <a:pt x="182" y="65"/>
                    <a:pt x="182" y="65"/>
                    <a:pt x="182" y="65"/>
                  </a:cubicBezTo>
                  <a:cubicBezTo>
                    <a:pt x="182" y="63"/>
                    <a:pt x="182" y="62"/>
                    <a:pt x="182" y="61"/>
                  </a:cubicBezTo>
                  <a:cubicBezTo>
                    <a:pt x="182" y="27"/>
                    <a:pt x="155" y="0"/>
                    <a:pt x="122" y="0"/>
                  </a:cubicBezTo>
                  <a:cubicBezTo>
                    <a:pt x="105" y="0"/>
                    <a:pt x="89" y="8"/>
                    <a:pt x="78" y="20"/>
                  </a:cubicBezTo>
                  <a:cubicBezTo>
                    <a:pt x="71" y="18"/>
                    <a:pt x="65" y="17"/>
                    <a:pt x="58" y="17"/>
                  </a:cubicBezTo>
                  <a:cubicBezTo>
                    <a:pt x="29" y="17"/>
                    <a:pt x="5" y="38"/>
                    <a:pt x="0" y="65"/>
                  </a:cubicBezTo>
                  <a:cubicBezTo>
                    <a:pt x="8" y="65"/>
                    <a:pt x="8" y="65"/>
                    <a:pt x="8" y="65"/>
                  </a:cubicBezTo>
                  <a:cubicBezTo>
                    <a:pt x="14" y="42"/>
                    <a:pt x="34" y="26"/>
                    <a:pt x="58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262526"/>
                </a:solidFill>
                <a:effectLst/>
                <a:uLnTx/>
                <a:uFillTx/>
                <a:latin typeface="Roboto light"/>
                <a:ea typeface="+mn-ea"/>
                <a:cs typeface="+mn-cs"/>
              </a:endParaRPr>
            </a:p>
          </p:txBody>
        </p:sp>
        <p:sp>
          <p:nvSpPr>
            <p:cNvPr id="81" name="Freeform 81"/>
            <p:cNvSpPr>
              <a:spLocks noEditPoints="1"/>
            </p:cNvSpPr>
            <p:nvPr/>
          </p:nvSpPr>
          <p:spPr bwMode="auto">
            <a:xfrm>
              <a:off x="1721" y="2759"/>
              <a:ext cx="348" cy="360"/>
            </a:xfrm>
            <a:custGeom>
              <a:avLst/>
              <a:gdLst>
                <a:gd name="T0" fmla="*/ 182 w 188"/>
                <a:gd name="T1" fmla="*/ 82 h 194"/>
                <a:gd name="T2" fmla="*/ 169 w 188"/>
                <a:gd name="T3" fmla="*/ 82 h 194"/>
                <a:gd name="T4" fmla="*/ 99 w 188"/>
                <a:gd name="T5" fmla="*/ 2 h 194"/>
                <a:gd name="T6" fmla="*/ 62 w 188"/>
                <a:gd name="T7" fmla="*/ 13 h 194"/>
                <a:gd name="T8" fmla="*/ 51 w 188"/>
                <a:gd name="T9" fmla="*/ 30 h 194"/>
                <a:gd name="T10" fmla="*/ 22 w 188"/>
                <a:gd name="T11" fmla="*/ 30 h 194"/>
                <a:gd name="T12" fmla="*/ 0 w 188"/>
                <a:gd name="T13" fmla="*/ 69 h 194"/>
                <a:gd name="T14" fmla="*/ 0 w 188"/>
                <a:gd name="T15" fmla="*/ 194 h 194"/>
                <a:gd name="T16" fmla="*/ 105 w 188"/>
                <a:gd name="T17" fmla="*/ 194 h 194"/>
                <a:gd name="T18" fmla="*/ 105 w 188"/>
                <a:gd name="T19" fmla="*/ 69 h 194"/>
                <a:gd name="T20" fmla="*/ 84 w 188"/>
                <a:gd name="T21" fmla="*/ 30 h 194"/>
                <a:gd name="T22" fmla="*/ 60 w 188"/>
                <a:gd name="T23" fmla="*/ 30 h 194"/>
                <a:gd name="T24" fmla="*/ 67 w 188"/>
                <a:gd name="T25" fmla="*/ 19 h 194"/>
                <a:gd name="T26" fmla="*/ 98 w 188"/>
                <a:gd name="T27" fmla="*/ 10 h 194"/>
                <a:gd name="T28" fmla="*/ 161 w 188"/>
                <a:gd name="T29" fmla="*/ 82 h 194"/>
                <a:gd name="T30" fmla="*/ 154 w 188"/>
                <a:gd name="T31" fmla="*/ 82 h 194"/>
                <a:gd name="T32" fmla="*/ 148 w 188"/>
                <a:gd name="T33" fmla="*/ 88 h 194"/>
                <a:gd name="T34" fmla="*/ 148 w 188"/>
                <a:gd name="T35" fmla="*/ 126 h 194"/>
                <a:gd name="T36" fmla="*/ 154 w 188"/>
                <a:gd name="T37" fmla="*/ 132 h 194"/>
                <a:gd name="T38" fmla="*/ 182 w 188"/>
                <a:gd name="T39" fmla="*/ 132 h 194"/>
                <a:gd name="T40" fmla="*/ 188 w 188"/>
                <a:gd name="T41" fmla="*/ 126 h 194"/>
                <a:gd name="T42" fmla="*/ 188 w 188"/>
                <a:gd name="T43" fmla="*/ 88 h 194"/>
                <a:gd name="T44" fmla="*/ 182 w 188"/>
                <a:gd name="T45" fmla="*/ 82 h 194"/>
                <a:gd name="T46" fmla="*/ 68 w 188"/>
                <a:gd name="T47" fmla="*/ 69 h 194"/>
                <a:gd name="T48" fmla="*/ 53 w 188"/>
                <a:gd name="T49" fmla="*/ 91 h 194"/>
                <a:gd name="T50" fmla="*/ 38 w 188"/>
                <a:gd name="T51" fmla="*/ 69 h 194"/>
                <a:gd name="T52" fmla="*/ 49 w 188"/>
                <a:gd name="T53" fmla="*/ 48 h 194"/>
                <a:gd name="T54" fmla="*/ 49 w 188"/>
                <a:gd name="T55" fmla="*/ 54 h 194"/>
                <a:gd name="T56" fmla="*/ 53 w 188"/>
                <a:gd name="T57" fmla="*/ 57 h 194"/>
                <a:gd name="T58" fmla="*/ 57 w 188"/>
                <a:gd name="T59" fmla="*/ 53 h 194"/>
                <a:gd name="T60" fmla="*/ 57 w 188"/>
                <a:gd name="T61" fmla="*/ 48 h 194"/>
                <a:gd name="T62" fmla="*/ 68 w 188"/>
                <a:gd name="T63" fmla="*/ 69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88" h="194">
                  <a:moveTo>
                    <a:pt x="182" y="82"/>
                  </a:moveTo>
                  <a:cubicBezTo>
                    <a:pt x="169" y="82"/>
                    <a:pt x="169" y="82"/>
                    <a:pt x="169" y="82"/>
                  </a:cubicBezTo>
                  <a:cubicBezTo>
                    <a:pt x="166" y="45"/>
                    <a:pt x="144" y="6"/>
                    <a:pt x="99" y="2"/>
                  </a:cubicBezTo>
                  <a:cubicBezTo>
                    <a:pt x="83" y="0"/>
                    <a:pt x="70" y="4"/>
                    <a:pt x="62" y="13"/>
                  </a:cubicBezTo>
                  <a:cubicBezTo>
                    <a:pt x="56" y="18"/>
                    <a:pt x="53" y="24"/>
                    <a:pt x="51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105" y="194"/>
                    <a:pt x="105" y="194"/>
                    <a:pt x="105" y="194"/>
                  </a:cubicBezTo>
                  <a:cubicBezTo>
                    <a:pt x="105" y="69"/>
                    <a:pt x="105" y="69"/>
                    <a:pt x="105" y="69"/>
                  </a:cubicBezTo>
                  <a:cubicBezTo>
                    <a:pt x="84" y="30"/>
                    <a:pt x="84" y="30"/>
                    <a:pt x="84" y="30"/>
                  </a:cubicBezTo>
                  <a:cubicBezTo>
                    <a:pt x="60" y="30"/>
                    <a:pt x="60" y="30"/>
                    <a:pt x="60" y="30"/>
                  </a:cubicBezTo>
                  <a:cubicBezTo>
                    <a:pt x="62" y="26"/>
                    <a:pt x="64" y="22"/>
                    <a:pt x="67" y="19"/>
                  </a:cubicBezTo>
                  <a:cubicBezTo>
                    <a:pt x="74" y="12"/>
                    <a:pt x="85" y="9"/>
                    <a:pt x="98" y="10"/>
                  </a:cubicBezTo>
                  <a:cubicBezTo>
                    <a:pt x="143" y="14"/>
                    <a:pt x="158" y="55"/>
                    <a:pt x="161" y="82"/>
                  </a:cubicBezTo>
                  <a:cubicBezTo>
                    <a:pt x="154" y="82"/>
                    <a:pt x="154" y="82"/>
                    <a:pt x="154" y="82"/>
                  </a:cubicBezTo>
                  <a:cubicBezTo>
                    <a:pt x="151" y="82"/>
                    <a:pt x="148" y="85"/>
                    <a:pt x="148" y="88"/>
                  </a:cubicBezTo>
                  <a:cubicBezTo>
                    <a:pt x="148" y="126"/>
                    <a:pt x="148" y="126"/>
                    <a:pt x="148" y="126"/>
                  </a:cubicBezTo>
                  <a:cubicBezTo>
                    <a:pt x="148" y="129"/>
                    <a:pt x="151" y="132"/>
                    <a:pt x="154" y="132"/>
                  </a:cubicBezTo>
                  <a:cubicBezTo>
                    <a:pt x="182" y="132"/>
                    <a:pt x="182" y="132"/>
                    <a:pt x="182" y="132"/>
                  </a:cubicBezTo>
                  <a:cubicBezTo>
                    <a:pt x="185" y="132"/>
                    <a:pt x="188" y="129"/>
                    <a:pt x="188" y="126"/>
                  </a:cubicBezTo>
                  <a:cubicBezTo>
                    <a:pt x="188" y="88"/>
                    <a:pt x="188" y="88"/>
                    <a:pt x="188" y="88"/>
                  </a:cubicBezTo>
                  <a:cubicBezTo>
                    <a:pt x="188" y="85"/>
                    <a:pt x="185" y="82"/>
                    <a:pt x="182" y="82"/>
                  </a:cubicBezTo>
                  <a:close/>
                  <a:moveTo>
                    <a:pt x="68" y="69"/>
                  </a:moveTo>
                  <a:cubicBezTo>
                    <a:pt x="68" y="81"/>
                    <a:pt x="61" y="91"/>
                    <a:pt x="53" y="91"/>
                  </a:cubicBezTo>
                  <a:cubicBezTo>
                    <a:pt x="44" y="91"/>
                    <a:pt x="38" y="81"/>
                    <a:pt x="38" y="69"/>
                  </a:cubicBezTo>
                  <a:cubicBezTo>
                    <a:pt x="38" y="59"/>
                    <a:pt x="42" y="51"/>
                    <a:pt x="49" y="48"/>
                  </a:cubicBezTo>
                  <a:cubicBezTo>
                    <a:pt x="48" y="51"/>
                    <a:pt x="49" y="53"/>
                    <a:pt x="49" y="54"/>
                  </a:cubicBezTo>
                  <a:cubicBezTo>
                    <a:pt x="49" y="56"/>
                    <a:pt x="51" y="57"/>
                    <a:pt x="53" y="57"/>
                  </a:cubicBezTo>
                  <a:cubicBezTo>
                    <a:pt x="55" y="57"/>
                    <a:pt x="57" y="55"/>
                    <a:pt x="57" y="53"/>
                  </a:cubicBezTo>
                  <a:cubicBezTo>
                    <a:pt x="57" y="53"/>
                    <a:pt x="57" y="51"/>
                    <a:pt x="57" y="48"/>
                  </a:cubicBezTo>
                  <a:cubicBezTo>
                    <a:pt x="63" y="51"/>
                    <a:pt x="68" y="59"/>
                    <a:pt x="68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262526"/>
                </a:solidFill>
                <a:effectLst/>
                <a:uLnTx/>
                <a:uFillTx/>
                <a:latin typeface="Roboto light"/>
                <a:ea typeface="+mn-ea"/>
                <a:cs typeface="+mn-cs"/>
              </a:endParaRPr>
            </a:p>
          </p:txBody>
        </p:sp>
        <p:sp>
          <p:nvSpPr>
            <p:cNvPr id="82" name="Freeform 82"/>
            <p:cNvSpPr/>
            <p:nvPr/>
          </p:nvSpPr>
          <p:spPr bwMode="auto">
            <a:xfrm>
              <a:off x="3268" y="2761"/>
              <a:ext cx="313" cy="111"/>
            </a:xfrm>
            <a:custGeom>
              <a:avLst/>
              <a:gdLst>
                <a:gd name="T0" fmla="*/ 117 w 169"/>
                <a:gd name="T1" fmla="*/ 55 h 60"/>
                <a:gd name="T2" fmla="*/ 117 w 169"/>
                <a:gd name="T3" fmla="*/ 55 h 60"/>
                <a:gd name="T4" fmla="*/ 138 w 169"/>
                <a:gd name="T5" fmla="*/ 59 h 60"/>
                <a:gd name="T6" fmla="*/ 138 w 169"/>
                <a:gd name="T7" fmla="*/ 59 h 60"/>
                <a:gd name="T8" fmla="*/ 138 w 169"/>
                <a:gd name="T9" fmla="*/ 59 h 60"/>
                <a:gd name="T10" fmla="*/ 139 w 169"/>
                <a:gd name="T11" fmla="*/ 60 h 60"/>
                <a:gd name="T12" fmla="*/ 140 w 169"/>
                <a:gd name="T13" fmla="*/ 60 h 60"/>
                <a:gd name="T14" fmla="*/ 140 w 169"/>
                <a:gd name="T15" fmla="*/ 60 h 60"/>
                <a:gd name="T16" fmla="*/ 143 w 169"/>
                <a:gd name="T17" fmla="*/ 60 h 60"/>
                <a:gd name="T18" fmla="*/ 156 w 169"/>
                <a:gd name="T19" fmla="*/ 56 h 60"/>
                <a:gd name="T20" fmla="*/ 166 w 169"/>
                <a:gd name="T21" fmla="*/ 40 h 60"/>
                <a:gd name="T22" fmla="*/ 149 w 169"/>
                <a:gd name="T23" fmla="*/ 11 h 60"/>
                <a:gd name="T24" fmla="*/ 149 w 169"/>
                <a:gd name="T25" fmla="*/ 11 h 60"/>
                <a:gd name="T26" fmla="*/ 147 w 169"/>
                <a:gd name="T27" fmla="*/ 11 h 60"/>
                <a:gd name="T28" fmla="*/ 147 w 169"/>
                <a:gd name="T29" fmla="*/ 11 h 60"/>
                <a:gd name="T30" fmla="*/ 147 w 169"/>
                <a:gd name="T31" fmla="*/ 11 h 60"/>
                <a:gd name="T32" fmla="*/ 127 w 169"/>
                <a:gd name="T33" fmla="*/ 6 h 60"/>
                <a:gd name="T34" fmla="*/ 127 w 169"/>
                <a:gd name="T35" fmla="*/ 6 h 60"/>
                <a:gd name="T36" fmla="*/ 109 w 169"/>
                <a:gd name="T37" fmla="*/ 10 h 60"/>
                <a:gd name="T38" fmla="*/ 99 w 169"/>
                <a:gd name="T39" fmla="*/ 21 h 60"/>
                <a:gd name="T40" fmla="*/ 5 w 169"/>
                <a:gd name="T41" fmla="*/ 1 h 60"/>
                <a:gd name="T42" fmla="*/ 0 w 169"/>
                <a:gd name="T43" fmla="*/ 4 h 60"/>
                <a:gd name="T44" fmla="*/ 3 w 169"/>
                <a:gd name="T45" fmla="*/ 9 h 60"/>
                <a:gd name="T46" fmla="*/ 98 w 169"/>
                <a:gd name="T47" fmla="*/ 29 h 60"/>
                <a:gd name="T48" fmla="*/ 117 w 169"/>
                <a:gd name="T49" fmla="*/ 55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69" h="60">
                  <a:moveTo>
                    <a:pt x="117" y="55"/>
                  </a:moveTo>
                  <a:cubicBezTo>
                    <a:pt x="117" y="55"/>
                    <a:pt x="117" y="55"/>
                    <a:pt x="117" y="55"/>
                  </a:cubicBezTo>
                  <a:cubicBezTo>
                    <a:pt x="138" y="59"/>
                    <a:pt x="138" y="59"/>
                    <a:pt x="138" y="59"/>
                  </a:cubicBezTo>
                  <a:cubicBezTo>
                    <a:pt x="138" y="59"/>
                    <a:pt x="138" y="59"/>
                    <a:pt x="138" y="59"/>
                  </a:cubicBezTo>
                  <a:cubicBezTo>
                    <a:pt x="138" y="59"/>
                    <a:pt x="138" y="59"/>
                    <a:pt x="138" y="59"/>
                  </a:cubicBezTo>
                  <a:cubicBezTo>
                    <a:pt x="139" y="60"/>
                    <a:pt x="139" y="60"/>
                    <a:pt x="139" y="60"/>
                  </a:cubicBezTo>
                  <a:cubicBezTo>
                    <a:pt x="139" y="60"/>
                    <a:pt x="140" y="60"/>
                    <a:pt x="140" y="60"/>
                  </a:cubicBezTo>
                  <a:cubicBezTo>
                    <a:pt x="140" y="60"/>
                    <a:pt x="140" y="60"/>
                    <a:pt x="140" y="60"/>
                  </a:cubicBezTo>
                  <a:cubicBezTo>
                    <a:pt x="141" y="60"/>
                    <a:pt x="142" y="60"/>
                    <a:pt x="143" y="60"/>
                  </a:cubicBezTo>
                  <a:cubicBezTo>
                    <a:pt x="147" y="60"/>
                    <a:pt x="152" y="58"/>
                    <a:pt x="156" y="56"/>
                  </a:cubicBezTo>
                  <a:cubicBezTo>
                    <a:pt x="161" y="52"/>
                    <a:pt x="165" y="47"/>
                    <a:pt x="166" y="40"/>
                  </a:cubicBezTo>
                  <a:cubicBezTo>
                    <a:pt x="169" y="27"/>
                    <a:pt x="161" y="15"/>
                    <a:pt x="149" y="11"/>
                  </a:cubicBezTo>
                  <a:cubicBezTo>
                    <a:pt x="149" y="11"/>
                    <a:pt x="149" y="11"/>
                    <a:pt x="149" y="11"/>
                  </a:cubicBezTo>
                  <a:cubicBezTo>
                    <a:pt x="147" y="11"/>
                    <a:pt x="147" y="11"/>
                    <a:pt x="147" y="11"/>
                  </a:cubicBezTo>
                  <a:cubicBezTo>
                    <a:pt x="147" y="11"/>
                    <a:pt x="147" y="11"/>
                    <a:pt x="147" y="11"/>
                  </a:cubicBezTo>
                  <a:cubicBezTo>
                    <a:pt x="147" y="11"/>
                    <a:pt x="147" y="11"/>
                    <a:pt x="147" y="11"/>
                  </a:cubicBezTo>
                  <a:cubicBezTo>
                    <a:pt x="127" y="6"/>
                    <a:pt x="127" y="6"/>
                    <a:pt x="127" y="6"/>
                  </a:cubicBezTo>
                  <a:cubicBezTo>
                    <a:pt x="127" y="6"/>
                    <a:pt x="127" y="6"/>
                    <a:pt x="127" y="6"/>
                  </a:cubicBezTo>
                  <a:cubicBezTo>
                    <a:pt x="121" y="5"/>
                    <a:pt x="114" y="6"/>
                    <a:pt x="109" y="10"/>
                  </a:cubicBezTo>
                  <a:cubicBezTo>
                    <a:pt x="104" y="12"/>
                    <a:pt x="101" y="17"/>
                    <a:pt x="99" y="2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3" y="0"/>
                    <a:pt x="1" y="2"/>
                    <a:pt x="0" y="4"/>
                  </a:cubicBezTo>
                  <a:cubicBezTo>
                    <a:pt x="0" y="6"/>
                    <a:pt x="1" y="8"/>
                    <a:pt x="3" y="9"/>
                  </a:cubicBezTo>
                  <a:cubicBezTo>
                    <a:pt x="98" y="29"/>
                    <a:pt x="98" y="29"/>
                    <a:pt x="98" y="29"/>
                  </a:cubicBezTo>
                  <a:cubicBezTo>
                    <a:pt x="97" y="41"/>
                    <a:pt x="106" y="52"/>
                    <a:pt x="117" y="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262526"/>
                </a:solidFill>
                <a:effectLst/>
                <a:uLnTx/>
                <a:uFillTx/>
                <a:latin typeface="Roboto light"/>
                <a:ea typeface="+mn-ea"/>
                <a:cs typeface="+mn-cs"/>
              </a:endParaRPr>
            </a:p>
          </p:txBody>
        </p:sp>
        <p:sp>
          <p:nvSpPr>
            <p:cNvPr id="83" name="Freeform 83"/>
            <p:cNvSpPr/>
            <p:nvPr/>
          </p:nvSpPr>
          <p:spPr bwMode="auto">
            <a:xfrm>
              <a:off x="3290" y="2907"/>
              <a:ext cx="334" cy="212"/>
            </a:xfrm>
            <a:custGeom>
              <a:avLst/>
              <a:gdLst>
                <a:gd name="T0" fmla="*/ 180 w 180"/>
                <a:gd name="T1" fmla="*/ 1 h 114"/>
                <a:gd name="T2" fmla="*/ 180 w 180"/>
                <a:gd name="T3" fmla="*/ 0 h 114"/>
                <a:gd name="T4" fmla="*/ 0 w 180"/>
                <a:gd name="T5" fmla="*/ 0 h 114"/>
                <a:gd name="T6" fmla="*/ 0 w 180"/>
                <a:gd name="T7" fmla="*/ 1 h 114"/>
                <a:gd name="T8" fmla="*/ 45 w 180"/>
                <a:gd name="T9" fmla="*/ 81 h 114"/>
                <a:gd name="T10" fmla="*/ 45 w 180"/>
                <a:gd name="T11" fmla="*/ 81 h 114"/>
                <a:gd name="T12" fmla="*/ 38 w 180"/>
                <a:gd name="T13" fmla="*/ 92 h 114"/>
                <a:gd name="T14" fmla="*/ 90 w 180"/>
                <a:gd name="T15" fmla="*/ 114 h 114"/>
                <a:gd name="T16" fmla="*/ 142 w 180"/>
                <a:gd name="T17" fmla="*/ 92 h 114"/>
                <a:gd name="T18" fmla="*/ 135 w 180"/>
                <a:gd name="T19" fmla="*/ 81 h 114"/>
                <a:gd name="T20" fmla="*/ 180 w 180"/>
                <a:gd name="T21" fmla="*/ 1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0" h="114">
                  <a:moveTo>
                    <a:pt x="180" y="1"/>
                  </a:moveTo>
                  <a:cubicBezTo>
                    <a:pt x="180" y="1"/>
                    <a:pt x="180" y="1"/>
                    <a:pt x="18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35"/>
                    <a:pt x="18" y="65"/>
                    <a:pt x="45" y="81"/>
                  </a:cubicBezTo>
                  <a:cubicBezTo>
                    <a:pt x="45" y="81"/>
                    <a:pt x="45" y="81"/>
                    <a:pt x="45" y="81"/>
                  </a:cubicBezTo>
                  <a:cubicBezTo>
                    <a:pt x="41" y="84"/>
                    <a:pt x="38" y="88"/>
                    <a:pt x="38" y="92"/>
                  </a:cubicBezTo>
                  <a:cubicBezTo>
                    <a:pt x="38" y="104"/>
                    <a:pt x="61" y="114"/>
                    <a:pt x="90" y="114"/>
                  </a:cubicBezTo>
                  <a:cubicBezTo>
                    <a:pt x="119" y="114"/>
                    <a:pt x="142" y="104"/>
                    <a:pt x="142" y="92"/>
                  </a:cubicBezTo>
                  <a:cubicBezTo>
                    <a:pt x="142" y="88"/>
                    <a:pt x="139" y="84"/>
                    <a:pt x="135" y="81"/>
                  </a:cubicBezTo>
                  <a:cubicBezTo>
                    <a:pt x="162" y="65"/>
                    <a:pt x="180" y="35"/>
                    <a:pt x="18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262526"/>
                </a:solidFill>
                <a:effectLst/>
                <a:uLnTx/>
                <a:uFillTx/>
                <a:latin typeface="Roboto light"/>
                <a:ea typeface="+mn-ea"/>
                <a:cs typeface="+mn-cs"/>
              </a:endParaRPr>
            </a:p>
          </p:txBody>
        </p:sp>
        <p:sp>
          <p:nvSpPr>
            <p:cNvPr id="84" name="Freeform 84"/>
            <p:cNvSpPr/>
            <p:nvPr/>
          </p:nvSpPr>
          <p:spPr bwMode="auto">
            <a:xfrm>
              <a:off x="4827" y="2766"/>
              <a:ext cx="356" cy="357"/>
            </a:xfrm>
            <a:custGeom>
              <a:avLst/>
              <a:gdLst>
                <a:gd name="T0" fmla="*/ 192 w 192"/>
                <a:gd name="T1" fmla="*/ 57 h 192"/>
                <a:gd name="T2" fmla="*/ 139 w 192"/>
                <a:gd name="T3" fmla="*/ 0 h 192"/>
                <a:gd name="T4" fmla="*/ 96 w 192"/>
                <a:gd name="T5" fmla="*/ 22 h 192"/>
                <a:gd name="T6" fmla="*/ 54 w 192"/>
                <a:gd name="T7" fmla="*/ 0 h 192"/>
                <a:gd name="T8" fmla="*/ 0 w 192"/>
                <a:gd name="T9" fmla="*/ 57 h 192"/>
                <a:gd name="T10" fmla="*/ 43 w 192"/>
                <a:gd name="T11" fmla="*/ 113 h 192"/>
                <a:gd name="T12" fmla="*/ 43 w 192"/>
                <a:gd name="T13" fmla="*/ 192 h 192"/>
                <a:gd name="T14" fmla="*/ 156 w 192"/>
                <a:gd name="T15" fmla="*/ 192 h 192"/>
                <a:gd name="T16" fmla="*/ 156 w 192"/>
                <a:gd name="T17" fmla="*/ 112 h 192"/>
                <a:gd name="T18" fmla="*/ 192 w 192"/>
                <a:gd name="T19" fmla="*/ 57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2" h="192">
                  <a:moveTo>
                    <a:pt x="192" y="57"/>
                  </a:moveTo>
                  <a:cubicBezTo>
                    <a:pt x="192" y="25"/>
                    <a:pt x="168" y="0"/>
                    <a:pt x="139" y="0"/>
                  </a:cubicBezTo>
                  <a:cubicBezTo>
                    <a:pt x="122" y="0"/>
                    <a:pt x="106" y="9"/>
                    <a:pt x="96" y="22"/>
                  </a:cubicBezTo>
                  <a:cubicBezTo>
                    <a:pt x="87" y="9"/>
                    <a:pt x="71" y="0"/>
                    <a:pt x="54" y="0"/>
                  </a:cubicBezTo>
                  <a:cubicBezTo>
                    <a:pt x="24" y="0"/>
                    <a:pt x="0" y="25"/>
                    <a:pt x="0" y="57"/>
                  </a:cubicBezTo>
                  <a:cubicBezTo>
                    <a:pt x="0" y="85"/>
                    <a:pt x="19" y="108"/>
                    <a:pt x="43" y="113"/>
                  </a:cubicBezTo>
                  <a:cubicBezTo>
                    <a:pt x="43" y="192"/>
                    <a:pt x="43" y="192"/>
                    <a:pt x="43" y="192"/>
                  </a:cubicBezTo>
                  <a:cubicBezTo>
                    <a:pt x="156" y="192"/>
                    <a:pt x="156" y="192"/>
                    <a:pt x="156" y="192"/>
                  </a:cubicBezTo>
                  <a:cubicBezTo>
                    <a:pt x="156" y="112"/>
                    <a:pt x="156" y="112"/>
                    <a:pt x="156" y="112"/>
                  </a:cubicBezTo>
                  <a:cubicBezTo>
                    <a:pt x="177" y="104"/>
                    <a:pt x="192" y="83"/>
                    <a:pt x="192" y="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262526"/>
                </a:solidFill>
                <a:effectLst/>
                <a:uLnTx/>
                <a:uFillTx/>
                <a:latin typeface="Roboto light"/>
                <a:ea typeface="+mn-ea"/>
                <a:cs typeface="+mn-cs"/>
              </a:endParaRPr>
            </a:p>
          </p:txBody>
        </p:sp>
        <p:sp>
          <p:nvSpPr>
            <p:cNvPr id="85" name="Freeform 85"/>
            <p:cNvSpPr/>
            <p:nvPr/>
          </p:nvSpPr>
          <p:spPr bwMode="auto">
            <a:xfrm>
              <a:off x="7381" y="2763"/>
              <a:ext cx="94" cy="83"/>
            </a:xfrm>
            <a:custGeom>
              <a:avLst/>
              <a:gdLst>
                <a:gd name="T0" fmla="*/ 51 w 51"/>
                <a:gd name="T1" fmla="*/ 10 h 45"/>
                <a:gd name="T2" fmla="*/ 0 w 51"/>
                <a:gd name="T3" fmla="*/ 36 h 45"/>
                <a:gd name="T4" fmla="*/ 51 w 51"/>
                <a:gd name="T5" fmla="*/ 1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1" h="45">
                  <a:moveTo>
                    <a:pt x="51" y="10"/>
                  </a:moveTo>
                  <a:cubicBezTo>
                    <a:pt x="12" y="0"/>
                    <a:pt x="0" y="36"/>
                    <a:pt x="0" y="36"/>
                  </a:cubicBezTo>
                  <a:cubicBezTo>
                    <a:pt x="36" y="45"/>
                    <a:pt x="51" y="10"/>
                    <a:pt x="51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262526"/>
                </a:solidFill>
                <a:effectLst/>
                <a:uLnTx/>
                <a:uFillTx/>
                <a:latin typeface="Roboto light"/>
                <a:ea typeface="+mn-ea"/>
                <a:cs typeface="+mn-cs"/>
              </a:endParaRPr>
            </a:p>
          </p:txBody>
        </p:sp>
        <p:sp>
          <p:nvSpPr>
            <p:cNvPr id="86" name="Freeform 86"/>
            <p:cNvSpPr/>
            <p:nvPr/>
          </p:nvSpPr>
          <p:spPr bwMode="auto">
            <a:xfrm>
              <a:off x="7218" y="2763"/>
              <a:ext cx="94" cy="83"/>
            </a:xfrm>
            <a:custGeom>
              <a:avLst/>
              <a:gdLst>
                <a:gd name="T0" fmla="*/ 51 w 51"/>
                <a:gd name="T1" fmla="*/ 36 h 45"/>
                <a:gd name="T2" fmla="*/ 0 w 51"/>
                <a:gd name="T3" fmla="*/ 10 h 45"/>
                <a:gd name="T4" fmla="*/ 51 w 51"/>
                <a:gd name="T5" fmla="*/ 36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1" h="45">
                  <a:moveTo>
                    <a:pt x="51" y="36"/>
                  </a:moveTo>
                  <a:cubicBezTo>
                    <a:pt x="51" y="36"/>
                    <a:pt x="40" y="0"/>
                    <a:pt x="0" y="10"/>
                  </a:cubicBezTo>
                  <a:cubicBezTo>
                    <a:pt x="0" y="10"/>
                    <a:pt x="15" y="45"/>
                    <a:pt x="51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262526"/>
                </a:solidFill>
                <a:effectLst/>
                <a:uLnTx/>
                <a:uFillTx/>
                <a:latin typeface="Roboto light"/>
                <a:ea typeface="+mn-ea"/>
                <a:cs typeface="+mn-cs"/>
              </a:endParaRPr>
            </a:p>
          </p:txBody>
        </p:sp>
        <p:sp>
          <p:nvSpPr>
            <p:cNvPr id="87" name="Freeform 87"/>
            <p:cNvSpPr/>
            <p:nvPr/>
          </p:nvSpPr>
          <p:spPr bwMode="auto">
            <a:xfrm>
              <a:off x="7201" y="2759"/>
              <a:ext cx="276" cy="358"/>
            </a:xfrm>
            <a:custGeom>
              <a:avLst/>
              <a:gdLst>
                <a:gd name="T0" fmla="*/ 84 w 149"/>
                <a:gd name="T1" fmla="*/ 53 h 193"/>
                <a:gd name="T2" fmla="*/ 77 w 149"/>
                <a:gd name="T3" fmla="*/ 4 h 193"/>
                <a:gd name="T4" fmla="*/ 70 w 149"/>
                <a:gd name="T5" fmla="*/ 2 h 193"/>
                <a:gd name="T6" fmla="*/ 68 w 149"/>
                <a:gd name="T7" fmla="*/ 9 h 193"/>
                <a:gd name="T8" fmla="*/ 73 w 149"/>
                <a:gd name="T9" fmla="*/ 53 h 193"/>
                <a:gd name="T10" fmla="*/ 0 w 149"/>
                <a:gd name="T11" fmla="*/ 123 h 193"/>
                <a:gd name="T12" fmla="*/ 74 w 149"/>
                <a:gd name="T13" fmla="*/ 193 h 193"/>
                <a:gd name="T14" fmla="*/ 149 w 149"/>
                <a:gd name="T15" fmla="*/ 123 h 193"/>
                <a:gd name="T16" fmla="*/ 84 w 149"/>
                <a:gd name="T17" fmla="*/ 5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9" h="193">
                  <a:moveTo>
                    <a:pt x="84" y="53"/>
                  </a:moveTo>
                  <a:cubicBezTo>
                    <a:pt x="88" y="22"/>
                    <a:pt x="78" y="4"/>
                    <a:pt x="77" y="4"/>
                  </a:cubicBezTo>
                  <a:cubicBezTo>
                    <a:pt x="76" y="1"/>
                    <a:pt x="72" y="0"/>
                    <a:pt x="70" y="2"/>
                  </a:cubicBezTo>
                  <a:cubicBezTo>
                    <a:pt x="67" y="3"/>
                    <a:pt x="66" y="7"/>
                    <a:pt x="68" y="9"/>
                  </a:cubicBezTo>
                  <a:cubicBezTo>
                    <a:pt x="68" y="9"/>
                    <a:pt x="77" y="25"/>
                    <a:pt x="73" y="53"/>
                  </a:cubicBezTo>
                  <a:cubicBezTo>
                    <a:pt x="24" y="53"/>
                    <a:pt x="0" y="84"/>
                    <a:pt x="0" y="123"/>
                  </a:cubicBezTo>
                  <a:cubicBezTo>
                    <a:pt x="0" y="161"/>
                    <a:pt x="33" y="193"/>
                    <a:pt x="74" y="193"/>
                  </a:cubicBezTo>
                  <a:cubicBezTo>
                    <a:pt x="115" y="193"/>
                    <a:pt x="149" y="161"/>
                    <a:pt x="149" y="123"/>
                  </a:cubicBezTo>
                  <a:cubicBezTo>
                    <a:pt x="149" y="86"/>
                    <a:pt x="133" y="57"/>
                    <a:pt x="84" y="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262526"/>
                </a:solidFill>
                <a:effectLst/>
                <a:uLnTx/>
                <a:uFillTx/>
                <a:latin typeface="Roboto light"/>
                <a:ea typeface="+mn-ea"/>
                <a:cs typeface="+mn-cs"/>
              </a:endParaRPr>
            </a:p>
          </p:txBody>
        </p:sp>
        <p:sp>
          <p:nvSpPr>
            <p:cNvPr id="88" name="Freeform 88"/>
            <p:cNvSpPr>
              <a:spLocks noEditPoints="1"/>
            </p:cNvSpPr>
            <p:nvPr/>
          </p:nvSpPr>
          <p:spPr bwMode="auto">
            <a:xfrm>
              <a:off x="162" y="3553"/>
              <a:ext cx="356" cy="343"/>
            </a:xfrm>
            <a:custGeom>
              <a:avLst/>
              <a:gdLst>
                <a:gd name="T0" fmla="*/ 183 w 192"/>
                <a:gd name="T1" fmla="*/ 43 h 185"/>
                <a:gd name="T2" fmla="*/ 177 w 192"/>
                <a:gd name="T3" fmla="*/ 42 h 185"/>
                <a:gd name="T4" fmla="*/ 157 w 192"/>
                <a:gd name="T5" fmla="*/ 33 h 185"/>
                <a:gd name="T6" fmla="*/ 163 w 192"/>
                <a:gd name="T7" fmla="*/ 22 h 185"/>
                <a:gd name="T8" fmla="*/ 150 w 192"/>
                <a:gd name="T9" fmla="*/ 29 h 185"/>
                <a:gd name="T10" fmla="*/ 143 w 192"/>
                <a:gd name="T11" fmla="*/ 8 h 185"/>
                <a:gd name="T12" fmla="*/ 137 w 192"/>
                <a:gd name="T13" fmla="*/ 2 h 185"/>
                <a:gd name="T14" fmla="*/ 125 w 192"/>
                <a:gd name="T15" fmla="*/ 4 h 185"/>
                <a:gd name="T16" fmla="*/ 119 w 192"/>
                <a:gd name="T17" fmla="*/ 8 h 185"/>
                <a:gd name="T18" fmla="*/ 112 w 192"/>
                <a:gd name="T19" fmla="*/ 27 h 185"/>
                <a:gd name="T20" fmla="*/ 102 w 192"/>
                <a:gd name="T21" fmla="*/ 20 h 185"/>
                <a:gd name="T22" fmla="*/ 107 w 192"/>
                <a:gd name="T23" fmla="*/ 33 h 185"/>
                <a:gd name="T24" fmla="*/ 95 w 192"/>
                <a:gd name="T25" fmla="*/ 45 h 185"/>
                <a:gd name="T26" fmla="*/ 85 w 192"/>
                <a:gd name="T27" fmla="*/ 38 h 185"/>
                <a:gd name="T28" fmla="*/ 91 w 192"/>
                <a:gd name="T29" fmla="*/ 52 h 185"/>
                <a:gd name="T30" fmla="*/ 95 w 192"/>
                <a:gd name="T31" fmla="*/ 84 h 185"/>
                <a:gd name="T32" fmla="*/ 1 w 192"/>
                <a:gd name="T33" fmla="*/ 183 h 185"/>
                <a:gd name="T34" fmla="*/ 7 w 192"/>
                <a:gd name="T35" fmla="*/ 183 h 185"/>
                <a:gd name="T36" fmla="*/ 120 w 192"/>
                <a:gd name="T37" fmla="*/ 96 h 185"/>
                <a:gd name="T38" fmla="*/ 138 w 192"/>
                <a:gd name="T39" fmla="*/ 91 h 185"/>
                <a:gd name="T40" fmla="*/ 151 w 192"/>
                <a:gd name="T41" fmla="*/ 125 h 185"/>
                <a:gd name="T42" fmla="*/ 155 w 192"/>
                <a:gd name="T43" fmla="*/ 122 h 185"/>
                <a:gd name="T44" fmla="*/ 144 w 192"/>
                <a:gd name="T45" fmla="*/ 86 h 185"/>
                <a:gd name="T46" fmla="*/ 153 w 192"/>
                <a:gd name="T47" fmla="*/ 87 h 185"/>
                <a:gd name="T48" fmla="*/ 153 w 192"/>
                <a:gd name="T49" fmla="*/ 79 h 185"/>
                <a:gd name="T50" fmla="*/ 162 w 192"/>
                <a:gd name="T51" fmla="*/ 68 h 185"/>
                <a:gd name="T52" fmla="*/ 171 w 192"/>
                <a:gd name="T53" fmla="*/ 69 h 185"/>
                <a:gd name="T54" fmla="*/ 171 w 192"/>
                <a:gd name="T55" fmla="*/ 61 h 185"/>
                <a:gd name="T56" fmla="*/ 179 w 192"/>
                <a:gd name="T57" fmla="*/ 51 h 185"/>
                <a:gd name="T58" fmla="*/ 188 w 192"/>
                <a:gd name="T59" fmla="*/ 52 h 185"/>
                <a:gd name="T60" fmla="*/ 188 w 192"/>
                <a:gd name="T61" fmla="*/ 44 h 185"/>
                <a:gd name="T62" fmla="*/ 144 w 192"/>
                <a:gd name="T63" fmla="*/ 35 h 185"/>
                <a:gd name="T64" fmla="*/ 118 w 192"/>
                <a:gd name="T65" fmla="*/ 33 h 185"/>
                <a:gd name="T66" fmla="*/ 103 w 192"/>
                <a:gd name="T67" fmla="*/ 47 h 185"/>
                <a:gd name="T68" fmla="*/ 127 w 192"/>
                <a:gd name="T69" fmla="*/ 52 h 185"/>
                <a:gd name="T70" fmla="*/ 101 w 192"/>
                <a:gd name="T71" fmla="*/ 51 h 185"/>
                <a:gd name="T72" fmla="*/ 101 w 192"/>
                <a:gd name="T73" fmla="*/ 78 h 185"/>
                <a:gd name="T74" fmla="*/ 97 w 192"/>
                <a:gd name="T75" fmla="*/ 59 h 185"/>
                <a:gd name="T76" fmla="*/ 101 w 192"/>
                <a:gd name="T77" fmla="*/ 78 h 185"/>
                <a:gd name="T78" fmla="*/ 120 w 192"/>
                <a:gd name="T79" fmla="*/ 88 h 185"/>
                <a:gd name="T80" fmla="*/ 116 w 192"/>
                <a:gd name="T81" fmla="*/ 74 h 185"/>
                <a:gd name="T82" fmla="*/ 120 w 192"/>
                <a:gd name="T83" fmla="*/ 88 h 185"/>
                <a:gd name="T84" fmla="*/ 122 w 192"/>
                <a:gd name="T85" fmla="*/ 68 h 185"/>
                <a:gd name="T86" fmla="*/ 153 w 192"/>
                <a:gd name="T87" fmla="*/ 66 h 185"/>
                <a:gd name="T88" fmla="*/ 159 w 192"/>
                <a:gd name="T89" fmla="*/ 59 h 185"/>
                <a:gd name="T90" fmla="*/ 151 w 192"/>
                <a:gd name="T91" fmla="*/ 39 h 185"/>
                <a:gd name="T92" fmla="*/ 159 w 192"/>
                <a:gd name="T93" fmla="*/ 59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92" h="185">
                  <a:moveTo>
                    <a:pt x="188" y="44"/>
                  </a:moveTo>
                  <a:cubicBezTo>
                    <a:pt x="187" y="44"/>
                    <a:pt x="185" y="44"/>
                    <a:pt x="183" y="43"/>
                  </a:cubicBezTo>
                  <a:cubicBezTo>
                    <a:pt x="183" y="43"/>
                    <a:pt x="183" y="42"/>
                    <a:pt x="183" y="42"/>
                  </a:cubicBezTo>
                  <a:cubicBezTo>
                    <a:pt x="181" y="40"/>
                    <a:pt x="178" y="40"/>
                    <a:pt x="177" y="42"/>
                  </a:cubicBezTo>
                  <a:cubicBezTo>
                    <a:pt x="177" y="42"/>
                    <a:pt x="177" y="42"/>
                    <a:pt x="177" y="42"/>
                  </a:cubicBezTo>
                  <a:cubicBezTo>
                    <a:pt x="169" y="40"/>
                    <a:pt x="163" y="37"/>
                    <a:pt x="157" y="33"/>
                  </a:cubicBezTo>
                  <a:cubicBezTo>
                    <a:pt x="163" y="28"/>
                    <a:pt x="163" y="28"/>
                    <a:pt x="163" y="28"/>
                  </a:cubicBezTo>
                  <a:cubicBezTo>
                    <a:pt x="164" y="26"/>
                    <a:pt x="164" y="23"/>
                    <a:pt x="163" y="22"/>
                  </a:cubicBezTo>
                  <a:cubicBezTo>
                    <a:pt x="161" y="20"/>
                    <a:pt x="159" y="20"/>
                    <a:pt x="157" y="22"/>
                  </a:cubicBezTo>
                  <a:cubicBezTo>
                    <a:pt x="150" y="29"/>
                    <a:pt x="150" y="29"/>
                    <a:pt x="150" y="29"/>
                  </a:cubicBezTo>
                  <a:cubicBezTo>
                    <a:pt x="144" y="25"/>
                    <a:pt x="139" y="20"/>
                    <a:pt x="135" y="16"/>
                  </a:cubicBezTo>
                  <a:cubicBezTo>
                    <a:pt x="143" y="8"/>
                    <a:pt x="143" y="8"/>
                    <a:pt x="143" y="8"/>
                  </a:cubicBezTo>
                  <a:cubicBezTo>
                    <a:pt x="144" y="6"/>
                    <a:pt x="144" y="4"/>
                    <a:pt x="143" y="2"/>
                  </a:cubicBezTo>
                  <a:cubicBezTo>
                    <a:pt x="141" y="0"/>
                    <a:pt x="139" y="0"/>
                    <a:pt x="137" y="2"/>
                  </a:cubicBezTo>
                  <a:cubicBezTo>
                    <a:pt x="130" y="10"/>
                    <a:pt x="130" y="10"/>
                    <a:pt x="130" y="10"/>
                  </a:cubicBezTo>
                  <a:cubicBezTo>
                    <a:pt x="127" y="6"/>
                    <a:pt x="125" y="4"/>
                    <a:pt x="125" y="4"/>
                  </a:cubicBezTo>
                  <a:cubicBezTo>
                    <a:pt x="124" y="2"/>
                    <a:pt x="121" y="2"/>
                    <a:pt x="120" y="3"/>
                  </a:cubicBezTo>
                  <a:cubicBezTo>
                    <a:pt x="118" y="4"/>
                    <a:pt x="117" y="7"/>
                    <a:pt x="119" y="8"/>
                  </a:cubicBezTo>
                  <a:cubicBezTo>
                    <a:pt x="119" y="9"/>
                    <a:pt x="121" y="12"/>
                    <a:pt x="124" y="15"/>
                  </a:cubicBezTo>
                  <a:cubicBezTo>
                    <a:pt x="112" y="27"/>
                    <a:pt x="112" y="27"/>
                    <a:pt x="112" y="27"/>
                  </a:cubicBezTo>
                  <a:cubicBezTo>
                    <a:pt x="109" y="24"/>
                    <a:pt x="108" y="21"/>
                    <a:pt x="108" y="21"/>
                  </a:cubicBezTo>
                  <a:cubicBezTo>
                    <a:pt x="107" y="20"/>
                    <a:pt x="104" y="19"/>
                    <a:pt x="102" y="20"/>
                  </a:cubicBezTo>
                  <a:cubicBezTo>
                    <a:pt x="100" y="22"/>
                    <a:pt x="100" y="24"/>
                    <a:pt x="101" y="26"/>
                  </a:cubicBezTo>
                  <a:cubicBezTo>
                    <a:pt x="101" y="26"/>
                    <a:pt x="103" y="29"/>
                    <a:pt x="107" y="33"/>
                  </a:cubicBezTo>
                  <a:cubicBezTo>
                    <a:pt x="98" y="42"/>
                    <a:pt x="98" y="42"/>
                    <a:pt x="98" y="42"/>
                  </a:cubicBezTo>
                  <a:cubicBezTo>
                    <a:pt x="97" y="43"/>
                    <a:pt x="96" y="44"/>
                    <a:pt x="95" y="45"/>
                  </a:cubicBezTo>
                  <a:cubicBezTo>
                    <a:pt x="92" y="41"/>
                    <a:pt x="91" y="39"/>
                    <a:pt x="90" y="39"/>
                  </a:cubicBezTo>
                  <a:cubicBezTo>
                    <a:pt x="89" y="37"/>
                    <a:pt x="87" y="36"/>
                    <a:pt x="85" y="38"/>
                  </a:cubicBezTo>
                  <a:cubicBezTo>
                    <a:pt x="83" y="39"/>
                    <a:pt x="83" y="41"/>
                    <a:pt x="84" y="43"/>
                  </a:cubicBezTo>
                  <a:cubicBezTo>
                    <a:pt x="84" y="44"/>
                    <a:pt x="87" y="47"/>
                    <a:pt x="91" y="52"/>
                  </a:cubicBezTo>
                  <a:cubicBezTo>
                    <a:pt x="89" y="56"/>
                    <a:pt x="88" y="60"/>
                    <a:pt x="88" y="64"/>
                  </a:cubicBezTo>
                  <a:cubicBezTo>
                    <a:pt x="88" y="71"/>
                    <a:pt x="91" y="78"/>
                    <a:pt x="95" y="84"/>
                  </a:cubicBezTo>
                  <a:cubicBezTo>
                    <a:pt x="1" y="178"/>
                    <a:pt x="1" y="178"/>
                    <a:pt x="1" y="178"/>
                  </a:cubicBezTo>
                  <a:cubicBezTo>
                    <a:pt x="0" y="179"/>
                    <a:pt x="0" y="182"/>
                    <a:pt x="1" y="183"/>
                  </a:cubicBezTo>
                  <a:cubicBezTo>
                    <a:pt x="2" y="184"/>
                    <a:pt x="3" y="185"/>
                    <a:pt x="4" y="185"/>
                  </a:cubicBezTo>
                  <a:cubicBezTo>
                    <a:pt x="5" y="185"/>
                    <a:pt x="6" y="184"/>
                    <a:pt x="7" y="183"/>
                  </a:cubicBezTo>
                  <a:cubicBezTo>
                    <a:pt x="101" y="89"/>
                    <a:pt x="101" y="89"/>
                    <a:pt x="101" y="89"/>
                  </a:cubicBezTo>
                  <a:cubicBezTo>
                    <a:pt x="106" y="94"/>
                    <a:pt x="113" y="96"/>
                    <a:pt x="120" y="96"/>
                  </a:cubicBezTo>
                  <a:cubicBezTo>
                    <a:pt x="120" y="96"/>
                    <a:pt x="120" y="96"/>
                    <a:pt x="120" y="96"/>
                  </a:cubicBezTo>
                  <a:cubicBezTo>
                    <a:pt x="127" y="96"/>
                    <a:pt x="133" y="94"/>
                    <a:pt x="138" y="91"/>
                  </a:cubicBezTo>
                  <a:cubicBezTo>
                    <a:pt x="139" y="93"/>
                    <a:pt x="149" y="106"/>
                    <a:pt x="147" y="121"/>
                  </a:cubicBezTo>
                  <a:cubicBezTo>
                    <a:pt x="147" y="123"/>
                    <a:pt x="148" y="125"/>
                    <a:pt x="151" y="125"/>
                  </a:cubicBezTo>
                  <a:cubicBezTo>
                    <a:pt x="151" y="125"/>
                    <a:pt x="151" y="125"/>
                    <a:pt x="151" y="125"/>
                  </a:cubicBezTo>
                  <a:cubicBezTo>
                    <a:pt x="153" y="125"/>
                    <a:pt x="155" y="124"/>
                    <a:pt x="155" y="122"/>
                  </a:cubicBezTo>
                  <a:cubicBezTo>
                    <a:pt x="157" y="104"/>
                    <a:pt x="146" y="88"/>
                    <a:pt x="144" y="86"/>
                  </a:cubicBezTo>
                  <a:cubicBezTo>
                    <a:pt x="144" y="86"/>
                    <a:pt x="144" y="86"/>
                    <a:pt x="144" y="86"/>
                  </a:cubicBezTo>
                  <a:cubicBezTo>
                    <a:pt x="147" y="86"/>
                    <a:pt x="150" y="86"/>
                    <a:pt x="153" y="87"/>
                  </a:cubicBezTo>
                  <a:cubicBezTo>
                    <a:pt x="153" y="87"/>
                    <a:pt x="153" y="87"/>
                    <a:pt x="153" y="87"/>
                  </a:cubicBezTo>
                  <a:cubicBezTo>
                    <a:pt x="155" y="87"/>
                    <a:pt x="157" y="85"/>
                    <a:pt x="157" y="83"/>
                  </a:cubicBezTo>
                  <a:cubicBezTo>
                    <a:pt x="157" y="81"/>
                    <a:pt x="156" y="79"/>
                    <a:pt x="153" y="79"/>
                  </a:cubicBezTo>
                  <a:cubicBezTo>
                    <a:pt x="153" y="79"/>
                    <a:pt x="152" y="78"/>
                    <a:pt x="151" y="78"/>
                  </a:cubicBezTo>
                  <a:cubicBezTo>
                    <a:pt x="162" y="68"/>
                    <a:pt x="162" y="68"/>
                    <a:pt x="162" y="68"/>
                  </a:cubicBezTo>
                  <a:cubicBezTo>
                    <a:pt x="165" y="69"/>
                    <a:pt x="167" y="69"/>
                    <a:pt x="170" y="69"/>
                  </a:cubicBezTo>
                  <a:cubicBezTo>
                    <a:pt x="170" y="69"/>
                    <a:pt x="171" y="69"/>
                    <a:pt x="171" y="69"/>
                  </a:cubicBezTo>
                  <a:cubicBezTo>
                    <a:pt x="173" y="69"/>
                    <a:pt x="174" y="68"/>
                    <a:pt x="175" y="65"/>
                  </a:cubicBezTo>
                  <a:cubicBezTo>
                    <a:pt x="175" y="63"/>
                    <a:pt x="173" y="61"/>
                    <a:pt x="171" y="61"/>
                  </a:cubicBezTo>
                  <a:cubicBezTo>
                    <a:pt x="170" y="61"/>
                    <a:pt x="169" y="61"/>
                    <a:pt x="169" y="61"/>
                  </a:cubicBezTo>
                  <a:cubicBezTo>
                    <a:pt x="179" y="51"/>
                    <a:pt x="179" y="51"/>
                    <a:pt x="179" y="51"/>
                  </a:cubicBezTo>
                  <a:cubicBezTo>
                    <a:pt x="182" y="51"/>
                    <a:pt x="185" y="52"/>
                    <a:pt x="188" y="52"/>
                  </a:cubicBezTo>
                  <a:cubicBezTo>
                    <a:pt x="188" y="52"/>
                    <a:pt x="188" y="52"/>
                    <a:pt x="188" y="52"/>
                  </a:cubicBezTo>
                  <a:cubicBezTo>
                    <a:pt x="190" y="52"/>
                    <a:pt x="192" y="50"/>
                    <a:pt x="192" y="48"/>
                  </a:cubicBezTo>
                  <a:cubicBezTo>
                    <a:pt x="192" y="46"/>
                    <a:pt x="190" y="44"/>
                    <a:pt x="188" y="44"/>
                  </a:cubicBezTo>
                  <a:close/>
                  <a:moveTo>
                    <a:pt x="129" y="21"/>
                  </a:moveTo>
                  <a:cubicBezTo>
                    <a:pt x="133" y="26"/>
                    <a:pt x="138" y="30"/>
                    <a:pt x="144" y="35"/>
                  </a:cubicBezTo>
                  <a:cubicBezTo>
                    <a:pt x="133" y="46"/>
                    <a:pt x="133" y="46"/>
                    <a:pt x="133" y="46"/>
                  </a:cubicBezTo>
                  <a:cubicBezTo>
                    <a:pt x="127" y="42"/>
                    <a:pt x="122" y="37"/>
                    <a:pt x="118" y="33"/>
                  </a:cubicBezTo>
                  <a:lnTo>
                    <a:pt x="129" y="21"/>
                  </a:lnTo>
                  <a:close/>
                  <a:moveTo>
                    <a:pt x="103" y="47"/>
                  </a:moveTo>
                  <a:cubicBezTo>
                    <a:pt x="112" y="39"/>
                    <a:pt x="112" y="39"/>
                    <a:pt x="112" y="39"/>
                  </a:cubicBezTo>
                  <a:cubicBezTo>
                    <a:pt x="116" y="43"/>
                    <a:pt x="121" y="48"/>
                    <a:pt x="127" y="52"/>
                  </a:cubicBezTo>
                  <a:cubicBezTo>
                    <a:pt x="115" y="64"/>
                    <a:pt x="115" y="64"/>
                    <a:pt x="115" y="64"/>
                  </a:cubicBezTo>
                  <a:cubicBezTo>
                    <a:pt x="109" y="59"/>
                    <a:pt x="104" y="55"/>
                    <a:pt x="101" y="51"/>
                  </a:cubicBezTo>
                  <a:cubicBezTo>
                    <a:pt x="101" y="49"/>
                    <a:pt x="102" y="48"/>
                    <a:pt x="103" y="47"/>
                  </a:cubicBezTo>
                  <a:close/>
                  <a:moveTo>
                    <a:pt x="101" y="78"/>
                  </a:moveTo>
                  <a:cubicBezTo>
                    <a:pt x="98" y="74"/>
                    <a:pt x="96" y="69"/>
                    <a:pt x="96" y="64"/>
                  </a:cubicBezTo>
                  <a:cubicBezTo>
                    <a:pt x="96" y="62"/>
                    <a:pt x="97" y="60"/>
                    <a:pt x="97" y="59"/>
                  </a:cubicBezTo>
                  <a:cubicBezTo>
                    <a:pt x="101" y="62"/>
                    <a:pt x="105" y="66"/>
                    <a:pt x="109" y="69"/>
                  </a:cubicBezTo>
                  <a:lnTo>
                    <a:pt x="101" y="78"/>
                  </a:lnTo>
                  <a:close/>
                  <a:moveTo>
                    <a:pt x="120" y="88"/>
                  </a:moveTo>
                  <a:cubicBezTo>
                    <a:pt x="120" y="88"/>
                    <a:pt x="120" y="88"/>
                    <a:pt x="120" y="88"/>
                  </a:cubicBezTo>
                  <a:cubicBezTo>
                    <a:pt x="115" y="88"/>
                    <a:pt x="111" y="87"/>
                    <a:pt x="106" y="84"/>
                  </a:cubicBezTo>
                  <a:cubicBezTo>
                    <a:pt x="116" y="74"/>
                    <a:pt x="116" y="74"/>
                    <a:pt x="116" y="74"/>
                  </a:cubicBezTo>
                  <a:cubicBezTo>
                    <a:pt x="122" y="78"/>
                    <a:pt x="128" y="81"/>
                    <a:pt x="135" y="83"/>
                  </a:cubicBezTo>
                  <a:cubicBezTo>
                    <a:pt x="131" y="86"/>
                    <a:pt x="126" y="88"/>
                    <a:pt x="120" y="88"/>
                  </a:cubicBezTo>
                  <a:close/>
                  <a:moveTo>
                    <a:pt x="142" y="77"/>
                  </a:moveTo>
                  <a:cubicBezTo>
                    <a:pt x="135" y="75"/>
                    <a:pt x="128" y="72"/>
                    <a:pt x="122" y="68"/>
                  </a:cubicBezTo>
                  <a:cubicBezTo>
                    <a:pt x="134" y="57"/>
                    <a:pt x="134" y="57"/>
                    <a:pt x="134" y="57"/>
                  </a:cubicBezTo>
                  <a:cubicBezTo>
                    <a:pt x="139" y="60"/>
                    <a:pt x="146" y="64"/>
                    <a:pt x="153" y="66"/>
                  </a:cubicBezTo>
                  <a:lnTo>
                    <a:pt x="142" y="77"/>
                  </a:lnTo>
                  <a:close/>
                  <a:moveTo>
                    <a:pt x="159" y="59"/>
                  </a:moveTo>
                  <a:cubicBezTo>
                    <a:pt x="152" y="58"/>
                    <a:pt x="145" y="55"/>
                    <a:pt x="139" y="51"/>
                  </a:cubicBezTo>
                  <a:cubicBezTo>
                    <a:pt x="151" y="39"/>
                    <a:pt x="151" y="39"/>
                    <a:pt x="151" y="39"/>
                  </a:cubicBezTo>
                  <a:cubicBezTo>
                    <a:pt x="157" y="43"/>
                    <a:pt x="163" y="46"/>
                    <a:pt x="170" y="49"/>
                  </a:cubicBezTo>
                  <a:lnTo>
                    <a:pt x="159" y="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262526"/>
                </a:solidFill>
                <a:effectLst/>
                <a:uLnTx/>
                <a:uFillTx/>
                <a:latin typeface="Roboto light"/>
                <a:ea typeface="+mn-ea"/>
                <a:cs typeface="+mn-cs"/>
              </a:endParaRPr>
            </a:p>
          </p:txBody>
        </p:sp>
        <p:sp>
          <p:nvSpPr>
            <p:cNvPr id="89" name="Freeform 89"/>
            <p:cNvSpPr>
              <a:spLocks noEditPoints="1"/>
            </p:cNvSpPr>
            <p:nvPr/>
          </p:nvSpPr>
          <p:spPr bwMode="auto">
            <a:xfrm>
              <a:off x="4834" y="3525"/>
              <a:ext cx="341" cy="202"/>
            </a:xfrm>
            <a:custGeom>
              <a:avLst/>
              <a:gdLst>
                <a:gd name="T0" fmla="*/ 115 w 184"/>
                <a:gd name="T1" fmla="*/ 9 h 109"/>
                <a:gd name="T2" fmla="*/ 0 w 184"/>
                <a:gd name="T3" fmla="*/ 56 h 109"/>
                <a:gd name="T4" fmla="*/ 184 w 184"/>
                <a:gd name="T5" fmla="*/ 109 h 109"/>
                <a:gd name="T6" fmla="*/ 115 w 184"/>
                <a:gd name="T7" fmla="*/ 9 h 109"/>
                <a:gd name="T8" fmla="*/ 69 w 184"/>
                <a:gd name="T9" fmla="*/ 53 h 109"/>
                <a:gd name="T10" fmla="*/ 61 w 184"/>
                <a:gd name="T11" fmla="*/ 45 h 109"/>
                <a:gd name="T12" fmla="*/ 69 w 184"/>
                <a:gd name="T13" fmla="*/ 37 h 109"/>
                <a:gd name="T14" fmla="*/ 77 w 184"/>
                <a:gd name="T15" fmla="*/ 45 h 109"/>
                <a:gd name="T16" fmla="*/ 69 w 184"/>
                <a:gd name="T17" fmla="*/ 53 h 109"/>
                <a:gd name="T18" fmla="*/ 117 w 184"/>
                <a:gd name="T19" fmla="*/ 73 h 109"/>
                <a:gd name="T20" fmla="*/ 110 w 184"/>
                <a:gd name="T21" fmla="*/ 66 h 109"/>
                <a:gd name="T22" fmla="*/ 117 w 184"/>
                <a:gd name="T23" fmla="*/ 59 h 109"/>
                <a:gd name="T24" fmla="*/ 125 w 184"/>
                <a:gd name="T25" fmla="*/ 66 h 109"/>
                <a:gd name="T26" fmla="*/ 117 w 184"/>
                <a:gd name="T27" fmla="*/ 73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4" h="109">
                  <a:moveTo>
                    <a:pt x="115" y="9"/>
                  </a:moveTo>
                  <a:cubicBezTo>
                    <a:pt x="25" y="0"/>
                    <a:pt x="0" y="56"/>
                    <a:pt x="0" y="56"/>
                  </a:cubicBezTo>
                  <a:cubicBezTo>
                    <a:pt x="184" y="109"/>
                    <a:pt x="184" y="109"/>
                    <a:pt x="184" y="109"/>
                  </a:cubicBezTo>
                  <a:lnTo>
                    <a:pt x="115" y="9"/>
                  </a:lnTo>
                  <a:close/>
                  <a:moveTo>
                    <a:pt x="69" y="53"/>
                  </a:moveTo>
                  <a:cubicBezTo>
                    <a:pt x="65" y="53"/>
                    <a:pt x="61" y="49"/>
                    <a:pt x="61" y="45"/>
                  </a:cubicBezTo>
                  <a:cubicBezTo>
                    <a:pt x="61" y="40"/>
                    <a:pt x="65" y="37"/>
                    <a:pt x="69" y="37"/>
                  </a:cubicBezTo>
                  <a:cubicBezTo>
                    <a:pt x="74" y="37"/>
                    <a:pt x="77" y="40"/>
                    <a:pt x="77" y="45"/>
                  </a:cubicBezTo>
                  <a:cubicBezTo>
                    <a:pt x="77" y="49"/>
                    <a:pt x="74" y="53"/>
                    <a:pt x="69" y="53"/>
                  </a:cubicBezTo>
                  <a:close/>
                  <a:moveTo>
                    <a:pt x="117" y="73"/>
                  </a:moveTo>
                  <a:cubicBezTo>
                    <a:pt x="113" y="73"/>
                    <a:pt x="110" y="70"/>
                    <a:pt x="110" y="66"/>
                  </a:cubicBezTo>
                  <a:cubicBezTo>
                    <a:pt x="110" y="62"/>
                    <a:pt x="113" y="59"/>
                    <a:pt x="117" y="59"/>
                  </a:cubicBezTo>
                  <a:cubicBezTo>
                    <a:pt x="121" y="59"/>
                    <a:pt x="125" y="62"/>
                    <a:pt x="125" y="66"/>
                  </a:cubicBezTo>
                  <a:cubicBezTo>
                    <a:pt x="125" y="70"/>
                    <a:pt x="121" y="73"/>
                    <a:pt x="117" y="7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262526"/>
                </a:solidFill>
                <a:effectLst/>
                <a:uLnTx/>
                <a:uFillTx/>
                <a:latin typeface="Roboto light"/>
                <a:ea typeface="+mn-ea"/>
                <a:cs typeface="+mn-cs"/>
              </a:endParaRPr>
            </a:p>
          </p:txBody>
        </p:sp>
        <p:sp>
          <p:nvSpPr>
            <p:cNvPr id="90" name="Freeform 90"/>
            <p:cNvSpPr>
              <a:spLocks noEditPoints="1"/>
            </p:cNvSpPr>
            <p:nvPr/>
          </p:nvSpPr>
          <p:spPr bwMode="auto">
            <a:xfrm>
              <a:off x="4834" y="3649"/>
              <a:ext cx="341" cy="247"/>
            </a:xfrm>
            <a:custGeom>
              <a:avLst/>
              <a:gdLst>
                <a:gd name="T0" fmla="*/ 0 w 184"/>
                <a:gd name="T1" fmla="*/ 0 h 133"/>
                <a:gd name="T2" fmla="*/ 0 w 184"/>
                <a:gd name="T3" fmla="*/ 133 h 133"/>
                <a:gd name="T4" fmla="*/ 184 w 184"/>
                <a:gd name="T5" fmla="*/ 124 h 133"/>
                <a:gd name="T6" fmla="*/ 184 w 184"/>
                <a:gd name="T7" fmla="*/ 50 h 133"/>
                <a:gd name="T8" fmla="*/ 0 w 184"/>
                <a:gd name="T9" fmla="*/ 0 h 133"/>
                <a:gd name="T10" fmla="*/ 39 w 184"/>
                <a:gd name="T11" fmla="*/ 56 h 133"/>
                <a:gd name="T12" fmla="*/ 31 w 184"/>
                <a:gd name="T13" fmla="*/ 48 h 133"/>
                <a:gd name="T14" fmla="*/ 39 w 184"/>
                <a:gd name="T15" fmla="*/ 40 h 133"/>
                <a:gd name="T16" fmla="*/ 47 w 184"/>
                <a:gd name="T17" fmla="*/ 48 h 133"/>
                <a:gd name="T18" fmla="*/ 39 w 184"/>
                <a:gd name="T19" fmla="*/ 56 h 133"/>
                <a:gd name="T20" fmla="*/ 61 w 184"/>
                <a:gd name="T21" fmla="*/ 106 h 133"/>
                <a:gd name="T22" fmla="*/ 47 w 184"/>
                <a:gd name="T23" fmla="*/ 92 h 133"/>
                <a:gd name="T24" fmla="*/ 61 w 184"/>
                <a:gd name="T25" fmla="*/ 78 h 133"/>
                <a:gd name="T26" fmla="*/ 75 w 184"/>
                <a:gd name="T27" fmla="*/ 92 h 133"/>
                <a:gd name="T28" fmla="*/ 61 w 184"/>
                <a:gd name="T29" fmla="*/ 106 h 133"/>
                <a:gd name="T30" fmla="*/ 138 w 184"/>
                <a:gd name="T31" fmla="*/ 97 h 133"/>
                <a:gd name="T32" fmla="*/ 119 w 184"/>
                <a:gd name="T33" fmla="*/ 78 h 133"/>
                <a:gd name="T34" fmla="*/ 138 w 184"/>
                <a:gd name="T35" fmla="*/ 60 h 133"/>
                <a:gd name="T36" fmla="*/ 157 w 184"/>
                <a:gd name="T37" fmla="*/ 78 h 133"/>
                <a:gd name="T38" fmla="*/ 138 w 184"/>
                <a:gd name="T39" fmla="*/ 97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4" h="133">
                  <a:moveTo>
                    <a:pt x="0" y="0"/>
                  </a:moveTo>
                  <a:cubicBezTo>
                    <a:pt x="0" y="133"/>
                    <a:pt x="0" y="133"/>
                    <a:pt x="0" y="133"/>
                  </a:cubicBezTo>
                  <a:cubicBezTo>
                    <a:pt x="184" y="124"/>
                    <a:pt x="184" y="124"/>
                    <a:pt x="184" y="124"/>
                  </a:cubicBezTo>
                  <a:cubicBezTo>
                    <a:pt x="184" y="50"/>
                    <a:pt x="184" y="50"/>
                    <a:pt x="184" y="50"/>
                  </a:cubicBezTo>
                  <a:lnTo>
                    <a:pt x="0" y="0"/>
                  </a:lnTo>
                  <a:close/>
                  <a:moveTo>
                    <a:pt x="39" y="56"/>
                  </a:moveTo>
                  <a:cubicBezTo>
                    <a:pt x="35" y="56"/>
                    <a:pt x="31" y="53"/>
                    <a:pt x="31" y="48"/>
                  </a:cubicBezTo>
                  <a:cubicBezTo>
                    <a:pt x="31" y="44"/>
                    <a:pt x="35" y="40"/>
                    <a:pt x="39" y="40"/>
                  </a:cubicBezTo>
                  <a:cubicBezTo>
                    <a:pt x="44" y="40"/>
                    <a:pt x="47" y="44"/>
                    <a:pt x="47" y="48"/>
                  </a:cubicBezTo>
                  <a:cubicBezTo>
                    <a:pt x="47" y="53"/>
                    <a:pt x="44" y="56"/>
                    <a:pt x="39" y="56"/>
                  </a:cubicBezTo>
                  <a:close/>
                  <a:moveTo>
                    <a:pt x="61" y="106"/>
                  </a:moveTo>
                  <a:cubicBezTo>
                    <a:pt x="53" y="106"/>
                    <a:pt x="47" y="100"/>
                    <a:pt x="47" y="92"/>
                  </a:cubicBezTo>
                  <a:cubicBezTo>
                    <a:pt x="47" y="84"/>
                    <a:pt x="53" y="78"/>
                    <a:pt x="61" y="78"/>
                  </a:cubicBezTo>
                  <a:cubicBezTo>
                    <a:pt x="69" y="78"/>
                    <a:pt x="75" y="84"/>
                    <a:pt x="75" y="92"/>
                  </a:cubicBezTo>
                  <a:cubicBezTo>
                    <a:pt x="75" y="100"/>
                    <a:pt x="69" y="106"/>
                    <a:pt x="61" y="106"/>
                  </a:cubicBezTo>
                  <a:close/>
                  <a:moveTo>
                    <a:pt x="138" y="97"/>
                  </a:moveTo>
                  <a:cubicBezTo>
                    <a:pt x="128" y="97"/>
                    <a:pt x="119" y="88"/>
                    <a:pt x="119" y="78"/>
                  </a:cubicBezTo>
                  <a:cubicBezTo>
                    <a:pt x="119" y="68"/>
                    <a:pt x="128" y="60"/>
                    <a:pt x="138" y="60"/>
                  </a:cubicBezTo>
                  <a:cubicBezTo>
                    <a:pt x="148" y="60"/>
                    <a:pt x="157" y="68"/>
                    <a:pt x="157" y="78"/>
                  </a:cubicBezTo>
                  <a:cubicBezTo>
                    <a:pt x="157" y="88"/>
                    <a:pt x="148" y="97"/>
                    <a:pt x="138" y="9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262526"/>
                </a:solidFill>
                <a:effectLst/>
                <a:uLnTx/>
                <a:uFillTx/>
                <a:latin typeface="Roboto light"/>
                <a:ea typeface="+mn-ea"/>
                <a:cs typeface="+mn-cs"/>
              </a:endParaRPr>
            </a:p>
          </p:txBody>
        </p:sp>
        <p:sp>
          <p:nvSpPr>
            <p:cNvPr id="91" name="Freeform 91"/>
            <p:cNvSpPr>
              <a:spLocks noEditPoints="1"/>
            </p:cNvSpPr>
            <p:nvPr/>
          </p:nvSpPr>
          <p:spPr bwMode="auto">
            <a:xfrm>
              <a:off x="7160" y="1203"/>
              <a:ext cx="356" cy="356"/>
            </a:xfrm>
            <a:custGeom>
              <a:avLst/>
              <a:gdLst>
                <a:gd name="T0" fmla="*/ 179 w 192"/>
                <a:gd name="T1" fmla="*/ 104 h 192"/>
                <a:gd name="T2" fmla="*/ 179 w 192"/>
                <a:gd name="T3" fmla="*/ 103 h 192"/>
                <a:gd name="T4" fmla="*/ 179 w 192"/>
                <a:gd name="T5" fmla="*/ 41 h 192"/>
                <a:gd name="T6" fmla="*/ 141 w 192"/>
                <a:gd name="T7" fmla="*/ 0 h 192"/>
                <a:gd name="T8" fmla="*/ 72 w 192"/>
                <a:gd name="T9" fmla="*/ 0 h 192"/>
                <a:gd name="T10" fmla="*/ 35 w 192"/>
                <a:gd name="T11" fmla="*/ 41 h 192"/>
                <a:gd name="T12" fmla="*/ 35 w 192"/>
                <a:gd name="T13" fmla="*/ 100 h 192"/>
                <a:gd name="T14" fmla="*/ 5 w 192"/>
                <a:gd name="T15" fmla="*/ 85 h 192"/>
                <a:gd name="T16" fmla="*/ 0 w 192"/>
                <a:gd name="T17" fmla="*/ 97 h 192"/>
                <a:gd name="T18" fmla="*/ 23 w 192"/>
                <a:gd name="T19" fmla="*/ 127 h 192"/>
                <a:gd name="T20" fmla="*/ 23 w 192"/>
                <a:gd name="T21" fmla="*/ 134 h 192"/>
                <a:gd name="T22" fmla="*/ 107 w 192"/>
                <a:gd name="T23" fmla="*/ 192 h 192"/>
                <a:gd name="T24" fmla="*/ 192 w 192"/>
                <a:gd name="T25" fmla="*/ 134 h 192"/>
                <a:gd name="T26" fmla="*/ 179 w 192"/>
                <a:gd name="T27" fmla="*/ 104 h 192"/>
                <a:gd name="T28" fmla="*/ 162 w 192"/>
                <a:gd name="T29" fmla="*/ 61 h 192"/>
                <a:gd name="T30" fmla="*/ 163 w 192"/>
                <a:gd name="T31" fmla="*/ 48 h 192"/>
                <a:gd name="T32" fmla="*/ 120 w 192"/>
                <a:gd name="T33" fmla="*/ 48 h 192"/>
                <a:gd name="T34" fmla="*/ 128 w 192"/>
                <a:gd name="T35" fmla="*/ 35 h 192"/>
                <a:gd name="T36" fmla="*/ 107 w 192"/>
                <a:gd name="T37" fmla="*/ 18 h 192"/>
                <a:gd name="T38" fmla="*/ 86 w 192"/>
                <a:gd name="T39" fmla="*/ 35 h 192"/>
                <a:gd name="T40" fmla="*/ 93 w 192"/>
                <a:gd name="T41" fmla="*/ 48 h 192"/>
                <a:gd name="T42" fmla="*/ 52 w 192"/>
                <a:gd name="T43" fmla="*/ 48 h 192"/>
                <a:gd name="T44" fmla="*/ 53 w 192"/>
                <a:gd name="T45" fmla="*/ 61 h 192"/>
                <a:gd name="T46" fmla="*/ 45 w 192"/>
                <a:gd name="T47" fmla="*/ 95 h 192"/>
                <a:gd name="T48" fmla="*/ 45 w 192"/>
                <a:gd name="T49" fmla="*/ 95 h 192"/>
                <a:gd name="T50" fmla="*/ 43 w 192"/>
                <a:gd name="T51" fmla="*/ 97 h 192"/>
                <a:gd name="T52" fmla="*/ 43 w 192"/>
                <a:gd name="T53" fmla="*/ 41 h 192"/>
                <a:gd name="T54" fmla="*/ 72 w 192"/>
                <a:gd name="T55" fmla="*/ 8 h 192"/>
                <a:gd name="T56" fmla="*/ 141 w 192"/>
                <a:gd name="T57" fmla="*/ 8 h 192"/>
                <a:gd name="T58" fmla="*/ 171 w 192"/>
                <a:gd name="T59" fmla="*/ 41 h 192"/>
                <a:gd name="T60" fmla="*/ 171 w 192"/>
                <a:gd name="T61" fmla="*/ 96 h 192"/>
                <a:gd name="T62" fmla="*/ 169 w 192"/>
                <a:gd name="T63" fmla="*/ 95 h 192"/>
                <a:gd name="T64" fmla="*/ 169 w 192"/>
                <a:gd name="T65" fmla="*/ 95 h 192"/>
                <a:gd name="T66" fmla="*/ 162 w 192"/>
                <a:gd name="T67" fmla="*/ 61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92" h="192">
                  <a:moveTo>
                    <a:pt x="179" y="104"/>
                  </a:moveTo>
                  <a:cubicBezTo>
                    <a:pt x="179" y="104"/>
                    <a:pt x="179" y="103"/>
                    <a:pt x="179" y="103"/>
                  </a:cubicBezTo>
                  <a:cubicBezTo>
                    <a:pt x="179" y="41"/>
                    <a:pt x="179" y="41"/>
                    <a:pt x="179" y="41"/>
                  </a:cubicBezTo>
                  <a:cubicBezTo>
                    <a:pt x="179" y="18"/>
                    <a:pt x="162" y="0"/>
                    <a:pt x="141" y="0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51" y="0"/>
                    <a:pt x="35" y="18"/>
                    <a:pt x="35" y="41"/>
                  </a:cubicBezTo>
                  <a:cubicBezTo>
                    <a:pt x="35" y="100"/>
                    <a:pt x="35" y="100"/>
                    <a:pt x="35" y="100"/>
                  </a:cubicBezTo>
                  <a:cubicBezTo>
                    <a:pt x="26" y="95"/>
                    <a:pt x="15" y="88"/>
                    <a:pt x="5" y="85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97"/>
                    <a:pt x="12" y="109"/>
                    <a:pt x="23" y="127"/>
                  </a:cubicBezTo>
                  <a:cubicBezTo>
                    <a:pt x="23" y="130"/>
                    <a:pt x="23" y="132"/>
                    <a:pt x="23" y="134"/>
                  </a:cubicBezTo>
                  <a:cubicBezTo>
                    <a:pt x="23" y="166"/>
                    <a:pt x="60" y="192"/>
                    <a:pt x="107" y="192"/>
                  </a:cubicBezTo>
                  <a:cubicBezTo>
                    <a:pt x="154" y="192"/>
                    <a:pt x="192" y="166"/>
                    <a:pt x="192" y="134"/>
                  </a:cubicBezTo>
                  <a:cubicBezTo>
                    <a:pt x="192" y="123"/>
                    <a:pt x="187" y="113"/>
                    <a:pt x="179" y="104"/>
                  </a:cubicBezTo>
                  <a:close/>
                  <a:moveTo>
                    <a:pt x="162" y="61"/>
                  </a:moveTo>
                  <a:cubicBezTo>
                    <a:pt x="163" y="48"/>
                    <a:pt x="163" y="48"/>
                    <a:pt x="163" y="48"/>
                  </a:cubicBezTo>
                  <a:cubicBezTo>
                    <a:pt x="120" y="48"/>
                    <a:pt x="120" y="48"/>
                    <a:pt x="120" y="48"/>
                  </a:cubicBezTo>
                  <a:cubicBezTo>
                    <a:pt x="125" y="45"/>
                    <a:pt x="128" y="40"/>
                    <a:pt x="128" y="35"/>
                  </a:cubicBezTo>
                  <a:cubicBezTo>
                    <a:pt x="128" y="26"/>
                    <a:pt x="118" y="18"/>
                    <a:pt x="107" y="18"/>
                  </a:cubicBezTo>
                  <a:cubicBezTo>
                    <a:pt x="95" y="18"/>
                    <a:pt x="86" y="26"/>
                    <a:pt x="86" y="35"/>
                  </a:cubicBezTo>
                  <a:cubicBezTo>
                    <a:pt x="86" y="40"/>
                    <a:pt x="89" y="45"/>
                    <a:pt x="93" y="48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53" y="61"/>
                    <a:pt x="53" y="61"/>
                    <a:pt x="53" y="61"/>
                  </a:cubicBezTo>
                  <a:cubicBezTo>
                    <a:pt x="77" y="71"/>
                    <a:pt x="45" y="95"/>
                    <a:pt x="45" y="95"/>
                  </a:cubicBezTo>
                  <a:cubicBezTo>
                    <a:pt x="45" y="95"/>
                    <a:pt x="45" y="95"/>
                    <a:pt x="45" y="95"/>
                  </a:cubicBezTo>
                  <a:cubicBezTo>
                    <a:pt x="44" y="96"/>
                    <a:pt x="44" y="97"/>
                    <a:pt x="43" y="97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43" y="23"/>
                    <a:pt x="56" y="8"/>
                    <a:pt x="72" y="8"/>
                  </a:cubicBezTo>
                  <a:cubicBezTo>
                    <a:pt x="141" y="8"/>
                    <a:pt x="141" y="8"/>
                    <a:pt x="141" y="8"/>
                  </a:cubicBezTo>
                  <a:cubicBezTo>
                    <a:pt x="158" y="8"/>
                    <a:pt x="171" y="23"/>
                    <a:pt x="171" y="41"/>
                  </a:cubicBezTo>
                  <a:cubicBezTo>
                    <a:pt x="171" y="96"/>
                    <a:pt x="171" y="96"/>
                    <a:pt x="171" y="96"/>
                  </a:cubicBezTo>
                  <a:cubicBezTo>
                    <a:pt x="170" y="96"/>
                    <a:pt x="170" y="96"/>
                    <a:pt x="169" y="95"/>
                  </a:cubicBezTo>
                  <a:cubicBezTo>
                    <a:pt x="169" y="95"/>
                    <a:pt x="169" y="95"/>
                    <a:pt x="169" y="95"/>
                  </a:cubicBezTo>
                  <a:cubicBezTo>
                    <a:pt x="169" y="95"/>
                    <a:pt x="138" y="71"/>
                    <a:pt x="162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262526"/>
                </a:solidFill>
                <a:effectLst/>
                <a:uLnTx/>
                <a:uFillTx/>
                <a:latin typeface="Roboto light"/>
                <a:ea typeface="+mn-ea"/>
                <a:cs typeface="+mn-cs"/>
              </a:endParaRPr>
            </a:p>
          </p:txBody>
        </p:sp>
        <p:sp>
          <p:nvSpPr>
            <p:cNvPr id="92" name="Freeform 92"/>
            <p:cNvSpPr>
              <a:spLocks noEditPoints="1"/>
            </p:cNvSpPr>
            <p:nvPr/>
          </p:nvSpPr>
          <p:spPr bwMode="auto">
            <a:xfrm>
              <a:off x="164" y="2095"/>
              <a:ext cx="352" cy="247"/>
            </a:xfrm>
            <a:custGeom>
              <a:avLst/>
              <a:gdLst>
                <a:gd name="T0" fmla="*/ 186 w 190"/>
                <a:gd name="T1" fmla="*/ 0 h 133"/>
                <a:gd name="T2" fmla="*/ 172 w 190"/>
                <a:gd name="T3" fmla="*/ 0 h 133"/>
                <a:gd name="T4" fmla="*/ 18 w 190"/>
                <a:gd name="T5" fmla="*/ 0 h 133"/>
                <a:gd name="T6" fmla="*/ 4 w 190"/>
                <a:gd name="T7" fmla="*/ 0 h 133"/>
                <a:gd name="T8" fmla="*/ 0 w 190"/>
                <a:gd name="T9" fmla="*/ 4 h 133"/>
                <a:gd name="T10" fmla="*/ 4 w 190"/>
                <a:gd name="T11" fmla="*/ 8 h 133"/>
                <a:gd name="T12" fmla="*/ 14 w 190"/>
                <a:gd name="T13" fmla="*/ 8 h 133"/>
                <a:gd name="T14" fmla="*/ 14 w 190"/>
                <a:gd name="T15" fmla="*/ 8 h 133"/>
                <a:gd name="T16" fmla="*/ 50 w 190"/>
                <a:gd name="T17" fmla="*/ 87 h 133"/>
                <a:gd name="T18" fmla="*/ 50 w 190"/>
                <a:gd name="T19" fmla="*/ 88 h 133"/>
                <a:gd name="T20" fmla="*/ 36 w 190"/>
                <a:gd name="T21" fmla="*/ 122 h 133"/>
                <a:gd name="T22" fmla="*/ 27 w 190"/>
                <a:gd name="T23" fmla="*/ 122 h 133"/>
                <a:gd name="T24" fmla="*/ 21 w 190"/>
                <a:gd name="T25" fmla="*/ 128 h 133"/>
                <a:gd name="T26" fmla="*/ 27 w 190"/>
                <a:gd name="T27" fmla="*/ 133 h 133"/>
                <a:gd name="T28" fmla="*/ 163 w 190"/>
                <a:gd name="T29" fmla="*/ 133 h 133"/>
                <a:gd name="T30" fmla="*/ 169 w 190"/>
                <a:gd name="T31" fmla="*/ 128 h 133"/>
                <a:gd name="T32" fmla="*/ 163 w 190"/>
                <a:gd name="T33" fmla="*/ 122 h 133"/>
                <a:gd name="T34" fmla="*/ 154 w 190"/>
                <a:gd name="T35" fmla="*/ 122 h 133"/>
                <a:gd name="T36" fmla="*/ 140 w 190"/>
                <a:gd name="T37" fmla="*/ 88 h 133"/>
                <a:gd name="T38" fmla="*/ 140 w 190"/>
                <a:gd name="T39" fmla="*/ 87 h 133"/>
                <a:gd name="T40" fmla="*/ 176 w 190"/>
                <a:gd name="T41" fmla="*/ 8 h 133"/>
                <a:gd name="T42" fmla="*/ 176 w 190"/>
                <a:gd name="T43" fmla="*/ 8 h 133"/>
                <a:gd name="T44" fmla="*/ 186 w 190"/>
                <a:gd name="T45" fmla="*/ 8 h 133"/>
                <a:gd name="T46" fmla="*/ 190 w 190"/>
                <a:gd name="T47" fmla="*/ 4 h 133"/>
                <a:gd name="T48" fmla="*/ 186 w 190"/>
                <a:gd name="T49" fmla="*/ 0 h 133"/>
                <a:gd name="T50" fmla="*/ 119 w 190"/>
                <a:gd name="T51" fmla="*/ 122 h 133"/>
                <a:gd name="T52" fmla="*/ 71 w 190"/>
                <a:gd name="T53" fmla="*/ 122 h 133"/>
                <a:gd name="T54" fmla="*/ 59 w 190"/>
                <a:gd name="T55" fmla="*/ 93 h 133"/>
                <a:gd name="T56" fmla="*/ 95 w 190"/>
                <a:gd name="T57" fmla="*/ 103 h 133"/>
                <a:gd name="T58" fmla="*/ 131 w 190"/>
                <a:gd name="T59" fmla="*/ 93 h 133"/>
                <a:gd name="T60" fmla="*/ 119 w 190"/>
                <a:gd name="T61" fmla="*/ 122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90" h="133">
                  <a:moveTo>
                    <a:pt x="186" y="0"/>
                  </a:moveTo>
                  <a:cubicBezTo>
                    <a:pt x="172" y="0"/>
                    <a:pt x="172" y="0"/>
                    <a:pt x="172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6"/>
                    <a:pt x="1" y="8"/>
                    <a:pt x="4" y="8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14" y="41"/>
                    <a:pt x="28" y="70"/>
                    <a:pt x="50" y="87"/>
                  </a:cubicBezTo>
                  <a:cubicBezTo>
                    <a:pt x="50" y="87"/>
                    <a:pt x="50" y="88"/>
                    <a:pt x="50" y="88"/>
                  </a:cubicBezTo>
                  <a:cubicBezTo>
                    <a:pt x="36" y="122"/>
                    <a:pt x="36" y="122"/>
                    <a:pt x="36" y="122"/>
                  </a:cubicBezTo>
                  <a:cubicBezTo>
                    <a:pt x="27" y="122"/>
                    <a:pt x="27" y="122"/>
                    <a:pt x="27" y="122"/>
                  </a:cubicBezTo>
                  <a:cubicBezTo>
                    <a:pt x="24" y="122"/>
                    <a:pt x="21" y="125"/>
                    <a:pt x="21" y="128"/>
                  </a:cubicBezTo>
                  <a:cubicBezTo>
                    <a:pt x="21" y="131"/>
                    <a:pt x="24" y="133"/>
                    <a:pt x="27" y="133"/>
                  </a:cubicBezTo>
                  <a:cubicBezTo>
                    <a:pt x="163" y="133"/>
                    <a:pt x="163" y="133"/>
                    <a:pt x="163" y="133"/>
                  </a:cubicBezTo>
                  <a:cubicBezTo>
                    <a:pt x="166" y="133"/>
                    <a:pt x="169" y="131"/>
                    <a:pt x="169" y="128"/>
                  </a:cubicBezTo>
                  <a:cubicBezTo>
                    <a:pt x="169" y="125"/>
                    <a:pt x="166" y="122"/>
                    <a:pt x="163" y="122"/>
                  </a:cubicBezTo>
                  <a:cubicBezTo>
                    <a:pt x="154" y="122"/>
                    <a:pt x="154" y="122"/>
                    <a:pt x="154" y="122"/>
                  </a:cubicBezTo>
                  <a:cubicBezTo>
                    <a:pt x="140" y="88"/>
                    <a:pt x="140" y="88"/>
                    <a:pt x="140" y="88"/>
                  </a:cubicBezTo>
                  <a:cubicBezTo>
                    <a:pt x="140" y="88"/>
                    <a:pt x="140" y="87"/>
                    <a:pt x="140" y="87"/>
                  </a:cubicBezTo>
                  <a:cubicBezTo>
                    <a:pt x="162" y="70"/>
                    <a:pt x="176" y="41"/>
                    <a:pt x="176" y="8"/>
                  </a:cubicBezTo>
                  <a:cubicBezTo>
                    <a:pt x="176" y="8"/>
                    <a:pt x="176" y="8"/>
                    <a:pt x="176" y="8"/>
                  </a:cubicBezTo>
                  <a:cubicBezTo>
                    <a:pt x="186" y="8"/>
                    <a:pt x="186" y="8"/>
                    <a:pt x="186" y="8"/>
                  </a:cubicBezTo>
                  <a:cubicBezTo>
                    <a:pt x="188" y="8"/>
                    <a:pt x="190" y="6"/>
                    <a:pt x="190" y="4"/>
                  </a:cubicBezTo>
                  <a:cubicBezTo>
                    <a:pt x="190" y="2"/>
                    <a:pt x="188" y="0"/>
                    <a:pt x="186" y="0"/>
                  </a:cubicBezTo>
                  <a:close/>
                  <a:moveTo>
                    <a:pt x="119" y="122"/>
                  </a:moveTo>
                  <a:cubicBezTo>
                    <a:pt x="71" y="122"/>
                    <a:pt x="71" y="122"/>
                    <a:pt x="71" y="122"/>
                  </a:cubicBezTo>
                  <a:cubicBezTo>
                    <a:pt x="59" y="93"/>
                    <a:pt x="59" y="93"/>
                    <a:pt x="59" y="93"/>
                  </a:cubicBezTo>
                  <a:cubicBezTo>
                    <a:pt x="70" y="99"/>
                    <a:pt x="82" y="103"/>
                    <a:pt x="95" y="103"/>
                  </a:cubicBezTo>
                  <a:cubicBezTo>
                    <a:pt x="108" y="103"/>
                    <a:pt x="120" y="99"/>
                    <a:pt x="131" y="93"/>
                  </a:cubicBezTo>
                  <a:lnTo>
                    <a:pt x="119" y="1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262526"/>
                </a:solidFill>
                <a:effectLst/>
                <a:uLnTx/>
                <a:uFillTx/>
                <a:latin typeface="Roboto light"/>
                <a:ea typeface="+mn-ea"/>
                <a:cs typeface="+mn-cs"/>
              </a:endParaRPr>
            </a:p>
          </p:txBody>
        </p:sp>
        <p:sp>
          <p:nvSpPr>
            <p:cNvPr id="93" name="Freeform 93"/>
            <p:cNvSpPr/>
            <p:nvPr/>
          </p:nvSpPr>
          <p:spPr bwMode="auto">
            <a:xfrm>
              <a:off x="366" y="2010"/>
              <a:ext cx="15" cy="59"/>
            </a:xfrm>
            <a:custGeom>
              <a:avLst/>
              <a:gdLst>
                <a:gd name="T0" fmla="*/ 4 w 8"/>
                <a:gd name="T1" fmla="*/ 32 h 32"/>
                <a:gd name="T2" fmla="*/ 8 w 8"/>
                <a:gd name="T3" fmla="*/ 28 h 32"/>
                <a:gd name="T4" fmla="*/ 8 w 8"/>
                <a:gd name="T5" fmla="*/ 4 h 32"/>
                <a:gd name="T6" fmla="*/ 4 w 8"/>
                <a:gd name="T7" fmla="*/ 0 h 32"/>
                <a:gd name="T8" fmla="*/ 0 w 8"/>
                <a:gd name="T9" fmla="*/ 4 h 32"/>
                <a:gd name="T10" fmla="*/ 0 w 8"/>
                <a:gd name="T11" fmla="*/ 28 h 32"/>
                <a:gd name="T12" fmla="*/ 4 w 8"/>
                <a:gd name="T13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32">
                  <a:moveTo>
                    <a:pt x="4" y="32"/>
                  </a:moveTo>
                  <a:cubicBezTo>
                    <a:pt x="6" y="32"/>
                    <a:pt x="8" y="30"/>
                    <a:pt x="8" y="28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2"/>
                    <a:pt x="6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30"/>
                    <a:pt x="2" y="32"/>
                    <a:pt x="4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262526"/>
                </a:solidFill>
                <a:effectLst/>
                <a:uLnTx/>
                <a:uFillTx/>
                <a:latin typeface="Roboto light"/>
                <a:ea typeface="+mn-ea"/>
                <a:cs typeface="+mn-cs"/>
              </a:endParaRPr>
            </a:p>
          </p:txBody>
        </p:sp>
        <p:sp>
          <p:nvSpPr>
            <p:cNvPr id="94" name="Freeform 94"/>
            <p:cNvSpPr/>
            <p:nvPr/>
          </p:nvSpPr>
          <p:spPr bwMode="auto">
            <a:xfrm>
              <a:off x="332" y="1986"/>
              <a:ext cx="15" cy="83"/>
            </a:xfrm>
            <a:custGeom>
              <a:avLst/>
              <a:gdLst>
                <a:gd name="T0" fmla="*/ 4 w 8"/>
                <a:gd name="T1" fmla="*/ 45 h 45"/>
                <a:gd name="T2" fmla="*/ 8 w 8"/>
                <a:gd name="T3" fmla="*/ 41 h 45"/>
                <a:gd name="T4" fmla="*/ 8 w 8"/>
                <a:gd name="T5" fmla="*/ 4 h 45"/>
                <a:gd name="T6" fmla="*/ 4 w 8"/>
                <a:gd name="T7" fmla="*/ 0 h 45"/>
                <a:gd name="T8" fmla="*/ 0 w 8"/>
                <a:gd name="T9" fmla="*/ 4 h 45"/>
                <a:gd name="T10" fmla="*/ 0 w 8"/>
                <a:gd name="T11" fmla="*/ 41 h 45"/>
                <a:gd name="T12" fmla="*/ 4 w 8"/>
                <a:gd name="T1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5">
                  <a:moveTo>
                    <a:pt x="4" y="45"/>
                  </a:moveTo>
                  <a:cubicBezTo>
                    <a:pt x="6" y="45"/>
                    <a:pt x="8" y="43"/>
                    <a:pt x="8" y="41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2"/>
                    <a:pt x="6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3"/>
                    <a:pt x="2" y="45"/>
                    <a:pt x="4" y="4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262526"/>
                </a:solidFill>
                <a:effectLst/>
                <a:uLnTx/>
                <a:uFillTx/>
                <a:latin typeface="Roboto light"/>
                <a:ea typeface="+mn-ea"/>
                <a:cs typeface="+mn-cs"/>
              </a:endParaRPr>
            </a:p>
          </p:txBody>
        </p:sp>
        <p:sp>
          <p:nvSpPr>
            <p:cNvPr id="95" name="Freeform 95"/>
            <p:cNvSpPr/>
            <p:nvPr/>
          </p:nvSpPr>
          <p:spPr bwMode="auto">
            <a:xfrm>
              <a:off x="299" y="2010"/>
              <a:ext cx="15" cy="59"/>
            </a:xfrm>
            <a:custGeom>
              <a:avLst/>
              <a:gdLst>
                <a:gd name="T0" fmla="*/ 4 w 8"/>
                <a:gd name="T1" fmla="*/ 32 h 32"/>
                <a:gd name="T2" fmla="*/ 8 w 8"/>
                <a:gd name="T3" fmla="*/ 28 h 32"/>
                <a:gd name="T4" fmla="*/ 8 w 8"/>
                <a:gd name="T5" fmla="*/ 4 h 32"/>
                <a:gd name="T6" fmla="*/ 4 w 8"/>
                <a:gd name="T7" fmla="*/ 0 h 32"/>
                <a:gd name="T8" fmla="*/ 0 w 8"/>
                <a:gd name="T9" fmla="*/ 4 h 32"/>
                <a:gd name="T10" fmla="*/ 0 w 8"/>
                <a:gd name="T11" fmla="*/ 28 h 32"/>
                <a:gd name="T12" fmla="*/ 4 w 8"/>
                <a:gd name="T13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32">
                  <a:moveTo>
                    <a:pt x="4" y="32"/>
                  </a:moveTo>
                  <a:cubicBezTo>
                    <a:pt x="6" y="32"/>
                    <a:pt x="8" y="30"/>
                    <a:pt x="8" y="28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2"/>
                    <a:pt x="6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30"/>
                    <a:pt x="1" y="32"/>
                    <a:pt x="4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262526"/>
                </a:solidFill>
                <a:effectLst/>
                <a:uLnTx/>
                <a:uFillTx/>
                <a:latin typeface="Roboto light"/>
                <a:ea typeface="+mn-ea"/>
                <a:cs typeface="+mn-cs"/>
              </a:endParaRPr>
            </a:p>
          </p:txBody>
        </p:sp>
        <p:sp>
          <p:nvSpPr>
            <p:cNvPr id="96" name="Freeform 96"/>
            <p:cNvSpPr/>
            <p:nvPr/>
          </p:nvSpPr>
          <p:spPr bwMode="auto">
            <a:xfrm>
              <a:off x="6404" y="3536"/>
              <a:ext cx="248" cy="95"/>
            </a:xfrm>
            <a:custGeom>
              <a:avLst/>
              <a:gdLst>
                <a:gd name="T0" fmla="*/ 113 w 134"/>
                <a:gd name="T1" fmla="*/ 17 h 51"/>
                <a:gd name="T2" fmla="*/ 100 w 134"/>
                <a:gd name="T3" fmla="*/ 20 h 51"/>
                <a:gd name="T4" fmla="*/ 79 w 134"/>
                <a:gd name="T5" fmla="*/ 9 h 51"/>
                <a:gd name="T6" fmla="*/ 67 w 134"/>
                <a:gd name="T7" fmla="*/ 12 h 51"/>
                <a:gd name="T8" fmla="*/ 44 w 134"/>
                <a:gd name="T9" fmla="*/ 0 h 51"/>
                <a:gd name="T10" fmla="*/ 18 w 134"/>
                <a:gd name="T11" fmla="*/ 17 h 51"/>
                <a:gd name="T12" fmla="*/ 0 w 134"/>
                <a:gd name="T13" fmla="*/ 34 h 51"/>
                <a:gd name="T14" fmla="*/ 22 w 134"/>
                <a:gd name="T15" fmla="*/ 51 h 51"/>
                <a:gd name="T16" fmla="*/ 113 w 134"/>
                <a:gd name="T17" fmla="*/ 51 h 51"/>
                <a:gd name="T18" fmla="*/ 134 w 134"/>
                <a:gd name="T19" fmla="*/ 34 h 51"/>
                <a:gd name="T20" fmla="*/ 113 w 134"/>
                <a:gd name="T21" fmla="*/ 17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4" h="51">
                  <a:moveTo>
                    <a:pt x="113" y="17"/>
                  </a:moveTo>
                  <a:cubicBezTo>
                    <a:pt x="108" y="17"/>
                    <a:pt x="104" y="18"/>
                    <a:pt x="100" y="20"/>
                  </a:cubicBezTo>
                  <a:cubicBezTo>
                    <a:pt x="96" y="14"/>
                    <a:pt x="88" y="9"/>
                    <a:pt x="79" y="9"/>
                  </a:cubicBezTo>
                  <a:cubicBezTo>
                    <a:pt x="75" y="9"/>
                    <a:pt x="71" y="10"/>
                    <a:pt x="67" y="12"/>
                  </a:cubicBezTo>
                  <a:cubicBezTo>
                    <a:pt x="63" y="5"/>
                    <a:pt x="54" y="0"/>
                    <a:pt x="44" y="0"/>
                  </a:cubicBezTo>
                  <a:cubicBezTo>
                    <a:pt x="31" y="0"/>
                    <a:pt x="21" y="7"/>
                    <a:pt x="18" y="17"/>
                  </a:cubicBezTo>
                  <a:cubicBezTo>
                    <a:pt x="8" y="18"/>
                    <a:pt x="0" y="25"/>
                    <a:pt x="0" y="34"/>
                  </a:cubicBezTo>
                  <a:cubicBezTo>
                    <a:pt x="0" y="43"/>
                    <a:pt x="10" y="51"/>
                    <a:pt x="22" y="51"/>
                  </a:cubicBezTo>
                  <a:cubicBezTo>
                    <a:pt x="113" y="51"/>
                    <a:pt x="113" y="51"/>
                    <a:pt x="113" y="51"/>
                  </a:cubicBezTo>
                  <a:cubicBezTo>
                    <a:pt x="125" y="51"/>
                    <a:pt x="134" y="43"/>
                    <a:pt x="134" y="34"/>
                  </a:cubicBezTo>
                  <a:cubicBezTo>
                    <a:pt x="134" y="24"/>
                    <a:pt x="125" y="17"/>
                    <a:pt x="113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262526"/>
                </a:solidFill>
                <a:effectLst/>
                <a:uLnTx/>
                <a:uFillTx/>
                <a:latin typeface="Roboto light"/>
                <a:ea typeface="+mn-ea"/>
                <a:cs typeface="+mn-cs"/>
              </a:endParaRPr>
            </a:p>
          </p:txBody>
        </p:sp>
        <p:sp>
          <p:nvSpPr>
            <p:cNvPr id="97" name="Freeform 97"/>
            <p:cNvSpPr>
              <a:spLocks noEditPoints="1"/>
            </p:cNvSpPr>
            <p:nvPr/>
          </p:nvSpPr>
          <p:spPr bwMode="auto">
            <a:xfrm>
              <a:off x="6408" y="3651"/>
              <a:ext cx="317" cy="241"/>
            </a:xfrm>
            <a:custGeom>
              <a:avLst/>
              <a:gdLst>
                <a:gd name="T0" fmla="*/ 150 w 171"/>
                <a:gd name="T1" fmla="*/ 23 h 130"/>
                <a:gd name="T2" fmla="*/ 131 w 171"/>
                <a:gd name="T3" fmla="*/ 23 h 130"/>
                <a:gd name="T4" fmla="*/ 131 w 171"/>
                <a:gd name="T5" fmla="*/ 17 h 130"/>
                <a:gd name="T6" fmla="*/ 110 w 171"/>
                <a:gd name="T7" fmla="*/ 0 h 130"/>
                <a:gd name="T8" fmla="*/ 21 w 171"/>
                <a:gd name="T9" fmla="*/ 0 h 130"/>
                <a:gd name="T10" fmla="*/ 0 w 171"/>
                <a:gd name="T11" fmla="*/ 17 h 130"/>
                <a:gd name="T12" fmla="*/ 0 w 171"/>
                <a:gd name="T13" fmla="*/ 113 h 130"/>
                <a:gd name="T14" fmla="*/ 21 w 171"/>
                <a:gd name="T15" fmla="*/ 130 h 130"/>
                <a:gd name="T16" fmla="*/ 110 w 171"/>
                <a:gd name="T17" fmla="*/ 130 h 130"/>
                <a:gd name="T18" fmla="*/ 131 w 171"/>
                <a:gd name="T19" fmla="*/ 113 h 130"/>
                <a:gd name="T20" fmla="*/ 131 w 171"/>
                <a:gd name="T21" fmla="*/ 90 h 130"/>
                <a:gd name="T22" fmla="*/ 142 w 171"/>
                <a:gd name="T23" fmla="*/ 90 h 130"/>
                <a:gd name="T24" fmla="*/ 163 w 171"/>
                <a:gd name="T25" fmla="*/ 73 h 130"/>
                <a:gd name="T26" fmla="*/ 171 w 171"/>
                <a:gd name="T27" fmla="*/ 41 h 130"/>
                <a:gd name="T28" fmla="*/ 171 w 171"/>
                <a:gd name="T29" fmla="*/ 40 h 130"/>
                <a:gd name="T30" fmla="*/ 150 w 171"/>
                <a:gd name="T31" fmla="*/ 23 h 130"/>
                <a:gd name="T32" fmla="*/ 40 w 171"/>
                <a:gd name="T33" fmla="*/ 104 h 130"/>
                <a:gd name="T34" fmla="*/ 36 w 171"/>
                <a:gd name="T35" fmla="*/ 107 h 130"/>
                <a:gd name="T36" fmla="*/ 32 w 171"/>
                <a:gd name="T37" fmla="*/ 104 h 130"/>
                <a:gd name="T38" fmla="*/ 32 w 171"/>
                <a:gd name="T39" fmla="*/ 27 h 130"/>
                <a:gd name="T40" fmla="*/ 36 w 171"/>
                <a:gd name="T41" fmla="*/ 23 h 130"/>
                <a:gd name="T42" fmla="*/ 40 w 171"/>
                <a:gd name="T43" fmla="*/ 27 h 130"/>
                <a:gd name="T44" fmla="*/ 40 w 171"/>
                <a:gd name="T45" fmla="*/ 104 h 130"/>
                <a:gd name="T46" fmla="*/ 69 w 171"/>
                <a:gd name="T47" fmla="*/ 104 h 130"/>
                <a:gd name="T48" fmla="*/ 65 w 171"/>
                <a:gd name="T49" fmla="*/ 107 h 130"/>
                <a:gd name="T50" fmla="*/ 61 w 171"/>
                <a:gd name="T51" fmla="*/ 104 h 130"/>
                <a:gd name="T52" fmla="*/ 61 w 171"/>
                <a:gd name="T53" fmla="*/ 27 h 130"/>
                <a:gd name="T54" fmla="*/ 65 w 171"/>
                <a:gd name="T55" fmla="*/ 23 h 130"/>
                <a:gd name="T56" fmla="*/ 69 w 171"/>
                <a:gd name="T57" fmla="*/ 27 h 130"/>
                <a:gd name="T58" fmla="*/ 69 w 171"/>
                <a:gd name="T59" fmla="*/ 104 h 130"/>
                <a:gd name="T60" fmla="*/ 98 w 171"/>
                <a:gd name="T61" fmla="*/ 104 h 130"/>
                <a:gd name="T62" fmla="*/ 94 w 171"/>
                <a:gd name="T63" fmla="*/ 107 h 130"/>
                <a:gd name="T64" fmla="*/ 90 w 171"/>
                <a:gd name="T65" fmla="*/ 104 h 130"/>
                <a:gd name="T66" fmla="*/ 90 w 171"/>
                <a:gd name="T67" fmla="*/ 27 h 130"/>
                <a:gd name="T68" fmla="*/ 94 w 171"/>
                <a:gd name="T69" fmla="*/ 23 h 130"/>
                <a:gd name="T70" fmla="*/ 98 w 171"/>
                <a:gd name="T71" fmla="*/ 27 h 130"/>
                <a:gd name="T72" fmla="*/ 98 w 171"/>
                <a:gd name="T73" fmla="*/ 104 h 130"/>
                <a:gd name="T74" fmla="*/ 155 w 171"/>
                <a:gd name="T75" fmla="*/ 72 h 130"/>
                <a:gd name="T76" fmla="*/ 155 w 171"/>
                <a:gd name="T77" fmla="*/ 73 h 130"/>
                <a:gd name="T78" fmla="*/ 142 w 171"/>
                <a:gd name="T79" fmla="*/ 83 h 130"/>
                <a:gd name="T80" fmla="*/ 131 w 171"/>
                <a:gd name="T81" fmla="*/ 83 h 130"/>
                <a:gd name="T82" fmla="*/ 131 w 171"/>
                <a:gd name="T83" fmla="*/ 31 h 130"/>
                <a:gd name="T84" fmla="*/ 150 w 171"/>
                <a:gd name="T85" fmla="*/ 31 h 130"/>
                <a:gd name="T86" fmla="*/ 163 w 171"/>
                <a:gd name="T87" fmla="*/ 40 h 130"/>
                <a:gd name="T88" fmla="*/ 155 w 171"/>
                <a:gd name="T89" fmla="*/ 72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71" h="130">
                  <a:moveTo>
                    <a:pt x="150" y="23"/>
                  </a:moveTo>
                  <a:cubicBezTo>
                    <a:pt x="131" y="23"/>
                    <a:pt x="131" y="23"/>
                    <a:pt x="131" y="23"/>
                  </a:cubicBezTo>
                  <a:cubicBezTo>
                    <a:pt x="131" y="17"/>
                    <a:pt x="131" y="17"/>
                    <a:pt x="131" y="17"/>
                  </a:cubicBezTo>
                  <a:cubicBezTo>
                    <a:pt x="131" y="8"/>
                    <a:pt x="121" y="0"/>
                    <a:pt x="110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9" y="0"/>
                    <a:pt x="0" y="8"/>
                    <a:pt x="0" y="17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0" y="122"/>
                    <a:pt x="9" y="130"/>
                    <a:pt x="21" y="130"/>
                  </a:cubicBezTo>
                  <a:cubicBezTo>
                    <a:pt x="110" y="130"/>
                    <a:pt x="110" y="130"/>
                    <a:pt x="110" y="130"/>
                  </a:cubicBezTo>
                  <a:cubicBezTo>
                    <a:pt x="121" y="130"/>
                    <a:pt x="131" y="122"/>
                    <a:pt x="131" y="113"/>
                  </a:cubicBezTo>
                  <a:cubicBezTo>
                    <a:pt x="131" y="90"/>
                    <a:pt x="131" y="90"/>
                    <a:pt x="131" y="90"/>
                  </a:cubicBezTo>
                  <a:cubicBezTo>
                    <a:pt x="142" y="90"/>
                    <a:pt x="142" y="90"/>
                    <a:pt x="142" y="90"/>
                  </a:cubicBezTo>
                  <a:cubicBezTo>
                    <a:pt x="153" y="90"/>
                    <a:pt x="162" y="83"/>
                    <a:pt x="163" y="73"/>
                  </a:cubicBezTo>
                  <a:cubicBezTo>
                    <a:pt x="171" y="41"/>
                    <a:pt x="171" y="41"/>
                    <a:pt x="171" y="41"/>
                  </a:cubicBezTo>
                  <a:cubicBezTo>
                    <a:pt x="171" y="41"/>
                    <a:pt x="171" y="41"/>
                    <a:pt x="171" y="40"/>
                  </a:cubicBezTo>
                  <a:cubicBezTo>
                    <a:pt x="171" y="31"/>
                    <a:pt x="161" y="23"/>
                    <a:pt x="150" y="23"/>
                  </a:cubicBezTo>
                  <a:close/>
                  <a:moveTo>
                    <a:pt x="40" y="104"/>
                  </a:moveTo>
                  <a:cubicBezTo>
                    <a:pt x="40" y="106"/>
                    <a:pt x="39" y="107"/>
                    <a:pt x="36" y="107"/>
                  </a:cubicBezTo>
                  <a:cubicBezTo>
                    <a:pt x="34" y="107"/>
                    <a:pt x="32" y="106"/>
                    <a:pt x="32" y="104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32" y="25"/>
                    <a:pt x="34" y="23"/>
                    <a:pt x="36" y="23"/>
                  </a:cubicBezTo>
                  <a:cubicBezTo>
                    <a:pt x="39" y="23"/>
                    <a:pt x="40" y="25"/>
                    <a:pt x="40" y="27"/>
                  </a:cubicBezTo>
                  <a:lnTo>
                    <a:pt x="40" y="104"/>
                  </a:lnTo>
                  <a:close/>
                  <a:moveTo>
                    <a:pt x="69" y="104"/>
                  </a:moveTo>
                  <a:cubicBezTo>
                    <a:pt x="69" y="106"/>
                    <a:pt x="67" y="107"/>
                    <a:pt x="65" y="107"/>
                  </a:cubicBezTo>
                  <a:cubicBezTo>
                    <a:pt x="63" y="107"/>
                    <a:pt x="61" y="106"/>
                    <a:pt x="61" y="104"/>
                  </a:cubicBezTo>
                  <a:cubicBezTo>
                    <a:pt x="61" y="27"/>
                    <a:pt x="61" y="27"/>
                    <a:pt x="61" y="27"/>
                  </a:cubicBezTo>
                  <a:cubicBezTo>
                    <a:pt x="61" y="25"/>
                    <a:pt x="63" y="23"/>
                    <a:pt x="65" y="23"/>
                  </a:cubicBezTo>
                  <a:cubicBezTo>
                    <a:pt x="67" y="23"/>
                    <a:pt x="69" y="25"/>
                    <a:pt x="69" y="27"/>
                  </a:cubicBezTo>
                  <a:lnTo>
                    <a:pt x="69" y="104"/>
                  </a:lnTo>
                  <a:close/>
                  <a:moveTo>
                    <a:pt x="98" y="104"/>
                  </a:moveTo>
                  <a:cubicBezTo>
                    <a:pt x="98" y="106"/>
                    <a:pt x="96" y="107"/>
                    <a:pt x="94" y="107"/>
                  </a:cubicBezTo>
                  <a:cubicBezTo>
                    <a:pt x="92" y="107"/>
                    <a:pt x="90" y="106"/>
                    <a:pt x="90" y="104"/>
                  </a:cubicBezTo>
                  <a:cubicBezTo>
                    <a:pt x="90" y="27"/>
                    <a:pt x="90" y="27"/>
                    <a:pt x="90" y="27"/>
                  </a:cubicBezTo>
                  <a:cubicBezTo>
                    <a:pt x="90" y="25"/>
                    <a:pt x="92" y="23"/>
                    <a:pt x="94" y="23"/>
                  </a:cubicBezTo>
                  <a:cubicBezTo>
                    <a:pt x="96" y="23"/>
                    <a:pt x="98" y="25"/>
                    <a:pt x="98" y="27"/>
                  </a:cubicBezTo>
                  <a:lnTo>
                    <a:pt x="98" y="104"/>
                  </a:lnTo>
                  <a:close/>
                  <a:moveTo>
                    <a:pt x="155" y="72"/>
                  </a:moveTo>
                  <a:cubicBezTo>
                    <a:pt x="155" y="72"/>
                    <a:pt x="155" y="73"/>
                    <a:pt x="155" y="73"/>
                  </a:cubicBezTo>
                  <a:cubicBezTo>
                    <a:pt x="155" y="78"/>
                    <a:pt x="149" y="83"/>
                    <a:pt x="142" y="83"/>
                  </a:cubicBezTo>
                  <a:cubicBezTo>
                    <a:pt x="131" y="83"/>
                    <a:pt x="131" y="83"/>
                    <a:pt x="131" y="83"/>
                  </a:cubicBezTo>
                  <a:cubicBezTo>
                    <a:pt x="131" y="31"/>
                    <a:pt x="131" y="31"/>
                    <a:pt x="131" y="31"/>
                  </a:cubicBezTo>
                  <a:cubicBezTo>
                    <a:pt x="150" y="31"/>
                    <a:pt x="150" y="31"/>
                    <a:pt x="150" y="31"/>
                  </a:cubicBezTo>
                  <a:cubicBezTo>
                    <a:pt x="157" y="31"/>
                    <a:pt x="162" y="35"/>
                    <a:pt x="163" y="40"/>
                  </a:cubicBezTo>
                  <a:lnTo>
                    <a:pt x="155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262526"/>
                </a:solidFill>
                <a:effectLst/>
                <a:uLnTx/>
                <a:uFillTx/>
                <a:latin typeface="Roboto light"/>
                <a:ea typeface="+mn-ea"/>
                <a:cs typeface="+mn-cs"/>
              </a:endParaRPr>
            </a:p>
          </p:txBody>
        </p:sp>
        <p:sp>
          <p:nvSpPr>
            <p:cNvPr id="98" name="Freeform 98"/>
            <p:cNvSpPr/>
            <p:nvPr/>
          </p:nvSpPr>
          <p:spPr bwMode="auto">
            <a:xfrm>
              <a:off x="7233" y="3547"/>
              <a:ext cx="211" cy="149"/>
            </a:xfrm>
            <a:custGeom>
              <a:avLst/>
              <a:gdLst>
                <a:gd name="T0" fmla="*/ 12 w 114"/>
                <a:gd name="T1" fmla="*/ 42 h 80"/>
                <a:gd name="T2" fmla="*/ 12 w 114"/>
                <a:gd name="T3" fmla="*/ 33 h 80"/>
                <a:gd name="T4" fmla="*/ 111 w 114"/>
                <a:gd name="T5" fmla="*/ 33 h 80"/>
                <a:gd name="T6" fmla="*/ 110 w 114"/>
                <a:gd name="T7" fmla="*/ 39 h 80"/>
                <a:gd name="T8" fmla="*/ 114 w 114"/>
                <a:gd name="T9" fmla="*/ 27 h 80"/>
                <a:gd name="T10" fmla="*/ 95 w 114"/>
                <a:gd name="T11" fmla="*/ 8 h 80"/>
                <a:gd name="T12" fmla="*/ 84 w 114"/>
                <a:gd name="T13" fmla="*/ 11 h 80"/>
                <a:gd name="T14" fmla="*/ 72 w 114"/>
                <a:gd name="T15" fmla="*/ 6 h 80"/>
                <a:gd name="T16" fmla="*/ 63 w 114"/>
                <a:gd name="T17" fmla="*/ 9 h 80"/>
                <a:gd name="T18" fmla="*/ 46 w 114"/>
                <a:gd name="T19" fmla="*/ 0 h 80"/>
                <a:gd name="T20" fmla="*/ 25 w 114"/>
                <a:gd name="T21" fmla="*/ 17 h 80"/>
                <a:gd name="T22" fmla="*/ 22 w 114"/>
                <a:gd name="T23" fmla="*/ 17 h 80"/>
                <a:gd name="T24" fmla="*/ 8 w 114"/>
                <a:gd name="T25" fmla="*/ 31 h 80"/>
                <a:gd name="T26" fmla="*/ 12 w 114"/>
                <a:gd name="T27" fmla="*/ 40 h 80"/>
                <a:gd name="T28" fmla="*/ 0 w 114"/>
                <a:gd name="T29" fmla="*/ 59 h 80"/>
                <a:gd name="T30" fmla="*/ 17 w 114"/>
                <a:gd name="T31" fmla="*/ 80 h 80"/>
                <a:gd name="T32" fmla="*/ 12 w 114"/>
                <a:gd name="T33" fmla="*/ 42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4" h="80">
                  <a:moveTo>
                    <a:pt x="12" y="42"/>
                  </a:moveTo>
                  <a:cubicBezTo>
                    <a:pt x="12" y="33"/>
                    <a:pt x="12" y="33"/>
                    <a:pt x="12" y="33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10" y="39"/>
                    <a:pt x="110" y="39"/>
                    <a:pt x="110" y="39"/>
                  </a:cubicBezTo>
                  <a:cubicBezTo>
                    <a:pt x="113" y="36"/>
                    <a:pt x="114" y="32"/>
                    <a:pt x="114" y="27"/>
                  </a:cubicBezTo>
                  <a:cubicBezTo>
                    <a:pt x="114" y="17"/>
                    <a:pt x="105" y="8"/>
                    <a:pt x="95" y="8"/>
                  </a:cubicBezTo>
                  <a:cubicBezTo>
                    <a:pt x="91" y="8"/>
                    <a:pt x="87" y="9"/>
                    <a:pt x="84" y="11"/>
                  </a:cubicBezTo>
                  <a:cubicBezTo>
                    <a:pt x="81" y="8"/>
                    <a:pt x="77" y="6"/>
                    <a:pt x="72" y="6"/>
                  </a:cubicBezTo>
                  <a:cubicBezTo>
                    <a:pt x="68" y="6"/>
                    <a:pt x="65" y="7"/>
                    <a:pt x="63" y="9"/>
                  </a:cubicBezTo>
                  <a:cubicBezTo>
                    <a:pt x="59" y="3"/>
                    <a:pt x="53" y="0"/>
                    <a:pt x="46" y="0"/>
                  </a:cubicBezTo>
                  <a:cubicBezTo>
                    <a:pt x="35" y="0"/>
                    <a:pt x="27" y="7"/>
                    <a:pt x="25" y="17"/>
                  </a:cubicBezTo>
                  <a:cubicBezTo>
                    <a:pt x="24" y="17"/>
                    <a:pt x="23" y="17"/>
                    <a:pt x="22" y="17"/>
                  </a:cubicBezTo>
                  <a:cubicBezTo>
                    <a:pt x="15" y="17"/>
                    <a:pt x="8" y="23"/>
                    <a:pt x="8" y="31"/>
                  </a:cubicBezTo>
                  <a:cubicBezTo>
                    <a:pt x="8" y="34"/>
                    <a:pt x="10" y="38"/>
                    <a:pt x="12" y="40"/>
                  </a:cubicBezTo>
                  <a:cubicBezTo>
                    <a:pt x="5" y="43"/>
                    <a:pt x="0" y="51"/>
                    <a:pt x="0" y="59"/>
                  </a:cubicBezTo>
                  <a:cubicBezTo>
                    <a:pt x="0" y="69"/>
                    <a:pt x="7" y="78"/>
                    <a:pt x="17" y="80"/>
                  </a:cubicBezTo>
                  <a:cubicBezTo>
                    <a:pt x="14" y="60"/>
                    <a:pt x="13" y="43"/>
                    <a:pt x="12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262526"/>
                </a:solidFill>
                <a:effectLst/>
                <a:uLnTx/>
                <a:uFillTx/>
                <a:latin typeface="Roboto light"/>
                <a:ea typeface="+mn-ea"/>
                <a:cs typeface="+mn-cs"/>
              </a:endParaRPr>
            </a:p>
          </p:txBody>
        </p:sp>
        <p:sp>
          <p:nvSpPr>
            <p:cNvPr id="99" name="Freeform 99"/>
            <p:cNvSpPr>
              <a:spLocks noEditPoints="1"/>
            </p:cNvSpPr>
            <p:nvPr/>
          </p:nvSpPr>
          <p:spPr bwMode="auto">
            <a:xfrm>
              <a:off x="7271" y="3623"/>
              <a:ext cx="151" cy="280"/>
            </a:xfrm>
            <a:custGeom>
              <a:avLst/>
              <a:gdLst>
                <a:gd name="T0" fmla="*/ 65 w 81"/>
                <a:gd name="T1" fmla="*/ 83 h 151"/>
                <a:gd name="T2" fmla="*/ 81 w 81"/>
                <a:gd name="T3" fmla="*/ 0 h 151"/>
                <a:gd name="T4" fmla="*/ 40 w 81"/>
                <a:gd name="T5" fmla="*/ 0 h 151"/>
                <a:gd name="T6" fmla="*/ 0 w 81"/>
                <a:gd name="T7" fmla="*/ 0 h 151"/>
                <a:gd name="T8" fmla="*/ 15 w 81"/>
                <a:gd name="T9" fmla="*/ 83 h 151"/>
                <a:gd name="T10" fmla="*/ 3 w 81"/>
                <a:gd name="T11" fmla="*/ 139 h 151"/>
                <a:gd name="T12" fmla="*/ 15 w 81"/>
                <a:gd name="T13" fmla="*/ 151 h 151"/>
                <a:gd name="T14" fmla="*/ 40 w 81"/>
                <a:gd name="T15" fmla="*/ 151 h 151"/>
                <a:gd name="T16" fmla="*/ 65 w 81"/>
                <a:gd name="T17" fmla="*/ 151 h 151"/>
                <a:gd name="T18" fmla="*/ 77 w 81"/>
                <a:gd name="T19" fmla="*/ 139 h 151"/>
                <a:gd name="T20" fmla="*/ 65 w 81"/>
                <a:gd name="T21" fmla="*/ 83 h 151"/>
                <a:gd name="T22" fmla="*/ 25 w 81"/>
                <a:gd name="T23" fmla="*/ 62 h 151"/>
                <a:gd name="T24" fmla="*/ 33 w 81"/>
                <a:gd name="T25" fmla="*/ 54 h 151"/>
                <a:gd name="T26" fmla="*/ 41 w 81"/>
                <a:gd name="T27" fmla="*/ 62 h 151"/>
                <a:gd name="T28" fmla="*/ 33 w 81"/>
                <a:gd name="T29" fmla="*/ 70 h 151"/>
                <a:gd name="T30" fmla="*/ 25 w 81"/>
                <a:gd name="T31" fmla="*/ 62 h 151"/>
                <a:gd name="T32" fmla="*/ 42 w 81"/>
                <a:gd name="T33" fmla="*/ 89 h 151"/>
                <a:gd name="T34" fmla="*/ 38 w 81"/>
                <a:gd name="T35" fmla="*/ 85 h 151"/>
                <a:gd name="T36" fmla="*/ 42 w 81"/>
                <a:gd name="T37" fmla="*/ 81 h 151"/>
                <a:gd name="T38" fmla="*/ 47 w 81"/>
                <a:gd name="T39" fmla="*/ 85 h 151"/>
                <a:gd name="T40" fmla="*/ 42 w 81"/>
                <a:gd name="T41" fmla="*/ 89 h 151"/>
                <a:gd name="T42" fmla="*/ 50 w 81"/>
                <a:gd name="T43" fmla="*/ 44 h 151"/>
                <a:gd name="T44" fmla="*/ 40 w 81"/>
                <a:gd name="T45" fmla="*/ 34 h 151"/>
                <a:gd name="T46" fmla="*/ 50 w 81"/>
                <a:gd name="T47" fmla="*/ 24 h 151"/>
                <a:gd name="T48" fmla="*/ 61 w 81"/>
                <a:gd name="T49" fmla="*/ 34 h 151"/>
                <a:gd name="T50" fmla="*/ 50 w 81"/>
                <a:gd name="T51" fmla="*/ 44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1" h="151">
                  <a:moveTo>
                    <a:pt x="65" y="83"/>
                  </a:moveTo>
                  <a:cubicBezTo>
                    <a:pt x="75" y="57"/>
                    <a:pt x="81" y="0"/>
                    <a:pt x="81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5" y="57"/>
                    <a:pt x="15" y="83"/>
                  </a:cubicBezTo>
                  <a:cubicBezTo>
                    <a:pt x="25" y="109"/>
                    <a:pt x="3" y="139"/>
                    <a:pt x="3" y="139"/>
                  </a:cubicBezTo>
                  <a:cubicBezTo>
                    <a:pt x="15" y="151"/>
                    <a:pt x="15" y="151"/>
                    <a:pt x="15" y="151"/>
                  </a:cubicBezTo>
                  <a:cubicBezTo>
                    <a:pt x="40" y="151"/>
                    <a:pt x="40" y="151"/>
                    <a:pt x="40" y="151"/>
                  </a:cubicBezTo>
                  <a:cubicBezTo>
                    <a:pt x="65" y="151"/>
                    <a:pt x="65" y="151"/>
                    <a:pt x="65" y="151"/>
                  </a:cubicBezTo>
                  <a:cubicBezTo>
                    <a:pt x="77" y="139"/>
                    <a:pt x="77" y="139"/>
                    <a:pt x="77" y="139"/>
                  </a:cubicBezTo>
                  <a:cubicBezTo>
                    <a:pt x="77" y="139"/>
                    <a:pt x="56" y="109"/>
                    <a:pt x="65" y="83"/>
                  </a:cubicBezTo>
                  <a:close/>
                  <a:moveTo>
                    <a:pt x="25" y="62"/>
                  </a:moveTo>
                  <a:cubicBezTo>
                    <a:pt x="25" y="57"/>
                    <a:pt x="28" y="54"/>
                    <a:pt x="33" y="54"/>
                  </a:cubicBezTo>
                  <a:cubicBezTo>
                    <a:pt x="37" y="54"/>
                    <a:pt x="41" y="57"/>
                    <a:pt x="41" y="62"/>
                  </a:cubicBezTo>
                  <a:cubicBezTo>
                    <a:pt x="41" y="66"/>
                    <a:pt x="37" y="70"/>
                    <a:pt x="33" y="70"/>
                  </a:cubicBezTo>
                  <a:cubicBezTo>
                    <a:pt x="28" y="70"/>
                    <a:pt x="25" y="66"/>
                    <a:pt x="25" y="62"/>
                  </a:cubicBezTo>
                  <a:close/>
                  <a:moveTo>
                    <a:pt x="42" y="89"/>
                  </a:moveTo>
                  <a:cubicBezTo>
                    <a:pt x="40" y="89"/>
                    <a:pt x="38" y="87"/>
                    <a:pt x="38" y="85"/>
                  </a:cubicBezTo>
                  <a:cubicBezTo>
                    <a:pt x="38" y="83"/>
                    <a:pt x="40" y="81"/>
                    <a:pt x="42" y="81"/>
                  </a:cubicBezTo>
                  <a:cubicBezTo>
                    <a:pt x="45" y="81"/>
                    <a:pt x="47" y="83"/>
                    <a:pt x="47" y="85"/>
                  </a:cubicBezTo>
                  <a:cubicBezTo>
                    <a:pt x="47" y="87"/>
                    <a:pt x="45" y="89"/>
                    <a:pt x="42" y="89"/>
                  </a:cubicBezTo>
                  <a:close/>
                  <a:moveTo>
                    <a:pt x="50" y="44"/>
                  </a:moveTo>
                  <a:cubicBezTo>
                    <a:pt x="45" y="44"/>
                    <a:pt x="40" y="39"/>
                    <a:pt x="40" y="34"/>
                  </a:cubicBezTo>
                  <a:cubicBezTo>
                    <a:pt x="40" y="28"/>
                    <a:pt x="45" y="24"/>
                    <a:pt x="50" y="24"/>
                  </a:cubicBezTo>
                  <a:cubicBezTo>
                    <a:pt x="56" y="24"/>
                    <a:pt x="61" y="28"/>
                    <a:pt x="61" y="34"/>
                  </a:cubicBezTo>
                  <a:cubicBezTo>
                    <a:pt x="61" y="39"/>
                    <a:pt x="56" y="44"/>
                    <a:pt x="50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262526"/>
                </a:solidFill>
                <a:effectLst/>
                <a:uLnTx/>
                <a:uFillTx/>
                <a:latin typeface="Roboto light"/>
                <a:ea typeface="+mn-ea"/>
                <a:cs typeface="+mn-cs"/>
              </a:endParaRPr>
            </a:p>
          </p:txBody>
        </p:sp>
        <p:sp>
          <p:nvSpPr>
            <p:cNvPr id="100" name="Freeform 100"/>
            <p:cNvSpPr/>
            <p:nvPr/>
          </p:nvSpPr>
          <p:spPr bwMode="auto">
            <a:xfrm>
              <a:off x="5670" y="3540"/>
              <a:ext cx="171" cy="120"/>
            </a:xfrm>
            <a:custGeom>
              <a:avLst/>
              <a:gdLst>
                <a:gd name="T0" fmla="*/ 89 w 92"/>
                <a:gd name="T1" fmla="*/ 51 h 65"/>
                <a:gd name="T2" fmla="*/ 89 w 92"/>
                <a:gd name="T3" fmla="*/ 37 h 65"/>
                <a:gd name="T4" fmla="*/ 74 w 92"/>
                <a:gd name="T5" fmla="*/ 45 h 65"/>
                <a:gd name="T6" fmla="*/ 70 w 92"/>
                <a:gd name="T7" fmla="*/ 55 h 65"/>
                <a:gd name="T8" fmla="*/ 65 w 92"/>
                <a:gd name="T9" fmla="*/ 42 h 65"/>
                <a:gd name="T10" fmla="*/ 64 w 92"/>
                <a:gd name="T11" fmla="*/ 27 h 65"/>
                <a:gd name="T12" fmla="*/ 51 w 92"/>
                <a:gd name="T13" fmla="*/ 15 h 65"/>
                <a:gd name="T14" fmla="*/ 46 w 92"/>
                <a:gd name="T15" fmla="*/ 0 h 65"/>
                <a:gd name="T16" fmla="*/ 37 w 92"/>
                <a:gd name="T17" fmla="*/ 10 h 65"/>
                <a:gd name="T18" fmla="*/ 34 w 92"/>
                <a:gd name="T19" fmla="*/ 23 h 65"/>
                <a:gd name="T20" fmla="*/ 39 w 92"/>
                <a:gd name="T21" fmla="*/ 38 h 65"/>
                <a:gd name="T22" fmla="*/ 33 w 92"/>
                <a:gd name="T23" fmla="*/ 51 h 65"/>
                <a:gd name="T24" fmla="*/ 26 w 92"/>
                <a:gd name="T25" fmla="*/ 41 h 65"/>
                <a:gd name="T26" fmla="*/ 21 w 92"/>
                <a:gd name="T27" fmla="*/ 29 h 65"/>
                <a:gd name="T28" fmla="*/ 11 w 92"/>
                <a:gd name="T29" fmla="*/ 39 h 65"/>
                <a:gd name="T30" fmla="*/ 2 w 92"/>
                <a:gd name="T31" fmla="*/ 53 h 65"/>
                <a:gd name="T32" fmla="*/ 2 w 92"/>
                <a:gd name="T33" fmla="*/ 65 h 65"/>
                <a:gd name="T34" fmla="*/ 92 w 92"/>
                <a:gd name="T35" fmla="*/ 65 h 65"/>
                <a:gd name="T36" fmla="*/ 89 w 92"/>
                <a:gd name="T37" fmla="*/ 51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2" h="65">
                  <a:moveTo>
                    <a:pt x="89" y="51"/>
                  </a:moveTo>
                  <a:cubicBezTo>
                    <a:pt x="87" y="46"/>
                    <a:pt x="85" y="41"/>
                    <a:pt x="89" y="37"/>
                  </a:cubicBezTo>
                  <a:cubicBezTo>
                    <a:pt x="84" y="39"/>
                    <a:pt x="79" y="41"/>
                    <a:pt x="74" y="45"/>
                  </a:cubicBezTo>
                  <a:cubicBezTo>
                    <a:pt x="70" y="48"/>
                    <a:pt x="70" y="51"/>
                    <a:pt x="70" y="55"/>
                  </a:cubicBezTo>
                  <a:cubicBezTo>
                    <a:pt x="66" y="51"/>
                    <a:pt x="63" y="48"/>
                    <a:pt x="65" y="42"/>
                  </a:cubicBezTo>
                  <a:cubicBezTo>
                    <a:pt x="67" y="36"/>
                    <a:pt x="68" y="32"/>
                    <a:pt x="64" y="27"/>
                  </a:cubicBezTo>
                  <a:cubicBezTo>
                    <a:pt x="60" y="22"/>
                    <a:pt x="55" y="19"/>
                    <a:pt x="51" y="15"/>
                  </a:cubicBezTo>
                  <a:cubicBezTo>
                    <a:pt x="48" y="12"/>
                    <a:pt x="44" y="4"/>
                    <a:pt x="46" y="0"/>
                  </a:cubicBezTo>
                  <a:cubicBezTo>
                    <a:pt x="43" y="3"/>
                    <a:pt x="39" y="6"/>
                    <a:pt x="37" y="10"/>
                  </a:cubicBezTo>
                  <a:cubicBezTo>
                    <a:pt x="34" y="14"/>
                    <a:pt x="34" y="18"/>
                    <a:pt x="34" y="23"/>
                  </a:cubicBezTo>
                  <a:cubicBezTo>
                    <a:pt x="34" y="29"/>
                    <a:pt x="37" y="32"/>
                    <a:pt x="39" y="38"/>
                  </a:cubicBezTo>
                  <a:cubicBezTo>
                    <a:pt x="41" y="43"/>
                    <a:pt x="38" y="47"/>
                    <a:pt x="33" y="51"/>
                  </a:cubicBezTo>
                  <a:cubicBezTo>
                    <a:pt x="35" y="45"/>
                    <a:pt x="32" y="44"/>
                    <a:pt x="26" y="41"/>
                  </a:cubicBezTo>
                  <a:cubicBezTo>
                    <a:pt x="23" y="38"/>
                    <a:pt x="20" y="34"/>
                    <a:pt x="21" y="29"/>
                  </a:cubicBezTo>
                  <a:cubicBezTo>
                    <a:pt x="18" y="33"/>
                    <a:pt x="13" y="36"/>
                    <a:pt x="11" y="39"/>
                  </a:cubicBezTo>
                  <a:cubicBezTo>
                    <a:pt x="6" y="44"/>
                    <a:pt x="3" y="48"/>
                    <a:pt x="2" y="53"/>
                  </a:cubicBezTo>
                  <a:cubicBezTo>
                    <a:pt x="0" y="57"/>
                    <a:pt x="0" y="61"/>
                    <a:pt x="2" y="65"/>
                  </a:cubicBezTo>
                  <a:cubicBezTo>
                    <a:pt x="92" y="65"/>
                    <a:pt x="92" y="65"/>
                    <a:pt x="92" y="65"/>
                  </a:cubicBezTo>
                  <a:cubicBezTo>
                    <a:pt x="92" y="59"/>
                    <a:pt x="91" y="56"/>
                    <a:pt x="89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262526"/>
                </a:solidFill>
                <a:effectLst/>
                <a:uLnTx/>
                <a:uFillTx/>
                <a:latin typeface="Roboto light"/>
                <a:ea typeface="+mn-ea"/>
                <a:cs typeface="+mn-cs"/>
              </a:endParaRPr>
            </a:p>
          </p:txBody>
        </p:sp>
        <p:sp>
          <p:nvSpPr>
            <p:cNvPr id="101" name="Freeform 101"/>
            <p:cNvSpPr/>
            <p:nvPr/>
          </p:nvSpPr>
          <p:spPr bwMode="auto">
            <a:xfrm>
              <a:off x="5635" y="3683"/>
              <a:ext cx="291" cy="76"/>
            </a:xfrm>
            <a:custGeom>
              <a:avLst/>
              <a:gdLst>
                <a:gd name="T0" fmla="*/ 153 w 157"/>
                <a:gd name="T1" fmla="*/ 1 h 41"/>
                <a:gd name="T2" fmla="*/ 129 w 157"/>
                <a:gd name="T3" fmla="*/ 1 h 41"/>
                <a:gd name="T4" fmla="*/ 130 w 157"/>
                <a:gd name="T5" fmla="*/ 0 h 41"/>
                <a:gd name="T6" fmla="*/ 0 w 157"/>
                <a:gd name="T7" fmla="*/ 0 h 41"/>
                <a:gd name="T8" fmla="*/ 36 w 157"/>
                <a:gd name="T9" fmla="*/ 41 h 41"/>
                <a:gd name="T10" fmla="*/ 95 w 157"/>
                <a:gd name="T11" fmla="*/ 41 h 41"/>
                <a:gd name="T12" fmla="*/ 122 w 157"/>
                <a:gd name="T13" fmla="*/ 9 h 41"/>
                <a:gd name="T14" fmla="*/ 153 w 157"/>
                <a:gd name="T15" fmla="*/ 9 h 41"/>
                <a:gd name="T16" fmla="*/ 157 w 157"/>
                <a:gd name="T17" fmla="*/ 5 h 41"/>
                <a:gd name="T18" fmla="*/ 153 w 157"/>
                <a:gd name="T19" fmla="*/ 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41">
                  <a:moveTo>
                    <a:pt x="153" y="1"/>
                  </a:moveTo>
                  <a:cubicBezTo>
                    <a:pt x="129" y="1"/>
                    <a:pt x="129" y="1"/>
                    <a:pt x="129" y="1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6" y="41"/>
                    <a:pt x="36" y="41"/>
                    <a:pt x="36" y="41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122" y="9"/>
                    <a:pt x="122" y="9"/>
                    <a:pt x="122" y="9"/>
                  </a:cubicBezTo>
                  <a:cubicBezTo>
                    <a:pt x="153" y="9"/>
                    <a:pt x="153" y="9"/>
                    <a:pt x="153" y="9"/>
                  </a:cubicBezTo>
                  <a:cubicBezTo>
                    <a:pt x="155" y="9"/>
                    <a:pt x="157" y="7"/>
                    <a:pt x="157" y="5"/>
                  </a:cubicBezTo>
                  <a:cubicBezTo>
                    <a:pt x="157" y="3"/>
                    <a:pt x="155" y="1"/>
                    <a:pt x="153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262526"/>
                </a:solidFill>
                <a:effectLst/>
                <a:uLnTx/>
                <a:uFillTx/>
                <a:latin typeface="Roboto light"/>
                <a:ea typeface="+mn-ea"/>
                <a:cs typeface="+mn-cs"/>
              </a:endParaRPr>
            </a:p>
          </p:txBody>
        </p:sp>
        <p:sp>
          <p:nvSpPr>
            <p:cNvPr id="102" name="Freeform 102"/>
            <p:cNvSpPr/>
            <p:nvPr/>
          </p:nvSpPr>
          <p:spPr bwMode="auto">
            <a:xfrm>
              <a:off x="5681" y="3811"/>
              <a:ext cx="80" cy="77"/>
            </a:xfrm>
            <a:custGeom>
              <a:avLst/>
              <a:gdLst>
                <a:gd name="T0" fmla="*/ 25 w 43"/>
                <a:gd name="T1" fmla="*/ 22 h 42"/>
                <a:gd name="T2" fmla="*/ 21 w 43"/>
                <a:gd name="T3" fmla="*/ 23 h 42"/>
                <a:gd name="T4" fmla="*/ 19 w 43"/>
                <a:gd name="T5" fmla="*/ 23 h 42"/>
                <a:gd name="T6" fmla="*/ 18 w 43"/>
                <a:gd name="T7" fmla="*/ 17 h 42"/>
                <a:gd name="T8" fmla="*/ 34 w 43"/>
                <a:gd name="T9" fmla="*/ 4 h 42"/>
                <a:gd name="T10" fmla="*/ 21 w 43"/>
                <a:gd name="T11" fmla="*/ 0 h 42"/>
                <a:gd name="T12" fmla="*/ 0 w 43"/>
                <a:gd name="T13" fmla="*/ 21 h 42"/>
                <a:gd name="T14" fmla="*/ 21 w 43"/>
                <a:gd name="T15" fmla="*/ 42 h 42"/>
                <a:gd name="T16" fmla="*/ 43 w 43"/>
                <a:gd name="T17" fmla="*/ 21 h 42"/>
                <a:gd name="T18" fmla="*/ 40 w 43"/>
                <a:gd name="T19" fmla="*/ 9 h 42"/>
                <a:gd name="T20" fmla="*/ 25 w 43"/>
                <a:gd name="T21" fmla="*/ 2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3" h="42">
                  <a:moveTo>
                    <a:pt x="25" y="22"/>
                  </a:moveTo>
                  <a:cubicBezTo>
                    <a:pt x="24" y="23"/>
                    <a:pt x="23" y="23"/>
                    <a:pt x="21" y="23"/>
                  </a:cubicBezTo>
                  <a:cubicBezTo>
                    <a:pt x="21" y="23"/>
                    <a:pt x="20" y="23"/>
                    <a:pt x="19" y="23"/>
                  </a:cubicBezTo>
                  <a:cubicBezTo>
                    <a:pt x="17" y="21"/>
                    <a:pt x="17" y="19"/>
                    <a:pt x="18" y="17"/>
                  </a:cubicBezTo>
                  <a:cubicBezTo>
                    <a:pt x="18" y="17"/>
                    <a:pt x="24" y="10"/>
                    <a:pt x="34" y="4"/>
                  </a:cubicBezTo>
                  <a:cubicBezTo>
                    <a:pt x="31" y="1"/>
                    <a:pt x="26" y="0"/>
                    <a:pt x="21" y="0"/>
                  </a:cubicBezTo>
                  <a:cubicBezTo>
                    <a:pt x="9" y="0"/>
                    <a:pt x="0" y="9"/>
                    <a:pt x="0" y="21"/>
                  </a:cubicBezTo>
                  <a:cubicBezTo>
                    <a:pt x="0" y="33"/>
                    <a:pt x="9" y="42"/>
                    <a:pt x="21" y="42"/>
                  </a:cubicBezTo>
                  <a:cubicBezTo>
                    <a:pt x="34" y="42"/>
                    <a:pt x="43" y="33"/>
                    <a:pt x="43" y="21"/>
                  </a:cubicBezTo>
                  <a:cubicBezTo>
                    <a:pt x="43" y="17"/>
                    <a:pt x="42" y="13"/>
                    <a:pt x="40" y="9"/>
                  </a:cubicBezTo>
                  <a:cubicBezTo>
                    <a:pt x="31" y="15"/>
                    <a:pt x="25" y="21"/>
                    <a:pt x="25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262526"/>
                </a:solidFill>
                <a:effectLst/>
                <a:uLnTx/>
                <a:uFillTx/>
                <a:latin typeface="Roboto light"/>
                <a:ea typeface="+mn-ea"/>
                <a:cs typeface="+mn-cs"/>
              </a:endParaRPr>
            </a:p>
          </p:txBody>
        </p:sp>
        <p:sp>
          <p:nvSpPr>
            <p:cNvPr id="103" name="Freeform 103"/>
            <p:cNvSpPr/>
            <p:nvPr/>
          </p:nvSpPr>
          <p:spPr bwMode="auto">
            <a:xfrm>
              <a:off x="5670" y="3779"/>
              <a:ext cx="202" cy="117"/>
            </a:xfrm>
            <a:custGeom>
              <a:avLst/>
              <a:gdLst>
                <a:gd name="T0" fmla="*/ 109 w 109"/>
                <a:gd name="T1" fmla="*/ 58 h 63"/>
                <a:gd name="T2" fmla="*/ 92 w 109"/>
                <a:gd name="T3" fmla="*/ 3 h 63"/>
                <a:gd name="T4" fmla="*/ 88 w 109"/>
                <a:gd name="T5" fmla="*/ 0 h 63"/>
                <a:gd name="T6" fmla="*/ 4 w 109"/>
                <a:gd name="T7" fmla="*/ 0 h 63"/>
                <a:gd name="T8" fmla="*/ 0 w 109"/>
                <a:gd name="T9" fmla="*/ 4 h 63"/>
                <a:gd name="T10" fmla="*/ 4 w 109"/>
                <a:gd name="T11" fmla="*/ 8 h 63"/>
                <a:gd name="T12" fmla="*/ 85 w 109"/>
                <a:gd name="T13" fmla="*/ 8 h 63"/>
                <a:gd name="T14" fmla="*/ 87 w 109"/>
                <a:gd name="T15" fmla="*/ 15 h 63"/>
                <a:gd name="T16" fmla="*/ 40 w 109"/>
                <a:gd name="T17" fmla="*/ 21 h 63"/>
                <a:gd name="T18" fmla="*/ 46 w 109"/>
                <a:gd name="T19" fmla="*/ 26 h 63"/>
                <a:gd name="T20" fmla="*/ 90 w 109"/>
                <a:gd name="T21" fmla="*/ 25 h 63"/>
                <a:gd name="T22" fmla="*/ 101 w 109"/>
                <a:gd name="T23" fmla="*/ 60 h 63"/>
                <a:gd name="T24" fmla="*/ 105 w 109"/>
                <a:gd name="T25" fmla="*/ 63 h 63"/>
                <a:gd name="T26" fmla="*/ 106 w 109"/>
                <a:gd name="T27" fmla="*/ 63 h 63"/>
                <a:gd name="T28" fmla="*/ 109 w 109"/>
                <a:gd name="T29" fmla="*/ 58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9" h="63">
                  <a:moveTo>
                    <a:pt x="109" y="58"/>
                  </a:moveTo>
                  <a:cubicBezTo>
                    <a:pt x="92" y="3"/>
                    <a:pt x="92" y="3"/>
                    <a:pt x="92" y="3"/>
                  </a:cubicBezTo>
                  <a:cubicBezTo>
                    <a:pt x="91" y="1"/>
                    <a:pt x="89" y="0"/>
                    <a:pt x="88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6"/>
                    <a:pt x="1" y="8"/>
                    <a:pt x="4" y="8"/>
                  </a:cubicBezTo>
                  <a:cubicBezTo>
                    <a:pt x="85" y="8"/>
                    <a:pt x="85" y="8"/>
                    <a:pt x="85" y="8"/>
                  </a:cubicBezTo>
                  <a:cubicBezTo>
                    <a:pt x="87" y="15"/>
                    <a:pt x="87" y="15"/>
                    <a:pt x="87" y="15"/>
                  </a:cubicBezTo>
                  <a:cubicBezTo>
                    <a:pt x="68" y="8"/>
                    <a:pt x="52" y="14"/>
                    <a:pt x="40" y="21"/>
                  </a:cubicBezTo>
                  <a:cubicBezTo>
                    <a:pt x="42" y="22"/>
                    <a:pt x="44" y="24"/>
                    <a:pt x="46" y="26"/>
                  </a:cubicBezTo>
                  <a:cubicBezTo>
                    <a:pt x="56" y="20"/>
                    <a:pt x="72" y="16"/>
                    <a:pt x="90" y="25"/>
                  </a:cubicBezTo>
                  <a:cubicBezTo>
                    <a:pt x="101" y="60"/>
                    <a:pt x="101" y="60"/>
                    <a:pt x="101" y="60"/>
                  </a:cubicBezTo>
                  <a:cubicBezTo>
                    <a:pt x="101" y="62"/>
                    <a:pt x="103" y="63"/>
                    <a:pt x="105" y="63"/>
                  </a:cubicBezTo>
                  <a:cubicBezTo>
                    <a:pt x="105" y="63"/>
                    <a:pt x="106" y="63"/>
                    <a:pt x="106" y="63"/>
                  </a:cubicBezTo>
                  <a:cubicBezTo>
                    <a:pt x="108" y="62"/>
                    <a:pt x="109" y="60"/>
                    <a:pt x="109" y="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262526"/>
                </a:solidFill>
                <a:effectLst/>
                <a:uLnTx/>
                <a:uFillTx/>
                <a:latin typeface="Roboto light"/>
                <a:ea typeface="+mn-ea"/>
                <a:cs typeface="+mn-cs"/>
              </a:endParaRPr>
            </a:p>
          </p:txBody>
        </p:sp>
        <p:sp>
          <p:nvSpPr>
            <p:cNvPr id="104" name="Freeform 104"/>
            <p:cNvSpPr>
              <a:spLocks noEditPoints="1"/>
            </p:cNvSpPr>
            <p:nvPr/>
          </p:nvSpPr>
          <p:spPr bwMode="auto">
            <a:xfrm>
              <a:off x="4145" y="3807"/>
              <a:ext cx="185" cy="96"/>
            </a:xfrm>
            <a:custGeom>
              <a:avLst/>
              <a:gdLst>
                <a:gd name="T0" fmla="*/ 80 w 100"/>
                <a:gd name="T1" fmla="*/ 0 h 52"/>
                <a:gd name="T2" fmla="*/ 20 w 100"/>
                <a:gd name="T3" fmla="*/ 0 h 52"/>
                <a:gd name="T4" fmla="*/ 0 w 100"/>
                <a:gd name="T5" fmla="*/ 17 h 52"/>
                <a:gd name="T6" fmla="*/ 0 w 100"/>
                <a:gd name="T7" fmla="*/ 52 h 52"/>
                <a:gd name="T8" fmla="*/ 100 w 100"/>
                <a:gd name="T9" fmla="*/ 52 h 52"/>
                <a:gd name="T10" fmla="*/ 100 w 100"/>
                <a:gd name="T11" fmla="*/ 17 h 52"/>
                <a:gd name="T12" fmla="*/ 80 w 100"/>
                <a:gd name="T13" fmla="*/ 0 h 52"/>
                <a:gd name="T14" fmla="*/ 56 w 100"/>
                <a:gd name="T15" fmla="*/ 30 h 52"/>
                <a:gd name="T16" fmla="*/ 43 w 100"/>
                <a:gd name="T17" fmla="*/ 30 h 52"/>
                <a:gd name="T18" fmla="*/ 39 w 100"/>
                <a:gd name="T19" fmla="*/ 26 h 52"/>
                <a:gd name="T20" fmla="*/ 43 w 100"/>
                <a:gd name="T21" fmla="*/ 22 h 52"/>
                <a:gd name="T22" fmla="*/ 56 w 100"/>
                <a:gd name="T23" fmla="*/ 22 h 52"/>
                <a:gd name="T24" fmla="*/ 60 w 100"/>
                <a:gd name="T25" fmla="*/ 26 h 52"/>
                <a:gd name="T26" fmla="*/ 56 w 100"/>
                <a:gd name="T27" fmla="*/ 3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0" h="52">
                  <a:moveTo>
                    <a:pt x="80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100" y="52"/>
                    <a:pt x="100" y="52"/>
                    <a:pt x="100" y="52"/>
                  </a:cubicBezTo>
                  <a:cubicBezTo>
                    <a:pt x="100" y="17"/>
                    <a:pt x="100" y="17"/>
                    <a:pt x="100" y="17"/>
                  </a:cubicBezTo>
                  <a:lnTo>
                    <a:pt x="80" y="0"/>
                  </a:lnTo>
                  <a:close/>
                  <a:moveTo>
                    <a:pt x="56" y="30"/>
                  </a:moveTo>
                  <a:cubicBezTo>
                    <a:pt x="43" y="30"/>
                    <a:pt x="43" y="30"/>
                    <a:pt x="43" y="30"/>
                  </a:cubicBezTo>
                  <a:cubicBezTo>
                    <a:pt x="40" y="30"/>
                    <a:pt x="39" y="28"/>
                    <a:pt x="39" y="26"/>
                  </a:cubicBezTo>
                  <a:cubicBezTo>
                    <a:pt x="39" y="24"/>
                    <a:pt x="40" y="22"/>
                    <a:pt x="43" y="22"/>
                  </a:cubicBezTo>
                  <a:cubicBezTo>
                    <a:pt x="56" y="22"/>
                    <a:pt x="56" y="22"/>
                    <a:pt x="56" y="22"/>
                  </a:cubicBezTo>
                  <a:cubicBezTo>
                    <a:pt x="58" y="22"/>
                    <a:pt x="60" y="24"/>
                    <a:pt x="60" y="26"/>
                  </a:cubicBezTo>
                  <a:cubicBezTo>
                    <a:pt x="60" y="28"/>
                    <a:pt x="58" y="30"/>
                    <a:pt x="56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262526"/>
                </a:solidFill>
                <a:effectLst/>
                <a:uLnTx/>
                <a:uFillTx/>
                <a:latin typeface="Roboto light"/>
                <a:ea typeface="+mn-ea"/>
                <a:cs typeface="+mn-cs"/>
              </a:endParaRPr>
            </a:p>
          </p:txBody>
        </p:sp>
        <p:sp>
          <p:nvSpPr>
            <p:cNvPr id="105" name="Freeform 105"/>
            <p:cNvSpPr>
              <a:spLocks noEditPoints="1"/>
            </p:cNvSpPr>
            <p:nvPr/>
          </p:nvSpPr>
          <p:spPr bwMode="auto">
            <a:xfrm>
              <a:off x="4097" y="3547"/>
              <a:ext cx="267" cy="247"/>
            </a:xfrm>
            <a:custGeom>
              <a:avLst/>
              <a:gdLst>
                <a:gd name="T0" fmla="*/ 28 w 144"/>
                <a:gd name="T1" fmla="*/ 0 h 133"/>
                <a:gd name="T2" fmla="*/ 28 w 144"/>
                <a:gd name="T3" fmla="*/ 11 h 133"/>
                <a:gd name="T4" fmla="*/ 4 w 144"/>
                <a:gd name="T5" fmla="*/ 11 h 133"/>
                <a:gd name="T6" fmla="*/ 0 w 144"/>
                <a:gd name="T7" fmla="*/ 15 h 133"/>
                <a:gd name="T8" fmla="*/ 0 w 144"/>
                <a:gd name="T9" fmla="*/ 93 h 133"/>
                <a:gd name="T10" fmla="*/ 4 w 144"/>
                <a:gd name="T11" fmla="*/ 97 h 133"/>
                <a:gd name="T12" fmla="*/ 8 w 144"/>
                <a:gd name="T13" fmla="*/ 93 h 133"/>
                <a:gd name="T14" fmla="*/ 8 w 144"/>
                <a:gd name="T15" fmla="*/ 19 h 133"/>
                <a:gd name="T16" fmla="*/ 28 w 144"/>
                <a:gd name="T17" fmla="*/ 19 h 133"/>
                <a:gd name="T18" fmla="*/ 28 w 144"/>
                <a:gd name="T19" fmla="*/ 84 h 133"/>
                <a:gd name="T20" fmla="*/ 52 w 144"/>
                <a:gd name="T21" fmla="*/ 133 h 133"/>
                <a:gd name="T22" fmla="*/ 99 w 144"/>
                <a:gd name="T23" fmla="*/ 133 h 133"/>
                <a:gd name="T24" fmla="*/ 124 w 144"/>
                <a:gd name="T25" fmla="*/ 84 h 133"/>
                <a:gd name="T26" fmla="*/ 124 w 144"/>
                <a:gd name="T27" fmla="*/ 27 h 133"/>
                <a:gd name="T28" fmla="*/ 144 w 144"/>
                <a:gd name="T29" fmla="*/ 0 h 133"/>
                <a:gd name="T30" fmla="*/ 28 w 144"/>
                <a:gd name="T31" fmla="*/ 0 h 133"/>
                <a:gd name="T32" fmla="*/ 91 w 144"/>
                <a:gd name="T33" fmla="*/ 113 h 133"/>
                <a:gd name="T34" fmla="*/ 60 w 144"/>
                <a:gd name="T35" fmla="*/ 113 h 133"/>
                <a:gd name="T36" fmla="*/ 55 w 144"/>
                <a:gd name="T37" fmla="*/ 109 h 133"/>
                <a:gd name="T38" fmla="*/ 60 w 144"/>
                <a:gd name="T39" fmla="*/ 105 h 133"/>
                <a:gd name="T40" fmla="*/ 91 w 144"/>
                <a:gd name="T41" fmla="*/ 105 h 133"/>
                <a:gd name="T42" fmla="*/ 95 w 144"/>
                <a:gd name="T43" fmla="*/ 109 h 133"/>
                <a:gd name="T44" fmla="*/ 91 w 144"/>
                <a:gd name="T45" fmla="*/ 113 h 133"/>
                <a:gd name="T46" fmla="*/ 91 w 144"/>
                <a:gd name="T47" fmla="*/ 87 h 133"/>
                <a:gd name="T48" fmla="*/ 60 w 144"/>
                <a:gd name="T49" fmla="*/ 87 h 133"/>
                <a:gd name="T50" fmla="*/ 55 w 144"/>
                <a:gd name="T51" fmla="*/ 83 h 133"/>
                <a:gd name="T52" fmla="*/ 60 w 144"/>
                <a:gd name="T53" fmla="*/ 78 h 133"/>
                <a:gd name="T54" fmla="*/ 91 w 144"/>
                <a:gd name="T55" fmla="*/ 78 h 133"/>
                <a:gd name="T56" fmla="*/ 95 w 144"/>
                <a:gd name="T57" fmla="*/ 83 h 133"/>
                <a:gd name="T58" fmla="*/ 91 w 144"/>
                <a:gd name="T59" fmla="*/ 87 h 133"/>
                <a:gd name="T60" fmla="*/ 91 w 144"/>
                <a:gd name="T61" fmla="*/ 61 h 133"/>
                <a:gd name="T62" fmla="*/ 60 w 144"/>
                <a:gd name="T63" fmla="*/ 61 h 133"/>
                <a:gd name="T64" fmla="*/ 55 w 144"/>
                <a:gd name="T65" fmla="*/ 57 h 133"/>
                <a:gd name="T66" fmla="*/ 60 w 144"/>
                <a:gd name="T67" fmla="*/ 52 h 133"/>
                <a:gd name="T68" fmla="*/ 91 w 144"/>
                <a:gd name="T69" fmla="*/ 52 h 133"/>
                <a:gd name="T70" fmla="*/ 95 w 144"/>
                <a:gd name="T71" fmla="*/ 57 h 133"/>
                <a:gd name="T72" fmla="*/ 91 w 144"/>
                <a:gd name="T73" fmla="*/ 61 h 133"/>
                <a:gd name="T74" fmla="*/ 91 w 144"/>
                <a:gd name="T75" fmla="*/ 35 h 133"/>
                <a:gd name="T76" fmla="*/ 60 w 144"/>
                <a:gd name="T77" fmla="*/ 35 h 133"/>
                <a:gd name="T78" fmla="*/ 55 w 144"/>
                <a:gd name="T79" fmla="*/ 31 h 133"/>
                <a:gd name="T80" fmla="*/ 60 w 144"/>
                <a:gd name="T81" fmla="*/ 26 h 133"/>
                <a:gd name="T82" fmla="*/ 91 w 144"/>
                <a:gd name="T83" fmla="*/ 26 h 133"/>
                <a:gd name="T84" fmla="*/ 95 w 144"/>
                <a:gd name="T85" fmla="*/ 31 h 133"/>
                <a:gd name="T86" fmla="*/ 91 w 144"/>
                <a:gd name="T87" fmla="*/ 35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44" h="133">
                  <a:moveTo>
                    <a:pt x="28" y="0"/>
                  </a:moveTo>
                  <a:cubicBezTo>
                    <a:pt x="28" y="11"/>
                    <a:pt x="28" y="11"/>
                    <a:pt x="28" y="11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2" y="11"/>
                    <a:pt x="0" y="13"/>
                    <a:pt x="0" y="15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0" y="95"/>
                    <a:pt x="2" y="97"/>
                    <a:pt x="4" y="97"/>
                  </a:cubicBezTo>
                  <a:cubicBezTo>
                    <a:pt x="6" y="97"/>
                    <a:pt x="8" y="95"/>
                    <a:pt x="8" y="93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28" y="19"/>
                    <a:pt x="28" y="19"/>
                    <a:pt x="28" y="19"/>
                  </a:cubicBezTo>
                  <a:cubicBezTo>
                    <a:pt x="28" y="84"/>
                    <a:pt x="28" y="84"/>
                    <a:pt x="28" y="84"/>
                  </a:cubicBezTo>
                  <a:cubicBezTo>
                    <a:pt x="28" y="105"/>
                    <a:pt x="38" y="123"/>
                    <a:pt x="52" y="133"/>
                  </a:cubicBezTo>
                  <a:cubicBezTo>
                    <a:pt x="99" y="133"/>
                    <a:pt x="99" y="133"/>
                    <a:pt x="99" y="133"/>
                  </a:cubicBezTo>
                  <a:cubicBezTo>
                    <a:pt x="114" y="123"/>
                    <a:pt x="124" y="105"/>
                    <a:pt x="124" y="84"/>
                  </a:cubicBezTo>
                  <a:cubicBezTo>
                    <a:pt x="124" y="27"/>
                    <a:pt x="124" y="27"/>
                    <a:pt x="124" y="27"/>
                  </a:cubicBezTo>
                  <a:cubicBezTo>
                    <a:pt x="144" y="0"/>
                    <a:pt x="144" y="0"/>
                    <a:pt x="144" y="0"/>
                  </a:cubicBezTo>
                  <a:lnTo>
                    <a:pt x="28" y="0"/>
                  </a:lnTo>
                  <a:close/>
                  <a:moveTo>
                    <a:pt x="91" y="113"/>
                  </a:moveTo>
                  <a:cubicBezTo>
                    <a:pt x="60" y="113"/>
                    <a:pt x="60" y="113"/>
                    <a:pt x="60" y="113"/>
                  </a:cubicBezTo>
                  <a:cubicBezTo>
                    <a:pt x="57" y="113"/>
                    <a:pt x="55" y="111"/>
                    <a:pt x="55" y="109"/>
                  </a:cubicBezTo>
                  <a:cubicBezTo>
                    <a:pt x="55" y="106"/>
                    <a:pt x="57" y="105"/>
                    <a:pt x="60" y="105"/>
                  </a:cubicBezTo>
                  <a:cubicBezTo>
                    <a:pt x="91" y="105"/>
                    <a:pt x="91" y="105"/>
                    <a:pt x="91" y="105"/>
                  </a:cubicBezTo>
                  <a:cubicBezTo>
                    <a:pt x="93" y="105"/>
                    <a:pt x="95" y="106"/>
                    <a:pt x="95" y="109"/>
                  </a:cubicBezTo>
                  <a:cubicBezTo>
                    <a:pt x="95" y="111"/>
                    <a:pt x="93" y="113"/>
                    <a:pt x="91" y="113"/>
                  </a:cubicBezTo>
                  <a:close/>
                  <a:moveTo>
                    <a:pt x="91" y="87"/>
                  </a:moveTo>
                  <a:cubicBezTo>
                    <a:pt x="60" y="87"/>
                    <a:pt x="60" y="87"/>
                    <a:pt x="60" y="87"/>
                  </a:cubicBezTo>
                  <a:cubicBezTo>
                    <a:pt x="57" y="87"/>
                    <a:pt x="55" y="85"/>
                    <a:pt x="55" y="83"/>
                  </a:cubicBezTo>
                  <a:cubicBezTo>
                    <a:pt x="55" y="80"/>
                    <a:pt x="57" y="78"/>
                    <a:pt x="60" y="78"/>
                  </a:cubicBezTo>
                  <a:cubicBezTo>
                    <a:pt x="91" y="78"/>
                    <a:pt x="91" y="78"/>
                    <a:pt x="91" y="78"/>
                  </a:cubicBezTo>
                  <a:cubicBezTo>
                    <a:pt x="93" y="78"/>
                    <a:pt x="95" y="80"/>
                    <a:pt x="95" y="83"/>
                  </a:cubicBezTo>
                  <a:cubicBezTo>
                    <a:pt x="95" y="85"/>
                    <a:pt x="93" y="87"/>
                    <a:pt x="91" y="87"/>
                  </a:cubicBezTo>
                  <a:close/>
                  <a:moveTo>
                    <a:pt x="91" y="61"/>
                  </a:moveTo>
                  <a:cubicBezTo>
                    <a:pt x="60" y="61"/>
                    <a:pt x="60" y="61"/>
                    <a:pt x="60" y="61"/>
                  </a:cubicBezTo>
                  <a:cubicBezTo>
                    <a:pt x="57" y="61"/>
                    <a:pt x="55" y="59"/>
                    <a:pt x="55" y="57"/>
                  </a:cubicBezTo>
                  <a:cubicBezTo>
                    <a:pt x="55" y="54"/>
                    <a:pt x="57" y="52"/>
                    <a:pt x="60" y="52"/>
                  </a:cubicBezTo>
                  <a:cubicBezTo>
                    <a:pt x="91" y="52"/>
                    <a:pt x="91" y="52"/>
                    <a:pt x="91" y="52"/>
                  </a:cubicBezTo>
                  <a:cubicBezTo>
                    <a:pt x="93" y="52"/>
                    <a:pt x="95" y="54"/>
                    <a:pt x="95" y="57"/>
                  </a:cubicBezTo>
                  <a:cubicBezTo>
                    <a:pt x="95" y="59"/>
                    <a:pt x="93" y="61"/>
                    <a:pt x="91" y="61"/>
                  </a:cubicBezTo>
                  <a:close/>
                  <a:moveTo>
                    <a:pt x="91" y="35"/>
                  </a:moveTo>
                  <a:cubicBezTo>
                    <a:pt x="60" y="35"/>
                    <a:pt x="60" y="35"/>
                    <a:pt x="60" y="35"/>
                  </a:cubicBezTo>
                  <a:cubicBezTo>
                    <a:pt x="57" y="35"/>
                    <a:pt x="55" y="33"/>
                    <a:pt x="55" y="31"/>
                  </a:cubicBezTo>
                  <a:cubicBezTo>
                    <a:pt x="55" y="28"/>
                    <a:pt x="57" y="26"/>
                    <a:pt x="60" y="26"/>
                  </a:cubicBezTo>
                  <a:cubicBezTo>
                    <a:pt x="91" y="26"/>
                    <a:pt x="91" y="26"/>
                    <a:pt x="91" y="26"/>
                  </a:cubicBezTo>
                  <a:cubicBezTo>
                    <a:pt x="93" y="26"/>
                    <a:pt x="95" y="28"/>
                    <a:pt x="95" y="31"/>
                  </a:cubicBezTo>
                  <a:cubicBezTo>
                    <a:pt x="95" y="33"/>
                    <a:pt x="93" y="35"/>
                    <a:pt x="91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262526"/>
                </a:solidFill>
                <a:effectLst/>
                <a:uLnTx/>
                <a:uFillTx/>
                <a:latin typeface="Roboto light"/>
                <a:ea typeface="+mn-ea"/>
                <a:cs typeface="+mn-cs"/>
              </a:endParaRPr>
            </a:p>
          </p:txBody>
        </p:sp>
        <p:sp>
          <p:nvSpPr>
            <p:cNvPr id="106" name="Freeform 106"/>
            <p:cNvSpPr/>
            <p:nvPr/>
          </p:nvSpPr>
          <p:spPr bwMode="auto">
            <a:xfrm>
              <a:off x="4037" y="2763"/>
              <a:ext cx="373" cy="365"/>
            </a:xfrm>
            <a:custGeom>
              <a:avLst/>
              <a:gdLst>
                <a:gd name="T0" fmla="*/ 198 w 201"/>
                <a:gd name="T1" fmla="*/ 40 h 197"/>
                <a:gd name="T2" fmla="*/ 166 w 201"/>
                <a:gd name="T3" fmla="*/ 41 h 197"/>
                <a:gd name="T4" fmla="*/ 179 w 201"/>
                <a:gd name="T5" fmla="*/ 27 h 197"/>
                <a:gd name="T6" fmla="*/ 179 w 201"/>
                <a:gd name="T7" fmla="*/ 21 h 197"/>
                <a:gd name="T8" fmla="*/ 174 w 201"/>
                <a:gd name="T9" fmla="*/ 21 h 197"/>
                <a:gd name="T10" fmla="*/ 157 w 201"/>
                <a:gd name="T11" fmla="*/ 38 h 197"/>
                <a:gd name="T12" fmla="*/ 160 w 201"/>
                <a:gd name="T13" fmla="*/ 3 h 197"/>
                <a:gd name="T14" fmla="*/ 156 w 201"/>
                <a:gd name="T15" fmla="*/ 0 h 197"/>
                <a:gd name="T16" fmla="*/ 152 w 201"/>
                <a:gd name="T17" fmla="*/ 4 h 197"/>
                <a:gd name="T18" fmla="*/ 141 w 201"/>
                <a:gd name="T19" fmla="*/ 53 h 197"/>
                <a:gd name="T20" fmla="*/ 141 w 201"/>
                <a:gd name="T21" fmla="*/ 54 h 197"/>
                <a:gd name="T22" fmla="*/ 87 w 201"/>
                <a:gd name="T23" fmla="*/ 53 h 197"/>
                <a:gd name="T24" fmla="*/ 61 w 201"/>
                <a:gd name="T25" fmla="*/ 85 h 197"/>
                <a:gd name="T26" fmla="*/ 79 w 201"/>
                <a:gd name="T27" fmla="*/ 104 h 197"/>
                <a:gd name="T28" fmla="*/ 79 w 201"/>
                <a:gd name="T29" fmla="*/ 111 h 197"/>
                <a:gd name="T30" fmla="*/ 75 w 201"/>
                <a:gd name="T31" fmla="*/ 113 h 197"/>
                <a:gd name="T32" fmla="*/ 71 w 201"/>
                <a:gd name="T33" fmla="*/ 111 h 197"/>
                <a:gd name="T34" fmla="*/ 54 w 201"/>
                <a:gd name="T35" fmla="*/ 95 h 197"/>
                <a:gd name="T36" fmla="*/ 11 w 201"/>
                <a:gd name="T37" fmla="*/ 189 h 197"/>
                <a:gd name="T38" fmla="*/ 72 w 201"/>
                <a:gd name="T39" fmla="*/ 168 h 197"/>
                <a:gd name="T40" fmla="*/ 59 w 201"/>
                <a:gd name="T41" fmla="*/ 155 h 197"/>
                <a:gd name="T42" fmla="*/ 59 w 201"/>
                <a:gd name="T43" fmla="*/ 147 h 197"/>
                <a:gd name="T44" fmla="*/ 67 w 201"/>
                <a:gd name="T45" fmla="*/ 147 h 197"/>
                <a:gd name="T46" fmla="*/ 81 w 201"/>
                <a:gd name="T47" fmla="*/ 161 h 197"/>
                <a:gd name="T48" fmla="*/ 82 w 201"/>
                <a:gd name="T49" fmla="*/ 162 h 197"/>
                <a:gd name="T50" fmla="*/ 134 w 201"/>
                <a:gd name="T51" fmla="*/ 125 h 197"/>
                <a:gd name="T52" fmla="*/ 111 w 201"/>
                <a:gd name="T53" fmla="*/ 102 h 197"/>
                <a:gd name="T54" fmla="*/ 111 w 201"/>
                <a:gd name="T55" fmla="*/ 94 h 197"/>
                <a:gd name="T56" fmla="*/ 119 w 201"/>
                <a:gd name="T57" fmla="*/ 94 h 197"/>
                <a:gd name="T58" fmla="*/ 142 w 201"/>
                <a:gd name="T59" fmla="*/ 117 h 197"/>
                <a:gd name="T60" fmla="*/ 143 w 201"/>
                <a:gd name="T61" fmla="*/ 118 h 197"/>
                <a:gd name="T62" fmla="*/ 147 w 201"/>
                <a:gd name="T63" fmla="*/ 114 h 197"/>
                <a:gd name="T64" fmla="*/ 146 w 201"/>
                <a:gd name="T65" fmla="*/ 59 h 197"/>
                <a:gd name="T66" fmla="*/ 147 w 201"/>
                <a:gd name="T67" fmla="*/ 59 h 197"/>
                <a:gd name="T68" fmla="*/ 195 w 201"/>
                <a:gd name="T69" fmla="*/ 48 h 197"/>
                <a:gd name="T70" fmla="*/ 201 w 201"/>
                <a:gd name="T71" fmla="*/ 46 h 197"/>
                <a:gd name="T72" fmla="*/ 198 w 201"/>
                <a:gd name="T73" fmla="*/ 4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01" h="197">
                  <a:moveTo>
                    <a:pt x="198" y="40"/>
                  </a:moveTo>
                  <a:cubicBezTo>
                    <a:pt x="187" y="36"/>
                    <a:pt x="175" y="38"/>
                    <a:pt x="166" y="41"/>
                  </a:cubicBezTo>
                  <a:cubicBezTo>
                    <a:pt x="179" y="27"/>
                    <a:pt x="179" y="27"/>
                    <a:pt x="179" y="27"/>
                  </a:cubicBezTo>
                  <a:cubicBezTo>
                    <a:pt x="181" y="25"/>
                    <a:pt x="181" y="23"/>
                    <a:pt x="179" y="21"/>
                  </a:cubicBezTo>
                  <a:cubicBezTo>
                    <a:pt x="178" y="19"/>
                    <a:pt x="175" y="19"/>
                    <a:pt x="174" y="21"/>
                  </a:cubicBezTo>
                  <a:cubicBezTo>
                    <a:pt x="157" y="38"/>
                    <a:pt x="157" y="38"/>
                    <a:pt x="157" y="38"/>
                  </a:cubicBezTo>
                  <a:cubicBezTo>
                    <a:pt x="161" y="21"/>
                    <a:pt x="160" y="4"/>
                    <a:pt x="160" y="3"/>
                  </a:cubicBezTo>
                  <a:cubicBezTo>
                    <a:pt x="160" y="1"/>
                    <a:pt x="158" y="0"/>
                    <a:pt x="156" y="0"/>
                  </a:cubicBezTo>
                  <a:cubicBezTo>
                    <a:pt x="154" y="0"/>
                    <a:pt x="152" y="2"/>
                    <a:pt x="152" y="4"/>
                  </a:cubicBezTo>
                  <a:cubicBezTo>
                    <a:pt x="152" y="4"/>
                    <a:pt x="154" y="37"/>
                    <a:pt x="141" y="53"/>
                  </a:cubicBezTo>
                  <a:cubicBezTo>
                    <a:pt x="141" y="53"/>
                    <a:pt x="141" y="54"/>
                    <a:pt x="141" y="54"/>
                  </a:cubicBezTo>
                  <a:cubicBezTo>
                    <a:pt x="124" y="40"/>
                    <a:pt x="101" y="39"/>
                    <a:pt x="87" y="53"/>
                  </a:cubicBezTo>
                  <a:cubicBezTo>
                    <a:pt x="82" y="58"/>
                    <a:pt x="72" y="70"/>
                    <a:pt x="61" y="85"/>
                  </a:cubicBezTo>
                  <a:cubicBezTo>
                    <a:pt x="79" y="104"/>
                    <a:pt x="79" y="104"/>
                    <a:pt x="79" y="104"/>
                  </a:cubicBezTo>
                  <a:cubicBezTo>
                    <a:pt x="81" y="106"/>
                    <a:pt x="81" y="109"/>
                    <a:pt x="79" y="111"/>
                  </a:cubicBezTo>
                  <a:cubicBezTo>
                    <a:pt x="78" y="113"/>
                    <a:pt x="76" y="113"/>
                    <a:pt x="75" y="113"/>
                  </a:cubicBezTo>
                  <a:cubicBezTo>
                    <a:pt x="74" y="113"/>
                    <a:pt x="72" y="113"/>
                    <a:pt x="71" y="111"/>
                  </a:cubicBezTo>
                  <a:cubicBezTo>
                    <a:pt x="54" y="95"/>
                    <a:pt x="54" y="95"/>
                    <a:pt x="54" y="95"/>
                  </a:cubicBezTo>
                  <a:cubicBezTo>
                    <a:pt x="29" y="131"/>
                    <a:pt x="0" y="178"/>
                    <a:pt x="11" y="189"/>
                  </a:cubicBezTo>
                  <a:cubicBezTo>
                    <a:pt x="19" y="197"/>
                    <a:pt x="45" y="185"/>
                    <a:pt x="72" y="168"/>
                  </a:cubicBezTo>
                  <a:cubicBezTo>
                    <a:pt x="59" y="155"/>
                    <a:pt x="59" y="155"/>
                    <a:pt x="59" y="155"/>
                  </a:cubicBezTo>
                  <a:cubicBezTo>
                    <a:pt x="57" y="153"/>
                    <a:pt x="57" y="150"/>
                    <a:pt x="59" y="147"/>
                  </a:cubicBezTo>
                  <a:cubicBezTo>
                    <a:pt x="62" y="145"/>
                    <a:pt x="65" y="145"/>
                    <a:pt x="67" y="147"/>
                  </a:cubicBezTo>
                  <a:cubicBezTo>
                    <a:pt x="81" y="161"/>
                    <a:pt x="81" y="161"/>
                    <a:pt x="81" y="161"/>
                  </a:cubicBezTo>
                  <a:cubicBezTo>
                    <a:pt x="81" y="161"/>
                    <a:pt x="82" y="162"/>
                    <a:pt x="82" y="162"/>
                  </a:cubicBezTo>
                  <a:cubicBezTo>
                    <a:pt x="102" y="149"/>
                    <a:pt x="121" y="135"/>
                    <a:pt x="134" y="125"/>
                  </a:cubicBezTo>
                  <a:cubicBezTo>
                    <a:pt x="111" y="102"/>
                    <a:pt x="111" y="102"/>
                    <a:pt x="111" y="102"/>
                  </a:cubicBezTo>
                  <a:cubicBezTo>
                    <a:pt x="109" y="99"/>
                    <a:pt x="109" y="96"/>
                    <a:pt x="111" y="94"/>
                  </a:cubicBezTo>
                  <a:cubicBezTo>
                    <a:pt x="113" y="91"/>
                    <a:pt x="117" y="91"/>
                    <a:pt x="119" y="94"/>
                  </a:cubicBezTo>
                  <a:cubicBezTo>
                    <a:pt x="142" y="117"/>
                    <a:pt x="142" y="117"/>
                    <a:pt x="142" y="117"/>
                  </a:cubicBezTo>
                  <a:cubicBezTo>
                    <a:pt x="142" y="117"/>
                    <a:pt x="142" y="118"/>
                    <a:pt x="143" y="118"/>
                  </a:cubicBezTo>
                  <a:cubicBezTo>
                    <a:pt x="145" y="116"/>
                    <a:pt x="146" y="115"/>
                    <a:pt x="147" y="114"/>
                  </a:cubicBezTo>
                  <a:cubicBezTo>
                    <a:pt x="161" y="100"/>
                    <a:pt x="161" y="76"/>
                    <a:pt x="146" y="59"/>
                  </a:cubicBezTo>
                  <a:cubicBezTo>
                    <a:pt x="146" y="59"/>
                    <a:pt x="147" y="59"/>
                    <a:pt x="147" y="59"/>
                  </a:cubicBezTo>
                  <a:cubicBezTo>
                    <a:pt x="147" y="58"/>
                    <a:pt x="173" y="40"/>
                    <a:pt x="195" y="48"/>
                  </a:cubicBezTo>
                  <a:cubicBezTo>
                    <a:pt x="197" y="49"/>
                    <a:pt x="200" y="48"/>
                    <a:pt x="201" y="46"/>
                  </a:cubicBezTo>
                  <a:cubicBezTo>
                    <a:pt x="201" y="43"/>
                    <a:pt x="200" y="41"/>
                    <a:pt x="198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262526"/>
                </a:solidFill>
                <a:effectLst/>
                <a:uLnTx/>
                <a:uFillTx/>
                <a:latin typeface="Roboto light"/>
                <a:ea typeface="+mn-ea"/>
                <a:cs typeface="+mn-cs"/>
              </a:endParaRPr>
            </a:p>
          </p:txBody>
        </p:sp>
        <p:sp>
          <p:nvSpPr>
            <p:cNvPr id="107" name="Freeform 107"/>
            <p:cNvSpPr>
              <a:spLocks noEditPoints="1"/>
            </p:cNvSpPr>
            <p:nvPr/>
          </p:nvSpPr>
          <p:spPr bwMode="auto">
            <a:xfrm>
              <a:off x="1824" y="515"/>
              <a:ext cx="249" cy="249"/>
            </a:xfrm>
            <a:custGeom>
              <a:avLst/>
              <a:gdLst>
                <a:gd name="T0" fmla="*/ 67 w 134"/>
                <a:gd name="T1" fmla="*/ 0 h 134"/>
                <a:gd name="T2" fmla="*/ 0 w 134"/>
                <a:gd name="T3" fmla="*/ 67 h 134"/>
                <a:gd name="T4" fmla="*/ 67 w 134"/>
                <a:gd name="T5" fmla="*/ 134 h 134"/>
                <a:gd name="T6" fmla="*/ 134 w 134"/>
                <a:gd name="T7" fmla="*/ 67 h 134"/>
                <a:gd name="T8" fmla="*/ 67 w 134"/>
                <a:gd name="T9" fmla="*/ 0 h 134"/>
                <a:gd name="T10" fmla="*/ 47 w 134"/>
                <a:gd name="T11" fmla="*/ 89 h 134"/>
                <a:gd name="T12" fmla="*/ 38 w 134"/>
                <a:gd name="T13" fmla="*/ 80 h 134"/>
                <a:gd name="T14" fmla="*/ 47 w 134"/>
                <a:gd name="T15" fmla="*/ 71 h 134"/>
                <a:gd name="T16" fmla="*/ 57 w 134"/>
                <a:gd name="T17" fmla="*/ 80 h 134"/>
                <a:gd name="T18" fmla="*/ 47 w 134"/>
                <a:gd name="T19" fmla="*/ 89 h 134"/>
                <a:gd name="T20" fmla="*/ 53 w 134"/>
                <a:gd name="T21" fmla="*/ 43 h 134"/>
                <a:gd name="T22" fmla="*/ 44 w 134"/>
                <a:gd name="T23" fmla="*/ 34 h 134"/>
                <a:gd name="T24" fmla="*/ 53 w 134"/>
                <a:gd name="T25" fmla="*/ 25 h 134"/>
                <a:gd name="T26" fmla="*/ 63 w 134"/>
                <a:gd name="T27" fmla="*/ 34 h 134"/>
                <a:gd name="T28" fmla="*/ 53 w 134"/>
                <a:gd name="T29" fmla="*/ 43 h 134"/>
                <a:gd name="T30" fmla="*/ 91 w 134"/>
                <a:gd name="T31" fmla="*/ 86 h 134"/>
                <a:gd name="T32" fmla="*/ 81 w 134"/>
                <a:gd name="T33" fmla="*/ 76 h 134"/>
                <a:gd name="T34" fmla="*/ 91 w 134"/>
                <a:gd name="T35" fmla="*/ 67 h 134"/>
                <a:gd name="T36" fmla="*/ 100 w 134"/>
                <a:gd name="T37" fmla="*/ 76 h 134"/>
                <a:gd name="T38" fmla="*/ 91 w 134"/>
                <a:gd name="T39" fmla="*/ 86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34" h="134">
                  <a:moveTo>
                    <a:pt x="67" y="0"/>
                  </a:moveTo>
                  <a:cubicBezTo>
                    <a:pt x="30" y="0"/>
                    <a:pt x="0" y="30"/>
                    <a:pt x="0" y="67"/>
                  </a:cubicBezTo>
                  <a:cubicBezTo>
                    <a:pt x="0" y="104"/>
                    <a:pt x="30" y="134"/>
                    <a:pt x="67" y="134"/>
                  </a:cubicBezTo>
                  <a:cubicBezTo>
                    <a:pt x="104" y="134"/>
                    <a:pt x="134" y="104"/>
                    <a:pt x="134" y="67"/>
                  </a:cubicBezTo>
                  <a:cubicBezTo>
                    <a:pt x="134" y="30"/>
                    <a:pt x="104" y="0"/>
                    <a:pt x="67" y="0"/>
                  </a:cubicBezTo>
                  <a:close/>
                  <a:moveTo>
                    <a:pt x="47" y="89"/>
                  </a:moveTo>
                  <a:cubicBezTo>
                    <a:pt x="42" y="89"/>
                    <a:pt x="38" y="85"/>
                    <a:pt x="38" y="80"/>
                  </a:cubicBezTo>
                  <a:cubicBezTo>
                    <a:pt x="38" y="75"/>
                    <a:pt x="42" y="71"/>
                    <a:pt x="47" y="71"/>
                  </a:cubicBezTo>
                  <a:cubicBezTo>
                    <a:pt x="52" y="71"/>
                    <a:pt x="57" y="75"/>
                    <a:pt x="57" y="80"/>
                  </a:cubicBezTo>
                  <a:cubicBezTo>
                    <a:pt x="57" y="85"/>
                    <a:pt x="52" y="89"/>
                    <a:pt x="47" y="89"/>
                  </a:cubicBezTo>
                  <a:close/>
                  <a:moveTo>
                    <a:pt x="53" y="43"/>
                  </a:moveTo>
                  <a:cubicBezTo>
                    <a:pt x="48" y="43"/>
                    <a:pt x="44" y="39"/>
                    <a:pt x="44" y="34"/>
                  </a:cubicBezTo>
                  <a:cubicBezTo>
                    <a:pt x="44" y="29"/>
                    <a:pt x="48" y="25"/>
                    <a:pt x="53" y="25"/>
                  </a:cubicBezTo>
                  <a:cubicBezTo>
                    <a:pt x="58" y="25"/>
                    <a:pt x="63" y="29"/>
                    <a:pt x="63" y="34"/>
                  </a:cubicBezTo>
                  <a:cubicBezTo>
                    <a:pt x="63" y="39"/>
                    <a:pt x="58" y="43"/>
                    <a:pt x="53" y="43"/>
                  </a:cubicBezTo>
                  <a:close/>
                  <a:moveTo>
                    <a:pt x="91" y="86"/>
                  </a:moveTo>
                  <a:cubicBezTo>
                    <a:pt x="85" y="86"/>
                    <a:pt x="81" y="82"/>
                    <a:pt x="81" y="76"/>
                  </a:cubicBezTo>
                  <a:cubicBezTo>
                    <a:pt x="81" y="71"/>
                    <a:pt x="85" y="67"/>
                    <a:pt x="91" y="67"/>
                  </a:cubicBezTo>
                  <a:cubicBezTo>
                    <a:pt x="96" y="67"/>
                    <a:pt x="100" y="71"/>
                    <a:pt x="100" y="76"/>
                  </a:cubicBezTo>
                  <a:cubicBezTo>
                    <a:pt x="100" y="82"/>
                    <a:pt x="96" y="86"/>
                    <a:pt x="91" y="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262526"/>
                </a:solidFill>
                <a:effectLst/>
                <a:uLnTx/>
                <a:uFillTx/>
                <a:latin typeface="Roboto light"/>
                <a:ea typeface="+mn-ea"/>
                <a:cs typeface="+mn-cs"/>
              </a:endParaRPr>
            </a:p>
          </p:txBody>
        </p:sp>
        <p:sp>
          <p:nvSpPr>
            <p:cNvPr id="108" name="Freeform 108"/>
            <p:cNvSpPr>
              <a:spLocks noEditPoints="1"/>
            </p:cNvSpPr>
            <p:nvPr/>
          </p:nvSpPr>
          <p:spPr bwMode="auto">
            <a:xfrm>
              <a:off x="1717" y="437"/>
              <a:ext cx="232" cy="245"/>
            </a:xfrm>
            <a:custGeom>
              <a:avLst/>
              <a:gdLst>
                <a:gd name="T0" fmla="*/ 125 w 125"/>
                <a:gd name="T1" fmla="*/ 34 h 132"/>
                <a:gd name="T2" fmla="*/ 125 w 125"/>
                <a:gd name="T3" fmla="*/ 34 h 132"/>
                <a:gd name="T4" fmla="*/ 67 w 125"/>
                <a:gd name="T5" fmla="*/ 0 h 132"/>
                <a:gd name="T6" fmla="*/ 0 w 125"/>
                <a:gd name="T7" fmla="*/ 67 h 132"/>
                <a:gd name="T8" fmla="*/ 53 w 125"/>
                <a:gd name="T9" fmla="*/ 132 h 132"/>
                <a:gd name="T10" fmla="*/ 50 w 125"/>
                <a:gd name="T11" fmla="*/ 109 h 132"/>
                <a:gd name="T12" fmla="*/ 125 w 125"/>
                <a:gd name="T13" fmla="*/ 34 h 132"/>
                <a:gd name="T14" fmla="*/ 37 w 125"/>
                <a:gd name="T15" fmla="*/ 76 h 132"/>
                <a:gd name="T16" fmla="*/ 28 w 125"/>
                <a:gd name="T17" fmla="*/ 67 h 132"/>
                <a:gd name="T18" fmla="*/ 37 w 125"/>
                <a:gd name="T19" fmla="*/ 57 h 132"/>
                <a:gd name="T20" fmla="*/ 46 w 125"/>
                <a:gd name="T21" fmla="*/ 67 h 132"/>
                <a:gd name="T22" fmla="*/ 37 w 125"/>
                <a:gd name="T23" fmla="*/ 76 h 132"/>
                <a:gd name="T24" fmla="*/ 46 w 125"/>
                <a:gd name="T25" fmla="*/ 37 h 132"/>
                <a:gd name="T26" fmla="*/ 55 w 125"/>
                <a:gd name="T27" fmla="*/ 28 h 132"/>
                <a:gd name="T28" fmla="*/ 65 w 125"/>
                <a:gd name="T29" fmla="*/ 37 h 132"/>
                <a:gd name="T30" fmla="*/ 55 w 125"/>
                <a:gd name="T31" fmla="*/ 46 h 132"/>
                <a:gd name="T32" fmla="*/ 46 w 125"/>
                <a:gd name="T33" fmla="*/ 37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5" h="132">
                  <a:moveTo>
                    <a:pt x="125" y="34"/>
                  </a:moveTo>
                  <a:cubicBezTo>
                    <a:pt x="125" y="34"/>
                    <a:pt x="125" y="34"/>
                    <a:pt x="125" y="34"/>
                  </a:cubicBezTo>
                  <a:cubicBezTo>
                    <a:pt x="114" y="13"/>
                    <a:pt x="92" y="0"/>
                    <a:pt x="67" y="0"/>
                  </a:cubicBezTo>
                  <a:cubicBezTo>
                    <a:pt x="30" y="0"/>
                    <a:pt x="0" y="30"/>
                    <a:pt x="0" y="67"/>
                  </a:cubicBezTo>
                  <a:cubicBezTo>
                    <a:pt x="0" y="99"/>
                    <a:pt x="23" y="126"/>
                    <a:pt x="53" y="132"/>
                  </a:cubicBezTo>
                  <a:cubicBezTo>
                    <a:pt x="51" y="125"/>
                    <a:pt x="50" y="117"/>
                    <a:pt x="50" y="109"/>
                  </a:cubicBezTo>
                  <a:cubicBezTo>
                    <a:pt x="50" y="68"/>
                    <a:pt x="84" y="34"/>
                    <a:pt x="125" y="34"/>
                  </a:cubicBezTo>
                  <a:close/>
                  <a:moveTo>
                    <a:pt x="37" y="76"/>
                  </a:moveTo>
                  <a:cubicBezTo>
                    <a:pt x="32" y="76"/>
                    <a:pt x="28" y="72"/>
                    <a:pt x="28" y="67"/>
                  </a:cubicBezTo>
                  <a:cubicBezTo>
                    <a:pt x="28" y="61"/>
                    <a:pt x="32" y="57"/>
                    <a:pt x="37" y="57"/>
                  </a:cubicBezTo>
                  <a:cubicBezTo>
                    <a:pt x="42" y="57"/>
                    <a:pt x="46" y="61"/>
                    <a:pt x="46" y="67"/>
                  </a:cubicBezTo>
                  <a:cubicBezTo>
                    <a:pt x="46" y="72"/>
                    <a:pt x="42" y="76"/>
                    <a:pt x="37" y="76"/>
                  </a:cubicBezTo>
                  <a:close/>
                  <a:moveTo>
                    <a:pt x="46" y="37"/>
                  </a:moveTo>
                  <a:cubicBezTo>
                    <a:pt x="46" y="32"/>
                    <a:pt x="50" y="28"/>
                    <a:pt x="55" y="28"/>
                  </a:cubicBezTo>
                  <a:cubicBezTo>
                    <a:pt x="60" y="28"/>
                    <a:pt x="65" y="32"/>
                    <a:pt x="65" y="37"/>
                  </a:cubicBezTo>
                  <a:cubicBezTo>
                    <a:pt x="65" y="42"/>
                    <a:pt x="60" y="46"/>
                    <a:pt x="55" y="46"/>
                  </a:cubicBezTo>
                  <a:cubicBezTo>
                    <a:pt x="50" y="46"/>
                    <a:pt x="46" y="42"/>
                    <a:pt x="46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262526"/>
                </a:solidFill>
                <a:effectLst/>
                <a:uLnTx/>
                <a:uFillTx/>
                <a:latin typeface="Roboto light"/>
                <a:ea typeface="+mn-ea"/>
                <a:cs typeface="+mn-cs"/>
              </a:endParaRPr>
            </a:p>
          </p:txBody>
        </p:sp>
        <p:sp>
          <p:nvSpPr>
            <p:cNvPr id="109" name="Freeform 109"/>
            <p:cNvSpPr>
              <a:spLocks noEditPoints="1"/>
            </p:cNvSpPr>
            <p:nvPr/>
          </p:nvSpPr>
          <p:spPr bwMode="auto">
            <a:xfrm>
              <a:off x="6411" y="2766"/>
              <a:ext cx="299" cy="357"/>
            </a:xfrm>
            <a:custGeom>
              <a:avLst/>
              <a:gdLst>
                <a:gd name="T0" fmla="*/ 131 w 161"/>
                <a:gd name="T1" fmla="*/ 61 h 192"/>
                <a:gd name="T2" fmla="*/ 125 w 161"/>
                <a:gd name="T3" fmla="*/ 71 h 192"/>
                <a:gd name="T4" fmla="*/ 122 w 161"/>
                <a:gd name="T5" fmla="*/ 69 h 192"/>
                <a:gd name="T6" fmla="*/ 126 w 161"/>
                <a:gd name="T7" fmla="*/ 54 h 192"/>
                <a:gd name="T8" fmla="*/ 108 w 161"/>
                <a:gd name="T9" fmla="*/ 28 h 192"/>
                <a:gd name="T10" fmla="*/ 108 w 161"/>
                <a:gd name="T11" fmla="*/ 27 h 192"/>
                <a:gd name="T12" fmla="*/ 81 w 161"/>
                <a:gd name="T13" fmla="*/ 0 h 192"/>
                <a:gd name="T14" fmla="*/ 53 w 161"/>
                <a:gd name="T15" fmla="*/ 27 h 192"/>
                <a:gd name="T16" fmla="*/ 53 w 161"/>
                <a:gd name="T17" fmla="*/ 28 h 192"/>
                <a:gd name="T18" fmla="*/ 35 w 161"/>
                <a:gd name="T19" fmla="*/ 54 h 192"/>
                <a:gd name="T20" fmla="*/ 39 w 161"/>
                <a:gd name="T21" fmla="*/ 69 h 192"/>
                <a:gd name="T22" fmla="*/ 36 w 161"/>
                <a:gd name="T23" fmla="*/ 71 h 192"/>
                <a:gd name="T24" fmla="*/ 30 w 161"/>
                <a:gd name="T25" fmla="*/ 61 h 192"/>
                <a:gd name="T26" fmla="*/ 77 w 161"/>
                <a:gd name="T27" fmla="*/ 163 h 192"/>
                <a:gd name="T28" fmla="*/ 77 w 161"/>
                <a:gd name="T29" fmla="*/ 188 h 192"/>
                <a:gd name="T30" fmla="*/ 81 w 161"/>
                <a:gd name="T31" fmla="*/ 192 h 192"/>
                <a:gd name="T32" fmla="*/ 85 w 161"/>
                <a:gd name="T33" fmla="*/ 188 h 192"/>
                <a:gd name="T34" fmla="*/ 85 w 161"/>
                <a:gd name="T35" fmla="*/ 163 h 192"/>
                <a:gd name="T36" fmla="*/ 131 w 161"/>
                <a:gd name="T37" fmla="*/ 61 h 192"/>
                <a:gd name="T38" fmla="*/ 81 w 161"/>
                <a:gd name="T39" fmla="*/ 158 h 192"/>
                <a:gd name="T40" fmla="*/ 81 w 161"/>
                <a:gd name="T41" fmla="*/ 158 h 192"/>
                <a:gd name="T42" fmla="*/ 80 w 161"/>
                <a:gd name="T43" fmla="*/ 158 h 192"/>
                <a:gd name="T44" fmla="*/ 39 w 161"/>
                <a:gd name="T45" fmla="*/ 78 h 192"/>
                <a:gd name="T46" fmla="*/ 40 w 161"/>
                <a:gd name="T47" fmla="*/ 78 h 192"/>
                <a:gd name="T48" fmla="*/ 47 w 161"/>
                <a:gd name="T49" fmla="*/ 74 h 192"/>
                <a:gd name="T50" fmla="*/ 49 w 161"/>
                <a:gd name="T51" fmla="*/ 71 h 192"/>
                <a:gd name="T52" fmla="*/ 48 w 161"/>
                <a:gd name="T53" fmla="*/ 67 h 192"/>
                <a:gd name="T54" fmla="*/ 43 w 161"/>
                <a:gd name="T55" fmla="*/ 54 h 192"/>
                <a:gd name="T56" fmla="*/ 59 w 161"/>
                <a:gd name="T57" fmla="*/ 35 h 192"/>
                <a:gd name="T58" fmla="*/ 61 w 161"/>
                <a:gd name="T59" fmla="*/ 34 h 192"/>
                <a:gd name="T60" fmla="*/ 62 w 161"/>
                <a:gd name="T61" fmla="*/ 31 h 192"/>
                <a:gd name="T62" fmla="*/ 61 w 161"/>
                <a:gd name="T63" fmla="*/ 27 h 192"/>
                <a:gd name="T64" fmla="*/ 81 w 161"/>
                <a:gd name="T65" fmla="*/ 8 h 192"/>
                <a:gd name="T66" fmla="*/ 100 w 161"/>
                <a:gd name="T67" fmla="*/ 27 h 192"/>
                <a:gd name="T68" fmla="*/ 99 w 161"/>
                <a:gd name="T69" fmla="*/ 31 h 192"/>
                <a:gd name="T70" fmla="*/ 100 w 161"/>
                <a:gd name="T71" fmla="*/ 34 h 192"/>
                <a:gd name="T72" fmla="*/ 102 w 161"/>
                <a:gd name="T73" fmla="*/ 35 h 192"/>
                <a:gd name="T74" fmla="*/ 118 w 161"/>
                <a:gd name="T75" fmla="*/ 54 h 192"/>
                <a:gd name="T76" fmla="*/ 113 w 161"/>
                <a:gd name="T77" fmla="*/ 67 h 192"/>
                <a:gd name="T78" fmla="*/ 112 w 161"/>
                <a:gd name="T79" fmla="*/ 71 h 192"/>
                <a:gd name="T80" fmla="*/ 114 w 161"/>
                <a:gd name="T81" fmla="*/ 74 h 192"/>
                <a:gd name="T82" fmla="*/ 121 w 161"/>
                <a:gd name="T83" fmla="*/ 78 h 192"/>
                <a:gd name="T84" fmla="*/ 122 w 161"/>
                <a:gd name="T85" fmla="*/ 78 h 192"/>
                <a:gd name="T86" fmla="*/ 81 w 161"/>
                <a:gd name="T87" fmla="*/ 158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61" h="192">
                  <a:moveTo>
                    <a:pt x="131" y="61"/>
                  </a:moveTo>
                  <a:cubicBezTo>
                    <a:pt x="125" y="71"/>
                    <a:pt x="125" y="71"/>
                    <a:pt x="125" y="71"/>
                  </a:cubicBezTo>
                  <a:cubicBezTo>
                    <a:pt x="124" y="70"/>
                    <a:pt x="123" y="69"/>
                    <a:pt x="122" y="69"/>
                  </a:cubicBezTo>
                  <a:cubicBezTo>
                    <a:pt x="124" y="64"/>
                    <a:pt x="126" y="59"/>
                    <a:pt x="126" y="54"/>
                  </a:cubicBezTo>
                  <a:cubicBezTo>
                    <a:pt x="126" y="42"/>
                    <a:pt x="118" y="32"/>
                    <a:pt x="108" y="28"/>
                  </a:cubicBezTo>
                  <a:cubicBezTo>
                    <a:pt x="108" y="28"/>
                    <a:pt x="108" y="27"/>
                    <a:pt x="108" y="27"/>
                  </a:cubicBezTo>
                  <a:cubicBezTo>
                    <a:pt x="108" y="12"/>
                    <a:pt x="96" y="0"/>
                    <a:pt x="81" y="0"/>
                  </a:cubicBezTo>
                  <a:cubicBezTo>
                    <a:pt x="65" y="0"/>
                    <a:pt x="53" y="12"/>
                    <a:pt x="53" y="27"/>
                  </a:cubicBezTo>
                  <a:cubicBezTo>
                    <a:pt x="53" y="27"/>
                    <a:pt x="53" y="28"/>
                    <a:pt x="53" y="28"/>
                  </a:cubicBezTo>
                  <a:cubicBezTo>
                    <a:pt x="43" y="32"/>
                    <a:pt x="35" y="42"/>
                    <a:pt x="35" y="54"/>
                  </a:cubicBezTo>
                  <a:cubicBezTo>
                    <a:pt x="35" y="59"/>
                    <a:pt x="37" y="64"/>
                    <a:pt x="39" y="69"/>
                  </a:cubicBezTo>
                  <a:cubicBezTo>
                    <a:pt x="38" y="69"/>
                    <a:pt x="37" y="70"/>
                    <a:pt x="36" y="71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0" y="160"/>
                    <a:pt x="58" y="164"/>
                    <a:pt x="77" y="163"/>
                  </a:cubicBezTo>
                  <a:cubicBezTo>
                    <a:pt x="77" y="188"/>
                    <a:pt x="77" y="188"/>
                    <a:pt x="77" y="188"/>
                  </a:cubicBezTo>
                  <a:cubicBezTo>
                    <a:pt x="77" y="190"/>
                    <a:pt x="78" y="192"/>
                    <a:pt x="81" y="192"/>
                  </a:cubicBezTo>
                  <a:cubicBezTo>
                    <a:pt x="83" y="192"/>
                    <a:pt x="85" y="190"/>
                    <a:pt x="85" y="188"/>
                  </a:cubicBezTo>
                  <a:cubicBezTo>
                    <a:pt x="85" y="163"/>
                    <a:pt x="85" y="163"/>
                    <a:pt x="85" y="163"/>
                  </a:cubicBezTo>
                  <a:cubicBezTo>
                    <a:pt x="103" y="164"/>
                    <a:pt x="161" y="160"/>
                    <a:pt x="131" y="61"/>
                  </a:cubicBezTo>
                  <a:close/>
                  <a:moveTo>
                    <a:pt x="81" y="158"/>
                  </a:moveTo>
                  <a:cubicBezTo>
                    <a:pt x="81" y="158"/>
                    <a:pt x="81" y="158"/>
                    <a:pt x="81" y="158"/>
                  </a:cubicBezTo>
                  <a:cubicBezTo>
                    <a:pt x="80" y="158"/>
                    <a:pt x="80" y="158"/>
                    <a:pt x="80" y="158"/>
                  </a:cubicBezTo>
                  <a:cubicBezTo>
                    <a:pt x="39" y="78"/>
                    <a:pt x="39" y="78"/>
                    <a:pt x="39" y="78"/>
                  </a:cubicBezTo>
                  <a:cubicBezTo>
                    <a:pt x="40" y="78"/>
                    <a:pt x="40" y="78"/>
                    <a:pt x="40" y="78"/>
                  </a:cubicBezTo>
                  <a:cubicBezTo>
                    <a:pt x="42" y="76"/>
                    <a:pt x="44" y="75"/>
                    <a:pt x="47" y="74"/>
                  </a:cubicBezTo>
                  <a:cubicBezTo>
                    <a:pt x="48" y="74"/>
                    <a:pt x="49" y="73"/>
                    <a:pt x="49" y="71"/>
                  </a:cubicBezTo>
                  <a:cubicBezTo>
                    <a:pt x="50" y="70"/>
                    <a:pt x="49" y="68"/>
                    <a:pt x="48" y="67"/>
                  </a:cubicBezTo>
                  <a:cubicBezTo>
                    <a:pt x="45" y="64"/>
                    <a:pt x="43" y="59"/>
                    <a:pt x="43" y="54"/>
                  </a:cubicBezTo>
                  <a:cubicBezTo>
                    <a:pt x="43" y="45"/>
                    <a:pt x="50" y="37"/>
                    <a:pt x="59" y="35"/>
                  </a:cubicBezTo>
                  <a:cubicBezTo>
                    <a:pt x="60" y="35"/>
                    <a:pt x="60" y="34"/>
                    <a:pt x="61" y="34"/>
                  </a:cubicBezTo>
                  <a:cubicBezTo>
                    <a:pt x="62" y="33"/>
                    <a:pt x="62" y="32"/>
                    <a:pt x="62" y="31"/>
                  </a:cubicBezTo>
                  <a:cubicBezTo>
                    <a:pt x="61" y="29"/>
                    <a:pt x="61" y="28"/>
                    <a:pt x="61" y="27"/>
                  </a:cubicBezTo>
                  <a:cubicBezTo>
                    <a:pt x="61" y="16"/>
                    <a:pt x="70" y="8"/>
                    <a:pt x="81" y="8"/>
                  </a:cubicBezTo>
                  <a:cubicBezTo>
                    <a:pt x="91" y="8"/>
                    <a:pt x="100" y="16"/>
                    <a:pt x="100" y="27"/>
                  </a:cubicBezTo>
                  <a:cubicBezTo>
                    <a:pt x="100" y="28"/>
                    <a:pt x="100" y="29"/>
                    <a:pt x="99" y="31"/>
                  </a:cubicBezTo>
                  <a:cubicBezTo>
                    <a:pt x="99" y="32"/>
                    <a:pt x="99" y="33"/>
                    <a:pt x="100" y="34"/>
                  </a:cubicBezTo>
                  <a:cubicBezTo>
                    <a:pt x="101" y="34"/>
                    <a:pt x="101" y="35"/>
                    <a:pt x="102" y="35"/>
                  </a:cubicBezTo>
                  <a:cubicBezTo>
                    <a:pt x="111" y="37"/>
                    <a:pt x="118" y="45"/>
                    <a:pt x="118" y="54"/>
                  </a:cubicBezTo>
                  <a:cubicBezTo>
                    <a:pt x="118" y="59"/>
                    <a:pt x="116" y="64"/>
                    <a:pt x="113" y="67"/>
                  </a:cubicBezTo>
                  <a:cubicBezTo>
                    <a:pt x="112" y="68"/>
                    <a:pt x="111" y="70"/>
                    <a:pt x="112" y="71"/>
                  </a:cubicBezTo>
                  <a:cubicBezTo>
                    <a:pt x="112" y="73"/>
                    <a:pt x="113" y="74"/>
                    <a:pt x="114" y="74"/>
                  </a:cubicBezTo>
                  <a:cubicBezTo>
                    <a:pt x="117" y="75"/>
                    <a:pt x="119" y="76"/>
                    <a:pt x="121" y="78"/>
                  </a:cubicBezTo>
                  <a:cubicBezTo>
                    <a:pt x="121" y="78"/>
                    <a:pt x="121" y="78"/>
                    <a:pt x="122" y="78"/>
                  </a:cubicBezTo>
                  <a:lnTo>
                    <a:pt x="81" y="1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262526"/>
                </a:solidFill>
                <a:effectLst/>
                <a:uLnTx/>
                <a:uFillTx/>
                <a:latin typeface="Roboto light"/>
                <a:ea typeface="+mn-ea"/>
                <a:cs typeface="+mn-cs"/>
              </a:endParaRPr>
            </a:p>
          </p:txBody>
        </p:sp>
        <p:sp>
          <p:nvSpPr>
            <p:cNvPr id="110" name="Oval 110"/>
            <p:cNvSpPr>
              <a:spLocks noChangeArrowheads="1"/>
            </p:cNvSpPr>
            <p:nvPr/>
          </p:nvSpPr>
          <p:spPr bwMode="auto">
            <a:xfrm>
              <a:off x="6552" y="2839"/>
              <a:ext cx="17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262526"/>
                </a:solidFill>
                <a:effectLst/>
                <a:uLnTx/>
                <a:uFillTx/>
                <a:latin typeface="Roboto light"/>
                <a:ea typeface="+mn-ea"/>
                <a:cs typeface="+mn-cs"/>
              </a:endParaRPr>
            </a:p>
          </p:txBody>
        </p:sp>
        <p:sp>
          <p:nvSpPr>
            <p:cNvPr id="111" name="Oval 111"/>
            <p:cNvSpPr>
              <a:spLocks noChangeArrowheads="1"/>
            </p:cNvSpPr>
            <p:nvPr/>
          </p:nvSpPr>
          <p:spPr bwMode="auto">
            <a:xfrm>
              <a:off x="6525" y="2889"/>
              <a:ext cx="18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262526"/>
                </a:solidFill>
                <a:effectLst/>
                <a:uLnTx/>
                <a:uFillTx/>
                <a:latin typeface="Roboto light"/>
                <a:ea typeface="+mn-ea"/>
                <a:cs typeface="+mn-cs"/>
              </a:endParaRPr>
            </a:p>
          </p:txBody>
        </p:sp>
        <p:sp>
          <p:nvSpPr>
            <p:cNvPr id="112" name="Oval 112"/>
            <p:cNvSpPr>
              <a:spLocks noChangeArrowheads="1"/>
            </p:cNvSpPr>
            <p:nvPr/>
          </p:nvSpPr>
          <p:spPr bwMode="auto">
            <a:xfrm>
              <a:off x="6575" y="2909"/>
              <a:ext cx="18" cy="1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262526"/>
                </a:solidFill>
                <a:effectLst/>
                <a:uLnTx/>
                <a:uFillTx/>
                <a:latin typeface="Roboto light"/>
                <a:ea typeface="+mn-ea"/>
                <a:cs typeface="+mn-cs"/>
              </a:endParaRPr>
            </a:p>
          </p:txBody>
        </p:sp>
        <p:sp>
          <p:nvSpPr>
            <p:cNvPr id="113" name="Oval 113"/>
            <p:cNvSpPr>
              <a:spLocks noChangeArrowheads="1"/>
            </p:cNvSpPr>
            <p:nvPr/>
          </p:nvSpPr>
          <p:spPr bwMode="auto">
            <a:xfrm>
              <a:off x="6547" y="2948"/>
              <a:ext cx="18" cy="1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262526"/>
                </a:solidFill>
                <a:effectLst/>
                <a:uLnTx/>
                <a:uFillTx/>
                <a:latin typeface="Roboto light"/>
                <a:ea typeface="+mn-ea"/>
                <a:cs typeface="+mn-cs"/>
              </a:endParaRPr>
            </a:p>
          </p:txBody>
        </p:sp>
        <p:sp>
          <p:nvSpPr>
            <p:cNvPr id="114" name="Freeform 114"/>
            <p:cNvSpPr/>
            <p:nvPr/>
          </p:nvSpPr>
          <p:spPr bwMode="auto">
            <a:xfrm>
              <a:off x="2523" y="3102"/>
              <a:ext cx="267" cy="21"/>
            </a:xfrm>
            <a:custGeom>
              <a:avLst/>
              <a:gdLst>
                <a:gd name="T0" fmla="*/ 138 w 144"/>
                <a:gd name="T1" fmla="*/ 0 h 11"/>
                <a:gd name="T2" fmla="*/ 6 w 144"/>
                <a:gd name="T3" fmla="*/ 0 h 11"/>
                <a:gd name="T4" fmla="*/ 0 w 144"/>
                <a:gd name="T5" fmla="*/ 6 h 11"/>
                <a:gd name="T6" fmla="*/ 6 w 144"/>
                <a:gd name="T7" fmla="*/ 11 h 11"/>
                <a:gd name="T8" fmla="*/ 138 w 144"/>
                <a:gd name="T9" fmla="*/ 11 h 11"/>
                <a:gd name="T10" fmla="*/ 144 w 144"/>
                <a:gd name="T11" fmla="*/ 6 h 11"/>
                <a:gd name="T12" fmla="*/ 138 w 144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4" h="11">
                  <a:moveTo>
                    <a:pt x="138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9"/>
                    <a:pt x="3" y="11"/>
                    <a:pt x="6" y="11"/>
                  </a:cubicBezTo>
                  <a:cubicBezTo>
                    <a:pt x="138" y="11"/>
                    <a:pt x="138" y="11"/>
                    <a:pt x="138" y="11"/>
                  </a:cubicBezTo>
                  <a:cubicBezTo>
                    <a:pt x="141" y="11"/>
                    <a:pt x="144" y="9"/>
                    <a:pt x="144" y="6"/>
                  </a:cubicBezTo>
                  <a:cubicBezTo>
                    <a:pt x="144" y="3"/>
                    <a:pt x="141" y="0"/>
                    <a:pt x="13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262526"/>
                </a:solidFill>
                <a:effectLst/>
                <a:uLnTx/>
                <a:uFillTx/>
                <a:latin typeface="Roboto light"/>
                <a:ea typeface="+mn-ea"/>
                <a:cs typeface="+mn-cs"/>
              </a:endParaRPr>
            </a:p>
          </p:txBody>
        </p:sp>
        <p:sp>
          <p:nvSpPr>
            <p:cNvPr id="115" name="Freeform 115"/>
            <p:cNvSpPr/>
            <p:nvPr/>
          </p:nvSpPr>
          <p:spPr bwMode="auto">
            <a:xfrm>
              <a:off x="2707" y="2804"/>
              <a:ext cx="14" cy="50"/>
            </a:xfrm>
            <a:custGeom>
              <a:avLst/>
              <a:gdLst>
                <a:gd name="T0" fmla="*/ 4 w 8"/>
                <a:gd name="T1" fmla="*/ 27 h 27"/>
                <a:gd name="T2" fmla="*/ 8 w 8"/>
                <a:gd name="T3" fmla="*/ 23 h 27"/>
                <a:gd name="T4" fmla="*/ 8 w 8"/>
                <a:gd name="T5" fmla="*/ 4 h 27"/>
                <a:gd name="T6" fmla="*/ 4 w 8"/>
                <a:gd name="T7" fmla="*/ 0 h 27"/>
                <a:gd name="T8" fmla="*/ 0 w 8"/>
                <a:gd name="T9" fmla="*/ 4 h 27"/>
                <a:gd name="T10" fmla="*/ 0 w 8"/>
                <a:gd name="T11" fmla="*/ 23 h 27"/>
                <a:gd name="T12" fmla="*/ 4 w 8"/>
                <a:gd name="T13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7">
                  <a:moveTo>
                    <a:pt x="4" y="27"/>
                  </a:moveTo>
                  <a:cubicBezTo>
                    <a:pt x="6" y="27"/>
                    <a:pt x="8" y="25"/>
                    <a:pt x="8" y="23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2"/>
                    <a:pt x="6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5"/>
                    <a:pt x="2" y="27"/>
                    <a:pt x="4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262526"/>
                </a:solidFill>
                <a:effectLst/>
                <a:uLnTx/>
                <a:uFillTx/>
                <a:latin typeface="Roboto light"/>
                <a:ea typeface="+mn-ea"/>
                <a:cs typeface="+mn-cs"/>
              </a:endParaRPr>
            </a:p>
          </p:txBody>
        </p:sp>
        <p:sp>
          <p:nvSpPr>
            <p:cNvPr id="116" name="Freeform 116"/>
            <p:cNvSpPr/>
            <p:nvPr/>
          </p:nvSpPr>
          <p:spPr bwMode="auto">
            <a:xfrm>
              <a:off x="2649" y="2766"/>
              <a:ext cx="15" cy="88"/>
            </a:xfrm>
            <a:custGeom>
              <a:avLst/>
              <a:gdLst>
                <a:gd name="T0" fmla="*/ 4 w 8"/>
                <a:gd name="T1" fmla="*/ 47 h 47"/>
                <a:gd name="T2" fmla="*/ 8 w 8"/>
                <a:gd name="T3" fmla="*/ 43 h 47"/>
                <a:gd name="T4" fmla="*/ 8 w 8"/>
                <a:gd name="T5" fmla="*/ 4 h 47"/>
                <a:gd name="T6" fmla="*/ 4 w 8"/>
                <a:gd name="T7" fmla="*/ 0 h 47"/>
                <a:gd name="T8" fmla="*/ 0 w 8"/>
                <a:gd name="T9" fmla="*/ 4 h 47"/>
                <a:gd name="T10" fmla="*/ 0 w 8"/>
                <a:gd name="T11" fmla="*/ 43 h 47"/>
                <a:gd name="T12" fmla="*/ 4 w 8"/>
                <a:gd name="T13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7">
                  <a:moveTo>
                    <a:pt x="4" y="47"/>
                  </a:moveTo>
                  <a:cubicBezTo>
                    <a:pt x="6" y="47"/>
                    <a:pt x="8" y="45"/>
                    <a:pt x="8" y="43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2"/>
                    <a:pt x="6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45"/>
                    <a:pt x="2" y="47"/>
                    <a:pt x="4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262526"/>
                </a:solidFill>
                <a:effectLst/>
                <a:uLnTx/>
                <a:uFillTx/>
                <a:latin typeface="Roboto light"/>
                <a:ea typeface="+mn-ea"/>
                <a:cs typeface="+mn-cs"/>
              </a:endParaRPr>
            </a:p>
          </p:txBody>
        </p:sp>
        <p:sp>
          <p:nvSpPr>
            <p:cNvPr id="117" name="Freeform 117"/>
            <p:cNvSpPr/>
            <p:nvPr/>
          </p:nvSpPr>
          <p:spPr bwMode="auto">
            <a:xfrm>
              <a:off x="2592" y="2804"/>
              <a:ext cx="15" cy="50"/>
            </a:xfrm>
            <a:custGeom>
              <a:avLst/>
              <a:gdLst>
                <a:gd name="T0" fmla="*/ 4 w 8"/>
                <a:gd name="T1" fmla="*/ 27 h 27"/>
                <a:gd name="T2" fmla="*/ 8 w 8"/>
                <a:gd name="T3" fmla="*/ 23 h 27"/>
                <a:gd name="T4" fmla="*/ 8 w 8"/>
                <a:gd name="T5" fmla="*/ 4 h 27"/>
                <a:gd name="T6" fmla="*/ 4 w 8"/>
                <a:gd name="T7" fmla="*/ 0 h 27"/>
                <a:gd name="T8" fmla="*/ 0 w 8"/>
                <a:gd name="T9" fmla="*/ 4 h 27"/>
                <a:gd name="T10" fmla="*/ 0 w 8"/>
                <a:gd name="T11" fmla="*/ 23 h 27"/>
                <a:gd name="T12" fmla="*/ 4 w 8"/>
                <a:gd name="T13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7">
                  <a:moveTo>
                    <a:pt x="4" y="27"/>
                  </a:moveTo>
                  <a:cubicBezTo>
                    <a:pt x="6" y="27"/>
                    <a:pt x="8" y="25"/>
                    <a:pt x="8" y="23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2"/>
                    <a:pt x="6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5"/>
                    <a:pt x="2" y="27"/>
                    <a:pt x="4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262526"/>
                </a:solidFill>
                <a:effectLst/>
                <a:uLnTx/>
                <a:uFillTx/>
                <a:latin typeface="Roboto light"/>
                <a:ea typeface="+mn-ea"/>
                <a:cs typeface="+mn-cs"/>
              </a:endParaRPr>
            </a:p>
          </p:txBody>
        </p:sp>
        <p:sp>
          <p:nvSpPr>
            <p:cNvPr id="118" name="Freeform 118"/>
            <p:cNvSpPr>
              <a:spLocks noEditPoints="1"/>
            </p:cNvSpPr>
            <p:nvPr/>
          </p:nvSpPr>
          <p:spPr bwMode="auto">
            <a:xfrm>
              <a:off x="2560" y="2878"/>
              <a:ext cx="258" cy="196"/>
            </a:xfrm>
            <a:custGeom>
              <a:avLst/>
              <a:gdLst>
                <a:gd name="T0" fmla="*/ 120 w 139"/>
                <a:gd name="T1" fmla="*/ 9 h 106"/>
                <a:gd name="T2" fmla="*/ 104 w 139"/>
                <a:gd name="T3" fmla="*/ 9 h 106"/>
                <a:gd name="T4" fmla="*/ 103 w 139"/>
                <a:gd name="T5" fmla="*/ 9 h 106"/>
                <a:gd name="T6" fmla="*/ 104 w 139"/>
                <a:gd name="T7" fmla="*/ 0 h 106"/>
                <a:gd name="T8" fmla="*/ 0 w 139"/>
                <a:gd name="T9" fmla="*/ 0 h 106"/>
                <a:gd name="T10" fmla="*/ 10 w 139"/>
                <a:gd name="T11" fmla="*/ 106 h 106"/>
                <a:gd name="T12" fmla="*/ 94 w 139"/>
                <a:gd name="T13" fmla="*/ 106 h 106"/>
                <a:gd name="T14" fmla="*/ 97 w 139"/>
                <a:gd name="T15" fmla="*/ 70 h 106"/>
                <a:gd name="T16" fmla="*/ 97 w 139"/>
                <a:gd name="T17" fmla="*/ 70 h 106"/>
                <a:gd name="T18" fmla="*/ 114 w 139"/>
                <a:gd name="T19" fmla="*/ 70 h 106"/>
                <a:gd name="T20" fmla="*/ 134 w 139"/>
                <a:gd name="T21" fmla="*/ 53 h 106"/>
                <a:gd name="T22" fmla="*/ 139 w 139"/>
                <a:gd name="T23" fmla="*/ 28 h 106"/>
                <a:gd name="T24" fmla="*/ 139 w 139"/>
                <a:gd name="T25" fmla="*/ 27 h 106"/>
                <a:gd name="T26" fmla="*/ 120 w 139"/>
                <a:gd name="T27" fmla="*/ 9 h 106"/>
                <a:gd name="T28" fmla="*/ 126 w 139"/>
                <a:gd name="T29" fmla="*/ 52 h 106"/>
                <a:gd name="T30" fmla="*/ 126 w 139"/>
                <a:gd name="T31" fmla="*/ 53 h 106"/>
                <a:gd name="T32" fmla="*/ 114 w 139"/>
                <a:gd name="T33" fmla="*/ 62 h 106"/>
                <a:gd name="T34" fmla="*/ 98 w 139"/>
                <a:gd name="T35" fmla="*/ 62 h 106"/>
                <a:gd name="T36" fmla="*/ 102 w 139"/>
                <a:gd name="T37" fmla="*/ 17 h 106"/>
                <a:gd name="T38" fmla="*/ 104 w 139"/>
                <a:gd name="T39" fmla="*/ 17 h 106"/>
                <a:gd name="T40" fmla="*/ 120 w 139"/>
                <a:gd name="T41" fmla="*/ 17 h 106"/>
                <a:gd name="T42" fmla="*/ 132 w 139"/>
                <a:gd name="T43" fmla="*/ 26 h 106"/>
                <a:gd name="T44" fmla="*/ 126 w 139"/>
                <a:gd name="T45" fmla="*/ 52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39" h="106">
                  <a:moveTo>
                    <a:pt x="120" y="9"/>
                  </a:moveTo>
                  <a:cubicBezTo>
                    <a:pt x="104" y="9"/>
                    <a:pt x="104" y="9"/>
                    <a:pt x="104" y="9"/>
                  </a:cubicBezTo>
                  <a:cubicBezTo>
                    <a:pt x="104" y="9"/>
                    <a:pt x="103" y="9"/>
                    <a:pt x="103" y="9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106"/>
                    <a:pt x="10" y="106"/>
                    <a:pt x="10" y="106"/>
                  </a:cubicBezTo>
                  <a:cubicBezTo>
                    <a:pt x="94" y="106"/>
                    <a:pt x="94" y="106"/>
                    <a:pt x="94" y="106"/>
                  </a:cubicBezTo>
                  <a:cubicBezTo>
                    <a:pt x="97" y="70"/>
                    <a:pt x="97" y="70"/>
                    <a:pt x="97" y="70"/>
                  </a:cubicBezTo>
                  <a:cubicBezTo>
                    <a:pt x="97" y="70"/>
                    <a:pt x="97" y="70"/>
                    <a:pt x="97" y="70"/>
                  </a:cubicBezTo>
                  <a:cubicBezTo>
                    <a:pt x="114" y="70"/>
                    <a:pt x="114" y="70"/>
                    <a:pt x="114" y="70"/>
                  </a:cubicBezTo>
                  <a:cubicBezTo>
                    <a:pt x="125" y="70"/>
                    <a:pt x="134" y="63"/>
                    <a:pt x="134" y="53"/>
                  </a:cubicBezTo>
                  <a:cubicBezTo>
                    <a:pt x="139" y="28"/>
                    <a:pt x="139" y="28"/>
                    <a:pt x="139" y="28"/>
                  </a:cubicBezTo>
                  <a:cubicBezTo>
                    <a:pt x="139" y="27"/>
                    <a:pt x="139" y="27"/>
                    <a:pt x="139" y="27"/>
                  </a:cubicBezTo>
                  <a:cubicBezTo>
                    <a:pt x="139" y="17"/>
                    <a:pt x="131" y="9"/>
                    <a:pt x="120" y="9"/>
                  </a:cubicBezTo>
                  <a:close/>
                  <a:moveTo>
                    <a:pt x="126" y="52"/>
                  </a:moveTo>
                  <a:cubicBezTo>
                    <a:pt x="126" y="52"/>
                    <a:pt x="126" y="53"/>
                    <a:pt x="126" y="53"/>
                  </a:cubicBezTo>
                  <a:cubicBezTo>
                    <a:pt x="126" y="58"/>
                    <a:pt x="121" y="62"/>
                    <a:pt x="114" y="62"/>
                  </a:cubicBezTo>
                  <a:cubicBezTo>
                    <a:pt x="98" y="62"/>
                    <a:pt x="98" y="62"/>
                    <a:pt x="98" y="62"/>
                  </a:cubicBezTo>
                  <a:cubicBezTo>
                    <a:pt x="102" y="17"/>
                    <a:pt x="102" y="17"/>
                    <a:pt x="102" y="17"/>
                  </a:cubicBezTo>
                  <a:cubicBezTo>
                    <a:pt x="103" y="17"/>
                    <a:pt x="103" y="17"/>
                    <a:pt x="104" y="17"/>
                  </a:cubicBezTo>
                  <a:cubicBezTo>
                    <a:pt x="120" y="17"/>
                    <a:pt x="120" y="17"/>
                    <a:pt x="120" y="17"/>
                  </a:cubicBezTo>
                  <a:cubicBezTo>
                    <a:pt x="126" y="17"/>
                    <a:pt x="131" y="21"/>
                    <a:pt x="132" y="26"/>
                  </a:cubicBezTo>
                  <a:lnTo>
                    <a:pt x="126" y="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262526"/>
                </a:solidFill>
                <a:effectLst/>
                <a:uLnTx/>
                <a:uFillTx/>
                <a:latin typeface="Roboto light"/>
                <a:ea typeface="+mn-ea"/>
                <a:cs typeface="+mn-cs"/>
              </a:endParaRPr>
            </a:p>
          </p:txBody>
        </p:sp>
        <p:sp>
          <p:nvSpPr>
            <p:cNvPr id="119" name="Freeform 119"/>
            <p:cNvSpPr/>
            <p:nvPr/>
          </p:nvSpPr>
          <p:spPr bwMode="auto">
            <a:xfrm>
              <a:off x="5605" y="415"/>
              <a:ext cx="282" cy="263"/>
            </a:xfrm>
            <a:custGeom>
              <a:avLst/>
              <a:gdLst>
                <a:gd name="T0" fmla="*/ 23 w 152"/>
                <a:gd name="T1" fmla="*/ 133 h 142"/>
                <a:gd name="T2" fmla="*/ 28 w 152"/>
                <a:gd name="T3" fmla="*/ 95 h 142"/>
                <a:gd name="T4" fmla="*/ 27 w 152"/>
                <a:gd name="T5" fmla="*/ 90 h 142"/>
                <a:gd name="T6" fmla="*/ 28 w 152"/>
                <a:gd name="T7" fmla="*/ 69 h 142"/>
                <a:gd name="T8" fmla="*/ 39 w 152"/>
                <a:gd name="T9" fmla="*/ 57 h 142"/>
                <a:gd name="T10" fmla="*/ 45 w 152"/>
                <a:gd name="T11" fmla="*/ 51 h 142"/>
                <a:gd name="T12" fmla="*/ 49 w 152"/>
                <a:gd name="T13" fmla="*/ 46 h 142"/>
                <a:gd name="T14" fmla="*/ 63 w 152"/>
                <a:gd name="T15" fmla="*/ 32 h 142"/>
                <a:gd name="T16" fmla="*/ 101 w 152"/>
                <a:gd name="T17" fmla="*/ 25 h 142"/>
                <a:gd name="T18" fmla="*/ 111 w 152"/>
                <a:gd name="T19" fmla="*/ 25 h 142"/>
                <a:gd name="T20" fmla="*/ 132 w 152"/>
                <a:gd name="T21" fmla="*/ 25 h 142"/>
                <a:gd name="T22" fmla="*/ 152 w 152"/>
                <a:gd name="T23" fmla="*/ 18 h 142"/>
                <a:gd name="T24" fmla="*/ 96 w 152"/>
                <a:gd name="T25" fmla="*/ 0 h 142"/>
                <a:gd name="T26" fmla="*/ 0 w 152"/>
                <a:gd name="T27" fmla="*/ 96 h 142"/>
                <a:gd name="T28" fmla="*/ 12 w 152"/>
                <a:gd name="T29" fmla="*/ 142 h 142"/>
                <a:gd name="T30" fmla="*/ 23 w 152"/>
                <a:gd name="T31" fmla="*/ 133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2" h="142">
                  <a:moveTo>
                    <a:pt x="23" y="133"/>
                  </a:moveTo>
                  <a:cubicBezTo>
                    <a:pt x="29" y="120"/>
                    <a:pt x="29" y="106"/>
                    <a:pt x="28" y="95"/>
                  </a:cubicBezTo>
                  <a:cubicBezTo>
                    <a:pt x="28" y="93"/>
                    <a:pt x="27" y="92"/>
                    <a:pt x="27" y="90"/>
                  </a:cubicBezTo>
                  <a:cubicBezTo>
                    <a:pt x="26" y="83"/>
                    <a:pt x="25" y="75"/>
                    <a:pt x="28" y="69"/>
                  </a:cubicBezTo>
                  <a:cubicBezTo>
                    <a:pt x="30" y="64"/>
                    <a:pt x="35" y="60"/>
                    <a:pt x="39" y="57"/>
                  </a:cubicBezTo>
                  <a:cubicBezTo>
                    <a:pt x="41" y="55"/>
                    <a:pt x="44" y="53"/>
                    <a:pt x="45" y="51"/>
                  </a:cubicBezTo>
                  <a:cubicBezTo>
                    <a:pt x="47" y="49"/>
                    <a:pt x="48" y="48"/>
                    <a:pt x="49" y="46"/>
                  </a:cubicBezTo>
                  <a:cubicBezTo>
                    <a:pt x="53" y="41"/>
                    <a:pt x="57" y="35"/>
                    <a:pt x="63" y="32"/>
                  </a:cubicBezTo>
                  <a:cubicBezTo>
                    <a:pt x="75" y="26"/>
                    <a:pt x="90" y="25"/>
                    <a:pt x="101" y="25"/>
                  </a:cubicBezTo>
                  <a:cubicBezTo>
                    <a:pt x="104" y="25"/>
                    <a:pt x="108" y="25"/>
                    <a:pt x="111" y="25"/>
                  </a:cubicBezTo>
                  <a:cubicBezTo>
                    <a:pt x="118" y="25"/>
                    <a:pt x="126" y="26"/>
                    <a:pt x="132" y="25"/>
                  </a:cubicBezTo>
                  <a:cubicBezTo>
                    <a:pt x="143" y="23"/>
                    <a:pt x="149" y="21"/>
                    <a:pt x="152" y="18"/>
                  </a:cubicBezTo>
                  <a:cubicBezTo>
                    <a:pt x="136" y="7"/>
                    <a:pt x="117" y="0"/>
                    <a:pt x="96" y="0"/>
                  </a:cubicBezTo>
                  <a:cubicBezTo>
                    <a:pt x="43" y="0"/>
                    <a:pt x="0" y="43"/>
                    <a:pt x="0" y="96"/>
                  </a:cubicBezTo>
                  <a:cubicBezTo>
                    <a:pt x="0" y="113"/>
                    <a:pt x="4" y="129"/>
                    <a:pt x="12" y="142"/>
                  </a:cubicBezTo>
                  <a:cubicBezTo>
                    <a:pt x="16" y="141"/>
                    <a:pt x="21" y="137"/>
                    <a:pt x="23" y="1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262526"/>
                </a:solidFill>
                <a:effectLst/>
                <a:uLnTx/>
                <a:uFillTx/>
                <a:latin typeface="Roboto light"/>
                <a:ea typeface="+mn-ea"/>
                <a:cs typeface="+mn-cs"/>
              </a:endParaRPr>
            </a:p>
          </p:txBody>
        </p:sp>
        <p:sp>
          <p:nvSpPr>
            <p:cNvPr id="120" name="Freeform 120"/>
            <p:cNvSpPr>
              <a:spLocks noEditPoints="1"/>
            </p:cNvSpPr>
            <p:nvPr/>
          </p:nvSpPr>
          <p:spPr bwMode="auto">
            <a:xfrm>
              <a:off x="5635" y="458"/>
              <a:ext cx="326" cy="313"/>
            </a:xfrm>
            <a:custGeom>
              <a:avLst/>
              <a:gdLst>
                <a:gd name="T0" fmla="*/ 143 w 176"/>
                <a:gd name="T1" fmla="*/ 0 h 169"/>
                <a:gd name="T2" fmla="*/ 117 w 176"/>
                <a:gd name="T3" fmla="*/ 10 h 169"/>
                <a:gd name="T4" fmla="*/ 95 w 176"/>
                <a:gd name="T5" fmla="*/ 10 h 169"/>
                <a:gd name="T6" fmla="*/ 85 w 176"/>
                <a:gd name="T7" fmla="*/ 10 h 169"/>
                <a:gd name="T8" fmla="*/ 50 w 176"/>
                <a:gd name="T9" fmla="*/ 16 h 169"/>
                <a:gd name="T10" fmla="*/ 39 w 176"/>
                <a:gd name="T11" fmla="*/ 28 h 169"/>
                <a:gd name="T12" fmla="*/ 36 w 176"/>
                <a:gd name="T13" fmla="*/ 33 h 169"/>
                <a:gd name="T14" fmla="*/ 28 w 176"/>
                <a:gd name="T15" fmla="*/ 40 h 169"/>
                <a:gd name="T16" fmla="*/ 19 w 176"/>
                <a:gd name="T17" fmla="*/ 49 h 169"/>
                <a:gd name="T18" fmla="*/ 19 w 176"/>
                <a:gd name="T19" fmla="*/ 66 h 169"/>
                <a:gd name="T20" fmla="*/ 20 w 176"/>
                <a:gd name="T21" fmla="*/ 71 h 169"/>
                <a:gd name="T22" fmla="*/ 14 w 176"/>
                <a:gd name="T23" fmla="*/ 113 h 169"/>
                <a:gd name="T24" fmla="*/ 0 w 176"/>
                <a:gd name="T25" fmla="*/ 126 h 169"/>
                <a:gd name="T26" fmla="*/ 80 w 176"/>
                <a:gd name="T27" fmla="*/ 169 h 169"/>
                <a:gd name="T28" fmla="*/ 176 w 176"/>
                <a:gd name="T29" fmla="*/ 73 h 169"/>
                <a:gd name="T30" fmla="*/ 143 w 176"/>
                <a:gd name="T31" fmla="*/ 0 h 169"/>
                <a:gd name="T32" fmla="*/ 80 w 176"/>
                <a:gd name="T33" fmla="*/ 104 h 169"/>
                <a:gd name="T34" fmla="*/ 49 w 176"/>
                <a:gd name="T35" fmla="*/ 73 h 169"/>
                <a:gd name="T36" fmla="*/ 80 w 176"/>
                <a:gd name="T37" fmla="*/ 42 h 169"/>
                <a:gd name="T38" fmla="*/ 111 w 176"/>
                <a:gd name="T39" fmla="*/ 73 h 169"/>
                <a:gd name="T40" fmla="*/ 80 w 176"/>
                <a:gd name="T41" fmla="*/ 10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6" h="169">
                  <a:moveTo>
                    <a:pt x="143" y="0"/>
                  </a:moveTo>
                  <a:cubicBezTo>
                    <a:pt x="137" y="5"/>
                    <a:pt x="129" y="8"/>
                    <a:pt x="117" y="10"/>
                  </a:cubicBezTo>
                  <a:cubicBezTo>
                    <a:pt x="110" y="11"/>
                    <a:pt x="102" y="10"/>
                    <a:pt x="95" y="10"/>
                  </a:cubicBezTo>
                  <a:cubicBezTo>
                    <a:pt x="92" y="10"/>
                    <a:pt x="88" y="10"/>
                    <a:pt x="85" y="10"/>
                  </a:cubicBezTo>
                  <a:cubicBezTo>
                    <a:pt x="75" y="10"/>
                    <a:pt x="62" y="10"/>
                    <a:pt x="50" y="16"/>
                  </a:cubicBezTo>
                  <a:cubicBezTo>
                    <a:pt x="46" y="18"/>
                    <a:pt x="43" y="23"/>
                    <a:pt x="39" y="28"/>
                  </a:cubicBezTo>
                  <a:cubicBezTo>
                    <a:pt x="38" y="30"/>
                    <a:pt x="37" y="31"/>
                    <a:pt x="36" y="33"/>
                  </a:cubicBezTo>
                  <a:cubicBezTo>
                    <a:pt x="33" y="36"/>
                    <a:pt x="31" y="38"/>
                    <a:pt x="28" y="40"/>
                  </a:cubicBezTo>
                  <a:cubicBezTo>
                    <a:pt x="24" y="43"/>
                    <a:pt x="21" y="46"/>
                    <a:pt x="19" y="49"/>
                  </a:cubicBezTo>
                  <a:cubicBezTo>
                    <a:pt x="17" y="53"/>
                    <a:pt x="18" y="60"/>
                    <a:pt x="19" y="66"/>
                  </a:cubicBezTo>
                  <a:cubicBezTo>
                    <a:pt x="19" y="68"/>
                    <a:pt x="20" y="69"/>
                    <a:pt x="20" y="71"/>
                  </a:cubicBezTo>
                  <a:cubicBezTo>
                    <a:pt x="21" y="83"/>
                    <a:pt x="21" y="99"/>
                    <a:pt x="14" y="113"/>
                  </a:cubicBezTo>
                  <a:cubicBezTo>
                    <a:pt x="11" y="119"/>
                    <a:pt x="6" y="124"/>
                    <a:pt x="0" y="126"/>
                  </a:cubicBezTo>
                  <a:cubicBezTo>
                    <a:pt x="17" y="152"/>
                    <a:pt x="47" y="169"/>
                    <a:pt x="80" y="169"/>
                  </a:cubicBezTo>
                  <a:cubicBezTo>
                    <a:pt x="133" y="169"/>
                    <a:pt x="176" y="126"/>
                    <a:pt x="176" y="73"/>
                  </a:cubicBezTo>
                  <a:cubicBezTo>
                    <a:pt x="176" y="44"/>
                    <a:pt x="163" y="18"/>
                    <a:pt x="143" y="0"/>
                  </a:cubicBezTo>
                  <a:close/>
                  <a:moveTo>
                    <a:pt x="80" y="104"/>
                  </a:moveTo>
                  <a:cubicBezTo>
                    <a:pt x="63" y="104"/>
                    <a:pt x="49" y="90"/>
                    <a:pt x="49" y="73"/>
                  </a:cubicBezTo>
                  <a:cubicBezTo>
                    <a:pt x="49" y="56"/>
                    <a:pt x="63" y="42"/>
                    <a:pt x="80" y="42"/>
                  </a:cubicBezTo>
                  <a:cubicBezTo>
                    <a:pt x="97" y="42"/>
                    <a:pt x="111" y="56"/>
                    <a:pt x="111" y="73"/>
                  </a:cubicBezTo>
                  <a:cubicBezTo>
                    <a:pt x="111" y="90"/>
                    <a:pt x="97" y="104"/>
                    <a:pt x="80" y="1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262526"/>
                </a:solidFill>
                <a:effectLst/>
                <a:uLnTx/>
                <a:uFillTx/>
                <a:latin typeface="Roboto light"/>
                <a:ea typeface="+mn-ea"/>
                <a:cs typeface="+mn-cs"/>
              </a:endParaRPr>
            </a:p>
          </p:txBody>
        </p:sp>
        <p:sp>
          <p:nvSpPr>
            <p:cNvPr id="121" name="Freeform 121"/>
            <p:cNvSpPr/>
            <p:nvPr/>
          </p:nvSpPr>
          <p:spPr bwMode="auto">
            <a:xfrm>
              <a:off x="998" y="2770"/>
              <a:ext cx="239" cy="356"/>
            </a:xfrm>
            <a:custGeom>
              <a:avLst/>
              <a:gdLst>
                <a:gd name="T0" fmla="*/ 129 w 129"/>
                <a:gd name="T1" fmla="*/ 30 h 192"/>
                <a:gd name="T2" fmla="*/ 89 w 129"/>
                <a:gd name="T3" fmla="*/ 0 h 192"/>
                <a:gd name="T4" fmla="*/ 40 w 129"/>
                <a:gd name="T5" fmla="*/ 0 h 192"/>
                <a:gd name="T6" fmla="*/ 0 w 129"/>
                <a:gd name="T7" fmla="*/ 30 h 192"/>
                <a:gd name="T8" fmla="*/ 40 w 129"/>
                <a:gd name="T9" fmla="*/ 59 h 192"/>
                <a:gd name="T10" fmla="*/ 60 w 129"/>
                <a:gd name="T11" fmla="*/ 59 h 192"/>
                <a:gd name="T12" fmla="*/ 59 w 129"/>
                <a:gd name="T13" fmla="*/ 62 h 192"/>
                <a:gd name="T14" fmla="*/ 59 w 129"/>
                <a:gd name="T15" fmla="*/ 92 h 192"/>
                <a:gd name="T16" fmla="*/ 63 w 129"/>
                <a:gd name="T17" fmla="*/ 97 h 192"/>
                <a:gd name="T18" fmla="*/ 91 w 129"/>
                <a:gd name="T19" fmla="*/ 112 h 192"/>
                <a:gd name="T20" fmla="*/ 70 w 129"/>
                <a:gd name="T21" fmla="*/ 123 h 192"/>
                <a:gd name="T22" fmla="*/ 41 w 129"/>
                <a:gd name="T23" fmla="*/ 144 h 192"/>
                <a:gd name="T24" fmla="*/ 66 w 129"/>
                <a:gd name="T25" fmla="*/ 165 h 192"/>
                <a:gd name="T26" fmla="*/ 66 w 129"/>
                <a:gd name="T27" fmla="*/ 187 h 192"/>
                <a:gd name="T28" fmla="*/ 71 w 129"/>
                <a:gd name="T29" fmla="*/ 192 h 192"/>
                <a:gd name="T30" fmla="*/ 77 w 129"/>
                <a:gd name="T31" fmla="*/ 187 h 192"/>
                <a:gd name="T32" fmla="*/ 77 w 129"/>
                <a:gd name="T33" fmla="*/ 161 h 192"/>
                <a:gd name="T34" fmla="*/ 73 w 129"/>
                <a:gd name="T35" fmla="*/ 156 h 192"/>
                <a:gd name="T36" fmla="*/ 52 w 129"/>
                <a:gd name="T37" fmla="*/ 145 h 192"/>
                <a:gd name="T38" fmla="*/ 73 w 129"/>
                <a:gd name="T39" fmla="*/ 134 h 192"/>
                <a:gd name="T40" fmla="*/ 102 w 129"/>
                <a:gd name="T41" fmla="*/ 112 h 192"/>
                <a:gd name="T42" fmla="*/ 70 w 129"/>
                <a:gd name="T43" fmla="*/ 88 h 192"/>
                <a:gd name="T44" fmla="*/ 70 w 129"/>
                <a:gd name="T45" fmla="*/ 62 h 192"/>
                <a:gd name="T46" fmla="*/ 69 w 129"/>
                <a:gd name="T47" fmla="*/ 59 h 192"/>
                <a:gd name="T48" fmla="*/ 89 w 129"/>
                <a:gd name="T49" fmla="*/ 59 h 192"/>
                <a:gd name="T50" fmla="*/ 129 w 129"/>
                <a:gd name="T51" fmla="*/ 3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9" h="192">
                  <a:moveTo>
                    <a:pt x="129" y="30"/>
                  </a:moveTo>
                  <a:cubicBezTo>
                    <a:pt x="129" y="14"/>
                    <a:pt x="111" y="0"/>
                    <a:pt x="89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18" y="0"/>
                    <a:pt x="0" y="14"/>
                    <a:pt x="0" y="30"/>
                  </a:cubicBezTo>
                  <a:cubicBezTo>
                    <a:pt x="0" y="46"/>
                    <a:pt x="18" y="59"/>
                    <a:pt x="40" y="59"/>
                  </a:cubicBezTo>
                  <a:cubicBezTo>
                    <a:pt x="60" y="59"/>
                    <a:pt x="60" y="59"/>
                    <a:pt x="60" y="59"/>
                  </a:cubicBezTo>
                  <a:cubicBezTo>
                    <a:pt x="59" y="60"/>
                    <a:pt x="59" y="61"/>
                    <a:pt x="59" y="62"/>
                  </a:cubicBezTo>
                  <a:cubicBezTo>
                    <a:pt x="59" y="92"/>
                    <a:pt x="59" y="92"/>
                    <a:pt x="59" y="92"/>
                  </a:cubicBezTo>
                  <a:cubicBezTo>
                    <a:pt x="59" y="95"/>
                    <a:pt x="60" y="97"/>
                    <a:pt x="63" y="97"/>
                  </a:cubicBezTo>
                  <a:cubicBezTo>
                    <a:pt x="76" y="102"/>
                    <a:pt x="89" y="109"/>
                    <a:pt x="91" y="112"/>
                  </a:cubicBezTo>
                  <a:cubicBezTo>
                    <a:pt x="91" y="116"/>
                    <a:pt x="77" y="121"/>
                    <a:pt x="70" y="123"/>
                  </a:cubicBezTo>
                  <a:cubicBezTo>
                    <a:pt x="55" y="128"/>
                    <a:pt x="42" y="133"/>
                    <a:pt x="41" y="144"/>
                  </a:cubicBezTo>
                  <a:cubicBezTo>
                    <a:pt x="40" y="153"/>
                    <a:pt x="53" y="160"/>
                    <a:pt x="66" y="165"/>
                  </a:cubicBezTo>
                  <a:cubicBezTo>
                    <a:pt x="66" y="187"/>
                    <a:pt x="66" y="187"/>
                    <a:pt x="66" y="187"/>
                  </a:cubicBezTo>
                  <a:cubicBezTo>
                    <a:pt x="66" y="190"/>
                    <a:pt x="68" y="192"/>
                    <a:pt x="71" y="192"/>
                  </a:cubicBezTo>
                  <a:cubicBezTo>
                    <a:pt x="74" y="192"/>
                    <a:pt x="77" y="190"/>
                    <a:pt x="77" y="187"/>
                  </a:cubicBezTo>
                  <a:cubicBezTo>
                    <a:pt x="77" y="161"/>
                    <a:pt x="77" y="161"/>
                    <a:pt x="77" y="161"/>
                  </a:cubicBezTo>
                  <a:cubicBezTo>
                    <a:pt x="77" y="159"/>
                    <a:pt x="75" y="157"/>
                    <a:pt x="73" y="156"/>
                  </a:cubicBezTo>
                  <a:cubicBezTo>
                    <a:pt x="64" y="153"/>
                    <a:pt x="54" y="147"/>
                    <a:pt x="52" y="145"/>
                  </a:cubicBezTo>
                  <a:cubicBezTo>
                    <a:pt x="54" y="141"/>
                    <a:pt x="66" y="137"/>
                    <a:pt x="73" y="134"/>
                  </a:cubicBezTo>
                  <a:cubicBezTo>
                    <a:pt x="87" y="129"/>
                    <a:pt x="102" y="123"/>
                    <a:pt x="102" y="112"/>
                  </a:cubicBezTo>
                  <a:cubicBezTo>
                    <a:pt x="102" y="101"/>
                    <a:pt x="83" y="93"/>
                    <a:pt x="70" y="88"/>
                  </a:cubicBezTo>
                  <a:cubicBezTo>
                    <a:pt x="70" y="62"/>
                    <a:pt x="70" y="62"/>
                    <a:pt x="70" y="62"/>
                  </a:cubicBezTo>
                  <a:cubicBezTo>
                    <a:pt x="70" y="61"/>
                    <a:pt x="70" y="60"/>
                    <a:pt x="69" y="59"/>
                  </a:cubicBezTo>
                  <a:cubicBezTo>
                    <a:pt x="89" y="59"/>
                    <a:pt x="89" y="59"/>
                    <a:pt x="89" y="59"/>
                  </a:cubicBezTo>
                  <a:cubicBezTo>
                    <a:pt x="111" y="59"/>
                    <a:pt x="129" y="46"/>
                    <a:pt x="129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262526"/>
                </a:solidFill>
                <a:effectLst/>
                <a:uLnTx/>
                <a:uFillTx/>
                <a:latin typeface="Roboto light"/>
                <a:ea typeface="+mn-ea"/>
                <a:cs typeface="+mn-cs"/>
              </a:endParaRPr>
            </a:p>
          </p:txBody>
        </p:sp>
        <p:sp>
          <p:nvSpPr>
            <p:cNvPr id="122" name="Freeform 122"/>
            <p:cNvSpPr>
              <a:spLocks noEditPoints="1"/>
            </p:cNvSpPr>
            <p:nvPr/>
          </p:nvSpPr>
          <p:spPr bwMode="auto">
            <a:xfrm>
              <a:off x="160" y="495"/>
              <a:ext cx="375" cy="211"/>
            </a:xfrm>
            <a:custGeom>
              <a:avLst/>
              <a:gdLst>
                <a:gd name="T0" fmla="*/ 131 w 202"/>
                <a:gd name="T1" fmla="*/ 12 h 114"/>
                <a:gd name="T2" fmla="*/ 129 w 202"/>
                <a:gd name="T3" fmla="*/ 11 h 114"/>
                <a:gd name="T4" fmla="*/ 101 w 202"/>
                <a:gd name="T5" fmla="*/ 7 h 114"/>
                <a:gd name="T6" fmla="*/ 78 w 202"/>
                <a:gd name="T7" fmla="*/ 2 h 114"/>
                <a:gd name="T8" fmla="*/ 61 w 202"/>
                <a:gd name="T9" fmla="*/ 23 h 114"/>
                <a:gd name="T10" fmla="*/ 1 w 202"/>
                <a:gd name="T11" fmla="*/ 84 h 114"/>
                <a:gd name="T12" fmla="*/ 13 w 202"/>
                <a:gd name="T13" fmla="*/ 98 h 114"/>
                <a:gd name="T14" fmla="*/ 190 w 202"/>
                <a:gd name="T15" fmla="*/ 61 h 114"/>
                <a:gd name="T16" fmla="*/ 135 w 202"/>
                <a:gd name="T17" fmla="*/ 23 h 114"/>
                <a:gd name="T18" fmla="*/ 135 w 202"/>
                <a:gd name="T19" fmla="*/ 20 h 114"/>
                <a:gd name="T20" fmla="*/ 135 w 202"/>
                <a:gd name="T21" fmla="*/ 20 h 114"/>
                <a:gd name="T22" fmla="*/ 132 w 202"/>
                <a:gd name="T23" fmla="*/ 13 h 114"/>
                <a:gd name="T24" fmla="*/ 135 w 202"/>
                <a:gd name="T25" fmla="*/ 19 h 114"/>
                <a:gd name="T26" fmla="*/ 135 w 202"/>
                <a:gd name="T27" fmla="*/ 19 h 114"/>
                <a:gd name="T28" fmla="*/ 134 w 202"/>
                <a:gd name="T29" fmla="*/ 17 h 114"/>
                <a:gd name="T30" fmla="*/ 134 w 202"/>
                <a:gd name="T31" fmla="*/ 16 h 114"/>
                <a:gd name="T32" fmla="*/ 134 w 202"/>
                <a:gd name="T33" fmla="*/ 16 h 114"/>
                <a:gd name="T34" fmla="*/ 133 w 202"/>
                <a:gd name="T35" fmla="*/ 14 h 114"/>
                <a:gd name="T36" fmla="*/ 62 w 202"/>
                <a:gd name="T37" fmla="*/ 25 h 114"/>
                <a:gd name="T38" fmla="*/ 62 w 202"/>
                <a:gd name="T39" fmla="*/ 25 h 114"/>
                <a:gd name="T40" fmla="*/ 63 w 202"/>
                <a:gd name="T41" fmla="*/ 52 h 114"/>
                <a:gd name="T42" fmla="*/ 50 w 202"/>
                <a:gd name="T43" fmla="*/ 52 h 114"/>
                <a:gd name="T44" fmla="*/ 35 w 202"/>
                <a:gd name="T45" fmla="*/ 72 h 114"/>
                <a:gd name="T46" fmla="*/ 35 w 202"/>
                <a:gd name="T47" fmla="*/ 64 h 114"/>
                <a:gd name="T48" fmla="*/ 35 w 202"/>
                <a:gd name="T49" fmla="*/ 72 h 114"/>
                <a:gd name="T50" fmla="*/ 47 w 202"/>
                <a:gd name="T51" fmla="*/ 78 h 114"/>
                <a:gd name="T52" fmla="*/ 66 w 202"/>
                <a:gd name="T53" fmla="*/ 78 h 114"/>
                <a:gd name="T54" fmla="*/ 138 w 202"/>
                <a:gd name="T55" fmla="*/ 78 h 114"/>
                <a:gd name="T56" fmla="*/ 69 w 202"/>
                <a:gd name="T57" fmla="*/ 23 h 114"/>
                <a:gd name="T58" fmla="*/ 93 w 202"/>
                <a:gd name="T59" fmla="*/ 15 h 114"/>
                <a:gd name="T60" fmla="*/ 125 w 202"/>
                <a:gd name="T61" fmla="*/ 18 h 114"/>
                <a:gd name="T62" fmla="*/ 128 w 202"/>
                <a:gd name="T63" fmla="*/ 30 h 114"/>
                <a:gd name="T64" fmla="*/ 143 w 202"/>
                <a:gd name="T65" fmla="*/ 36 h 114"/>
                <a:gd name="T66" fmla="*/ 140 w 202"/>
                <a:gd name="T67" fmla="*/ 43 h 114"/>
                <a:gd name="T68" fmla="*/ 144 w 202"/>
                <a:gd name="T69" fmla="*/ 48 h 114"/>
                <a:gd name="T70" fmla="*/ 159 w 202"/>
                <a:gd name="T71" fmla="*/ 50 h 114"/>
                <a:gd name="T72" fmla="*/ 149 w 202"/>
                <a:gd name="T73" fmla="*/ 59 h 114"/>
                <a:gd name="T74" fmla="*/ 150 w 202"/>
                <a:gd name="T75" fmla="*/ 65 h 114"/>
                <a:gd name="T76" fmla="*/ 159 w 202"/>
                <a:gd name="T77" fmla="*/ 90 h 114"/>
                <a:gd name="T78" fmla="*/ 138 w 202"/>
                <a:gd name="T79" fmla="*/ 78 h 114"/>
                <a:gd name="T80" fmla="*/ 158 w 202"/>
                <a:gd name="T81" fmla="*/ 96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2" h="114">
                  <a:moveTo>
                    <a:pt x="190" y="61"/>
                  </a:moveTo>
                  <a:cubicBezTo>
                    <a:pt x="180" y="36"/>
                    <a:pt x="155" y="14"/>
                    <a:pt x="131" y="12"/>
                  </a:cubicBezTo>
                  <a:cubicBezTo>
                    <a:pt x="131" y="12"/>
                    <a:pt x="131" y="12"/>
                    <a:pt x="131" y="12"/>
                  </a:cubicBezTo>
                  <a:cubicBezTo>
                    <a:pt x="130" y="11"/>
                    <a:pt x="130" y="11"/>
                    <a:pt x="129" y="11"/>
                  </a:cubicBezTo>
                  <a:cubicBezTo>
                    <a:pt x="123" y="7"/>
                    <a:pt x="107" y="6"/>
                    <a:pt x="103" y="6"/>
                  </a:cubicBezTo>
                  <a:cubicBezTo>
                    <a:pt x="102" y="6"/>
                    <a:pt x="101" y="6"/>
                    <a:pt x="101" y="7"/>
                  </a:cubicBezTo>
                  <a:cubicBezTo>
                    <a:pt x="100" y="7"/>
                    <a:pt x="99" y="8"/>
                    <a:pt x="98" y="8"/>
                  </a:cubicBezTo>
                  <a:cubicBezTo>
                    <a:pt x="91" y="2"/>
                    <a:pt x="84" y="0"/>
                    <a:pt x="78" y="2"/>
                  </a:cubicBezTo>
                  <a:cubicBezTo>
                    <a:pt x="67" y="5"/>
                    <a:pt x="61" y="20"/>
                    <a:pt x="61" y="20"/>
                  </a:cubicBezTo>
                  <a:cubicBezTo>
                    <a:pt x="61" y="21"/>
                    <a:pt x="61" y="22"/>
                    <a:pt x="61" y="23"/>
                  </a:cubicBezTo>
                  <a:cubicBezTo>
                    <a:pt x="61" y="23"/>
                    <a:pt x="61" y="23"/>
                    <a:pt x="61" y="23"/>
                  </a:cubicBezTo>
                  <a:cubicBezTo>
                    <a:pt x="35" y="25"/>
                    <a:pt x="9" y="41"/>
                    <a:pt x="1" y="84"/>
                  </a:cubicBezTo>
                  <a:cubicBezTo>
                    <a:pt x="1" y="87"/>
                    <a:pt x="0" y="91"/>
                    <a:pt x="3" y="94"/>
                  </a:cubicBezTo>
                  <a:cubicBezTo>
                    <a:pt x="5" y="97"/>
                    <a:pt x="8" y="97"/>
                    <a:pt x="13" y="98"/>
                  </a:cubicBezTo>
                  <a:cubicBezTo>
                    <a:pt x="47" y="100"/>
                    <a:pt x="134" y="103"/>
                    <a:pt x="151" y="107"/>
                  </a:cubicBezTo>
                  <a:cubicBezTo>
                    <a:pt x="172" y="114"/>
                    <a:pt x="202" y="90"/>
                    <a:pt x="190" y="61"/>
                  </a:cubicBezTo>
                  <a:close/>
                  <a:moveTo>
                    <a:pt x="135" y="22"/>
                  </a:moveTo>
                  <a:cubicBezTo>
                    <a:pt x="135" y="22"/>
                    <a:pt x="135" y="23"/>
                    <a:pt x="135" y="23"/>
                  </a:cubicBezTo>
                  <a:cubicBezTo>
                    <a:pt x="135" y="23"/>
                    <a:pt x="135" y="22"/>
                    <a:pt x="135" y="22"/>
                  </a:cubicBezTo>
                  <a:close/>
                  <a:moveTo>
                    <a:pt x="135" y="20"/>
                  </a:moveTo>
                  <a:cubicBezTo>
                    <a:pt x="135" y="20"/>
                    <a:pt x="135" y="21"/>
                    <a:pt x="135" y="21"/>
                  </a:cubicBezTo>
                  <a:cubicBezTo>
                    <a:pt x="135" y="21"/>
                    <a:pt x="135" y="20"/>
                    <a:pt x="135" y="20"/>
                  </a:cubicBezTo>
                  <a:close/>
                  <a:moveTo>
                    <a:pt x="132" y="13"/>
                  </a:moveTo>
                  <a:cubicBezTo>
                    <a:pt x="132" y="13"/>
                    <a:pt x="132" y="13"/>
                    <a:pt x="132" y="13"/>
                  </a:cubicBezTo>
                  <a:cubicBezTo>
                    <a:pt x="132" y="13"/>
                    <a:pt x="132" y="13"/>
                    <a:pt x="132" y="13"/>
                  </a:cubicBezTo>
                  <a:close/>
                  <a:moveTo>
                    <a:pt x="135" y="19"/>
                  </a:moveTo>
                  <a:cubicBezTo>
                    <a:pt x="135" y="19"/>
                    <a:pt x="135" y="19"/>
                    <a:pt x="134" y="18"/>
                  </a:cubicBezTo>
                  <a:cubicBezTo>
                    <a:pt x="135" y="19"/>
                    <a:pt x="135" y="19"/>
                    <a:pt x="135" y="19"/>
                  </a:cubicBezTo>
                  <a:close/>
                  <a:moveTo>
                    <a:pt x="134" y="18"/>
                  </a:moveTo>
                  <a:cubicBezTo>
                    <a:pt x="134" y="17"/>
                    <a:pt x="134" y="17"/>
                    <a:pt x="134" y="17"/>
                  </a:cubicBezTo>
                  <a:cubicBezTo>
                    <a:pt x="134" y="17"/>
                    <a:pt x="134" y="17"/>
                    <a:pt x="134" y="18"/>
                  </a:cubicBezTo>
                  <a:close/>
                  <a:moveTo>
                    <a:pt x="134" y="16"/>
                  </a:moveTo>
                  <a:cubicBezTo>
                    <a:pt x="134" y="16"/>
                    <a:pt x="134" y="16"/>
                    <a:pt x="134" y="15"/>
                  </a:cubicBezTo>
                  <a:cubicBezTo>
                    <a:pt x="134" y="16"/>
                    <a:pt x="134" y="16"/>
                    <a:pt x="134" y="16"/>
                  </a:cubicBezTo>
                  <a:close/>
                  <a:moveTo>
                    <a:pt x="133" y="15"/>
                  </a:moveTo>
                  <a:cubicBezTo>
                    <a:pt x="133" y="14"/>
                    <a:pt x="133" y="14"/>
                    <a:pt x="133" y="14"/>
                  </a:cubicBezTo>
                  <a:cubicBezTo>
                    <a:pt x="133" y="14"/>
                    <a:pt x="133" y="14"/>
                    <a:pt x="133" y="15"/>
                  </a:cubicBezTo>
                  <a:close/>
                  <a:moveTo>
                    <a:pt x="62" y="25"/>
                  </a:moveTo>
                  <a:cubicBezTo>
                    <a:pt x="62" y="25"/>
                    <a:pt x="62" y="25"/>
                    <a:pt x="62" y="25"/>
                  </a:cubicBezTo>
                  <a:cubicBezTo>
                    <a:pt x="62" y="25"/>
                    <a:pt x="62" y="25"/>
                    <a:pt x="62" y="25"/>
                  </a:cubicBezTo>
                  <a:close/>
                  <a:moveTo>
                    <a:pt x="56" y="46"/>
                  </a:moveTo>
                  <a:cubicBezTo>
                    <a:pt x="60" y="46"/>
                    <a:pt x="63" y="49"/>
                    <a:pt x="63" y="52"/>
                  </a:cubicBezTo>
                  <a:cubicBezTo>
                    <a:pt x="63" y="56"/>
                    <a:pt x="60" y="59"/>
                    <a:pt x="56" y="59"/>
                  </a:cubicBezTo>
                  <a:cubicBezTo>
                    <a:pt x="52" y="59"/>
                    <a:pt x="50" y="56"/>
                    <a:pt x="50" y="52"/>
                  </a:cubicBezTo>
                  <a:cubicBezTo>
                    <a:pt x="50" y="49"/>
                    <a:pt x="52" y="46"/>
                    <a:pt x="56" y="46"/>
                  </a:cubicBezTo>
                  <a:close/>
                  <a:moveTo>
                    <a:pt x="35" y="72"/>
                  </a:moveTo>
                  <a:cubicBezTo>
                    <a:pt x="33" y="72"/>
                    <a:pt x="31" y="70"/>
                    <a:pt x="31" y="68"/>
                  </a:cubicBezTo>
                  <a:cubicBezTo>
                    <a:pt x="31" y="66"/>
                    <a:pt x="33" y="64"/>
                    <a:pt x="35" y="64"/>
                  </a:cubicBezTo>
                  <a:cubicBezTo>
                    <a:pt x="37" y="64"/>
                    <a:pt x="39" y="66"/>
                    <a:pt x="39" y="68"/>
                  </a:cubicBezTo>
                  <a:cubicBezTo>
                    <a:pt x="39" y="70"/>
                    <a:pt x="37" y="72"/>
                    <a:pt x="35" y="72"/>
                  </a:cubicBezTo>
                  <a:close/>
                  <a:moveTo>
                    <a:pt x="56" y="87"/>
                  </a:moveTo>
                  <a:cubicBezTo>
                    <a:pt x="51" y="87"/>
                    <a:pt x="47" y="83"/>
                    <a:pt x="47" y="78"/>
                  </a:cubicBezTo>
                  <a:cubicBezTo>
                    <a:pt x="47" y="72"/>
                    <a:pt x="51" y="68"/>
                    <a:pt x="56" y="68"/>
                  </a:cubicBezTo>
                  <a:cubicBezTo>
                    <a:pt x="61" y="68"/>
                    <a:pt x="66" y="72"/>
                    <a:pt x="66" y="78"/>
                  </a:cubicBezTo>
                  <a:cubicBezTo>
                    <a:pt x="66" y="83"/>
                    <a:pt x="61" y="87"/>
                    <a:pt x="56" y="87"/>
                  </a:cubicBezTo>
                  <a:close/>
                  <a:moveTo>
                    <a:pt x="138" y="78"/>
                  </a:moveTo>
                  <a:cubicBezTo>
                    <a:pt x="125" y="57"/>
                    <a:pt x="106" y="25"/>
                    <a:pt x="73" y="23"/>
                  </a:cubicBezTo>
                  <a:cubicBezTo>
                    <a:pt x="72" y="23"/>
                    <a:pt x="71" y="23"/>
                    <a:pt x="69" y="23"/>
                  </a:cubicBezTo>
                  <a:cubicBezTo>
                    <a:pt x="70" y="20"/>
                    <a:pt x="74" y="12"/>
                    <a:pt x="80" y="10"/>
                  </a:cubicBezTo>
                  <a:cubicBezTo>
                    <a:pt x="84" y="9"/>
                    <a:pt x="88" y="11"/>
                    <a:pt x="93" y="15"/>
                  </a:cubicBezTo>
                  <a:cubicBezTo>
                    <a:pt x="96" y="18"/>
                    <a:pt x="101" y="17"/>
                    <a:pt x="105" y="14"/>
                  </a:cubicBezTo>
                  <a:cubicBezTo>
                    <a:pt x="112" y="15"/>
                    <a:pt x="122" y="16"/>
                    <a:pt x="125" y="18"/>
                  </a:cubicBezTo>
                  <a:cubicBezTo>
                    <a:pt x="127" y="19"/>
                    <a:pt x="126" y="24"/>
                    <a:pt x="126" y="24"/>
                  </a:cubicBezTo>
                  <a:cubicBezTo>
                    <a:pt x="125" y="26"/>
                    <a:pt x="126" y="29"/>
                    <a:pt x="128" y="30"/>
                  </a:cubicBezTo>
                  <a:cubicBezTo>
                    <a:pt x="128" y="30"/>
                    <a:pt x="137" y="33"/>
                    <a:pt x="141" y="36"/>
                  </a:cubicBezTo>
                  <a:cubicBezTo>
                    <a:pt x="142" y="36"/>
                    <a:pt x="142" y="36"/>
                    <a:pt x="143" y="36"/>
                  </a:cubicBezTo>
                  <a:cubicBezTo>
                    <a:pt x="142" y="36"/>
                    <a:pt x="142" y="36"/>
                    <a:pt x="142" y="36"/>
                  </a:cubicBezTo>
                  <a:cubicBezTo>
                    <a:pt x="140" y="43"/>
                    <a:pt x="140" y="43"/>
                    <a:pt x="140" y="43"/>
                  </a:cubicBezTo>
                  <a:cubicBezTo>
                    <a:pt x="140" y="44"/>
                    <a:pt x="140" y="46"/>
                    <a:pt x="141" y="47"/>
                  </a:cubicBezTo>
                  <a:cubicBezTo>
                    <a:pt x="142" y="48"/>
                    <a:pt x="143" y="49"/>
                    <a:pt x="144" y="48"/>
                  </a:cubicBezTo>
                  <a:cubicBezTo>
                    <a:pt x="144" y="48"/>
                    <a:pt x="153" y="48"/>
                    <a:pt x="159" y="49"/>
                  </a:cubicBezTo>
                  <a:cubicBezTo>
                    <a:pt x="159" y="49"/>
                    <a:pt x="159" y="49"/>
                    <a:pt x="159" y="50"/>
                  </a:cubicBezTo>
                  <a:cubicBezTo>
                    <a:pt x="159" y="50"/>
                    <a:pt x="159" y="50"/>
                    <a:pt x="159" y="50"/>
                  </a:cubicBezTo>
                  <a:cubicBezTo>
                    <a:pt x="149" y="59"/>
                    <a:pt x="149" y="59"/>
                    <a:pt x="149" y="59"/>
                  </a:cubicBezTo>
                  <a:cubicBezTo>
                    <a:pt x="148" y="59"/>
                    <a:pt x="147" y="61"/>
                    <a:pt x="147" y="62"/>
                  </a:cubicBezTo>
                  <a:cubicBezTo>
                    <a:pt x="148" y="64"/>
                    <a:pt x="148" y="65"/>
                    <a:pt x="150" y="65"/>
                  </a:cubicBezTo>
                  <a:cubicBezTo>
                    <a:pt x="153" y="67"/>
                    <a:pt x="162" y="73"/>
                    <a:pt x="165" y="77"/>
                  </a:cubicBezTo>
                  <a:cubicBezTo>
                    <a:pt x="169" y="83"/>
                    <a:pt x="159" y="90"/>
                    <a:pt x="159" y="90"/>
                  </a:cubicBezTo>
                  <a:cubicBezTo>
                    <a:pt x="158" y="91"/>
                    <a:pt x="157" y="92"/>
                    <a:pt x="157" y="93"/>
                  </a:cubicBezTo>
                  <a:cubicBezTo>
                    <a:pt x="153" y="92"/>
                    <a:pt x="145" y="89"/>
                    <a:pt x="138" y="78"/>
                  </a:cubicBezTo>
                  <a:close/>
                  <a:moveTo>
                    <a:pt x="157" y="94"/>
                  </a:moveTo>
                  <a:cubicBezTo>
                    <a:pt x="157" y="95"/>
                    <a:pt x="157" y="95"/>
                    <a:pt x="158" y="96"/>
                  </a:cubicBezTo>
                  <a:cubicBezTo>
                    <a:pt x="157" y="95"/>
                    <a:pt x="157" y="95"/>
                    <a:pt x="157" y="9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262526"/>
                </a:solidFill>
                <a:effectLst/>
                <a:uLnTx/>
                <a:uFillTx/>
                <a:latin typeface="Roboto light"/>
                <a:ea typeface="+mn-ea"/>
                <a:cs typeface="+mn-cs"/>
              </a:endParaRPr>
            </a:p>
          </p:txBody>
        </p:sp>
        <p:sp>
          <p:nvSpPr>
            <p:cNvPr id="123" name="Freeform 123"/>
            <p:cNvSpPr/>
            <p:nvPr/>
          </p:nvSpPr>
          <p:spPr bwMode="auto">
            <a:xfrm>
              <a:off x="388" y="526"/>
              <a:ext cx="7" cy="11"/>
            </a:xfrm>
            <a:custGeom>
              <a:avLst/>
              <a:gdLst>
                <a:gd name="T0" fmla="*/ 2 w 4"/>
                <a:gd name="T1" fmla="*/ 1 h 6"/>
                <a:gd name="T2" fmla="*/ 0 w 4"/>
                <a:gd name="T3" fmla="*/ 0 h 6"/>
                <a:gd name="T4" fmla="*/ 3 w 4"/>
                <a:gd name="T5" fmla="*/ 6 h 6"/>
                <a:gd name="T6" fmla="*/ 2 w 4"/>
                <a:gd name="T7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6">
                  <a:moveTo>
                    <a:pt x="2" y="1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5"/>
                    <a:pt x="4" y="2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262526"/>
                </a:solidFill>
                <a:effectLst/>
                <a:uLnTx/>
                <a:uFillTx/>
                <a:latin typeface="Roboto light"/>
                <a:ea typeface="+mn-ea"/>
                <a:cs typeface="+mn-cs"/>
              </a:endParaRPr>
            </a:p>
          </p:txBody>
        </p:sp>
        <p:sp>
          <p:nvSpPr>
            <p:cNvPr id="124" name="Freeform 124"/>
            <p:cNvSpPr/>
            <p:nvPr/>
          </p:nvSpPr>
          <p:spPr bwMode="auto">
            <a:xfrm>
              <a:off x="1096" y="1225"/>
              <a:ext cx="148" cy="158"/>
            </a:xfrm>
            <a:custGeom>
              <a:avLst/>
              <a:gdLst>
                <a:gd name="T0" fmla="*/ 3 w 80"/>
                <a:gd name="T1" fmla="*/ 34 h 85"/>
                <a:gd name="T2" fmla="*/ 80 w 80"/>
                <a:gd name="T3" fmla="*/ 51 h 85"/>
                <a:gd name="T4" fmla="*/ 0 w 80"/>
                <a:gd name="T5" fmla="*/ 26 h 85"/>
                <a:gd name="T6" fmla="*/ 3 w 80"/>
                <a:gd name="T7" fmla="*/ 34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" h="85">
                  <a:moveTo>
                    <a:pt x="3" y="34"/>
                  </a:moveTo>
                  <a:cubicBezTo>
                    <a:pt x="16" y="85"/>
                    <a:pt x="80" y="51"/>
                    <a:pt x="80" y="51"/>
                  </a:cubicBezTo>
                  <a:cubicBezTo>
                    <a:pt x="42" y="0"/>
                    <a:pt x="0" y="26"/>
                    <a:pt x="0" y="26"/>
                  </a:cubicBezTo>
                  <a:lnTo>
                    <a:pt x="3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262526"/>
                </a:solidFill>
                <a:effectLst/>
                <a:uLnTx/>
                <a:uFillTx/>
                <a:latin typeface="Roboto light"/>
                <a:ea typeface="+mn-ea"/>
                <a:cs typeface="+mn-cs"/>
              </a:endParaRPr>
            </a:p>
          </p:txBody>
        </p:sp>
        <p:sp>
          <p:nvSpPr>
            <p:cNvPr id="125" name="Freeform 125"/>
            <p:cNvSpPr>
              <a:spLocks noEditPoints="1"/>
            </p:cNvSpPr>
            <p:nvPr/>
          </p:nvSpPr>
          <p:spPr bwMode="auto">
            <a:xfrm>
              <a:off x="961" y="1199"/>
              <a:ext cx="313" cy="362"/>
            </a:xfrm>
            <a:custGeom>
              <a:avLst/>
              <a:gdLst>
                <a:gd name="T0" fmla="*/ 136 w 169"/>
                <a:gd name="T1" fmla="*/ 114 h 195"/>
                <a:gd name="T2" fmla="*/ 101 w 169"/>
                <a:gd name="T3" fmla="*/ 127 h 195"/>
                <a:gd name="T4" fmla="*/ 60 w 169"/>
                <a:gd name="T5" fmla="*/ 43 h 195"/>
                <a:gd name="T6" fmla="*/ 83 w 169"/>
                <a:gd name="T7" fmla="*/ 7 h 195"/>
                <a:gd name="T8" fmla="*/ 83 w 169"/>
                <a:gd name="T9" fmla="*/ 1 h 195"/>
                <a:gd name="T10" fmla="*/ 77 w 169"/>
                <a:gd name="T11" fmla="*/ 1 h 195"/>
                <a:gd name="T12" fmla="*/ 39 w 169"/>
                <a:gd name="T13" fmla="*/ 118 h 195"/>
                <a:gd name="T14" fmla="*/ 39 w 169"/>
                <a:gd name="T15" fmla="*/ 118 h 195"/>
                <a:gd name="T16" fmla="*/ 3 w 169"/>
                <a:gd name="T17" fmla="*/ 148 h 195"/>
                <a:gd name="T18" fmla="*/ 33 w 169"/>
                <a:gd name="T19" fmla="*/ 192 h 195"/>
                <a:gd name="T20" fmla="*/ 76 w 169"/>
                <a:gd name="T21" fmla="*/ 161 h 195"/>
                <a:gd name="T22" fmla="*/ 48 w 169"/>
                <a:gd name="T23" fmla="*/ 119 h 195"/>
                <a:gd name="T24" fmla="*/ 49 w 169"/>
                <a:gd name="T25" fmla="*/ 128 h 195"/>
                <a:gd name="T26" fmla="*/ 45 w 169"/>
                <a:gd name="T27" fmla="*/ 133 h 195"/>
                <a:gd name="T28" fmla="*/ 45 w 169"/>
                <a:gd name="T29" fmla="*/ 133 h 195"/>
                <a:gd name="T30" fmla="*/ 41 w 169"/>
                <a:gd name="T31" fmla="*/ 130 h 195"/>
                <a:gd name="T32" fmla="*/ 39 w 169"/>
                <a:gd name="T33" fmla="*/ 118 h 195"/>
                <a:gd name="T34" fmla="*/ 48 w 169"/>
                <a:gd name="T35" fmla="*/ 119 h 195"/>
                <a:gd name="T36" fmla="*/ 55 w 169"/>
                <a:gd name="T37" fmla="*/ 56 h 195"/>
                <a:gd name="T38" fmla="*/ 96 w 169"/>
                <a:gd name="T39" fmla="*/ 133 h 195"/>
                <a:gd name="T40" fmla="*/ 96 w 169"/>
                <a:gd name="T41" fmla="*/ 133 h 195"/>
                <a:gd name="T42" fmla="*/ 93 w 169"/>
                <a:gd name="T43" fmla="*/ 144 h 195"/>
                <a:gd name="T44" fmla="*/ 123 w 169"/>
                <a:gd name="T45" fmla="*/ 187 h 195"/>
                <a:gd name="T46" fmla="*/ 166 w 169"/>
                <a:gd name="T47" fmla="*/ 157 h 195"/>
                <a:gd name="T48" fmla="*/ 136 w 169"/>
                <a:gd name="T49" fmla="*/ 114 h 195"/>
                <a:gd name="T50" fmla="*/ 114 w 169"/>
                <a:gd name="T51" fmla="*/ 142 h 195"/>
                <a:gd name="T52" fmla="*/ 111 w 169"/>
                <a:gd name="T53" fmla="*/ 144 h 195"/>
                <a:gd name="T54" fmla="*/ 109 w 169"/>
                <a:gd name="T55" fmla="*/ 143 h 195"/>
                <a:gd name="T56" fmla="*/ 96 w 169"/>
                <a:gd name="T57" fmla="*/ 134 h 195"/>
                <a:gd name="T58" fmla="*/ 101 w 169"/>
                <a:gd name="T59" fmla="*/ 127 h 195"/>
                <a:gd name="T60" fmla="*/ 101 w 169"/>
                <a:gd name="T61" fmla="*/ 127 h 195"/>
                <a:gd name="T62" fmla="*/ 113 w 169"/>
                <a:gd name="T63" fmla="*/ 136 h 195"/>
                <a:gd name="T64" fmla="*/ 114 w 169"/>
                <a:gd name="T65" fmla="*/ 142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9" h="195">
                  <a:moveTo>
                    <a:pt x="136" y="114"/>
                  </a:moveTo>
                  <a:cubicBezTo>
                    <a:pt x="122" y="112"/>
                    <a:pt x="109" y="117"/>
                    <a:pt x="101" y="127"/>
                  </a:cubicBezTo>
                  <a:cubicBezTo>
                    <a:pt x="74" y="100"/>
                    <a:pt x="62" y="51"/>
                    <a:pt x="60" y="43"/>
                  </a:cubicBezTo>
                  <a:cubicBezTo>
                    <a:pt x="66" y="31"/>
                    <a:pt x="73" y="18"/>
                    <a:pt x="83" y="7"/>
                  </a:cubicBezTo>
                  <a:cubicBezTo>
                    <a:pt x="85" y="5"/>
                    <a:pt x="85" y="3"/>
                    <a:pt x="83" y="1"/>
                  </a:cubicBezTo>
                  <a:cubicBezTo>
                    <a:pt x="81" y="0"/>
                    <a:pt x="79" y="0"/>
                    <a:pt x="77" y="1"/>
                  </a:cubicBezTo>
                  <a:cubicBezTo>
                    <a:pt x="40" y="44"/>
                    <a:pt x="38" y="95"/>
                    <a:pt x="39" y="118"/>
                  </a:cubicBezTo>
                  <a:cubicBezTo>
                    <a:pt x="39" y="118"/>
                    <a:pt x="39" y="118"/>
                    <a:pt x="39" y="118"/>
                  </a:cubicBezTo>
                  <a:cubicBezTo>
                    <a:pt x="22" y="118"/>
                    <a:pt x="6" y="131"/>
                    <a:pt x="3" y="148"/>
                  </a:cubicBezTo>
                  <a:cubicBezTo>
                    <a:pt x="0" y="169"/>
                    <a:pt x="13" y="188"/>
                    <a:pt x="33" y="192"/>
                  </a:cubicBezTo>
                  <a:cubicBezTo>
                    <a:pt x="54" y="195"/>
                    <a:pt x="73" y="182"/>
                    <a:pt x="76" y="161"/>
                  </a:cubicBezTo>
                  <a:cubicBezTo>
                    <a:pt x="80" y="142"/>
                    <a:pt x="67" y="123"/>
                    <a:pt x="48" y="119"/>
                  </a:cubicBezTo>
                  <a:cubicBezTo>
                    <a:pt x="48" y="125"/>
                    <a:pt x="49" y="128"/>
                    <a:pt x="49" y="128"/>
                  </a:cubicBezTo>
                  <a:cubicBezTo>
                    <a:pt x="49" y="131"/>
                    <a:pt x="47" y="133"/>
                    <a:pt x="45" y="133"/>
                  </a:cubicBezTo>
                  <a:cubicBezTo>
                    <a:pt x="45" y="133"/>
                    <a:pt x="45" y="133"/>
                    <a:pt x="45" y="133"/>
                  </a:cubicBezTo>
                  <a:cubicBezTo>
                    <a:pt x="43" y="133"/>
                    <a:pt x="41" y="132"/>
                    <a:pt x="41" y="130"/>
                  </a:cubicBezTo>
                  <a:cubicBezTo>
                    <a:pt x="40" y="129"/>
                    <a:pt x="40" y="125"/>
                    <a:pt x="39" y="118"/>
                  </a:cubicBezTo>
                  <a:cubicBezTo>
                    <a:pt x="42" y="118"/>
                    <a:pt x="45" y="118"/>
                    <a:pt x="48" y="119"/>
                  </a:cubicBezTo>
                  <a:cubicBezTo>
                    <a:pt x="47" y="106"/>
                    <a:pt x="47" y="82"/>
                    <a:pt x="55" y="56"/>
                  </a:cubicBezTo>
                  <a:cubicBezTo>
                    <a:pt x="61" y="76"/>
                    <a:pt x="73" y="111"/>
                    <a:pt x="96" y="133"/>
                  </a:cubicBezTo>
                  <a:cubicBezTo>
                    <a:pt x="96" y="133"/>
                    <a:pt x="96" y="133"/>
                    <a:pt x="96" y="133"/>
                  </a:cubicBezTo>
                  <a:cubicBezTo>
                    <a:pt x="94" y="137"/>
                    <a:pt x="93" y="140"/>
                    <a:pt x="93" y="144"/>
                  </a:cubicBezTo>
                  <a:cubicBezTo>
                    <a:pt x="89" y="164"/>
                    <a:pt x="102" y="184"/>
                    <a:pt x="123" y="187"/>
                  </a:cubicBezTo>
                  <a:cubicBezTo>
                    <a:pt x="143" y="191"/>
                    <a:pt x="162" y="177"/>
                    <a:pt x="166" y="157"/>
                  </a:cubicBezTo>
                  <a:cubicBezTo>
                    <a:pt x="169" y="137"/>
                    <a:pt x="156" y="118"/>
                    <a:pt x="136" y="114"/>
                  </a:cubicBezTo>
                  <a:close/>
                  <a:moveTo>
                    <a:pt x="114" y="142"/>
                  </a:moveTo>
                  <a:cubicBezTo>
                    <a:pt x="113" y="143"/>
                    <a:pt x="112" y="144"/>
                    <a:pt x="111" y="144"/>
                  </a:cubicBezTo>
                  <a:cubicBezTo>
                    <a:pt x="110" y="144"/>
                    <a:pt x="109" y="144"/>
                    <a:pt x="109" y="143"/>
                  </a:cubicBezTo>
                  <a:cubicBezTo>
                    <a:pt x="104" y="140"/>
                    <a:pt x="100" y="137"/>
                    <a:pt x="96" y="134"/>
                  </a:cubicBezTo>
                  <a:cubicBezTo>
                    <a:pt x="98" y="131"/>
                    <a:pt x="99" y="129"/>
                    <a:pt x="101" y="127"/>
                  </a:cubicBezTo>
                  <a:cubicBezTo>
                    <a:pt x="101" y="127"/>
                    <a:pt x="101" y="127"/>
                    <a:pt x="101" y="127"/>
                  </a:cubicBezTo>
                  <a:cubicBezTo>
                    <a:pt x="105" y="130"/>
                    <a:pt x="109" y="134"/>
                    <a:pt x="113" y="136"/>
                  </a:cubicBezTo>
                  <a:cubicBezTo>
                    <a:pt x="115" y="137"/>
                    <a:pt x="115" y="140"/>
                    <a:pt x="114" y="1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262526"/>
                </a:solidFill>
                <a:effectLst/>
                <a:uLnTx/>
                <a:uFillTx/>
                <a:latin typeface="Roboto light"/>
                <a:ea typeface="+mn-ea"/>
                <a:cs typeface="+mn-cs"/>
              </a:endParaRPr>
            </a:p>
          </p:txBody>
        </p:sp>
        <p:sp>
          <p:nvSpPr>
            <p:cNvPr id="126" name="Freeform 126"/>
            <p:cNvSpPr>
              <a:spLocks noEditPoints="1"/>
            </p:cNvSpPr>
            <p:nvPr/>
          </p:nvSpPr>
          <p:spPr bwMode="auto">
            <a:xfrm>
              <a:off x="3276" y="2060"/>
              <a:ext cx="337" cy="226"/>
            </a:xfrm>
            <a:custGeom>
              <a:avLst/>
              <a:gdLst>
                <a:gd name="T0" fmla="*/ 47 w 182"/>
                <a:gd name="T1" fmla="*/ 18 h 122"/>
                <a:gd name="T2" fmla="*/ 7 w 182"/>
                <a:gd name="T3" fmla="*/ 36 h 122"/>
                <a:gd name="T4" fmla="*/ 7 w 182"/>
                <a:gd name="T5" fmla="*/ 40 h 122"/>
                <a:gd name="T6" fmla="*/ 94 w 182"/>
                <a:gd name="T7" fmla="*/ 122 h 122"/>
                <a:gd name="T8" fmla="*/ 181 w 182"/>
                <a:gd name="T9" fmla="*/ 40 h 122"/>
                <a:gd name="T10" fmla="*/ 122 w 182"/>
                <a:gd name="T11" fmla="*/ 16 h 122"/>
                <a:gd name="T12" fmla="*/ 111 w 182"/>
                <a:gd name="T13" fmla="*/ 8 h 122"/>
                <a:gd name="T14" fmla="*/ 110 w 182"/>
                <a:gd name="T15" fmla="*/ 8 h 122"/>
                <a:gd name="T16" fmla="*/ 95 w 182"/>
                <a:gd name="T17" fmla="*/ 5 h 122"/>
                <a:gd name="T18" fmla="*/ 81 w 182"/>
                <a:gd name="T19" fmla="*/ 7 h 122"/>
                <a:gd name="T20" fmla="*/ 73 w 182"/>
                <a:gd name="T21" fmla="*/ 16 h 122"/>
                <a:gd name="T22" fmla="*/ 1 w 182"/>
                <a:gd name="T23" fmla="*/ 3 h 122"/>
                <a:gd name="T24" fmla="*/ 174 w 182"/>
                <a:gd name="T25" fmla="*/ 37 h 122"/>
                <a:gd name="T26" fmla="*/ 174 w 182"/>
                <a:gd name="T27" fmla="*/ 37 h 122"/>
                <a:gd name="T28" fmla="*/ 163 w 182"/>
                <a:gd name="T29" fmla="*/ 43 h 122"/>
                <a:gd name="T30" fmla="*/ 159 w 182"/>
                <a:gd name="T31" fmla="*/ 44 h 122"/>
                <a:gd name="T32" fmla="*/ 155 w 182"/>
                <a:gd name="T33" fmla="*/ 45 h 122"/>
                <a:gd name="T34" fmla="*/ 150 w 182"/>
                <a:gd name="T35" fmla="*/ 46 h 122"/>
                <a:gd name="T36" fmla="*/ 144 w 182"/>
                <a:gd name="T37" fmla="*/ 47 h 122"/>
                <a:gd name="T38" fmla="*/ 139 w 182"/>
                <a:gd name="T39" fmla="*/ 48 h 122"/>
                <a:gd name="T40" fmla="*/ 132 w 182"/>
                <a:gd name="T41" fmla="*/ 48 h 122"/>
                <a:gd name="T42" fmla="*/ 125 w 182"/>
                <a:gd name="T43" fmla="*/ 49 h 122"/>
                <a:gd name="T44" fmla="*/ 117 w 182"/>
                <a:gd name="T45" fmla="*/ 50 h 122"/>
                <a:gd name="T46" fmla="*/ 108 w 182"/>
                <a:gd name="T47" fmla="*/ 50 h 122"/>
                <a:gd name="T48" fmla="*/ 94 w 182"/>
                <a:gd name="T49" fmla="*/ 50 h 122"/>
                <a:gd name="T50" fmla="*/ 80 w 182"/>
                <a:gd name="T51" fmla="*/ 50 h 122"/>
                <a:gd name="T52" fmla="*/ 71 w 182"/>
                <a:gd name="T53" fmla="*/ 50 h 122"/>
                <a:gd name="T54" fmla="*/ 63 w 182"/>
                <a:gd name="T55" fmla="*/ 49 h 122"/>
                <a:gd name="T56" fmla="*/ 56 w 182"/>
                <a:gd name="T57" fmla="*/ 48 h 122"/>
                <a:gd name="T58" fmla="*/ 15 w 182"/>
                <a:gd name="T59" fmla="*/ 37 h 122"/>
                <a:gd name="T60" fmla="*/ 15 w 182"/>
                <a:gd name="T61" fmla="*/ 37 h 122"/>
                <a:gd name="T62" fmla="*/ 72 w 182"/>
                <a:gd name="T63" fmla="*/ 24 h 122"/>
                <a:gd name="T64" fmla="*/ 103 w 182"/>
                <a:gd name="T65" fmla="*/ 47 h 122"/>
                <a:gd name="T66" fmla="*/ 103 w 182"/>
                <a:gd name="T67" fmla="*/ 47 h 122"/>
                <a:gd name="T68" fmla="*/ 105 w 182"/>
                <a:gd name="T69" fmla="*/ 48 h 122"/>
                <a:gd name="T70" fmla="*/ 107 w 182"/>
                <a:gd name="T71" fmla="*/ 48 h 122"/>
                <a:gd name="T72" fmla="*/ 125 w 182"/>
                <a:gd name="T73" fmla="*/ 32 h 122"/>
                <a:gd name="T74" fmla="*/ 174 w 182"/>
                <a:gd name="T75" fmla="*/ 37 h 122"/>
                <a:gd name="T76" fmla="*/ 94 w 182"/>
                <a:gd name="T77" fmla="*/ 13 h 122"/>
                <a:gd name="T78" fmla="*/ 94 w 182"/>
                <a:gd name="T79" fmla="*/ 13 h 122"/>
                <a:gd name="T80" fmla="*/ 117 w 182"/>
                <a:gd name="T81" fmla="*/ 30 h 122"/>
                <a:gd name="T82" fmla="*/ 104 w 182"/>
                <a:gd name="T83" fmla="*/ 39 h 122"/>
                <a:gd name="T84" fmla="*/ 81 w 182"/>
                <a:gd name="T85" fmla="*/ 22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82" h="122">
                  <a:moveTo>
                    <a:pt x="4" y="8"/>
                  </a:moveTo>
                  <a:cubicBezTo>
                    <a:pt x="47" y="18"/>
                    <a:pt x="47" y="18"/>
                    <a:pt x="47" y="18"/>
                  </a:cubicBezTo>
                  <a:cubicBezTo>
                    <a:pt x="28" y="21"/>
                    <a:pt x="8" y="26"/>
                    <a:pt x="7" y="36"/>
                  </a:cubicBezTo>
                  <a:cubicBezTo>
                    <a:pt x="7" y="36"/>
                    <a:pt x="7" y="36"/>
                    <a:pt x="7" y="36"/>
                  </a:cubicBezTo>
                  <a:cubicBezTo>
                    <a:pt x="7" y="36"/>
                    <a:pt x="7" y="37"/>
                    <a:pt x="7" y="37"/>
                  </a:cubicBezTo>
                  <a:cubicBezTo>
                    <a:pt x="7" y="38"/>
                    <a:pt x="7" y="39"/>
                    <a:pt x="7" y="40"/>
                  </a:cubicBezTo>
                  <a:cubicBezTo>
                    <a:pt x="20" y="101"/>
                    <a:pt x="20" y="101"/>
                    <a:pt x="20" y="101"/>
                  </a:cubicBezTo>
                  <a:cubicBezTo>
                    <a:pt x="21" y="118"/>
                    <a:pt x="69" y="122"/>
                    <a:pt x="94" y="122"/>
                  </a:cubicBezTo>
                  <a:cubicBezTo>
                    <a:pt x="120" y="122"/>
                    <a:pt x="168" y="118"/>
                    <a:pt x="168" y="101"/>
                  </a:cubicBezTo>
                  <a:cubicBezTo>
                    <a:pt x="181" y="40"/>
                    <a:pt x="181" y="40"/>
                    <a:pt x="181" y="40"/>
                  </a:cubicBezTo>
                  <a:cubicBezTo>
                    <a:pt x="182" y="39"/>
                    <a:pt x="182" y="38"/>
                    <a:pt x="182" y="37"/>
                  </a:cubicBezTo>
                  <a:cubicBezTo>
                    <a:pt x="182" y="22"/>
                    <a:pt x="141" y="18"/>
                    <a:pt x="122" y="16"/>
                  </a:cubicBezTo>
                  <a:cubicBezTo>
                    <a:pt x="119" y="13"/>
                    <a:pt x="116" y="10"/>
                    <a:pt x="113" y="9"/>
                  </a:cubicBezTo>
                  <a:cubicBezTo>
                    <a:pt x="112" y="9"/>
                    <a:pt x="112" y="8"/>
                    <a:pt x="111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95" y="5"/>
                    <a:pt x="95" y="5"/>
                    <a:pt x="95" y="5"/>
                  </a:cubicBezTo>
                  <a:cubicBezTo>
                    <a:pt x="95" y="5"/>
                    <a:pt x="95" y="5"/>
                    <a:pt x="95" y="5"/>
                  </a:cubicBezTo>
                  <a:cubicBezTo>
                    <a:pt x="90" y="4"/>
                    <a:pt x="86" y="4"/>
                    <a:pt x="81" y="7"/>
                  </a:cubicBezTo>
                  <a:cubicBezTo>
                    <a:pt x="78" y="9"/>
                    <a:pt x="76" y="12"/>
                    <a:pt x="74" y="16"/>
                  </a:cubicBezTo>
                  <a:cubicBezTo>
                    <a:pt x="74" y="16"/>
                    <a:pt x="73" y="16"/>
                    <a:pt x="73" y="16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0"/>
                    <a:pt x="1" y="1"/>
                    <a:pt x="1" y="3"/>
                  </a:cubicBezTo>
                  <a:cubicBezTo>
                    <a:pt x="0" y="6"/>
                    <a:pt x="2" y="8"/>
                    <a:pt x="4" y="8"/>
                  </a:cubicBezTo>
                  <a:close/>
                  <a:moveTo>
                    <a:pt x="174" y="37"/>
                  </a:moveTo>
                  <a:cubicBezTo>
                    <a:pt x="174" y="37"/>
                    <a:pt x="174" y="37"/>
                    <a:pt x="174" y="37"/>
                  </a:cubicBezTo>
                  <a:cubicBezTo>
                    <a:pt x="174" y="37"/>
                    <a:pt x="174" y="37"/>
                    <a:pt x="174" y="37"/>
                  </a:cubicBezTo>
                  <a:cubicBezTo>
                    <a:pt x="173" y="39"/>
                    <a:pt x="169" y="41"/>
                    <a:pt x="163" y="42"/>
                  </a:cubicBezTo>
                  <a:cubicBezTo>
                    <a:pt x="163" y="42"/>
                    <a:pt x="163" y="43"/>
                    <a:pt x="163" y="43"/>
                  </a:cubicBezTo>
                  <a:cubicBezTo>
                    <a:pt x="162" y="43"/>
                    <a:pt x="161" y="43"/>
                    <a:pt x="160" y="44"/>
                  </a:cubicBezTo>
                  <a:cubicBezTo>
                    <a:pt x="160" y="44"/>
                    <a:pt x="159" y="44"/>
                    <a:pt x="159" y="44"/>
                  </a:cubicBezTo>
                  <a:cubicBezTo>
                    <a:pt x="158" y="44"/>
                    <a:pt x="157" y="44"/>
                    <a:pt x="156" y="45"/>
                  </a:cubicBezTo>
                  <a:cubicBezTo>
                    <a:pt x="155" y="45"/>
                    <a:pt x="155" y="45"/>
                    <a:pt x="155" y="45"/>
                  </a:cubicBezTo>
                  <a:cubicBezTo>
                    <a:pt x="153" y="45"/>
                    <a:pt x="152" y="45"/>
                    <a:pt x="151" y="46"/>
                  </a:cubicBezTo>
                  <a:cubicBezTo>
                    <a:pt x="150" y="46"/>
                    <a:pt x="150" y="46"/>
                    <a:pt x="150" y="46"/>
                  </a:cubicBezTo>
                  <a:cubicBezTo>
                    <a:pt x="148" y="46"/>
                    <a:pt x="147" y="46"/>
                    <a:pt x="145" y="47"/>
                  </a:cubicBezTo>
                  <a:cubicBezTo>
                    <a:pt x="145" y="47"/>
                    <a:pt x="145" y="47"/>
                    <a:pt x="144" y="47"/>
                  </a:cubicBezTo>
                  <a:cubicBezTo>
                    <a:pt x="143" y="47"/>
                    <a:pt x="141" y="47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7" y="48"/>
                    <a:pt x="135" y="48"/>
                    <a:pt x="133" y="48"/>
                  </a:cubicBezTo>
                  <a:cubicBezTo>
                    <a:pt x="133" y="48"/>
                    <a:pt x="132" y="48"/>
                    <a:pt x="132" y="48"/>
                  </a:cubicBezTo>
                  <a:cubicBezTo>
                    <a:pt x="130" y="49"/>
                    <a:pt x="128" y="49"/>
                    <a:pt x="126" y="49"/>
                  </a:cubicBezTo>
                  <a:cubicBezTo>
                    <a:pt x="126" y="49"/>
                    <a:pt x="125" y="49"/>
                    <a:pt x="125" y="49"/>
                  </a:cubicBezTo>
                  <a:cubicBezTo>
                    <a:pt x="123" y="49"/>
                    <a:pt x="121" y="49"/>
                    <a:pt x="119" y="50"/>
                  </a:cubicBezTo>
                  <a:cubicBezTo>
                    <a:pt x="118" y="50"/>
                    <a:pt x="118" y="50"/>
                    <a:pt x="117" y="50"/>
                  </a:cubicBezTo>
                  <a:cubicBezTo>
                    <a:pt x="115" y="50"/>
                    <a:pt x="113" y="50"/>
                    <a:pt x="111" y="50"/>
                  </a:cubicBezTo>
                  <a:cubicBezTo>
                    <a:pt x="110" y="50"/>
                    <a:pt x="109" y="50"/>
                    <a:pt x="108" y="50"/>
                  </a:cubicBezTo>
                  <a:cubicBezTo>
                    <a:pt x="106" y="50"/>
                    <a:pt x="105" y="50"/>
                    <a:pt x="103" y="50"/>
                  </a:cubicBezTo>
                  <a:cubicBezTo>
                    <a:pt x="100" y="50"/>
                    <a:pt x="97" y="50"/>
                    <a:pt x="94" y="50"/>
                  </a:cubicBezTo>
                  <a:cubicBezTo>
                    <a:pt x="91" y="50"/>
                    <a:pt x="88" y="50"/>
                    <a:pt x="85" y="50"/>
                  </a:cubicBezTo>
                  <a:cubicBezTo>
                    <a:pt x="84" y="50"/>
                    <a:pt x="82" y="50"/>
                    <a:pt x="80" y="50"/>
                  </a:cubicBezTo>
                  <a:cubicBezTo>
                    <a:pt x="79" y="50"/>
                    <a:pt x="78" y="50"/>
                    <a:pt x="77" y="50"/>
                  </a:cubicBezTo>
                  <a:cubicBezTo>
                    <a:pt x="75" y="50"/>
                    <a:pt x="73" y="50"/>
                    <a:pt x="71" y="50"/>
                  </a:cubicBezTo>
                  <a:cubicBezTo>
                    <a:pt x="71" y="50"/>
                    <a:pt x="70" y="50"/>
                    <a:pt x="70" y="50"/>
                  </a:cubicBezTo>
                  <a:cubicBezTo>
                    <a:pt x="67" y="49"/>
                    <a:pt x="65" y="49"/>
                    <a:pt x="63" y="49"/>
                  </a:cubicBezTo>
                  <a:cubicBezTo>
                    <a:pt x="63" y="49"/>
                    <a:pt x="63" y="49"/>
                    <a:pt x="62" y="49"/>
                  </a:cubicBezTo>
                  <a:cubicBezTo>
                    <a:pt x="60" y="49"/>
                    <a:pt x="58" y="49"/>
                    <a:pt x="56" y="48"/>
                  </a:cubicBezTo>
                  <a:cubicBezTo>
                    <a:pt x="56" y="48"/>
                    <a:pt x="56" y="48"/>
                    <a:pt x="56" y="48"/>
                  </a:cubicBezTo>
                  <a:cubicBezTo>
                    <a:pt x="31" y="46"/>
                    <a:pt x="17" y="41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6" y="33"/>
                    <a:pt x="34" y="26"/>
                    <a:pt x="72" y="24"/>
                  </a:cubicBezTo>
                  <a:cubicBezTo>
                    <a:pt x="72" y="24"/>
                    <a:pt x="72" y="24"/>
                    <a:pt x="72" y="24"/>
                  </a:cubicBezTo>
                  <a:cubicBezTo>
                    <a:pt x="73" y="33"/>
                    <a:pt x="79" y="42"/>
                    <a:pt x="88" y="44"/>
                  </a:cubicBezTo>
                  <a:cubicBezTo>
                    <a:pt x="103" y="47"/>
                    <a:pt x="103" y="47"/>
                    <a:pt x="103" y="47"/>
                  </a:cubicBezTo>
                  <a:cubicBezTo>
                    <a:pt x="103" y="47"/>
                    <a:pt x="103" y="47"/>
                    <a:pt x="103" y="47"/>
                  </a:cubicBezTo>
                  <a:cubicBezTo>
                    <a:pt x="103" y="47"/>
                    <a:pt x="103" y="47"/>
                    <a:pt x="103" y="47"/>
                  </a:cubicBezTo>
                  <a:cubicBezTo>
                    <a:pt x="104" y="48"/>
                    <a:pt x="104" y="48"/>
                    <a:pt x="104" y="48"/>
                  </a:cubicBezTo>
                  <a:cubicBezTo>
                    <a:pt x="104" y="48"/>
                    <a:pt x="104" y="48"/>
                    <a:pt x="105" y="48"/>
                  </a:cubicBezTo>
                  <a:cubicBezTo>
                    <a:pt x="105" y="48"/>
                    <a:pt x="105" y="48"/>
                    <a:pt x="105" y="48"/>
                  </a:cubicBezTo>
                  <a:cubicBezTo>
                    <a:pt x="105" y="48"/>
                    <a:pt x="106" y="48"/>
                    <a:pt x="107" y="48"/>
                  </a:cubicBezTo>
                  <a:cubicBezTo>
                    <a:pt x="110" y="48"/>
                    <a:pt x="114" y="47"/>
                    <a:pt x="117" y="45"/>
                  </a:cubicBezTo>
                  <a:cubicBezTo>
                    <a:pt x="121" y="42"/>
                    <a:pt x="124" y="37"/>
                    <a:pt x="125" y="32"/>
                  </a:cubicBezTo>
                  <a:cubicBezTo>
                    <a:pt x="126" y="29"/>
                    <a:pt x="126" y="27"/>
                    <a:pt x="125" y="25"/>
                  </a:cubicBezTo>
                  <a:cubicBezTo>
                    <a:pt x="158" y="27"/>
                    <a:pt x="173" y="34"/>
                    <a:pt x="174" y="37"/>
                  </a:cubicBezTo>
                  <a:close/>
                  <a:moveTo>
                    <a:pt x="86" y="14"/>
                  </a:moveTo>
                  <a:cubicBezTo>
                    <a:pt x="88" y="12"/>
                    <a:pt x="91" y="12"/>
                    <a:pt x="94" y="13"/>
                  </a:cubicBezTo>
                  <a:cubicBezTo>
                    <a:pt x="94" y="13"/>
                    <a:pt x="94" y="13"/>
                    <a:pt x="94" y="13"/>
                  </a:cubicBezTo>
                  <a:cubicBezTo>
                    <a:pt x="94" y="13"/>
                    <a:pt x="94" y="13"/>
                    <a:pt x="94" y="13"/>
                  </a:cubicBezTo>
                  <a:cubicBezTo>
                    <a:pt x="108" y="16"/>
                    <a:pt x="108" y="16"/>
                    <a:pt x="108" y="16"/>
                  </a:cubicBezTo>
                  <a:cubicBezTo>
                    <a:pt x="114" y="17"/>
                    <a:pt x="118" y="24"/>
                    <a:pt x="117" y="30"/>
                  </a:cubicBezTo>
                  <a:cubicBezTo>
                    <a:pt x="116" y="34"/>
                    <a:pt x="115" y="36"/>
                    <a:pt x="112" y="38"/>
                  </a:cubicBezTo>
                  <a:cubicBezTo>
                    <a:pt x="110" y="40"/>
                    <a:pt x="107" y="40"/>
                    <a:pt x="104" y="39"/>
                  </a:cubicBezTo>
                  <a:cubicBezTo>
                    <a:pt x="89" y="36"/>
                    <a:pt x="89" y="36"/>
                    <a:pt x="89" y="36"/>
                  </a:cubicBezTo>
                  <a:cubicBezTo>
                    <a:pt x="84" y="35"/>
                    <a:pt x="80" y="28"/>
                    <a:pt x="81" y="22"/>
                  </a:cubicBezTo>
                  <a:cubicBezTo>
                    <a:pt x="81" y="18"/>
                    <a:pt x="83" y="16"/>
                    <a:pt x="86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262526"/>
                </a:solidFill>
                <a:effectLst/>
                <a:uLnTx/>
                <a:uFillTx/>
                <a:latin typeface="Roboto light"/>
                <a:ea typeface="+mn-ea"/>
                <a:cs typeface="+mn-cs"/>
              </a:endParaRPr>
            </a:p>
          </p:txBody>
        </p:sp>
        <p:sp>
          <p:nvSpPr>
            <p:cNvPr id="127" name="Freeform 127"/>
            <p:cNvSpPr/>
            <p:nvPr/>
          </p:nvSpPr>
          <p:spPr bwMode="auto">
            <a:xfrm>
              <a:off x="3418" y="1999"/>
              <a:ext cx="15" cy="59"/>
            </a:xfrm>
            <a:custGeom>
              <a:avLst/>
              <a:gdLst>
                <a:gd name="T0" fmla="*/ 4 w 8"/>
                <a:gd name="T1" fmla="*/ 32 h 32"/>
                <a:gd name="T2" fmla="*/ 8 w 8"/>
                <a:gd name="T3" fmla="*/ 27 h 32"/>
                <a:gd name="T4" fmla="*/ 8 w 8"/>
                <a:gd name="T5" fmla="*/ 4 h 32"/>
                <a:gd name="T6" fmla="*/ 4 w 8"/>
                <a:gd name="T7" fmla="*/ 0 h 32"/>
                <a:gd name="T8" fmla="*/ 0 w 8"/>
                <a:gd name="T9" fmla="*/ 4 h 32"/>
                <a:gd name="T10" fmla="*/ 0 w 8"/>
                <a:gd name="T11" fmla="*/ 27 h 32"/>
                <a:gd name="T12" fmla="*/ 4 w 8"/>
                <a:gd name="T13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32">
                  <a:moveTo>
                    <a:pt x="4" y="32"/>
                  </a:moveTo>
                  <a:cubicBezTo>
                    <a:pt x="6" y="32"/>
                    <a:pt x="8" y="30"/>
                    <a:pt x="8" y="27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2"/>
                    <a:pt x="6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30"/>
                    <a:pt x="2" y="32"/>
                    <a:pt x="4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262526"/>
                </a:solidFill>
                <a:effectLst/>
                <a:uLnTx/>
                <a:uFillTx/>
                <a:latin typeface="Roboto light"/>
                <a:ea typeface="+mn-ea"/>
                <a:cs typeface="+mn-cs"/>
              </a:endParaRPr>
            </a:p>
          </p:txBody>
        </p:sp>
        <p:sp>
          <p:nvSpPr>
            <p:cNvPr id="128" name="Freeform 128"/>
            <p:cNvSpPr/>
            <p:nvPr/>
          </p:nvSpPr>
          <p:spPr bwMode="auto">
            <a:xfrm>
              <a:off x="3454" y="1980"/>
              <a:ext cx="14" cy="78"/>
            </a:xfrm>
            <a:custGeom>
              <a:avLst/>
              <a:gdLst>
                <a:gd name="T0" fmla="*/ 4 w 8"/>
                <a:gd name="T1" fmla="*/ 42 h 42"/>
                <a:gd name="T2" fmla="*/ 8 w 8"/>
                <a:gd name="T3" fmla="*/ 37 h 42"/>
                <a:gd name="T4" fmla="*/ 8 w 8"/>
                <a:gd name="T5" fmla="*/ 4 h 42"/>
                <a:gd name="T6" fmla="*/ 4 w 8"/>
                <a:gd name="T7" fmla="*/ 0 h 42"/>
                <a:gd name="T8" fmla="*/ 0 w 8"/>
                <a:gd name="T9" fmla="*/ 4 h 42"/>
                <a:gd name="T10" fmla="*/ 0 w 8"/>
                <a:gd name="T11" fmla="*/ 37 h 42"/>
                <a:gd name="T12" fmla="*/ 4 w 8"/>
                <a:gd name="T13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2">
                  <a:moveTo>
                    <a:pt x="4" y="42"/>
                  </a:moveTo>
                  <a:cubicBezTo>
                    <a:pt x="6" y="42"/>
                    <a:pt x="8" y="40"/>
                    <a:pt x="8" y="37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2"/>
                    <a:pt x="6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40"/>
                    <a:pt x="2" y="42"/>
                    <a:pt x="4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262526"/>
                </a:solidFill>
                <a:effectLst/>
                <a:uLnTx/>
                <a:uFillTx/>
                <a:latin typeface="Roboto light"/>
                <a:ea typeface="+mn-ea"/>
                <a:cs typeface="+mn-cs"/>
              </a:endParaRPr>
            </a:p>
          </p:txBody>
        </p:sp>
        <p:sp>
          <p:nvSpPr>
            <p:cNvPr id="129" name="Freeform 129"/>
            <p:cNvSpPr/>
            <p:nvPr/>
          </p:nvSpPr>
          <p:spPr bwMode="auto">
            <a:xfrm>
              <a:off x="3489" y="1999"/>
              <a:ext cx="15" cy="59"/>
            </a:xfrm>
            <a:custGeom>
              <a:avLst/>
              <a:gdLst>
                <a:gd name="T0" fmla="*/ 4 w 8"/>
                <a:gd name="T1" fmla="*/ 32 h 32"/>
                <a:gd name="T2" fmla="*/ 8 w 8"/>
                <a:gd name="T3" fmla="*/ 27 h 32"/>
                <a:gd name="T4" fmla="*/ 8 w 8"/>
                <a:gd name="T5" fmla="*/ 4 h 32"/>
                <a:gd name="T6" fmla="*/ 4 w 8"/>
                <a:gd name="T7" fmla="*/ 0 h 32"/>
                <a:gd name="T8" fmla="*/ 0 w 8"/>
                <a:gd name="T9" fmla="*/ 4 h 32"/>
                <a:gd name="T10" fmla="*/ 0 w 8"/>
                <a:gd name="T11" fmla="*/ 27 h 32"/>
                <a:gd name="T12" fmla="*/ 4 w 8"/>
                <a:gd name="T13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32">
                  <a:moveTo>
                    <a:pt x="4" y="32"/>
                  </a:moveTo>
                  <a:cubicBezTo>
                    <a:pt x="6" y="32"/>
                    <a:pt x="8" y="30"/>
                    <a:pt x="8" y="27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2"/>
                    <a:pt x="6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30"/>
                    <a:pt x="1" y="32"/>
                    <a:pt x="4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262526"/>
                </a:solidFill>
                <a:effectLst/>
                <a:uLnTx/>
                <a:uFillTx/>
                <a:latin typeface="Roboto light"/>
                <a:ea typeface="+mn-ea"/>
                <a:cs typeface="+mn-cs"/>
              </a:endParaRPr>
            </a:p>
          </p:txBody>
        </p:sp>
        <p:sp>
          <p:nvSpPr>
            <p:cNvPr id="130" name="Freeform 130"/>
            <p:cNvSpPr/>
            <p:nvPr/>
          </p:nvSpPr>
          <p:spPr bwMode="auto">
            <a:xfrm>
              <a:off x="3276" y="2225"/>
              <a:ext cx="348" cy="111"/>
            </a:xfrm>
            <a:custGeom>
              <a:avLst/>
              <a:gdLst>
                <a:gd name="T0" fmla="*/ 179 w 188"/>
                <a:gd name="T1" fmla="*/ 0 h 60"/>
                <a:gd name="T2" fmla="*/ 177 w 188"/>
                <a:gd name="T3" fmla="*/ 13 h 60"/>
                <a:gd name="T4" fmla="*/ 94 w 188"/>
                <a:gd name="T5" fmla="*/ 42 h 60"/>
                <a:gd name="T6" fmla="*/ 12 w 188"/>
                <a:gd name="T7" fmla="*/ 13 h 60"/>
                <a:gd name="T8" fmla="*/ 9 w 188"/>
                <a:gd name="T9" fmla="*/ 0 h 60"/>
                <a:gd name="T10" fmla="*/ 0 w 188"/>
                <a:gd name="T11" fmla="*/ 18 h 60"/>
                <a:gd name="T12" fmla="*/ 94 w 188"/>
                <a:gd name="T13" fmla="*/ 60 h 60"/>
                <a:gd name="T14" fmla="*/ 188 w 188"/>
                <a:gd name="T15" fmla="*/ 18 h 60"/>
                <a:gd name="T16" fmla="*/ 179 w 188"/>
                <a:gd name="T17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" h="60">
                  <a:moveTo>
                    <a:pt x="179" y="0"/>
                  </a:moveTo>
                  <a:cubicBezTo>
                    <a:pt x="177" y="13"/>
                    <a:pt x="177" y="13"/>
                    <a:pt x="177" y="13"/>
                  </a:cubicBezTo>
                  <a:cubicBezTo>
                    <a:pt x="174" y="40"/>
                    <a:pt x="113" y="42"/>
                    <a:pt x="94" y="42"/>
                  </a:cubicBezTo>
                  <a:cubicBezTo>
                    <a:pt x="75" y="42"/>
                    <a:pt x="14" y="40"/>
                    <a:pt x="12" y="13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3" y="6"/>
                    <a:pt x="0" y="12"/>
                    <a:pt x="0" y="18"/>
                  </a:cubicBezTo>
                  <a:cubicBezTo>
                    <a:pt x="0" y="41"/>
                    <a:pt x="42" y="60"/>
                    <a:pt x="94" y="60"/>
                  </a:cubicBezTo>
                  <a:cubicBezTo>
                    <a:pt x="146" y="60"/>
                    <a:pt x="188" y="41"/>
                    <a:pt x="188" y="18"/>
                  </a:cubicBezTo>
                  <a:cubicBezTo>
                    <a:pt x="188" y="12"/>
                    <a:pt x="185" y="6"/>
                    <a:pt x="17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262526"/>
                </a:solidFill>
                <a:effectLst/>
                <a:uLnTx/>
                <a:uFillTx/>
                <a:latin typeface="Roboto light"/>
                <a:ea typeface="+mn-ea"/>
                <a:cs typeface="+mn-cs"/>
              </a:endParaRPr>
            </a:p>
          </p:txBody>
        </p:sp>
        <p:sp>
          <p:nvSpPr>
            <p:cNvPr id="131" name="Freeform 131"/>
            <p:cNvSpPr/>
            <p:nvPr/>
          </p:nvSpPr>
          <p:spPr bwMode="auto">
            <a:xfrm>
              <a:off x="1735" y="3885"/>
              <a:ext cx="266" cy="20"/>
            </a:xfrm>
            <a:custGeom>
              <a:avLst/>
              <a:gdLst>
                <a:gd name="T0" fmla="*/ 137 w 143"/>
                <a:gd name="T1" fmla="*/ 11 h 11"/>
                <a:gd name="T2" fmla="*/ 5 w 143"/>
                <a:gd name="T3" fmla="*/ 11 h 11"/>
                <a:gd name="T4" fmla="*/ 0 w 143"/>
                <a:gd name="T5" fmla="*/ 5 h 11"/>
                <a:gd name="T6" fmla="*/ 5 w 143"/>
                <a:gd name="T7" fmla="*/ 0 h 11"/>
                <a:gd name="T8" fmla="*/ 137 w 143"/>
                <a:gd name="T9" fmla="*/ 0 h 11"/>
                <a:gd name="T10" fmla="*/ 143 w 143"/>
                <a:gd name="T11" fmla="*/ 5 h 11"/>
                <a:gd name="T12" fmla="*/ 137 w 143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3" h="11">
                  <a:moveTo>
                    <a:pt x="137" y="11"/>
                  </a:moveTo>
                  <a:cubicBezTo>
                    <a:pt x="5" y="11"/>
                    <a:pt x="5" y="11"/>
                    <a:pt x="5" y="11"/>
                  </a:cubicBezTo>
                  <a:cubicBezTo>
                    <a:pt x="2" y="11"/>
                    <a:pt x="0" y="8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0" y="0"/>
                    <a:pt x="143" y="2"/>
                    <a:pt x="143" y="5"/>
                  </a:cubicBezTo>
                  <a:cubicBezTo>
                    <a:pt x="143" y="8"/>
                    <a:pt x="140" y="11"/>
                    <a:pt x="137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262526"/>
                </a:solidFill>
                <a:effectLst/>
                <a:uLnTx/>
                <a:uFillTx/>
                <a:latin typeface="Roboto light"/>
                <a:ea typeface="+mn-ea"/>
                <a:cs typeface="+mn-cs"/>
              </a:endParaRPr>
            </a:p>
          </p:txBody>
        </p:sp>
        <p:sp>
          <p:nvSpPr>
            <p:cNvPr id="132" name="Freeform 132"/>
            <p:cNvSpPr>
              <a:spLocks noEditPoints="1"/>
            </p:cNvSpPr>
            <p:nvPr/>
          </p:nvSpPr>
          <p:spPr bwMode="auto">
            <a:xfrm>
              <a:off x="1721" y="3627"/>
              <a:ext cx="354" cy="245"/>
            </a:xfrm>
            <a:custGeom>
              <a:avLst/>
              <a:gdLst>
                <a:gd name="T0" fmla="*/ 186 w 191"/>
                <a:gd name="T1" fmla="*/ 19 h 132"/>
                <a:gd name="T2" fmla="*/ 161 w 191"/>
                <a:gd name="T3" fmla="*/ 3 h 132"/>
                <a:gd name="T4" fmla="*/ 133 w 191"/>
                <a:gd name="T5" fmla="*/ 8 h 132"/>
                <a:gd name="T6" fmla="*/ 135 w 191"/>
                <a:gd name="T7" fmla="*/ 2 h 132"/>
                <a:gd name="T8" fmla="*/ 135 w 191"/>
                <a:gd name="T9" fmla="*/ 0 h 132"/>
                <a:gd name="T10" fmla="*/ 136 w 191"/>
                <a:gd name="T11" fmla="*/ 0 h 132"/>
                <a:gd name="T12" fmla="*/ 23 w 191"/>
                <a:gd name="T13" fmla="*/ 0 h 132"/>
                <a:gd name="T14" fmla="*/ 23 w 191"/>
                <a:gd name="T15" fmla="*/ 0 h 132"/>
                <a:gd name="T16" fmla="*/ 2 w 191"/>
                <a:gd name="T17" fmla="*/ 52 h 132"/>
                <a:gd name="T18" fmla="*/ 0 w 191"/>
                <a:gd name="T19" fmla="*/ 56 h 132"/>
                <a:gd name="T20" fmla="*/ 23 w 191"/>
                <a:gd name="T21" fmla="*/ 118 h 132"/>
                <a:gd name="T22" fmla="*/ 17 w 191"/>
                <a:gd name="T23" fmla="*/ 125 h 132"/>
                <a:gd name="T24" fmla="*/ 17 w 191"/>
                <a:gd name="T25" fmla="*/ 129 h 132"/>
                <a:gd name="T26" fmla="*/ 20 w 191"/>
                <a:gd name="T27" fmla="*/ 132 h 132"/>
                <a:gd name="T28" fmla="*/ 138 w 191"/>
                <a:gd name="T29" fmla="*/ 132 h 132"/>
                <a:gd name="T30" fmla="*/ 142 w 191"/>
                <a:gd name="T31" fmla="*/ 129 h 132"/>
                <a:gd name="T32" fmla="*/ 141 w 191"/>
                <a:gd name="T33" fmla="*/ 125 h 132"/>
                <a:gd name="T34" fmla="*/ 135 w 191"/>
                <a:gd name="T35" fmla="*/ 118 h 132"/>
                <a:gd name="T36" fmla="*/ 153 w 191"/>
                <a:gd name="T37" fmla="*/ 92 h 132"/>
                <a:gd name="T38" fmla="*/ 183 w 191"/>
                <a:gd name="T39" fmla="*/ 65 h 132"/>
                <a:gd name="T40" fmla="*/ 186 w 191"/>
                <a:gd name="T41" fmla="*/ 19 h 132"/>
                <a:gd name="T42" fmla="*/ 175 w 191"/>
                <a:gd name="T43" fmla="*/ 63 h 132"/>
                <a:gd name="T44" fmla="*/ 155 w 191"/>
                <a:gd name="T45" fmla="*/ 83 h 132"/>
                <a:gd name="T46" fmla="*/ 159 w 191"/>
                <a:gd name="T47" fmla="*/ 56 h 132"/>
                <a:gd name="T48" fmla="*/ 156 w 191"/>
                <a:gd name="T49" fmla="*/ 52 h 132"/>
                <a:gd name="T50" fmla="*/ 132 w 191"/>
                <a:gd name="T51" fmla="*/ 18 h 132"/>
                <a:gd name="T52" fmla="*/ 159 w 191"/>
                <a:gd name="T53" fmla="*/ 10 h 132"/>
                <a:gd name="T54" fmla="*/ 179 w 191"/>
                <a:gd name="T55" fmla="*/ 23 h 132"/>
                <a:gd name="T56" fmla="*/ 175 w 191"/>
                <a:gd name="T57" fmla="*/ 63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1" h="132">
                  <a:moveTo>
                    <a:pt x="186" y="19"/>
                  </a:moveTo>
                  <a:cubicBezTo>
                    <a:pt x="181" y="11"/>
                    <a:pt x="173" y="5"/>
                    <a:pt x="161" y="3"/>
                  </a:cubicBezTo>
                  <a:cubicBezTo>
                    <a:pt x="152" y="1"/>
                    <a:pt x="143" y="3"/>
                    <a:pt x="133" y="8"/>
                  </a:cubicBezTo>
                  <a:cubicBezTo>
                    <a:pt x="133" y="6"/>
                    <a:pt x="134" y="4"/>
                    <a:pt x="135" y="2"/>
                  </a:cubicBezTo>
                  <a:cubicBezTo>
                    <a:pt x="135" y="1"/>
                    <a:pt x="135" y="1"/>
                    <a:pt x="135" y="0"/>
                  </a:cubicBezTo>
                  <a:cubicBezTo>
                    <a:pt x="136" y="0"/>
                    <a:pt x="136" y="0"/>
                    <a:pt x="13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37" y="37"/>
                    <a:pt x="4" y="52"/>
                    <a:pt x="2" y="52"/>
                  </a:cubicBezTo>
                  <a:cubicBezTo>
                    <a:pt x="1" y="53"/>
                    <a:pt x="0" y="54"/>
                    <a:pt x="0" y="56"/>
                  </a:cubicBezTo>
                  <a:cubicBezTo>
                    <a:pt x="0" y="95"/>
                    <a:pt x="16" y="112"/>
                    <a:pt x="23" y="118"/>
                  </a:cubicBezTo>
                  <a:cubicBezTo>
                    <a:pt x="17" y="125"/>
                    <a:pt x="17" y="125"/>
                    <a:pt x="17" y="125"/>
                  </a:cubicBezTo>
                  <a:cubicBezTo>
                    <a:pt x="16" y="126"/>
                    <a:pt x="16" y="128"/>
                    <a:pt x="17" y="129"/>
                  </a:cubicBezTo>
                  <a:cubicBezTo>
                    <a:pt x="17" y="131"/>
                    <a:pt x="19" y="132"/>
                    <a:pt x="20" y="132"/>
                  </a:cubicBezTo>
                  <a:cubicBezTo>
                    <a:pt x="138" y="132"/>
                    <a:pt x="138" y="132"/>
                    <a:pt x="138" y="132"/>
                  </a:cubicBezTo>
                  <a:cubicBezTo>
                    <a:pt x="140" y="132"/>
                    <a:pt x="141" y="131"/>
                    <a:pt x="142" y="129"/>
                  </a:cubicBezTo>
                  <a:cubicBezTo>
                    <a:pt x="142" y="128"/>
                    <a:pt x="142" y="126"/>
                    <a:pt x="141" y="125"/>
                  </a:cubicBezTo>
                  <a:cubicBezTo>
                    <a:pt x="135" y="118"/>
                    <a:pt x="135" y="118"/>
                    <a:pt x="135" y="118"/>
                  </a:cubicBezTo>
                  <a:cubicBezTo>
                    <a:pt x="140" y="114"/>
                    <a:pt x="147" y="106"/>
                    <a:pt x="153" y="92"/>
                  </a:cubicBezTo>
                  <a:cubicBezTo>
                    <a:pt x="166" y="89"/>
                    <a:pt x="177" y="80"/>
                    <a:pt x="183" y="65"/>
                  </a:cubicBezTo>
                  <a:cubicBezTo>
                    <a:pt x="190" y="45"/>
                    <a:pt x="191" y="30"/>
                    <a:pt x="186" y="19"/>
                  </a:cubicBezTo>
                  <a:close/>
                  <a:moveTo>
                    <a:pt x="175" y="63"/>
                  </a:moveTo>
                  <a:cubicBezTo>
                    <a:pt x="171" y="73"/>
                    <a:pt x="164" y="80"/>
                    <a:pt x="155" y="83"/>
                  </a:cubicBezTo>
                  <a:cubicBezTo>
                    <a:pt x="157" y="76"/>
                    <a:pt x="159" y="67"/>
                    <a:pt x="159" y="56"/>
                  </a:cubicBezTo>
                  <a:cubicBezTo>
                    <a:pt x="159" y="54"/>
                    <a:pt x="158" y="53"/>
                    <a:pt x="156" y="52"/>
                  </a:cubicBezTo>
                  <a:cubicBezTo>
                    <a:pt x="155" y="52"/>
                    <a:pt x="132" y="42"/>
                    <a:pt x="132" y="18"/>
                  </a:cubicBezTo>
                  <a:cubicBezTo>
                    <a:pt x="141" y="11"/>
                    <a:pt x="151" y="9"/>
                    <a:pt x="159" y="10"/>
                  </a:cubicBezTo>
                  <a:cubicBezTo>
                    <a:pt x="169" y="13"/>
                    <a:pt x="175" y="17"/>
                    <a:pt x="179" y="23"/>
                  </a:cubicBezTo>
                  <a:cubicBezTo>
                    <a:pt x="183" y="32"/>
                    <a:pt x="182" y="45"/>
                    <a:pt x="175" y="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262526"/>
                </a:solidFill>
                <a:effectLst/>
                <a:uLnTx/>
                <a:uFillTx/>
                <a:latin typeface="Roboto light"/>
                <a:ea typeface="+mn-ea"/>
                <a:cs typeface="+mn-cs"/>
              </a:endParaRPr>
            </a:p>
          </p:txBody>
        </p:sp>
        <p:sp>
          <p:nvSpPr>
            <p:cNvPr id="133" name="Freeform 133"/>
            <p:cNvSpPr/>
            <p:nvPr/>
          </p:nvSpPr>
          <p:spPr bwMode="auto">
            <a:xfrm>
              <a:off x="1717" y="3547"/>
              <a:ext cx="272" cy="67"/>
            </a:xfrm>
            <a:custGeom>
              <a:avLst/>
              <a:gdLst>
                <a:gd name="T0" fmla="*/ 140 w 147"/>
                <a:gd name="T1" fmla="*/ 36 h 36"/>
                <a:gd name="T2" fmla="*/ 147 w 147"/>
                <a:gd name="T3" fmla="*/ 18 h 36"/>
                <a:gd name="T4" fmla="*/ 146 w 147"/>
                <a:gd name="T5" fmla="*/ 14 h 36"/>
                <a:gd name="T6" fmla="*/ 142 w 147"/>
                <a:gd name="T7" fmla="*/ 13 h 36"/>
                <a:gd name="T8" fmla="*/ 96 w 147"/>
                <a:gd name="T9" fmla="*/ 18 h 36"/>
                <a:gd name="T10" fmla="*/ 96 w 147"/>
                <a:gd name="T11" fmla="*/ 18 h 36"/>
                <a:gd name="T12" fmla="*/ 6 w 147"/>
                <a:gd name="T13" fmla="*/ 1 h 36"/>
                <a:gd name="T14" fmla="*/ 2 w 147"/>
                <a:gd name="T15" fmla="*/ 2 h 36"/>
                <a:gd name="T16" fmla="*/ 1 w 147"/>
                <a:gd name="T17" fmla="*/ 7 h 36"/>
                <a:gd name="T18" fmla="*/ 21 w 147"/>
                <a:gd name="T19" fmla="*/ 36 h 36"/>
                <a:gd name="T20" fmla="*/ 140 w 147"/>
                <a:gd name="T21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7" h="36">
                  <a:moveTo>
                    <a:pt x="140" y="36"/>
                  </a:moveTo>
                  <a:cubicBezTo>
                    <a:pt x="147" y="18"/>
                    <a:pt x="147" y="18"/>
                    <a:pt x="147" y="18"/>
                  </a:cubicBezTo>
                  <a:cubicBezTo>
                    <a:pt x="147" y="17"/>
                    <a:pt x="147" y="16"/>
                    <a:pt x="146" y="14"/>
                  </a:cubicBezTo>
                  <a:cubicBezTo>
                    <a:pt x="145" y="13"/>
                    <a:pt x="144" y="13"/>
                    <a:pt x="142" y="13"/>
                  </a:cubicBezTo>
                  <a:cubicBezTo>
                    <a:pt x="127" y="16"/>
                    <a:pt x="112" y="18"/>
                    <a:pt x="96" y="18"/>
                  </a:cubicBezTo>
                  <a:cubicBezTo>
                    <a:pt x="96" y="18"/>
                    <a:pt x="96" y="18"/>
                    <a:pt x="96" y="18"/>
                  </a:cubicBezTo>
                  <a:cubicBezTo>
                    <a:pt x="44" y="18"/>
                    <a:pt x="7" y="1"/>
                    <a:pt x="6" y="1"/>
                  </a:cubicBezTo>
                  <a:cubicBezTo>
                    <a:pt x="5" y="0"/>
                    <a:pt x="3" y="1"/>
                    <a:pt x="2" y="2"/>
                  </a:cubicBezTo>
                  <a:cubicBezTo>
                    <a:pt x="1" y="3"/>
                    <a:pt x="0" y="5"/>
                    <a:pt x="1" y="7"/>
                  </a:cubicBezTo>
                  <a:cubicBezTo>
                    <a:pt x="21" y="36"/>
                    <a:pt x="21" y="36"/>
                    <a:pt x="21" y="36"/>
                  </a:cubicBezTo>
                  <a:lnTo>
                    <a:pt x="140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262526"/>
                </a:solidFill>
                <a:effectLst/>
                <a:uLnTx/>
                <a:uFillTx/>
                <a:latin typeface="Roboto light"/>
                <a:ea typeface="+mn-ea"/>
                <a:cs typeface="+mn-cs"/>
              </a:endParaRPr>
            </a:p>
          </p:txBody>
        </p:sp>
        <p:sp>
          <p:nvSpPr>
            <p:cNvPr id="134" name="Freeform 134"/>
            <p:cNvSpPr/>
            <p:nvPr/>
          </p:nvSpPr>
          <p:spPr bwMode="auto">
            <a:xfrm>
              <a:off x="2538" y="3740"/>
              <a:ext cx="80" cy="110"/>
            </a:xfrm>
            <a:custGeom>
              <a:avLst/>
              <a:gdLst>
                <a:gd name="T0" fmla="*/ 43 w 43"/>
                <a:gd name="T1" fmla="*/ 0 h 59"/>
                <a:gd name="T2" fmla="*/ 0 w 43"/>
                <a:gd name="T3" fmla="*/ 43 h 59"/>
                <a:gd name="T4" fmla="*/ 43 w 43"/>
                <a:gd name="T5" fmla="*/ 58 h 59"/>
                <a:gd name="T6" fmla="*/ 43 w 43"/>
                <a:gd name="T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59">
                  <a:moveTo>
                    <a:pt x="43" y="0"/>
                  </a:moveTo>
                  <a:cubicBezTo>
                    <a:pt x="0" y="43"/>
                    <a:pt x="0" y="43"/>
                    <a:pt x="0" y="43"/>
                  </a:cubicBezTo>
                  <a:cubicBezTo>
                    <a:pt x="13" y="54"/>
                    <a:pt x="28" y="59"/>
                    <a:pt x="43" y="58"/>
                  </a:cubicBezTo>
                  <a:lnTo>
                    <a:pt x="4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262526"/>
                </a:solidFill>
                <a:effectLst/>
                <a:uLnTx/>
                <a:uFillTx/>
                <a:latin typeface="Roboto light"/>
                <a:ea typeface="+mn-ea"/>
                <a:cs typeface="+mn-cs"/>
              </a:endParaRPr>
            </a:p>
          </p:txBody>
        </p:sp>
        <p:sp>
          <p:nvSpPr>
            <p:cNvPr id="135" name="Freeform 135"/>
            <p:cNvSpPr/>
            <p:nvPr/>
          </p:nvSpPr>
          <p:spPr bwMode="auto">
            <a:xfrm>
              <a:off x="2632" y="3751"/>
              <a:ext cx="64" cy="95"/>
            </a:xfrm>
            <a:custGeom>
              <a:avLst/>
              <a:gdLst>
                <a:gd name="T0" fmla="*/ 34 w 34"/>
                <a:gd name="T1" fmla="*/ 34 h 51"/>
                <a:gd name="T2" fmla="*/ 0 w 34"/>
                <a:gd name="T3" fmla="*/ 0 h 51"/>
                <a:gd name="T4" fmla="*/ 1 w 34"/>
                <a:gd name="T5" fmla="*/ 51 h 51"/>
                <a:gd name="T6" fmla="*/ 34 w 34"/>
                <a:gd name="T7" fmla="*/ 34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51">
                  <a:moveTo>
                    <a:pt x="34" y="3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51"/>
                    <a:pt x="1" y="51"/>
                    <a:pt x="1" y="51"/>
                  </a:cubicBezTo>
                  <a:cubicBezTo>
                    <a:pt x="13" y="49"/>
                    <a:pt x="25" y="43"/>
                    <a:pt x="34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262526"/>
                </a:solidFill>
                <a:effectLst/>
                <a:uLnTx/>
                <a:uFillTx/>
                <a:latin typeface="Roboto light"/>
                <a:ea typeface="+mn-ea"/>
                <a:cs typeface="+mn-cs"/>
              </a:endParaRPr>
            </a:p>
          </p:txBody>
        </p:sp>
        <p:sp>
          <p:nvSpPr>
            <p:cNvPr id="136" name="Freeform 136"/>
            <p:cNvSpPr/>
            <p:nvPr/>
          </p:nvSpPr>
          <p:spPr bwMode="auto">
            <a:xfrm>
              <a:off x="2499" y="3651"/>
              <a:ext cx="96" cy="63"/>
            </a:xfrm>
            <a:custGeom>
              <a:avLst/>
              <a:gdLst>
                <a:gd name="T0" fmla="*/ 52 w 52"/>
                <a:gd name="T1" fmla="*/ 34 h 34"/>
                <a:gd name="T2" fmla="*/ 18 w 52"/>
                <a:gd name="T3" fmla="*/ 0 h 34"/>
                <a:gd name="T4" fmla="*/ 0 w 52"/>
                <a:gd name="T5" fmla="*/ 34 h 34"/>
                <a:gd name="T6" fmla="*/ 52 w 52"/>
                <a:gd name="T7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" h="34">
                  <a:moveTo>
                    <a:pt x="52" y="34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8" y="10"/>
                    <a:pt x="2" y="22"/>
                    <a:pt x="0" y="34"/>
                  </a:cubicBezTo>
                  <a:lnTo>
                    <a:pt x="52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262526"/>
                </a:solidFill>
                <a:effectLst/>
                <a:uLnTx/>
                <a:uFillTx/>
                <a:latin typeface="Roboto light"/>
                <a:ea typeface="+mn-ea"/>
                <a:cs typeface="+mn-cs"/>
              </a:endParaRPr>
            </a:p>
          </p:txBody>
        </p:sp>
        <p:sp>
          <p:nvSpPr>
            <p:cNvPr id="137" name="Freeform 137"/>
            <p:cNvSpPr/>
            <p:nvPr/>
          </p:nvSpPr>
          <p:spPr bwMode="auto">
            <a:xfrm>
              <a:off x="2497" y="3729"/>
              <a:ext cx="110" cy="80"/>
            </a:xfrm>
            <a:custGeom>
              <a:avLst/>
              <a:gdLst>
                <a:gd name="T0" fmla="*/ 59 w 59"/>
                <a:gd name="T1" fmla="*/ 0 h 43"/>
                <a:gd name="T2" fmla="*/ 1 w 59"/>
                <a:gd name="T3" fmla="*/ 1 h 43"/>
                <a:gd name="T4" fmla="*/ 16 w 59"/>
                <a:gd name="T5" fmla="*/ 43 h 43"/>
                <a:gd name="T6" fmla="*/ 59 w 59"/>
                <a:gd name="T7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9" h="43">
                  <a:moveTo>
                    <a:pt x="59" y="0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0" y="16"/>
                    <a:pt x="6" y="31"/>
                    <a:pt x="16" y="43"/>
                  </a:cubicBezTo>
                  <a:lnTo>
                    <a:pt x="5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262526"/>
                </a:solidFill>
                <a:effectLst/>
                <a:uLnTx/>
                <a:uFillTx/>
                <a:latin typeface="Roboto light"/>
                <a:ea typeface="+mn-ea"/>
                <a:cs typeface="+mn-cs"/>
              </a:endParaRPr>
            </a:p>
          </p:txBody>
        </p:sp>
        <p:sp>
          <p:nvSpPr>
            <p:cNvPr id="138" name="Freeform 138"/>
            <p:cNvSpPr>
              <a:spLocks noEditPoints="1"/>
            </p:cNvSpPr>
            <p:nvPr/>
          </p:nvSpPr>
          <p:spPr bwMode="auto">
            <a:xfrm>
              <a:off x="2612" y="3594"/>
              <a:ext cx="243" cy="174"/>
            </a:xfrm>
            <a:custGeom>
              <a:avLst/>
              <a:gdLst>
                <a:gd name="T0" fmla="*/ 80 w 131"/>
                <a:gd name="T1" fmla="*/ 1 h 94"/>
                <a:gd name="T2" fmla="*/ 79 w 131"/>
                <a:gd name="T3" fmla="*/ 1 h 94"/>
                <a:gd name="T4" fmla="*/ 65 w 131"/>
                <a:gd name="T5" fmla="*/ 0 h 94"/>
                <a:gd name="T6" fmla="*/ 20 w 131"/>
                <a:gd name="T7" fmla="*/ 7 h 94"/>
                <a:gd name="T8" fmla="*/ 20 w 131"/>
                <a:gd name="T9" fmla="*/ 7 h 94"/>
                <a:gd name="T10" fmla="*/ 0 w 131"/>
                <a:gd name="T11" fmla="*/ 26 h 94"/>
                <a:gd name="T12" fmla="*/ 65 w 131"/>
                <a:gd name="T13" fmla="*/ 94 h 94"/>
                <a:gd name="T14" fmla="*/ 131 w 131"/>
                <a:gd name="T15" fmla="*/ 26 h 94"/>
                <a:gd name="T16" fmla="*/ 80 w 131"/>
                <a:gd name="T17" fmla="*/ 1 h 94"/>
                <a:gd name="T18" fmla="*/ 77 w 131"/>
                <a:gd name="T19" fmla="*/ 44 h 94"/>
                <a:gd name="T20" fmla="*/ 72 w 131"/>
                <a:gd name="T21" fmla="*/ 31 h 94"/>
                <a:gd name="T22" fmla="*/ 121 w 131"/>
                <a:gd name="T23" fmla="*/ 31 h 94"/>
                <a:gd name="T24" fmla="*/ 77 w 131"/>
                <a:gd name="T25" fmla="*/ 44 h 94"/>
                <a:gd name="T26" fmla="*/ 68 w 131"/>
                <a:gd name="T27" fmla="*/ 45 h 94"/>
                <a:gd name="T28" fmla="*/ 65 w 131"/>
                <a:gd name="T29" fmla="*/ 45 h 94"/>
                <a:gd name="T30" fmla="*/ 29 w 131"/>
                <a:gd name="T31" fmla="*/ 40 h 94"/>
                <a:gd name="T32" fmla="*/ 64 w 131"/>
                <a:gd name="T33" fmla="*/ 31 h 94"/>
                <a:gd name="T34" fmla="*/ 68 w 131"/>
                <a:gd name="T35" fmla="*/ 45 h 94"/>
                <a:gd name="T36" fmla="*/ 121 w 131"/>
                <a:gd name="T37" fmla="*/ 22 h 94"/>
                <a:gd name="T38" fmla="*/ 74 w 131"/>
                <a:gd name="T39" fmla="*/ 22 h 94"/>
                <a:gd name="T40" fmla="*/ 81 w 131"/>
                <a:gd name="T41" fmla="*/ 9 h 94"/>
                <a:gd name="T42" fmla="*/ 121 w 131"/>
                <a:gd name="T43" fmla="*/ 22 h 94"/>
                <a:gd name="T44" fmla="*/ 72 w 131"/>
                <a:gd name="T45" fmla="*/ 8 h 94"/>
                <a:gd name="T46" fmla="*/ 65 w 131"/>
                <a:gd name="T47" fmla="*/ 21 h 94"/>
                <a:gd name="T48" fmla="*/ 35 w 131"/>
                <a:gd name="T49" fmla="*/ 11 h 94"/>
                <a:gd name="T50" fmla="*/ 65 w 131"/>
                <a:gd name="T51" fmla="*/ 8 h 94"/>
                <a:gd name="T52" fmla="*/ 72 w 131"/>
                <a:gd name="T53" fmla="*/ 8 h 94"/>
                <a:gd name="T54" fmla="*/ 22 w 131"/>
                <a:gd name="T55" fmla="*/ 15 h 94"/>
                <a:gd name="T56" fmla="*/ 52 w 131"/>
                <a:gd name="T57" fmla="*/ 26 h 94"/>
                <a:gd name="T58" fmla="*/ 18 w 131"/>
                <a:gd name="T59" fmla="*/ 34 h 94"/>
                <a:gd name="T60" fmla="*/ 17 w 131"/>
                <a:gd name="T61" fmla="*/ 35 h 94"/>
                <a:gd name="T62" fmla="*/ 8 w 131"/>
                <a:gd name="T63" fmla="*/ 26 h 94"/>
                <a:gd name="T64" fmla="*/ 22 w 131"/>
                <a:gd name="T65" fmla="*/ 15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31" h="94">
                  <a:moveTo>
                    <a:pt x="80" y="1"/>
                  </a:moveTo>
                  <a:cubicBezTo>
                    <a:pt x="80" y="1"/>
                    <a:pt x="79" y="1"/>
                    <a:pt x="79" y="1"/>
                  </a:cubicBezTo>
                  <a:cubicBezTo>
                    <a:pt x="75" y="0"/>
                    <a:pt x="70" y="0"/>
                    <a:pt x="65" y="0"/>
                  </a:cubicBezTo>
                  <a:cubicBezTo>
                    <a:pt x="49" y="0"/>
                    <a:pt x="33" y="2"/>
                    <a:pt x="20" y="7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8" y="12"/>
                    <a:pt x="0" y="18"/>
                    <a:pt x="0" y="26"/>
                  </a:cubicBezTo>
                  <a:cubicBezTo>
                    <a:pt x="0" y="64"/>
                    <a:pt x="29" y="94"/>
                    <a:pt x="65" y="94"/>
                  </a:cubicBezTo>
                  <a:cubicBezTo>
                    <a:pt x="101" y="94"/>
                    <a:pt x="131" y="64"/>
                    <a:pt x="131" y="26"/>
                  </a:cubicBezTo>
                  <a:cubicBezTo>
                    <a:pt x="131" y="12"/>
                    <a:pt x="106" y="3"/>
                    <a:pt x="80" y="1"/>
                  </a:cubicBezTo>
                  <a:close/>
                  <a:moveTo>
                    <a:pt x="77" y="44"/>
                  </a:moveTo>
                  <a:cubicBezTo>
                    <a:pt x="72" y="31"/>
                    <a:pt x="72" y="31"/>
                    <a:pt x="72" y="31"/>
                  </a:cubicBezTo>
                  <a:cubicBezTo>
                    <a:pt x="121" y="31"/>
                    <a:pt x="121" y="31"/>
                    <a:pt x="121" y="31"/>
                  </a:cubicBezTo>
                  <a:cubicBezTo>
                    <a:pt x="115" y="36"/>
                    <a:pt x="100" y="43"/>
                    <a:pt x="77" y="44"/>
                  </a:cubicBezTo>
                  <a:close/>
                  <a:moveTo>
                    <a:pt x="68" y="45"/>
                  </a:moveTo>
                  <a:cubicBezTo>
                    <a:pt x="67" y="45"/>
                    <a:pt x="66" y="45"/>
                    <a:pt x="65" y="45"/>
                  </a:cubicBezTo>
                  <a:cubicBezTo>
                    <a:pt x="51" y="45"/>
                    <a:pt x="38" y="43"/>
                    <a:pt x="29" y="40"/>
                  </a:cubicBezTo>
                  <a:cubicBezTo>
                    <a:pt x="64" y="31"/>
                    <a:pt x="64" y="31"/>
                    <a:pt x="64" y="31"/>
                  </a:cubicBezTo>
                  <a:lnTo>
                    <a:pt x="68" y="45"/>
                  </a:lnTo>
                  <a:close/>
                  <a:moveTo>
                    <a:pt x="121" y="22"/>
                  </a:moveTo>
                  <a:cubicBezTo>
                    <a:pt x="74" y="22"/>
                    <a:pt x="74" y="22"/>
                    <a:pt x="74" y="22"/>
                  </a:cubicBezTo>
                  <a:cubicBezTo>
                    <a:pt x="81" y="9"/>
                    <a:pt x="81" y="9"/>
                    <a:pt x="81" y="9"/>
                  </a:cubicBezTo>
                  <a:cubicBezTo>
                    <a:pt x="102" y="11"/>
                    <a:pt x="116" y="17"/>
                    <a:pt x="121" y="22"/>
                  </a:cubicBezTo>
                  <a:close/>
                  <a:moveTo>
                    <a:pt x="72" y="8"/>
                  </a:moveTo>
                  <a:cubicBezTo>
                    <a:pt x="65" y="21"/>
                    <a:pt x="65" y="21"/>
                    <a:pt x="65" y="21"/>
                  </a:cubicBezTo>
                  <a:cubicBezTo>
                    <a:pt x="35" y="11"/>
                    <a:pt x="35" y="11"/>
                    <a:pt x="35" y="11"/>
                  </a:cubicBezTo>
                  <a:cubicBezTo>
                    <a:pt x="44" y="9"/>
                    <a:pt x="54" y="8"/>
                    <a:pt x="65" y="8"/>
                  </a:cubicBezTo>
                  <a:cubicBezTo>
                    <a:pt x="68" y="8"/>
                    <a:pt x="70" y="8"/>
                    <a:pt x="72" y="8"/>
                  </a:cubicBezTo>
                  <a:close/>
                  <a:moveTo>
                    <a:pt x="22" y="15"/>
                  </a:moveTo>
                  <a:cubicBezTo>
                    <a:pt x="52" y="26"/>
                    <a:pt x="52" y="26"/>
                    <a:pt x="52" y="26"/>
                  </a:cubicBezTo>
                  <a:cubicBezTo>
                    <a:pt x="18" y="34"/>
                    <a:pt x="18" y="34"/>
                    <a:pt x="18" y="34"/>
                  </a:cubicBezTo>
                  <a:cubicBezTo>
                    <a:pt x="18" y="35"/>
                    <a:pt x="17" y="35"/>
                    <a:pt x="17" y="35"/>
                  </a:cubicBezTo>
                  <a:cubicBezTo>
                    <a:pt x="11" y="33"/>
                    <a:pt x="8" y="29"/>
                    <a:pt x="8" y="26"/>
                  </a:cubicBezTo>
                  <a:cubicBezTo>
                    <a:pt x="8" y="23"/>
                    <a:pt x="13" y="19"/>
                    <a:pt x="22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262526"/>
                </a:solidFill>
                <a:effectLst/>
                <a:uLnTx/>
                <a:uFillTx/>
                <a:latin typeface="Roboto light"/>
                <a:ea typeface="+mn-ea"/>
                <a:cs typeface="+mn-cs"/>
              </a:endParaRPr>
            </a:p>
          </p:txBody>
        </p:sp>
        <p:sp>
          <p:nvSpPr>
            <p:cNvPr id="139" name="Freeform 139"/>
            <p:cNvSpPr>
              <a:spLocks noEditPoints="1"/>
            </p:cNvSpPr>
            <p:nvPr/>
          </p:nvSpPr>
          <p:spPr bwMode="auto">
            <a:xfrm>
              <a:off x="4827" y="1984"/>
              <a:ext cx="356" cy="356"/>
            </a:xfrm>
            <a:custGeom>
              <a:avLst/>
              <a:gdLst>
                <a:gd name="T0" fmla="*/ 190 w 192"/>
                <a:gd name="T1" fmla="*/ 63 h 192"/>
                <a:gd name="T2" fmla="*/ 188 w 192"/>
                <a:gd name="T3" fmla="*/ 60 h 192"/>
                <a:gd name="T4" fmla="*/ 130 w 192"/>
                <a:gd name="T5" fmla="*/ 36 h 192"/>
                <a:gd name="T6" fmla="*/ 137 w 192"/>
                <a:gd name="T7" fmla="*/ 18 h 192"/>
                <a:gd name="T8" fmla="*/ 186 w 192"/>
                <a:gd name="T9" fmla="*/ 8 h 192"/>
                <a:gd name="T10" fmla="*/ 189 w 192"/>
                <a:gd name="T11" fmla="*/ 4 h 192"/>
                <a:gd name="T12" fmla="*/ 185 w 192"/>
                <a:gd name="T13" fmla="*/ 0 h 192"/>
                <a:gd name="T14" fmla="*/ 133 w 192"/>
                <a:gd name="T15" fmla="*/ 11 h 192"/>
                <a:gd name="T16" fmla="*/ 130 w 192"/>
                <a:gd name="T17" fmla="*/ 13 h 192"/>
                <a:gd name="T18" fmla="*/ 122 w 192"/>
                <a:gd name="T19" fmla="*/ 35 h 192"/>
                <a:gd name="T20" fmla="*/ 96 w 192"/>
                <a:gd name="T21" fmla="*/ 34 h 192"/>
                <a:gd name="T22" fmla="*/ 3 w 192"/>
                <a:gd name="T23" fmla="*/ 61 h 192"/>
                <a:gd name="T24" fmla="*/ 3 w 192"/>
                <a:gd name="T25" fmla="*/ 63 h 192"/>
                <a:gd name="T26" fmla="*/ 0 w 192"/>
                <a:gd name="T27" fmla="*/ 86 h 192"/>
                <a:gd name="T28" fmla="*/ 96 w 192"/>
                <a:gd name="T29" fmla="*/ 192 h 192"/>
                <a:gd name="T30" fmla="*/ 192 w 192"/>
                <a:gd name="T31" fmla="*/ 86 h 192"/>
                <a:gd name="T32" fmla="*/ 190 w 192"/>
                <a:gd name="T33" fmla="*/ 63 h 192"/>
                <a:gd name="T34" fmla="*/ 96 w 192"/>
                <a:gd name="T35" fmla="*/ 90 h 192"/>
                <a:gd name="T36" fmla="*/ 10 w 192"/>
                <a:gd name="T37" fmla="*/ 66 h 192"/>
                <a:gd name="T38" fmla="*/ 96 w 192"/>
                <a:gd name="T39" fmla="*/ 42 h 192"/>
                <a:gd name="T40" fmla="*/ 118 w 192"/>
                <a:gd name="T41" fmla="*/ 43 h 192"/>
                <a:gd name="T42" fmla="*/ 107 w 192"/>
                <a:gd name="T43" fmla="*/ 71 h 192"/>
                <a:gd name="T44" fmla="*/ 109 w 192"/>
                <a:gd name="T45" fmla="*/ 76 h 192"/>
                <a:gd name="T46" fmla="*/ 111 w 192"/>
                <a:gd name="T47" fmla="*/ 77 h 192"/>
                <a:gd name="T48" fmla="*/ 114 w 192"/>
                <a:gd name="T49" fmla="*/ 74 h 192"/>
                <a:gd name="T50" fmla="*/ 127 w 192"/>
                <a:gd name="T51" fmla="*/ 43 h 192"/>
                <a:gd name="T52" fmla="*/ 181 w 192"/>
                <a:gd name="T53" fmla="*/ 66 h 192"/>
                <a:gd name="T54" fmla="*/ 96 w 192"/>
                <a:gd name="T55" fmla="*/ 9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92" h="192">
                  <a:moveTo>
                    <a:pt x="190" y="63"/>
                  </a:moveTo>
                  <a:cubicBezTo>
                    <a:pt x="190" y="62"/>
                    <a:pt x="189" y="61"/>
                    <a:pt x="188" y="60"/>
                  </a:cubicBezTo>
                  <a:cubicBezTo>
                    <a:pt x="183" y="48"/>
                    <a:pt x="158" y="39"/>
                    <a:pt x="130" y="36"/>
                  </a:cubicBezTo>
                  <a:cubicBezTo>
                    <a:pt x="137" y="18"/>
                    <a:pt x="137" y="18"/>
                    <a:pt x="137" y="18"/>
                  </a:cubicBezTo>
                  <a:cubicBezTo>
                    <a:pt x="186" y="8"/>
                    <a:pt x="186" y="8"/>
                    <a:pt x="186" y="8"/>
                  </a:cubicBezTo>
                  <a:cubicBezTo>
                    <a:pt x="188" y="8"/>
                    <a:pt x="190" y="6"/>
                    <a:pt x="189" y="4"/>
                  </a:cubicBezTo>
                  <a:cubicBezTo>
                    <a:pt x="189" y="1"/>
                    <a:pt x="187" y="0"/>
                    <a:pt x="185" y="0"/>
                  </a:cubicBezTo>
                  <a:cubicBezTo>
                    <a:pt x="133" y="11"/>
                    <a:pt x="133" y="11"/>
                    <a:pt x="133" y="11"/>
                  </a:cubicBezTo>
                  <a:cubicBezTo>
                    <a:pt x="132" y="11"/>
                    <a:pt x="131" y="12"/>
                    <a:pt x="130" y="13"/>
                  </a:cubicBezTo>
                  <a:cubicBezTo>
                    <a:pt x="122" y="35"/>
                    <a:pt x="122" y="35"/>
                    <a:pt x="122" y="35"/>
                  </a:cubicBezTo>
                  <a:cubicBezTo>
                    <a:pt x="113" y="34"/>
                    <a:pt x="105" y="34"/>
                    <a:pt x="96" y="34"/>
                  </a:cubicBezTo>
                  <a:cubicBezTo>
                    <a:pt x="54" y="34"/>
                    <a:pt x="9" y="43"/>
                    <a:pt x="3" y="61"/>
                  </a:cubicBezTo>
                  <a:cubicBezTo>
                    <a:pt x="3" y="62"/>
                    <a:pt x="3" y="62"/>
                    <a:pt x="3" y="63"/>
                  </a:cubicBezTo>
                  <a:cubicBezTo>
                    <a:pt x="1" y="70"/>
                    <a:pt x="0" y="78"/>
                    <a:pt x="0" y="86"/>
                  </a:cubicBezTo>
                  <a:cubicBezTo>
                    <a:pt x="0" y="144"/>
                    <a:pt x="43" y="192"/>
                    <a:pt x="96" y="192"/>
                  </a:cubicBezTo>
                  <a:cubicBezTo>
                    <a:pt x="149" y="192"/>
                    <a:pt x="192" y="144"/>
                    <a:pt x="192" y="86"/>
                  </a:cubicBezTo>
                  <a:cubicBezTo>
                    <a:pt x="192" y="78"/>
                    <a:pt x="192" y="70"/>
                    <a:pt x="190" y="63"/>
                  </a:cubicBezTo>
                  <a:close/>
                  <a:moveTo>
                    <a:pt x="96" y="90"/>
                  </a:moveTo>
                  <a:cubicBezTo>
                    <a:pt x="43" y="90"/>
                    <a:pt x="10" y="76"/>
                    <a:pt x="10" y="66"/>
                  </a:cubicBezTo>
                  <a:cubicBezTo>
                    <a:pt x="10" y="56"/>
                    <a:pt x="43" y="42"/>
                    <a:pt x="96" y="42"/>
                  </a:cubicBezTo>
                  <a:cubicBezTo>
                    <a:pt x="104" y="42"/>
                    <a:pt x="111" y="42"/>
                    <a:pt x="118" y="43"/>
                  </a:cubicBezTo>
                  <a:cubicBezTo>
                    <a:pt x="107" y="71"/>
                    <a:pt x="107" y="71"/>
                    <a:pt x="107" y="71"/>
                  </a:cubicBezTo>
                  <a:cubicBezTo>
                    <a:pt x="106" y="73"/>
                    <a:pt x="107" y="76"/>
                    <a:pt x="109" y="76"/>
                  </a:cubicBezTo>
                  <a:cubicBezTo>
                    <a:pt x="110" y="77"/>
                    <a:pt x="110" y="77"/>
                    <a:pt x="111" y="77"/>
                  </a:cubicBezTo>
                  <a:cubicBezTo>
                    <a:pt x="112" y="77"/>
                    <a:pt x="114" y="76"/>
                    <a:pt x="114" y="74"/>
                  </a:cubicBezTo>
                  <a:cubicBezTo>
                    <a:pt x="127" y="43"/>
                    <a:pt x="127" y="43"/>
                    <a:pt x="127" y="43"/>
                  </a:cubicBezTo>
                  <a:cubicBezTo>
                    <a:pt x="161" y="47"/>
                    <a:pt x="181" y="58"/>
                    <a:pt x="181" y="66"/>
                  </a:cubicBezTo>
                  <a:cubicBezTo>
                    <a:pt x="181" y="76"/>
                    <a:pt x="149" y="90"/>
                    <a:pt x="96" y="9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262526"/>
                </a:solidFill>
                <a:effectLst/>
                <a:uLnTx/>
                <a:uFillTx/>
                <a:latin typeface="Roboto light"/>
                <a:ea typeface="+mn-ea"/>
                <a:cs typeface="+mn-cs"/>
              </a:endParaRPr>
            </a:p>
          </p:txBody>
        </p:sp>
        <p:sp>
          <p:nvSpPr>
            <p:cNvPr id="140" name="Freeform 140"/>
            <p:cNvSpPr/>
            <p:nvPr/>
          </p:nvSpPr>
          <p:spPr bwMode="auto">
            <a:xfrm>
              <a:off x="4886" y="2075"/>
              <a:ext cx="245" cy="63"/>
            </a:xfrm>
            <a:custGeom>
              <a:avLst/>
              <a:gdLst>
                <a:gd name="T0" fmla="*/ 96 w 132"/>
                <a:gd name="T1" fmla="*/ 2 h 34"/>
                <a:gd name="T2" fmla="*/ 86 w 132"/>
                <a:gd name="T3" fmla="*/ 27 h 34"/>
                <a:gd name="T4" fmla="*/ 79 w 132"/>
                <a:gd name="T5" fmla="*/ 32 h 34"/>
                <a:gd name="T6" fmla="*/ 76 w 132"/>
                <a:gd name="T7" fmla="*/ 31 h 34"/>
                <a:gd name="T8" fmla="*/ 71 w 132"/>
                <a:gd name="T9" fmla="*/ 21 h 34"/>
                <a:gd name="T10" fmla="*/ 79 w 132"/>
                <a:gd name="T11" fmla="*/ 1 h 34"/>
                <a:gd name="T12" fmla="*/ 66 w 132"/>
                <a:gd name="T13" fmla="*/ 0 h 34"/>
                <a:gd name="T14" fmla="*/ 0 w 132"/>
                <a:gd name="T15" fmla="*/ 17 h 34"/>
                <a:gd name="T16" fmla="*/ 66 w 132"/>
                <a:gd name="T17" fmla="*/ 34 h 34"/>
                <a:gd name="T18" fmla="*/ 132 w 132"/>
                <a:gd name="T19" fmla="*/ 17 h 34"/>
                <a:gd name="T20" fmla="*/ 96 w 132"/>
                <a:gd name="T21" fmla="*/ 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2" h="34">
                  <a:moveTo>
                    <a:pt x="96" y="2"/>
                  </a:moveTo>
                  <a:cubicBezTo>
                    <a:pt x="86" y="27"/>
                    <a:pt x="86" y="27"/>
                    <a:pt x="86" y="27"/>
                  </a:cubicBezTo>
                  <a:cubicBezTo>
                    <a:pt x="85" y="30"/>
                    <a:pt x="82" y="32"/>
                    <a:pt x="79" y="32"/>
                  </a:cubicBezTo>
                  <a:cubicBezTo>
                    <a:pt x="78" y="32"/>
                    <a:pt x="77" y="32"/>
                    <a:pt x="76" y="31"/>
                  </a:cubicBezTo>
                  <a:cubicBezTo>
                    <a:pt x="71" y="30"/>
                    <a:pt x="69" y="25"/>
                    <a:pt x="71" y="21"/>
                  </a:cubicBezTo>
                  <a:cubicBezTo>
                    <a:pt x="79" y="1"/>
                    <a:pt x="79" y="1"/>
                    <a:pt x="79" y="1"/>
                  </a:cubicBezTo>
                  <a:cubicBezTo>
                    <a:pt x="75" y="0"/>
                    <a:pt x="70" y="0"/>
                    <a:pt x="66" y="0"/>
                  </a:cubicBezTo>
                  <a:cubicBezTo>
                    <a:pt x="29" y="0"/>
                    <a:pt x="0" y="8"/>
                    <a:pt x="0" y="17"/>
                  </a:cubicBezTo>
                  <a:cubicBezTo>
                    <a:pt x="0" y="27"/>
                    <a:pt x="29" y="34"/>
                    <a:pt x="66" y="34"/>
                  </a:cubicBezTo>
                  <a:cubicBezTo>
                    <a:pt x="102" y="34"/>
                    <a:pt x="132" y="27"/>
                    <a:pt x="132" y="17"/>
                  </a:cubicBezTo>
                  <a:cubicBezTo>
                    <a:pt x="132" y="11"/>
                    <a:pt x="117" y="5"/>
                    <a:pt x="96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262526"/>
                </a:solidFill>
                <a:effectLst/>
                <a:uLnTx/>
                <a:uFillTx/>
                <a:latin typeface="Roboto light"/>
                <a:ea typeface="+mn-ea"/>
                <a:cs typeface="+mn-cs"/>
              </a:endParaRPr>
            </a:p>
          </p:txBody>
        </p:sp>
        <p:sp>
          <p:nvSpPr>
            <p:cNvPr id="141" name="Freeform 141"/>
            <p:cNvSpPr>
              <a:spLocks noEditPoints="1"/>
            </p:cNvSpPr>
            <p:nvPr/>
          </p:nvSpPr>
          <p:spPr bwMode="auto">
            <a:xfrm>
              <a:off x="6439" y="1405"/>
              <a:ext cx="147" cy="95"/>
            </a:xfrm>
            <a:custGeom>
              <a:avLst/>
              <a:gdLst>
                <a:gd name="T0" fmla="*/ 17 w 79"/>
                <a:gd name="T1" fmla="*/ 0 h 51"/>
                <a:gd name="T2" fmla="*/ 17 w 79"/>
                <a:gd name="T3" fmla="*/ 7 h 51"/>
                <a:gd name="T4" fmla="*/ 9 w 79"/>
                <a:gd name="T5" fmla="*/ 4 h 51"/>
                <a:gd name="T6" fmla="*/ 1 w 79"/>
                <a:gd name="T7" fmla="*/ 23 h 51"/>
                <a:gd name="T8" fmla="*/ 15 w 79"/>
                <a:gd name="T9" fmla="*/ 39 h 51"/>
                <a:gd name="T10" fmla="*/ 19 w 79"/>
                <a:gd name="T11" fmla="*/ 37 h 51"/>
                <a:gd name="T12" fmla="*/ 41 w 79"/>
                <a:gd name="T13" fmla="*/ 51 h 51"/>
                <a:gd name="T14" fmla="*/ 55 w 79"/>
                <a:gd name="T15" fmla="*/ 51 h 51"/>
                <a:gd name="T16" fmla="*/ 79 w 79"/>
                <a:gd name="T17" fmla="*/ 27 h 51"/>
                <a:gd name="T18" fmla="*/ 79 w 79"/>
                <a:gd name="T19" fmla="*/ 0 h 51"/>
                <a:gd name="T20" fmla="*/ 17 w 79"/>
                <a:gd name="T21" fmla="*/ 0 h 51"/>
                <a:gd name="T22" fmla="*/ 14 w 79"/>
                <a:gd name="T23" fmla="*/ 35 h 51"/>
                <a:gd name="T24" fmla="*/ 5 w 79"/>
                <a:gd name="T25" fmla="*/ 22 h 51"/>
                <a:gd name="T26" fmla="*/ 10 w 79"/>
                <a:gd name="T27" fmla="*/ 8 h 51"/>
                <a:gd name="T28" fmla="*/ 17 w 79"/>
                <a:gd name="T29" fmla="*/ 13 h 51"/>
                <a:gd name="T30" fmla="*/ 17 w 79"/>
                <a:gd name="T31" fmla="*/ 27 h 51"/>
                <a:gd name="T32" fmla="*/ 18 w 79"/>
                <a:gd name="T33" fmla="*/ 32 h 51"/>
                <a:gd name="T34" fmla="*/ 14 w 79"/>
                <a:gd name="T35" fmla="*/ 35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9" h="51">
                  <a:moveTo>
                    <a:pt x="17" y="0"/>
                  </a:moveTo>
                  <a:cubicBezTo>
                    <a:pt x="17" y="7"/>
                    <a:pt x="17" y="7"/>
                    <a:pt x="17" y="7"/>
                  </a:cubicBezTo>
                  <a:cubicBezTo>
                    <a:pt x="15" y="5"/>
                    <a:pt x="12" y="3"/>
                    <a:pt x="9" y="4"/>
                  </a:cubicBezTo>
                  <a:cubicBezTo>
                    <a:pt x="3" y="5"/>
                    <a:pt x="0" y="13"/>
                    <a:pt x="1" y="23"/>
                  </a:cubicBezTo>
                  <a:cubicBezTo>
                    <a:pt x="3" y="33"/>
                    <a:pt x="9" y="40"/>
                    <a:pt x="15" y="39"/>
                  </a:cubicBezTo>
                  <a:cubicBezTo>
                    <a:pt x="17" y="38"/>
                    <a:pt x="18" y="38"/>
                    <a:pt x="19" y="37"/>
                  </a:cubicBezTo>
                  <a:cubicBezTo>
                    <a:pt x="23" y="45"/>
                    <a:pt x="31" y="51"/>
                    <a:pt x="41" y="51"/>
                  </a:cubicBezTo>
                  <a:cubicBezTo>
                    <a:pt x="55" y="51"/>
                    <a:pt x="55" y="51"/>
                    <a:pt x="55" y="51"/>
                  </a:cubicBezTo>
                  <a:cubicBezTo>
                    <a:pt x="68" y="51"/>
                    <a:pt x="79" y="41"/>
                    <a:pt x="79" y="27"/>
                  </a:cubicBezTo>
                  <a:cubicBezTo>
                    <a:pt x="79" y="0"/>
                    <a:pt x="79" y="0"/>
                    <a:pt x="79" y="0"/>
                  </a:cubicBezTo>
                  <a:lnTo>
                    <a:pt x="17" y="0"/>
                  </a:lnTo>
                  <a:close/>
                  <a:moveTo>
                    <a:pt x="14" y="35"/>
                  </a:moveTo>
                  <a:cubicBezTo>
                    <a:pt x="11" y="35"/>
                    <a:pt x="6" y="30"/>
                    <a:pt x="5" y="22"/>
                  </a:cubicBezTo>
                  <a:cubicBezTo>
                    <a:pt x="4" y="15"/>
                    <a:pt x="6" y="9"/>
                    <a:pt x="10" y="8"/>
                  </a:cubicBezTo>
                  <a:cubicBezTo>
                    <a:pt x="12" y="7"/>
                    <a:pt x="15" y="10"/>
                    <a:pt x="17" y="13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7" y="29"/>
                    <a:pt x="17" y="31"/>
                    <a:pt x="18" y="32"/>
                  </a:cubicBezTo>
                  <a:cubicBezTo>
                    <a:pt x="17" y="33"/>
                    <a:pt x="16" y="34"/>
                    <a:pt x="14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262526"/>
                </a:solidFill>
                <a:effectLst/>
                <a:uLnTx/>
                <a:uFillTx/>
                <a:latin typeface="Roboto light"/>
                <a:ea typeface="+mn-ea"/>
                <a:cs typeface="+mn-cs"/>
              </a:endParaRPr>
            </a:p>
          </p:txBody>
        </p:sp>
      </p:grp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"/>
          <p:cNvGrpSpPr/>
          <p:nvPr/>
        </p:nvGrpSpPr>
        <p:grpSpPr>
          <a:xfrm>
            <a:off x="3411613" y="1446717"/>
            <a:ext cx="522817" cy="522817"/>
            <a:chOff x="3771900" y="2098675"/>
            <a:chExt cx="392113" cy="392113"/>
          </a:xfrm>
          <a:solidFill>
            <a:schemeClr val="bg1">
              <a:lumMod val="50000"/>
            </a:schemeClr>
          </a:solidFill>
        </p:grpSpPr>
        <p:sp>
          <p:nvSpPr>
            <p:cNvPr id="37" name="Freeform 6"/>
            <p:cNvSpPr/>
            <p:nvPr/>
          </p:nvSpPr>
          <p:spPr bwMode="auto">
            <a:xfrm>
              <a:off x="3771900" y="2301875"/>
              <a:ext cx="153988" cy="55563"/>
            </a:xfrm>
            <a:custGeom>
              <a:avLst/>
              <a:gdLst>
                <a:gd name="T0" fmla="*/ 200 w 200"/>
                <a:gd name="T1" fmla="*/ 1 h 73"/>
                <a:gd name="T2" fmla="*/ 200 w 200"/>
                <a:gd name="T3" fmla="*/ 0 h 73"/>
                <a:gd name="T4" fmla="*/ 0 w 200"/>
                <a:gd name="T5" fmla="*/ 0 h 73"/>
                <a:gd name="T6" fmla="*/ 0 w 200"/>
                <a:gd name="T7" fmla="*/ 1 h 73"/>
                <a:gd name="T8" fmla="*/ 73 w 200"/>
                <a:gd name="T9" fmla="*/ 73 h 73"/>
                <a:gd name="T10" fmla="*/ 127 w 200"/>
                <a:gd name="T11" fmla="*/ 73 h 73"/>
                <a:gd name="T12" fmla="*/ 200 w 200"/>
                <a:gd name="T13" fmla="*/ 1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" h="73">
                  <a:moveTo>
                    <a:pt x="200" y="1"/>
                  </a:moveTo>
                  <a:cubicBezTo>
                    <a:pt x="200" y="0"/>
                    <a:pt x="200" y="0"/>
                    <a:pt x="20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41"/>
                    <a:pt x="32" y="73"/>
                    <a:pt x="73" y="73"/>
                  </a:cubicBezTo>
                  <a:cubicBezTo>
                    <a:pt x="127" y="73"/>
                    <a:pt x="127" y="73"/>
                    <a:pt x="127" y="73"/>
                  </a:cubicBezTo>
                  <a:cubicBezTo>
                    <a:pt x="167" y="73"/>
                    <a:pt x="200" y="41"/>
                    <a:pt x="20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Microsoft YaHei UI" panose="020B0503020204020204" charset="-122"/>
              </a:endParaRPr>
            </a:p>
          </p:txBody>
        </p:sp>
        <p:sp>
          <p:nvSpPr>
            <p:cNvPr id="38" name="Freeform 7"/>
            <p:cNvSpPr>
              <a:spLocks noEditPoints="1"/>
            </p:cNvSpPr>
            <p:nvPr/>
          </p:nvSpPr>
          <p:spPr bwMode="auto">
            <a:xfrm>
              <a:off x="3771900" y="2098675"/>
              <a:ext cx="392113" cy="392113"/>
            </a:xfrm>
            <a:custGeom>
              <a:avLst/>
              <a:gdLst>
                <a:gd name="T0" fmla="*/ 335 w 511"/>
                <a:gd name="T1" fmla="*/ 476 h 512"/>
                <a:gd name="T2" fmla="*/ 273 w 511"/>
                <a:gd name="T3" fmla="*/ 476 h 512"/>
                <a:gd name="T4" fmla="*/ 273 w 511"/>
                <a:gd name="T5" fmla="*/ 162 h 512"/>
                <a:gd name="T6" fmla="*/ 322 w 511"/>
                <a:gd name="T7" fmla="*/ 112 h 512"/>
                <a:gd name="T8" fmla="*/ 394 w 511"/>
                <a:gd name="T9" fmla="*/ 112 h 512"/>
                <a:gd name="T10" fmla="*/ 314 w 511"/>
                <a:gd name="T11" fmla="*/ 266 h 512"/>
                <a:gd name="T12" fmla="*/ 326 w 511"/>
                <a:gd name="T13" fmla="*/ 266 h 512"/>
                <a:gd name="T14" fmla="*/ 406 w 511"/>
                <a:gd name="T15" fmla="*/ 112 h 512"/>
                <a:gd name="T16" fmla="*/ 417 w 511"/>
                <a:gd name="T17" fmla="*/ 112 h 512"/>
                <a:gd name="T18" fmla="*/ 497 w 511"/>
                <a:gd name="T19" fmla="*/ 266 h 512"/>
                <a:gd name="T20" fmla="*/ 509 w 511"/>
                <a:gd name="T21" fmla="*/ 266 h 512"/>
                <a:gd name="T22" fmla="*/ 429 w 511"/>
                <a:gd name="T23" fmla="*/ 112 h 512"/>
                <a:gd name="T24" fmla="*/ 497 w 511"/>
                <a:gd name="T25" fmla="*/ 112 h 512"/>
                <a:gd name="T26" fmla="*/ 511 w 511"/>
                <a:gd name="T27" fmla="*/ 97 h 512"/>
                <a:gd name="T28" fmla="*/ 497 w 511"/>
                <a:gd name="T29" fmla="*/ 83 h 512"/>
                <a:gd name="T30" fmla="*/ 322 w 511"/>
                <a:gd name="T31" fmla="*/ 83 h 512"/>
                <a:gd name="T32" fmla="*/ 273 w 511"/>
                <a:gd name="T33" fmla="*/ 32 h 512"/>
                <a:gd name="T34" fmla="*/ 273 w 511"/>
                <a:gd name="T35" fmla="*/ 7 h 512"/>
                <a:gd name="T36" fmla="*/ 266 w 511"/>
                <a:gd name="T37" fmla="*/ 0 h 512"/>
                <a:gd name="T38" fmla="*/ 247 w 511"/>
                <a:gd name="T39" fmla="*/ 0 h 512"/>
                <a:gd name="T40" fmla="*/ 239 w 511"/>
                <a:gd name="T41" fmla="*/ 7 h 512"/>
                <a:gd name="T42" fmla="*/ 239 w 511"/>
                <a:gd name="T43" fmla="*/ 32 h 512"/>
                <a:gd name="T44" fmla="*/ 190 w 511"/>
                <a:gd name="T45" fmla="*/ 83 h 512"/>
                <a:gd name="T46" fmla="*/ 15 w 511"/>
                <a:gd name="T47" fmla="*/ 83 h 512"/>
                <a:gd name="T48" fmla="*/ 0 w 511"/>
                <a:gd name="T49" fmla="*/ 97 h 512"/>
                <a:gd name="T50" fmla="*/ 15 w 511"/>
                <a:gd name="T51" fmla="*/ 112 h 512"/>
                <a:gd name="T52" fmla="*/ 83 w 511"/>
                <a:gd name="T53" fmla="*/ 112 h 512"/>
                <a:gd name="T54" fmla="*/ 3 w 511"/>
                <a:gd name="T55" fmla="*/ 266 h 512"/>
                <a:gd name="T56" fmla="*/ 15 w 511"/>
                <a:gd name="T57" fmla="*/ 266 h 512"/>
                <a:gd name="T58" fmla="*/ 95 w 511"/>
                <a:gd name="T59" fmla="*/ 112 h 512"/>
                <a:gd name="T60" fmla="*/ 106 w 511"/>
                <a:gd name="T61" fmla="*/ 112 h 512"/>
                <a:gd name="T62" fmla="*/ 186 w 511"/>
                <a:gd name="T63" fmla="*/ 266 h 512"/>
                <a:gd name="T64" fmla="*/ 198 w 511"/>
                <a:gd name="T65" fmla="*/ 266 h 512"/>
                <a:gd name="T66" fmla="*/ 118 w 511"/>
                <a:gd name="T67" fmla="*/ 112 h 512"/>
                <a:gd name="T68" fmla="*/ 190 w 511"/>
                <a:gd name="T69" fmla="*/ 112 h 512"/>
                <a:gd name="T70" fmla="*/ 239 w 511"/>
                <a:gd name="T71" fmla="*/ 162 h 512"/>
                <a:gd name="T72" fmla="*/ 239 w 511"/>
                <a:gd name="T73" fmla="*/ 476 h 512"/>
                <a:gd name="T74" fmla="*/ 178 w 511"/>
                <a:gd name="T75" fmla="*/ 476 h 512"/>
                <a:gd name="T76" fmla="*/ 159 w 511"/>
                <a:gd name="T77" fmla="*/ 494 h 512"/>
                <a:gd name="T78" fmla="*/ 178 w 511"/>
                <a:gd name="T79" fmla="*/ 512 h 512"/>
                <a:gd name="T80" fmla="*/ 335 w 511"/>
                <a:gd name="T81" fmla="*/ 512 h 512"/>
                <a:gd name="T82" fmla="*/ 353 w 511"/>
                <a:gd name="T83" fmla="*/ 494 h 512"/>
                <a:gd name="T84" fmla="*/ 335 w 511"/>
                <a:gd name="T85" fmla="*/ 476 h 512"/>
                <a:gd name="T86" fmla="*/ 218 w 511"/>
                <a:gd name="T87" fmla="*/ 97 h 512"/>
                <a:gd name="T88" fmla="*/ 256 w 511"/>
                <a:gd name="T89" fmla="*/ 59 h 512"/>
                <a:gd name="T90" fmla="*/ 294 w 511"/>
                <a:gd name="T91" fmla="*/ 97 h 512"/>
                <a:gd name="T92" fmla="*/ 256 w 511"/>
                <a:gd name="T93" fmla="*/ 135 h 512"/>
                <a:gd name="T94" fmla="*/ 218 w 511"/>
                <a:gd name="T95" fmla="*/ 97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511" h="512">
                  <a:moveTo>
                    <a:pt x="335" y="476"/>
                  </a:moveTo>
                  <a:cubicBezTo>
                    <a:pt x="273" y="476"/>
                    <a:pt x="273" y="476"/>
                    <a:pt x="273" y="476"/>
                  </a:cubicBezTo>
                  <a:cubicBezTo>
                    <a:pt x="273" y="162"/>
                    <a:pt x="273" y="162"/>
                    <a:pt x="273" y="162"/>
                  </a:cubicBezTo>
                  <a:cubicBezTo>
                    <a:pt x="297" y="156"/>
                    <a:pt x="316" y="136"/>
                    <a:pt x="322" y="112"/>
                  </a:cubicBezTo>
                  <a:cubicBezTo>
                    <a:pt x="394" y="112"/>
                    <a:pt x="394" y="112"/>
                    <a:pt x="394" y="112"/>
                  </a:cubicBezTo>
                  <a:cubicBezTo>
                    <a:pt x="314" y="266"/>
                    <a:pt x="314" y="266"/>
                    <a:pt x="314" y="266"/>
                  </a:cubicBezTo>
                  <a:cubicBezTo>
                    <a:pt x="326" y="266"/>
                    <a:pt x="326" y="266"/>
                    <a:pt x="326" y="266"/>
                  </a:cubicBezTo>
                  <a:cubicBezTo>
                    <a:pt x="406" y="112"/>
                    <a:pt x="406" y="112"/>
                    <a:pt x="406" y="112"/>
                  </a:cubicBezTo>
                  <a:cubicBezTo>
                    <a:pt x="417" y="112"/>
                    <a:pt x="417" y="112"/>
                    <a:pt x="417" y="112"/>
                  </a:cubicBezTo>
                  <a:cubicBezTo>
                    <a:pt x="497" y="266"/>
                    <a:pt x="497" y="266"/>
                    <a:pt x="497" y="266"/>
                  </a:cubicBezTo>
                  <a:cubicBezTo>
                    <a:pt x="509" y="266"/>
                    <a:pt x="509" y="266"/>
                    <a:pt x="509" y="266"/>
                  </a:cubicBezTo>
                  <a:cubicBezTo>
                    <a:pt x="429" y="112"/>
                    <a:pt x="429" y="112"/>
                    <a:pt x="429" y="112"/>
                  </a:cubicBezTo>
                  <a:cubicBezTo>
                    <a:pt x="497" y="112"/>
                    <a:pt x="497" y="112"/>
                    <a:pt x="497" y="112"/>
                  </a:cubicBezTo>
                  <a:cubicBezTo>
                    <a:pt x="505" y="112"/>
                    <a:pt x="511" y="105"/>
                    <a:pt x="511" y="97"/>
                  </a:cubicBezTo>
                  <a:cubicBezTo>
                    <a:pt x="511" y="89"/>
                    <a:pt x="505" y="83"/>
                    <a:pt x="497" y="83"/>
                  </a:cubicBezTo>
                  <a:cubicBezTo>
                    <a:pt x="322" y="83"/>
                    <a:pt x="322" y="83"/>
                    <a:pt x="322" y="83"/>
                  </a:cubicBezTo>
                  <a:cubicBezTo>
                    <a:pt x="316" y="58"/>
                    <a:pt x="297" y="39"/>
                    <a:pt x="273" y="32"/>
                  </a:cubicBezTo>
                  <a:cubicBezTo>
                    <a:pt x="273" y="7"/>
                    <a:pt x="273" y="7"/>
                    <a:pt x="273" y="7"/>
                  </a:cubicBezTo>
                  <a:cubicBezTo>
                    <a:pt x="273" y="3"/>
                    <a:pt x="270" y="0"/>
                    <a:pt x="266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242" y="0"/>
                    <a:pt x="239" y="3"/>
                    <a:pt x="239" y="7"/>
                  </a:cubicBezTo>
                  <a:cubicBezTo>
                    <a:pt x="239" y="32"/>
                    <a:pt x="239" y="32"/>
                    <a:pt x="239" y="32"/>
                  </a:cubicBezTo>
                  <a:cubicBezTo>
                    <a:pt x="215" y="38"/>
                    <a:pt x="196" y="58"/>
                    <a:pt x="190" y="83"/>
                  </a:cubicBezTo>
                  <a:cubicBezTo>
                    <a:pt x="15" y="83"/>
                    <a:pt x="15" y="83"/>
                    <a:pt x="15" y="83"/>
                  </a:cubicBezTo>
                  <a:cubicBezTo>
                    <a:pt x="7" y="83"/>
                    <a:pt x="0" y="89"/>
                    <a:pt x="0" y="97"/>
                  </a:cubicBezTo>
                  <a:cubicBezTo>
                    <a:pt x="0" y="105"/>
                    <a:pt x="7" y="112"/>
                    <a:pt x="15" y="112"/>
                  </a:cubicBezTo>
                  <a:cubicBezTo>
                    <a:pt x="83" y="112"/>
                    <a:pt x="83" y="112"/>
                    <a:pt x="83" y="112"/>
                  </a:cubicBezTo>
                  <a:cubicBezTo>
                    <a:pt x="3" y="266"/>
                    <a:pt x="3" y="266"/>
                    <a:pt x="3" y="266"/>
                  </a:cubicBezTo>
                  <a:cubicBezTo>
                    <a:pt x="15" y="266"/>
                    <a:pt x="15" y="266"/>
                    <a:pt x="15" y="266"/>
                  </a:cubicBezTo>
                  <a:cubicBezTo>
                    <a:pt x="95" y="112"/>
                    <a:pt x="95" y="112"/>
                    <a:pt x="95" y="112"/>
                  </a:cubicBezTo>
                  <a:cubicBezTo>
                    <a:pt x="106" y="112"/>
                    <a:pt x="106" y="112"/>
                    <a:pt x="106" y="112"/>
                  </a:cubicBezTo>
                  <a:cubicBezTo>
                    <a:pt x="186" y="266"/>
                    <a:pt x="186" y="266"/>
                    <a:pt x="186" y="266"/>
                  </a:cubicBezTo>
                  <a:cubicBezTo>
                    <a:pt x="198" y="266"/>
                    <a:pt x="198" y="266"/>
                    <a:pt x="198" y="266"/>
                  </a:cubicBezTo>
                  <a:cubicBezTo>
                    <a:pt x="118" y="112"/>
                    <a:pt x="118" y="112"/>
                    <a:pt x="118" y="112"/>
                  </a:cubicBezTo>
                  <a:cubicBezTo>
                    <a:pt x="190" y="112"/>
                    <a:pt x="190" y="112"/>
                    <a:pt x="190" y="112"/>
                  </a:cubicBezTo>
                  <a:cubicBezTo>
                    <a:pt x="196" y="136"/>
                    <a:pt x="215" y="156"/>
                    <a:pt x="239" y="162"/>
                  </a:cubicBezTo>
                  <a:cubicBezTo>
                    <a:pt x="239" y="476"/>
                    <a:pt x="239" y="476"/>
                    <a:pt x="239" y="476"/>
                  </a:cubicBezTo>
                  <a:cubicBezTo>
                    <a:pt x="178" y="476"/>
                    <a:pt x="178" y="476"/>
                    <a:pt x="178" y="476"/>
                  </a:cubicBezTo>
                  <a:cubicBezTo>
                    <a:pt x="168" y="476"/>
                    <a:pt x="159" y="484"/>
                    <a:pt x="159" y="494"/>
                  </a:cubicBezTo>
                  <a:cubicBezTo>
                    <a:pt x="159" y="504"/>
                    <a:pt x="168" y="512"/>
                    <a:pt x="178" y="512"/>
                  </a:cubicBezTo>
                  <a:cubicBezTo>
                    <a:pt x="335" y="512"/>
                    <a:pt x="335" y="512"/>
                    <a:pt x="335" y="512"/>
                  </a:cubicBezTo>
                  <a:cubicBezTo>
                    <a:pt x="345" y="512"/>
                    <a:pt x="353" y="504"/>
                    <a:pt x="353" y="494"/>
                  </a:cubicBezTo>
                  <a:cubicBezTo>
                    <a:pt x="353" y="484"/>
                    <a:pt x="345" y="476"/>
                    <a:pt x="335" y="476"/>
                  </a:cubicBezTo>
                  <a:close/>
                  <a:moveTo>
                    <a:pt x="218" y="97"/>
                  </a:moveTo>
                  <a:cubicBezTo>
                    <a:pt x="218" y="76"/>
                    <a:pt x="235" y="59"/>
                    <a:pt x="256" y="59"/>
                  </a:cubicBezTo>
                  <a:cubicBezTo>
                    <a:pt x="277" y="59"/>
                    <a:pt x="294" y="76"/>
                    <a:pt x="294" y="97"/>
                  </a:cubicBezTo>
                  <a:cubicBezTo>
                    <a:pt x="294" y="118"/>
                    <a:pt x="277" y="135"/>
                    <a:pt x="256" y="135"/>
                  </a:cubicBezTo>
                  <a:cubicBezTo>
                    <a:pt x="235" y="135"/>
                    <a:pt x="218" y="118"/>
                    <a:pt x="218" y="9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Microsoft YaHei UI" panose="020B0503020204020204" charset="-122"/>
              </a:endParaRPr>
            </a:p>
          </p:txBody>
        </p:sp>
        <p:sp>
          <p:nvSpPr>
            <p:cNvPr id="39" name="Freeform 8"/>
            <p:cNvSpPr/>
            <p:nvPr/>
          </p:nvSpPr>
          <p:spPr bwMode="auto">
            <a:xfrm>
              <a:off x="4010025" y="2301875"/>
              <a:ext cx="153988" cy="55563"/>
            </a:xfrm>
            <a:custGeom>
              <a:avLst/>
              <a:gdLst>
                <a:gd name="T0" fmla="*/ 201 w 201"/>
                <a:gd name="T1" fmla="*/ 0 h 73"/>
                <a:gd name="T2" fmla="*/ 0 w 201"/>
                <a:gd name="T3" fmla="*/ 0 h 73"/>
                <a:gd name="T4" fmla="*/ 0 w 201"/>
                <a:gd name="T5" fmla="*/ 1 h 73"/>
                <a:gd name="T6" fmla="*/ 73 w 201"/>
                <a:gd name="T7" fmla="*/ 73 h 73"/>
                <a:gd name="T8" fmla="*/ 128 w 201"/>
                <a:gd name="T9" fmla="*/ 73 h 73"/>
                <a:gd name="T10" fmla="*/ 201 w 201"/>
                <a:gd name="T11" fmla="*/ 1 h 73"/>
                <a:gd name="T12" fmla="*/ 201 w 201"/>
                <a:gd name="T13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1" h="73">
                  <a:moveTo>
                    <a:pt x="20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41"/>
                    <a:pt x="33" y="73"/>
                    <a:pt x="73" y="73"/>
                  </a:cubicBezTo>
                  <a:cubicBezTo>
                    <a:pt x="128" y="73"/>
                    <a:pt x="128" y="73"/>
                    <a:pt x="128" y="73"/>
                  </a:cubicBezTo>
                  <a:cubicBezTo>
                    <a:pt x="168" y="73"/>
                    <a:pt x="201" y="41"/>
                    <a:pt x="201" y="1"/>
                  </a:cubicBezTo>
                  <a:cubicBezTo>
                    <a:pt x="201" y="0"/>
                    <a:pt x="201" y="0"/>
                    <a:pt x="20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Microsoft YaHei UI" panose="020B0503020204020204" charset="-122"/>
              </a:endParaRPr>
            </a:p>
          </p:txBody>
        </p:sp>
        <p:sp>
          <p:nvSpPr>
            <p:cNvPr id="40" name="Freeform 9"/>
            <p:cNvSpPr/>
            <p:nvPr/>
          </p:nvSpPr>
          <p:spPr bwMode="auto">
            <a:xfrm>
              <a:off x="3771900" y="2301875"/>
              <a:ext cx="153988" cy="55563"/>
            </a:xfrm>
            <a:custGeom>
              <a:avLst/>
              <a:gdLst>
                <a:gd name="T0" fmla="*/ 200 w 200"/>
                <a:gd name="T1" fmla="*/ 1 h 73"/>
                <a:gd name="T2" fmla="*/ 200 w 200"/>
                <a:gd name="T3" fmla="*/ 0 h 73"/>
                <a:gd name="T4" fmla="*/ 0 w 200"/>
                <a:gd name="T5" fmla="*/ 0 h 73"/>
                <a:gd name="T6" fmla="*/ 0 w 200"/>
                <a:gd name="T7" fmla="*/ 1 h 73"/>
                <a:gd name="T8" fmla="*/ 73 w 200"/>
                <a:gd name="T9" fmla="*/ 73 h 73"/>
                <a:gd name="T10" fmla="*/ 127 w 200"/>
                <a:gd name="T11" fmla="*/ 73 h 73"/>
                <a:gd name="T12" fmla="*/ 200 w 200"/>
                <a:gd name="T13" fmla="*/ 1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" h="73">
                  <a:moveTo>
                    <a:pt x="200" y="1"/>
                  </a:moveTo>
                  <a:cubicBezTo>
                    <a:pt x="200" y="0"/>
                    <a:pt x="200" y="0"/>
                    <a:pt x="20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41"/>
                    <a:pt x="32" y="73"/>
                    <a:pt x="73" y="73"/>
                  </a:cubicBezTo>
                  <a:cubicBezTo>
                    <a:pt x="127" y="73"/>
                    <a:pt x="127" y="73"/>
                    <a:pt x="127" y="73"/>
                  </a:cubicBezTo>
                  <a:cubicBezTo>
                    <a:pt x="167" y="73"/>
                    <a:pt x="200" y="41"/>
                    <a:pt x="20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Microsoft YaHei UI" panose="020B0503020204020204" charset="-122"/>
              </a:endParaRPr>
            </a:p>
          </p:txBody>
        </p:sp>
        <p:sp>
          <p:nvSpPr>
            <p:cNvPr id="41" name="Freeform 10"/>
            <p:cNvSpPr>
              <a:spLocks noEditPoints="1"/>
            </p:cNvSpPr>
            <p:nvPr/>
          </p:nvSpPr>
          <p:spPr bwMode="auto">
            <a:xfrm>
              <a:off x="3771900" y="2098675"/>
              <a:ext cx="392113" cy="392113"/>
            </a:xfrm>
            <a:custGeom>
              <a:avLst/>
              <a:gdLst>
                <a:gd name="T0" fmla="*/ 335 w 511"/>
                <a:gd name="T1" fmla="*/ 476 h 512"/>
                <a:gd name="T2" fmla="*/ 273 w 511"/>
                <a:gd name="T3" fmla="*/ 476 h 512"/>
                <a:gd name="T4" fmla="*/ 273 w 511"/>
                <a:gd name="T5" fmla="*/ 162 h 512"/>
                <a:gd name="T6" fmla="*/ 322 w 511"/>
                <a:gd name="T7" fmla="*/ 112 h 512"/>
                <a:gd name="T8" fmla="*/ 394 w 511"/>
                <a:gd name="T9" fmla="*/ 112 h 512"/>
                <a:gd name="T10" fmla="*/ 314 w 511"/>
                <a:gd name="T11" fmla="*/ 266 h 512"/>
                <a:gd name="T12" fmla="*/ 326 w 511"/>
                <a:gd name="T13" fmla="*/ 266 h 512"/>
                <a:gd name="T14" fmla="*/ 406 w 511"/>
                <a:gd name="T15" fmla="*/ 112 h 512"/>
                <a:gd name="T16" fmla="*/ 417 w 511"/>
                <a:gd name="T17" fmla="*/ 112 h 512"/>
                <a:gd name="T18" fmla="*/ 497 w 511"/>
                <a:gd name="T19" fmla="*/ 266 h 512"/>
                <a:gd name="T20" fmla="*/ 509 w 511"/>
                <a:gd name="T21" fmla="*/ 266 h 512"/>
                <a:gd name="T22" fmla="*/ 429 w 511"/>
                <a:gd name="T23" fmla="*/ 112 h 512"/>
                <a:gd name="T24" fmla="*/ 497 w 511"/>
                <a:gd name="T25" fmla="*/ 112 h 512"/>
                <a:gd name="T26" fmla="*/ 511 w 511"/>
                <a:gd name="T27" fmla="*/ 97 h 512"/>
                <a:gd name="T28" fmla="*/ 497 w 511"/>
                <a:gd name="T29" fmla="*/ 83 h 512"/>
                <a:gd name="T30" fmla="*/ 322 w 511"/>
                <a:gd name="T31" fmla="*/ 83 h 512"/>
                <a:gd name="T32" fmla="*/ 273 w 511"/>
                <a:gd name="T33" fmla="*/ 32 h 512"/>
                <a:gd name="T34" fmla="*/ 273 w 511"/>
                <a:gd name="T35" fmla="*/ 7 h 512"/>
                <a:gd name="T36" fmla="*/ 266 w 511"/>
                <a:gd name="T37" fmla="*/ 0 h 512"/>
                <a:gd name="T38" fmla="*/ 247 w 511"/>
                <a:gd name="T39" fmla="*/ 0 h 512"/>
                <a:gd name="T40" fmla="*/ 239 w 511"/>
                <a:gd name="T41" fmla="*/ 7 h 512"/>
                <a:gd name="T42" fmla="*/ 239 w 511"/>
                <a:gd name="T43" fmla="*/ 32 h 512"/>
                <a:gd name="T44" fmla="*/ 190 w 511"/>
                <a:gd name="T45" fmla="*/ 83 h 512"/>
                <a:gd name="T46" fmla="*/ 15 w 511"/>
                <a:gd name="T47" fmla="*/ 83 h 512"/>
                <a:gd name="T48" fmla="*/ 0 w 511"/>
                <a:gd name="T49" fmla="*/ 97 h 512"/>
                <a:gd name="T50" fmla="*/ 15 w 511"/>
                <a:gd name="T51" fmla="*/ 112 h 512"/>
                <a:gd name="T52" fmla="*/ 83 w 511"/>
                <a:gd name="T53" fmla="*/ 112 h 512"/>
                <a:gd name="T54" fmla="*/ 3 w 511"/>
                <a:gd name="T55" fmla="*/ 266 h 512"/>
                <a:gd name="T56" fmla="*/ 15 w 511"/>
                <a:gd name="T57" fmla="*/ 266 h 512"/>
                <a:gd name="T58" fmla="*/ 95 w 511"/>
                <a:gd name="T59" fmla="*/ 112 h 512"/>
                <a:gd name="T60" fmla="*/ 106 w 511"/>
                <a:gd name="T61" fmla="*/ 112 h 512"/>
                <a:gd name="T62" fmla="*/ 186 w 511"/>
                <a:gd name="T63" fmla="*/ 266 h 512"/>
                <a:gd name="T64" fmla="*/ 198 w 511"/>
                <a:gd name="T65" fmla="*/ 266 h 512"/>
                <a:gd name="T66" fmla="*/ 118 w 511"/>
                <a:gd name="T67" fmla="*/ 112 h 512"/>
                <a:gd name="T68" fmla="*/ 190 w 511"/>
                <a:gd name="T69" fmla="*/ 112 h 512"/>
                <a:gd name="T70" fmla="*/ 239 w 511"/>
                <a:gd name="T71" fmla="*/ 162 h 512"/>
                <a:gd name="T72" fmla="*/ 239 w 511"/>
                <a:gd name="T73" fmla="*/ 476 h 512"/>
                <a:gd name="T74" fmla="*/ 178 w 511"/>
                <a:gd name="T75" fmla="*/ 476 h 512"/>
                <a:gd name="T76" fmla="*/ 159 w 511"/>
                <a:gd name="T77" fmla="*/ 494 h 512"/>
                <a:gd name="T78" fmla="*/ 178 w 511"/>
                <a:gd name="T79" fmla="*/ 512 h 512"/>
                <a:gd name="T80" fmla="*/ 335 w 511"/>
                <a:gd name="T81" fmla="*/ 512 h 512"/>
                <a:gd name="T82" fmla="*/ 353 w 511"/>
                <a:gd name="T83" fmla="*/ 494 h 512"/>
                <a:gd name="T84" fmla="*/ 335 w 511"/>
                <a:gd name="T85" fmla="*/ 476 h 512"/>
                <a:gd name="T86" fmla="*/ 218 w 511"/>
                <a:gd name="T87" fmla="*/ 97 h 512"/>
                <a:gd name="T88" fmla="*/ 256 w 511"/>
                <a:gd name="T89" fmla="*/ 59 h 512"/>
                <a:gd name="T90" fmla="*/ 294 w 511"/>
                <a:gd name="T91" fmla="*/ 97 h 512"/>
                <a:gd name="T92" fmla="*/ 256 w 511"/>
                <a:gd name="T93" fmla="*/ 135 h 512"/>
                <a:gd name="T94" fmla="*/ 218 w 511"/>
                <a:gd name="T95" fmla="*/ 97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511" h="512">
                  <a:moveTo>
                    <a:pt x="335" y="476"/>
                  </a:moveTo>
                  <a:cubicBezTo>
                    <a:pt x="273" y="476"/>
                    <a:pt x="273" y="476"/>
                    <a:pt x="273" y="476"/>
                  </a:cubicBezTo>
                  <a:cubicBezTo>
                    <a:pt x="273" y="162"/>
                    <a:pt x="273" y="162"/>
                    <a:pt x="273" y="162"/>
                  </a:cubicBezTo>
                  <a:cubicBezTo>
                    <a:pt x="297" y="156"/>
                    <a:pt x="316" y="136"/>
                    <a:pt x="322" y="112"/>
                  </a:cubicBezTo>
                  <a:cubicBezTo>
                    <a:pt x="394" y="112"/>
                    <a:pt x="394" y="112"/>
                    <a:pt x="394" y="112"/>
                  </a:cubicBezTo>
                  <a:cubicBezTo>
                    <a:pt x="314" y="266"/>
                    <a:pt x="314" y="266"/>
                    <a:pt x="314" y="266"/>
                  </a:cubicBezTo>
                  <a:cubicBezTo>
                    <a:pt x="326" y="266"/>
                    <a:pt x="326" y="266"/>
                    <a:pt x="326" y="266"/>
                  </a:cubicBezTo>
                  <a:cubicBezTo>
                    <a:pt x="406" y="112"/>
                    <a:pt x="406" y="112"/>
                    <a:pt x="406" y="112"/>
                  </a:cubicBezTo>
                  <a:cubicBezTo>
                    <a:pt x="417" y="112"/>
                    <a:pt x="417" y="112"/>
                    <a:pt x="417" y="112"/>
                  </a:cubicBezTo>
                  <a:cubicBezTo>
                    <a:pt x="497" y="266"/>
                    <a:pt x="497" y="266"/>
                    <a:pt x="497" y="266"/>
                  </a:cubicBezTo>
                  <a:cubicBezTo>
                    <a:pt x="509" y="266"/>
                    <a:pt x="509" y="266"/>
                    <a:pt x="509" y="266"/>
                  </a:cubicBezTo>
                  <a:cubicBezTo>
                    <a:pt x="429" y="112"/>
                    <a:pt x="429" y="112"/>
                    <a:pt x="429" y="112"/>
                  </a:cubicBezTo>
                  <a:cubicBezTo>
                    <a:pt x="497" y="112"/>
                    <a:pt x="497" y="112"/>
                    <a:pt x="497" y="112"/>
                  </a:cubicBezTo>
                  <a:cubicBezTo>
                    <a:pt x="505" y="112"/>
                    <a:pt x="511" y="105"/>
                    <a:pt x="511" y="97"/>
                  </a:cubicBezTo>
                  <a:cubicBezTo>
                    <a:pt x="511" y="89"/>
                    <a:pt x="505" y="83"/>
                    <a:pt x="497" y="83"/>
                  </a:cubicBezTo>
                  <a:cubicBezTo>
                    <a:pt x="322" y="83"/>
                    <a:pt x="322" y="83"/>
                    <a:pt x="322" y="83"/>
                  </a:cubicBezTo>
                  <a:cubicBezTo>
                    <a:pt x="316" y="58"/>
                    <a:pt x="297" y="39"/>
                    <a:pt x="273" y="32"/>
                  </a:cubicBezTo>
                  <a:cubicBezTo>
                    <a:pt x="273" y="7"/>
                    <a:pt x="273" y="7"/>
                    <a:pt x="273" y="7"/>
                  </a:cubicBezTo>
                  <a:cubicBezTo>
                    <a:pt x="273" y="3"/>
                    <a:pt x="270" y="0"/>
                    <a:pt x="266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242" y="0"/>
                    <a:pt x="239" y="3"/>
                    <a:pt x="239" y="7"/>
                  </a:cubicBezTo>
                  <a:cubicBezTo>
                    <a:pt x="239" y="32"/>
                    <a:pt x="239" y="32"/>
                    <a:pt x="239" y="32"/>
                  </a:cubicBezTo>
                  <a:cubicBezTo>
                    <a:pt x="215" y="38"/>
                    <a:pt x="196" y="58"/>
                    <a:pt x="190" y="83"/>
                  </a:cubicBezTo>
                  <a:cubicBezTo>
                    <a:pt x="15" y="83"/>
                    <a:pt x="15" y="83"/>
                    <a:pt x="15" y="83"/>
                  </a:cubicBezTo>
                  <a:cubicBezTo>
                    <a:pt x="7" y="83"/>
                    <a:pt x="0" y="89"/>
                    <a:pt x="0" y="97"/>
                  </a:cubicBezTo>
                  <a:cubicBezTo>
                    <a:pt x="0" y="105"/>
                    <a:pt x="7" y="112"/>
                    <a:pt x="15" y="112"/>
                  </a:cubicBezTo>
                  <a:cubicBezTo>
                    <a:pt x="83" y="112"/>
                    <a:pt x="83" y="112"/>
                    <a:pt x="83" y="112"/>
                  </a:cubicBezTo>
                  <a:cubicBezTo>
                    <a:pt x="3" y="266"/>
                    <a:pt x="3" y="266"/>
                    <a:pt x="3" y="266"/>
                  </a:cubicBezTo>
                  <a:cubicBezTo>
                    <a:pt x="15" y="266"/>
                    <a:pt x="15" y="266"/>
                    <a:pt x="15" y="266"/>
                  </a:cubicBezTo>
                  <a:cubicBezTo>
                    <a:pt x="95" y="112"/>
                    <a:pt x="95" y="112"/>
                    <a:pt x="95" y="112"/>
                  </a:cubicBezTo>
                  <a:cubicBezTo>
                    <a:pt x="106" y="112"/>
                    <a:pt x="106" y="112"/>
                    <a:pt x="106" y="112"/>
                  </a:cubicBezTo>
                  <a:cubicBezTo>
                    <a:pt x="186" y="266"/>
                    <a:pt x="186" y="266"/>
                    <a:pt x="186" y="266"/>
                  </a:cubicBezTo>
                  <a:cubicBezTo>
                    <a:pt x="198" y="266"/>
                    <a:pt x="198" y="266"/>
                    <a:pt x="198" y="266"/>
                  </a:cubicBezTo>
                  <a:cubicBezTo>
                    <a:pt x="118" y="112"/>
                    <a:pt x="118" y="112"/>
                    <a:pt x="118" y="112"/>
                  </a:cubicBezTo>
                  <a:cubicBezTo>
                    <a:pt x="190" y="112"/>
                    <a:pt x="190" y="112"/>
                    <a:pt x="190" y="112"/>
                  </a:cubicBezTo>
                  <a:cubicBezTo>
                    <a:pt x="196" y="136"/>
                    <a:pt x="215" y="156"/>
                    <a:pt x="239" y="162"/>
                  </a:cubicBezTo>
                  <a:cubicBezTo>
                    <a:pt x="239" y="476"/>
                    <a:pt x="239" y="476"/>
                    <a:pt x="239" y="476"/>
                  </a:cubicBezTo>
                  <a:cubicBezTo>
                    <a:pt x="178" y="476"/>
                    <a:pt x="178" y="476"/>
                    <a:pt x="178" y="476"/>
                  </a:cubicBezTo>
                  <a:cubicBezTo>
                    <a:pt x="168" y="476"/>
                    <a:pt x="159" y="484"/>
                    <a:pt x="159" y="494"/>
                  </a:cubicBezTo>
                  <a:cubicBezTo>
                    <a:pt x="159" y="504"/>
                    <a:pt x="168" y="512"/>
                    <a:pt x="178" y="512"/>
                  </a:cubicBezTo>
                  <a:cubicBezTo>
                    <a:pt x="335" y="512"/>
                    <a:pt x="335" y="512"/>
                    <a:pt x="335" y="512"/>
                  </a:cubicBezTo>
                  <a:cubicBezTo>
                    <a:pt x="345" y="512"/>
                    <a:pt x="353" y="504"/>
                    <a:pt x="353" y="494"/>
                  </a:cubicBezTo>
                  <a:cubicBezTo>
                    <a:pt x="353" y="484"/>
                    <a:pt x="345" y="476"/>
                    <a:pt x="335" y="476"/>
                  </a:cubicBezTo>
                  <a:close/>
                  <a:moveTo>
                    <a:pt x="218" y="97"/>
                  </a:moveTo>
                  <a:cubicBezTo>
                    <a:pt x="218" y="76"/>
                    <a:pt x="235" y="59"/>
                    <a:pt x="256" y="59"/>
                  </a:cubicBezTo>
                  <a:cubicBezTo>
                    <a:pt x="277" y="59"/>
                    <a:pt x="294" y="76"/>
                    <a:pt x="294" y="97"/>
                  </a:cubicBezTo>
                  <a:cubicBezTo>
                    <a:pt x="294" y="118"/>
                    <a:pt x="277" y="135"/>
                    <a:pt x="256" y="135"/>
                  </a:cubicBezTo>
                  <a:cubicBezTo>
                    <a:pt x="235" y="135"/>
                    <a:pt x="218" y="118"/>
                    <a:pt x="218" y="9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Microsoft YaHei UI" panose="020B0503020204020204" charset="-122"/>
              </a:endParaRPr>
            </a:p>
          </p:txBody>
        </p:sp>
        <p:sp>
          <p:nvSpPr>
            <p:cNvPr id="42" name="Freeform 11"/>
            <p:cNvSpPr/>
            <p:nvPr/>
          </p:nvSpPr>
          <p:spPr bwMode="auto">
            <a:xfrm>
              <a:off x="4010025" y="2301875"/>
              <a:ext cx="153988" cy="55563"/>
            </a:xfrm>
            <a:custGeom>
              <a:avLst/>
              <a:gdLst>
                <a:gd name="T0" fmla="*/ 201 w 201"/>
                <a:gd name="T1" fmla="*/ 0 h 73"/>
                <a:gd name="T2" fmla="*/ 0 w 201"/>
                <a:gd name="T3" fmla="*/ 0 h 73"/>
                <a:gd name="T4" fmla="*/ 0 w 201"/>
                <a:gd name="T5" fmla="*/ 1 h 73"/>
                <a:gd name="T6" fmla="*/ 73 w 201"/>
                <a:gd name="T7" fmla="*/ 73 h 73"/>
                <a:gd name="T8" fmla="*/ 128 w 201"/>
                <a:gd name="T9" fmla="*/ 73 h 73"/>
                <a:gd name="T10" fmla="*/ 201 w 201"/>
                <a:gd name="T11" fmla="*/ 1 h 73"/>
                <a:gd name="T12" fmla="*/ 201 w 201"/>
                <a:gd name="T13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1" h="73">
                  <a:moveTo>
                    <a:pt x="20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41"/>
                    <a:pt x="33" y="73"/>
                    <a:pt x="73" y="73"/>
                  </a:cubicBezTo>
                  <a:cubicBezTo>
                    <a:pt x="128" y="73"/>
                    <a:pt x="128" y="73"/>
                    <a:pt x="128" y="73"/>
                  </a:cubicBezTo>
                  <a:cubicBezTo>
                    <a:pt x="168" y="73"/>
                    <a:pt x="201" y="41"/>
                    <a:pt x="201" y="1"/>
                  </a:cubicBezTo>
                  <a:cubicBezTo>
                    <a:pt x="201" y="0"/>
                    <a:pt x="201" y="0"/>
                    <a:pt x="20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Microsoft YaHei UI" panose="020B0503020204020204" charset="-122"/>
              </a:endParaRPr>
            </a:p>
          </p:txBody>
        </p:sp>
      </p:grpSp>
      <p:sp>
        <p:nvSpPr>
          <p:cNvPr id="43" name="Freeform 12"/>
          <p:cNvSpPr>
            <a:spLocks noEditPoints="1"/>
          </p:cNvSpPr>
          <p:nvPr/>
        </p:nvSpPr>
        <p:spPr bwMode="auto">
          <a:xfrm>
            <a:off x="548217" y="2465917"/>
            <a:ext cx="560916" cy="560916"/>
          </a:xfrm>
          <a:custGeom>
            <a:avLst/>
            <a:gdLst>
              <a:gd name="T0" fmla="*/ 473 w 548"/>
              <a:gd name="T1" fmla="*/ 86 h 548"/>
              <a:gd name="T2" fmla="*/ 468 w 548"/>
              <a:gd name="T3" fmla="*/ 82 h 548"/>
              <a:gd name="T4" fmla="*/ 464 w 548"/>
              <a:gd name="T5" fmla="*/ 77 h 548"/>
              <a:gd name="T6" fmla="*/ 458 w 548"/>
              <a:gd name="T7" fmla="*/ 73 h 548"/>
              <a:gd name="T8" fmla="*/ 90 w 548"/>
              <a:gd name="T9" fmla="*/ 73 h 548"/>
              <a:gd name="T10" fmla="*/ 86 w 548"/>
              <a:gd name="T11" fmla="*/ 77 h 548"/>
              <a:gd name="T12" fmla="*/ 81 w 548"/>
              <a:gd name="T13" fmla="*/ 82 h 548"/>
              <a:gd name="T14" fmla="*/ 75 w 548"/>
              <a:gd name="T15" fmla="*/ 86 h 548"/>
              <a:gd name="T16" fmla="*/ 0 w 548"/>
              <a:gd name="T17" fmla="*/ 273 h 548"/>
              <a:gd name="T18" fmla="*/ 90 w 548"/>
              <a:gd name="T19" fmla="*/ 476 h 548"/>
              <a:gd name="T20" fmla="*/ 458 w 548"/>
              <a:gd name="T21" fmla="*/ 476 h 548"/>
              <a:gd name="T22" fmla="*/ 548 w 548"/>
              <a:gd name="T23" fmla="*/ 273 h 548"/>
              <a:gd name="T24" fmla="*/ 229 w 548"/>
              <a:gd name="T25" fmla="*/ 37 h 548"/>
              <a:gd name="T26" fmla="*/ 112 w 548"/>
              <a:gd name="T27" fmla="*/ 95 h 548"/>
              <a:gd name="T28" fmla="*/ 90 w 548"/>
              <a:gd name="T29" fmla="*/ 118 h 548"/>
              <a:gd name="T30" fmla="*/ 120 w 548"/>
              <a:gd name="T31" fmla="*/ 259 h 548"/>
              <a:gd name="T32" fmla="*/ 90 w 548"/>
              <a:gd name="T33" fmla="*/ 118 h 548"/>
              <a:gd name="T34" fmla="*/ 120 w 548"/>
              <a:gd name="T35" fmla="*/ 290 h 548"/>
              <a:gd name="T36" fmla="*/ 90 w 548"/>
              <a:gd name="T37" fmla="*/ 430 h 548"/>
              <a:gd name="T38" fmla="*/ 112 w 548"/>
              <a:gd name="T39" fmla="*/ 454 h 548"/>
              <a:gd name="T40" fmla="*/ 229 w 548"/>
              <a:gd name="T41" fmla="*/ 511 h 548"/>
              <a:gd name="T42" fmla="*/ 259 w 548"/>
              <a:gd name="T43" fmla="*/ 493 h 548"/>
              <a:gd name="T44" fmla="*/ 217 w 548"/>
              <a:gd name="T45" fmla="*/ 456 h 548"/>
              <a:gd name="T46" fmla="*/ 185 w 548"/>
              <a:gd name="T47" fmla="*/ 408 h 548"/>
              <a:gd name="T48" fmla="*/ 259 w 548"/>
              <a:gd name="T49" fmla="*/ 493 h 548"/>
              <a:gd name="T50" fmla="*/ 171 w 548"/>
              <a:gd name="T51" fmla="*/ 378 h 548"/>
              <a:gd name="T52" fmla="*/ 154 w 548"/>
              <a:gd name="T53" fmla="*/ 315 h 548"/>
              <a:gd name="T54" fmla="*/ 259 w 548"/>
              <a:gd name="T55" fmla="*/ 290 h 548"/>
              <a:gd name="T56" fmla="*/ 259 w 548"/>
              <a:gd name="T57" fmla="*/ 259 h 548"/>
              <a:gd name="T58" fmla="*/ 154 w 548"/>
              <a:gd name="T59" fmla="*/ 232 h 548"/>
              <a:gd name="T60" fmla="*/ 171 w 548"/>
              <a:gd name="T61" fmla="*/ 170 h 548"/>
              <a:gd name="T62" fmla="*/ 259 w 548"/>
              <a:gd name="T63" fmla="*/ 259 h 548"/>
              <a:gd name="T64" fmla="*/ 185 w 548"/>
              <a:gd name="T65" fmla="*/ 141 h 548"/>
              <a:gd name="T66" fmla="*/ 217 w 548"/>
              <a:gd name="T67" fmla="*/ 92 h 548"/>
              <a:gd name="T68" fmla="*/ 259 w 548"/>
              <a:gd name="T69" fmla="*/ 53 h 548"/>
              <a:gd name="T70" fmla="*/ 515 w 548"/>
              <a:gd name="T71" fmla="*/ 259 h 548"/>
              <a:gd name="T72" fmla="*/ 406 w 548"/>
              <a:gd name="T73" fmla="*/ 155 h 548"/>
              <a:gd name="T74" fmla="*/ 515 w 548"/>
              <a:gd name="T75" fmla="*/ 259 h 548"/>
              <a:gd name="T76" fmla="*/ 393 w 548"/>
              <a:gd name="T77" fmla="*/ 127 h 548"/>
              <a:gd name="T78" fmla="*/ 436 w 548"/>
              <a:gd name="T79" fmla="*/ 95 h 548"/>
              <a:gd name="T80" fmla="*/ 304 w 548"/>
              <a:gd name="T81" fmla="*/ 65 h 548"/>
              <a:gd name="T82" fmla="*/ 353 w 548"/>
              <a:gd name="T83" fmla="*/ 123 h 548"/>
              <a:gd name="T84" fmla="*/ 289 w 548"/>
              <a:gd name="T85" fmla="*/ 157 h 548"/>
              <a:gd name="T86" fmla="*/ 289 w 548"/>
              <a:gd name="T87" fmla="*/ 189 h 548"/>
              <a:gd name="T88" fmla="*/ 385 w 548"/>
              <a:gd name="T89" fmla="*/ 194 h 548"/>
              <a:gd name="T90" fmla="*/ 397 w 548"/>
              <a:gd name="T91" fmla="*/ 259 h 548"/>
              <a:gd name="T92" fmla="*/ 289 w 548"/>
              <a:gd name="T93" fmla="*/ 189 h 548"/>
              <a:gd name="T94" fmla="*/ 397 w 548"/>
              <a:gd name="T95" fmla="*/ 290 h 548"/>
              <a:gd name="T96" fmla="*/ 385 w 548"/>
              <a:gd name="T97" fmla="*/ 355 h 548"/>
              <a:gd name="T98" fmla="*/ 289 w 548"/>
              <a:gd name="T99" fmla="*/ 359 h 548"/>
              <a:gd name="T100" fmla="*/ 289 w 548"/>
              <a:gd name="T101" fmla="*/ 493 h 548"/>
              <a:gd name="T102" fmla="*/ 363 w 548"/>
              <a:gd name="T103" fmla="*/ 408 h 548"/>
              <a:gd name="T104" fmla="*/ 331 w 548"/>
              <a:gd name="T105" fmla="*/ 456 h 548"/>
              <a:gd name="T106" fmla="*/ 289 w 548"/>
              <a:gd name="T107" fmla="*/ 493 h 548"/>
              <a:gd name="T108" fmla="*/ 393 w 548"/>
              <a:gd name="T109" fmla="*/ 421 h 548"/>
              <a:gd name="T110" fmla="*/ 319 w 548"/>
              <a:gd name="T111" fmla="*/ 511 h 548"/>
              <a:gd name="T112" fmla="*/ 406 w 548"/>
              <a:gd name="T113" fmla="*/ 392 h 548"/>
              <a:gd name="T114" fmla="*/ 515 w 548"/>
              <a:gd name="T115" fmla="*/ 290 h 5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548" h="548">
                <a:moveTo>
                  <a:pt x="481" y="95"/>
                </a:moveTo>
                <a:cubicBezTo>
                  <a:pt x="478" y="92"/>
                  <a:pt x="475" y="89"/>
                  <a:pt x="473" y="86"/>
                </a:cubicBezTo>
                <a:cubicBezTo>
                  <a:pt x="473" y="86"/>
                  <a:pt x="473" y="86"/>
                  <a:pt x="471" y="84"/>
                </a:cubicBezTo>
                <a:cubicBezTo>
                  <a:pt x="471" y="83"/>
                  <a:pt x="470" y="83"/>
                  <a:pt x="468" y="82"/>
                </a:cubicBezTo>
                <a:cubicBezTo>
                  <a:pt x="468" y="82"/>
                  <a:pt x="468" y="80"/>
                  <a:pt x="467" y="80"/>
                </a:cubicBezTo>
                <a:cubicBezTo>
                  <a:pt x="467" y="79"/>
                  <a:pt x="465" y="77"/>
                  <a:pt x="464" y="77"/>
                </a:cubicBezTo>
                <a:cubicBezTo>
                  <a:pt x="462" y="76"/>
                  <a:pt x="462" y="76"/>
                  <a:pt x="462" y="76"/>
                </a:cubicBezTo>
                <a:cubicBezTo>
                  <a:pt x="461" y="74"/>
                  <a:pt x="459" y="73"/>
                  <a:pt x="458" y="73"/>
                </a:cubicBezTo>
                <a:cubicBezTo>
                  <a:pt x="411" y="27"/>
                  <a:pt x="346" y="0"/>
                  <a:pt x="275" y="0"/>
                </a:cubicBezTo>
                <a:cubicBezTo>
                  <a:pt x="204" y="0"/>
                  <a:pt x="139" y="27"/>
                  <a:pt x="90" y="73"/>
                </a:cubicBezTo>
                <a:cubicBezTo>
                  <a:pt x="89" y="73"/>
                  <a:pt x="87" y="74"/>
                  <a:pt x="86" y="76"/>
                </a:cubicBezTo>
                <a:cubicBezTo>
                  <a:pt x="86" y="76"/>
                  <a:pt x="86" y="76"/>
                  <a:pt x="86" y="77"/>
                </a:cubicBezTo>
                <a:cubicBezTo>
                  <a:pt x="84" y="77"/>
                  <a:pt x="83" y="79"/>
                  <a:pt x="81" y="80"/>
                </a:cubicBezTo>
                <a:cubicBezTo>
                  <a:pt x="81" y="82"/>
                  <a:pt x="81" y="82"/>
                  <a:pt x="81" y="82"/>
                </a:cubicBezTo>
                <a:cubicBezTo>
                  <a:pt x="80" y="83"/>
                  <a:pt x="78" y="83"/>
                  <a:pt x="77" y="84"/>
                </a:cubicBezTo>
                <a:cubicBezTo>
                  <a:pt x="77" y="86"/>
                  <a:pt x="77" y="86"/>
                  <a:pt x="75" y="86"/>
                </a:cubicBezTo>
                <a:cubicBezTo>
                  <a:pt x="74" y="89"/>
                  <a:pt x="71" y="92"/>
                  <a:pt x="68" y="95"/>
                </a:cubicBezTo>
                <a:cubicBezTo>
                  <a:pt x="25" y="144"/>
                  <a:pt x="0" y="206"/>
                  <a:pt x="0" y="273"/>
                </a:cubicBezTo>
                <a:cubicBezTo>
                  <a:pt x="0" y="343"/>
                  <a:pt x="25" y="405"/>
                  <a:pt x="68" y="454"/>
                </a:cubicBezTo>
                <a:cubicBezTo>
                  <a:pt x="74" y="461"/>
                  <a:pt x="83" y="468"/>
                  <a:pt x="90" y="476"/>
                </a:cubicBezTo>
                <a:cubicBezTo>
                  <a:pt x="139" y="520"/>
                  <a:pt x="204" y="548"/>
                  <a:pt x="275" y="548"/>
                </a:cubicBezTo>
                <a:cubicBezTo>
                  <a:pt x="346" y="548"/>
                  <a:pt x="409" y="520"/>
                  <a:pt x="458" y="476"/>
                </a:cubicBezTo>
                <a:cubicBezTo>
                  <a:pt x="467" y="468"/>
                  <a:pt x="474" y="461"/>
                  <a:pt x="481" y="454"/>
                </a:cubicBezTo>
                <a:cubicBezTo>
                  <a:pt x="523" y="405"/>
                  <a:pt x="548" y="343"/>
                  <a:pt x="548" y="273"/>
                </a:cubicBezTo>
                <a:cubicBezTo>
                  <a:pt x="548" y="206"/>
                  <a:pt x="523" y="144"/>
                  <a:pt x="481" y="95"/>
                </a:cubicBezTo>
                <a:close/>
                <a:moveTo>
                  <a:pt x="229" y="37"/>
                </a:moveTo>
                <a:cubicBezTo>
                  <a:pt x="199" y="61"/>
                  <a:pt x="174" y="92"/>
                  <a:pt x="157" y="127"/>
                </a:cubicBezTo>
                <a:cubicBezTo>
                  <a:pt x="140" y="118"/>
                  <a:pt x="126" y="107"/>
                  <a:pt x="112" y="95"/>
                </a:cubicBezTo>
                <a:cubicBezTo>
                  <a:pt x="145" y="65"/>
                  <a:pt x="185" y="45"/>
                  <a:pt x="229" y="37"/>
                </a:cubicBezTo>
                <a:close/>
                <a:moveTo>
                  <a:pt x="90" y="118"/>
                </a:moveTo>
                <a:cubicBezTo>
                  <a:pt x="106" y="133"/>
                  <a:pt x="124" y="145"/>
                  <a:pt x="142" y="155"/>
                </a:cubicBezTo>
                <a:cubicBezTo>
                  <a:pt x="130" y="188"/>
                  <a:pt x="121" y="222"/>
                  <a:pt x="120" y="259"/>
                </a:cubicBezTo>
                <a:cubicBezTo>
                  <a:pt x="34" y="259"/>
                  <a:pt x="34" y="259"/>
                  <a:pt x="34" y="259"/>
                </a:cubicBezTo>
                <a:cubicBezTo>
                  <a:pt x="37" y="206"/>
                  <a:pt x="58" y="157"/>
                  <a:pt x="90" y="118"/>
                </a:cubicBezTo>
                <a:close/>
                <a:moveTo>
                  <a:pt x="34" y="290"/>
                </a:moveTo>
                <a:cubicBezTo>
                  <a:pt x="120" y="290"/>
                  <a:pt x="120" y="290"/>
                  <a:pt x="120" y="290"/>
                </a:cubicBezTo>
                <a:cubicBezTo>
                  <a:pt x="121" y="327"/>
                  <a:pt x="130" y="361"/>
                  <a:pt x="142" y="392"/>
                </a:cubicBezTo>
                <a:cubicBezTo>
                  <a:pt x="124" y="402"/>
                  <a:pt x="106" y="415"/>
                  <a:pt x="90" y="430"/>
                </a:cubicBezTo>
                <a:cubicBezTo>
                  <a:pt x="58" y="392"/>
                  <a:pt x="37" y="343"/>
                  <a:pt x="34" y="290"/>
                </a:cubicBezTo>
                <a:close/>
                <a:moveTo>
                  <a:pt x="112" y="454"/>
                </a:moveTo>
                <a:cubicBezTo>
                  <a:pt x="126" y="440"/>
                  <a:pt x="140" y="430"/>
                  <a:pt x="157" y="421"/>
                </a:cubicBezTo>
                <a:cubicBezTo>
                  <a:pt x="174" y="456"/>
                  <a:pt x="199" y="486"/>
                  <a:pt x="229" y="511"/>
                </a:cubicBezTo>
                <a:cubicBezTo>
                  <a:pt x="185" y="502"/>
                  <a:pt x="145" y="482"/>
                  <a:pt x="112" y="454"/>
                </a:cubicBezTo>
                <a:close/>
                <a:moveTo>
                  <a:pt x="259" y="493"/>
                </a:moveTo>
                <a:cubicBezTo>
                  <a:pt x="254" y="490"/>
                  <a:pt x="250" y="486"/>
                  <a:pt x="244" y="483"/>
                </a:cubicBezTo>
                <a:cubicBezTo>
                  <a:pt x="235" y="474"/>
                  <a:pt x="226" y="465"/>
                  <a:pt x="217" y="456"/>
                </a:cubicBezTo>
                <a:cubicBezTo>
                  <a:pt x="210" y="446"/>
                  <a:pt x="202" y="436"/>
                  <a:pt x="195" y="425"/>
                </a:cubicBezTo>
                <a:cubicBezTo>
                  <a:pt x="191" y="420"/>
                  <a:pt x="188" y="414"/>
                  <a:pt x="185" y="408"/>
                </a:cubicBezTo>
                <a:cubicBezTo>
                  <a:pt x="208" y="399"/>
                  <a:pt x="232" y="393"/>
                  <a:pt x="259" y="390"/>
                </a:cubicBezTo>
                <a:lnTo>
                  <a:pt x="259" y="493"/>
                </a:lnTo>
                <a:close/>
                <a:moveTo>
                  <a:pt x="259" y="359"/>
                </a:moveTo>
                <a:cubicBezTo>
                  <a:pt x="227" y="361"/>
                  <a:pt x="198" y="368"/>
                  <a:pt x="171" y="378"/>
                </a:cubicBezTo>
                <a:cubicBezTo>
                  <a:pt x="168" y="371"/>
                  <a:pt x="166" y="362"/>
                  <a:pt x="163" y="355"/>
                </a:cubicBezTo>
                <a:cubicBezTo>
                  <a:pt x="158" y="341"/>
                  <a:pt x="157" y="328"/>
                  <a:pt x="154" y="315"/>
                </a:cubicBezTo>
                <a:cubicBezTo>
                  <a:pt x="152" y="307"/>
                  <a:pt x="152" y="299"/>
                  <a:pt x="151" y="290"/>
                </a:cubicBezTo>
                <a:cubicBezTo>
                  <a:pt x="259" y="290"/>
                  <a:pt x="259" y="290"/>
                  <a:pt x="259" y="290"/>
                </a:cubicBezTo>
                <a:lnTo>
                  <a:pt x="259" y="359"/>
                </a:lnTo>
                <a:close/>
                <a:moveTo>
                  <a:pt x="259" y="259"/>
                </a:moveTo>
                <a:cubicBezTo>
                  <a:pt x="151" y="259"/>
                  <a:pt x="151" y="259"/>
                  <a:pt x="151" y="259"/>
                </a:cubicBezTo>
                <a:cubicBezTo>
                  <a:pt x="152" y="250"/>
                  <a:pt x="152" y="241"/>
                  <a:pt x="154" y="232"/>
                </a:cubicBezTo>
                <a:cubicBezTo>
                  <a:pt x="157" y="219"/>
                  <a:pt x="158" y="207"/>
                  <a:pt x="163" y="194"/>
                </a:cubicBezTo>
                <a:cubicBezTo>
                  <a:pt x="166" y="185"/>
                  <a:pt x="168" y="177"/>
                  <a:pt x="171" y="170"/>
                </a:cubicBezTo>
                <a:cubicBezTo>
                  <a:pt x="198" y="180"/>
                  <a:pt x="227" y="188"/>
                  <a:pt x="259" y="189"/>
                </a:cubicBezTo>
                <a:lnTo>
                  <a:pt x="259" y="259"/>
                </a:lnTo>
                <a:close/>
                <a:moveTo>
                  <a:pt x="259" y="157"/>
                </a:moveTo>
                <a:cubicBezTo>
                  <a:pt x="232" y="155"/>
                  <a:pt x="208" y="149"/>
                  <a:pt x="185" y="141"/>
                </a:cubicBezTo>
                <a:cubicBezTo>
                  <a:pt x="188" y="135"/>
                  <a:pt x="191" y="129"/>
                  <a:pt x="195" y="123"/>
                </a:cubicBezTo>
                <a:cubicBezTo>
                  <a:pt x="202" y="113"/>
                  <a:pt x="210" y="102"/>
                  <a:pt x="217" y="92"/>
                </a:cubicBezTo>
                <a:cubicBezTo>
                  <a:pt x="226" y="83"/>
                  <a:pt x="235" y="74"/>
                  <a:pt x="244" y="65"/>
                </a:cubicBezTo>
                <a:cubicBezTo>
                  <a:pt x="250" y="61"/>
                  <a:pt x="254" y="58"/>
                  <a:pt x="259" y="53"/>
                </a:cubicBezTo>
                <a:lnTo>
                  <a:pt x="259" y="157"/>
                </a:lnTo>
                <a:close/>
                <a:moveTo>
                  <a:pt x="515" y="259"/>
                </a:moveTo>
                <a:cubicBezTo>
                  <a:pt x="428" y="259"/>
                  <a:pt x="428" y="259"/>
                  <a:pt x="428" y="259"/>
                </a:cubicBezTo>
                <a:cubicBezTo>
                  <a:pt x="427" y="222"/>
                  <a:pt x="419" y="188"/>
                  <a:pt x="406" y="155"/>
                </a:cubicBezTo>
                <a:cubicBezTo>
                  <a:pt x="425" y="145"/>
                  <a:pt x="443" y="133"/>
                  <a:pt x="458" y="118"/>
                </a:cubicBezTo>
                <a:cubicBezTo>
                  <a:pt x="490" y="157"/>
                  <a:pt x="512" y="206"/>
                  <a:pt x="515" y="259"/>
                </a:cubicBezTo>
                <a:close/>
                <a:moveTo>
                  <a:pt x="436" y="95"/>
                </a:moveTo>
                <a:cubicBezTo>
                  <a:pt x="422" y="107"/>
                  <a:pt x="408" y="118"/>
                  <a:pt x="393" y="127"/>
                </a:cubicBezTo>
                <a:cubicBezTo>
                  <a:pt x="374" y="92"/>
                  <a:pt x="349" y="61"/>
                  <a:pt x="319" y="37"/>
                </a:cubicBezTo>
                <a:cubicBezTo>
                  <a:pt x="363" y="45"/>
                  <a:pt x="403" y="65"/>
                  <a:pt x="436" y="95"/>
                </a:cubicBezTo>
                <a:close/>
                <a:moveTo>
                  <a:pt x="289" y="53"/>
                </a:moveTo>
                <a:cubicBezTo>
                  <a:pt x="295" y="58"/>
                  <a:pt x="300" y="61"/>
                  <a:pt x="304" y="65"/>
                </a:cubicBezTo>
                <a:cubicBezTo>
                  <a:pt x="313" y="74"/>
                  <a:pt x="322" y="83"/>
                  <a:pt x="331" y="92"/>
                </a:cubicBezTo>
                <a:cubicBezTo>
                  <a:pt x="340" y="102"/>
                  <a:pt x="347" y="113"/>
                  <a:pt x="353" y="123"/>
                </a:cubicBezTo>
                <a:cubicBezTo>
                  <a:pt x="357" y="129"/>
                  <a:pt x="360" y="135"/>
                  <a:pt x="363" y="141"/>
                </a:cubicBezTo>
                <a:cubicBezTo>
                  <a:pt x="341" y="149"/>
                  <a:pt x="316" y="155"/>
                  <a:pt x="289" y="157"/>
                </a:cubicBezTo>
                <a:lnTo>
                  <a:pt x="289" y="53"/>
                </a:lnTo>
                <a:close/>
                <a:moveTo>
                  <a:pt x="289" y="189"/>
                </a:moveTo>
                <a:cubicBezTo>
                  <a:pt x="321" y="188"/>
                  <a:pt x="350" y="180"/>
                  <a:pt x="378" y="170"/>
                </a:cubicBezTo>
                <a:cubicBezTo>
                  <a:pt x="381" y="177"/>
                  <a:pt x="384" y="185"/>
                  <a:pt x="385" y="194"/>
                </a:cubicBezTo>
                <a:cubicBezTo>
                  <a:pt x="390" y="207"/>
                  <a:pt x="393" y="219"/>
                  <a:pt x="394" y="232"/>
                </a:cubicBezTo>
                <a:cubicBezTo>
                  <a:pt x="396" y="241"/>
                  <a:pt x="397" y="250"/>
                  <a:pt x="397" y="259"/>
                </a:cubicBezTo>
                <a:cubicBezTo>
                  <a:pt x="289" y="259"/>
                  <a:pt x="289" y="259"/>
                  <a:pt x="289" y="259"/>
                </a:cubicBezTo>
                <a:lnTo>
                  <a:pt x="289" y="189"/>
                </a:lnTo>
                <a:close/>
                <a:moveTo>
                  <a:pt x="289" y="290"/>
                </a:moveTo>
                <a:cubicBezTo>
                  <a:pt x="397" y="290"/>
                  <a:pt x="397" y="290"/>
                  <a:pt x="397" y="290"/>
                </a:cubicBezTo>
                <a:cubicBezTo>
                  <a:pt x="397" y="299"/>
                  <a:pt x="396" y="307"/>
                  <a:pt x="394" y="315"/>
                </a:cubicBezTo>
                <a:cubicBezTo>
                  <a:pt x="393" y="328"/>
                  <a:pt x="390" y="341"/>
                  <a:pt x="385" y="355"/>
                </a:cubicBezTo>
                <a:cubicBezTo>
                  <a:pt x="384" y="362"/>
                  <a:pt x="381" y="371"/>
                  <a:pt x="378" y="378"/>
                </a:cubicBezTo>
                <a:cubicBezTo>
                  <a:pt x="350" y="368"/>
                  <a:pt x="321" y="361"/>
                  <a:pt x="289" y="359"/>
                </a:cubicBezTo>
                <a:lnTo>
                  <a:pt x="289" y="290"/>
                </a:lnTo>
                <a:close/>
                <a:moveTo>
                  <a:pt x="289" y="493"/>
                </a:moveTo>
                <a:cubicBezTo>
                  <a:pt x="289" y="390"/>
                  <a:pt x="289" y="390"/>
                  <a:pt x="289" y="390"/>
                </a:cubicBezTo>
                <a:cubicBezTo>
                  <a:pt x="316" y="393"/>
                  <a:pt x="341" y="399"/>
                  <a:pt x="363" y="408"/>
                </a:cubicBezTo>
                <a:cubicBezTo>
                  <a:pt x="360" y="414"/>
                  <a:pt x="357" y="420"/>
                  <a:pt x="353" y="425"/>
                </a:cubicBezTo>
                <a:cubicBezTo>
                  <a:pt x="347" y="436"/>
                  <a:pt x="340" y="446"/>
                  <a:pt x="331" y="456"/>
                </a:cubicBezTo>
                <a:cubicBezTo>
                  <a:pt x="322" y="465"/>
                  <a:pt x="313" y="474"/>
                  <a:pt x="304" y="483"/>
                </a:cubicBezTo>
                <a:cubicBezTo>
                  <a:pt x="300" y="486"/>
                  <a:pt x="295" y="490"/>
                  <a:pt x="289" y="493"/>
                </a:cubicBezTo>
                <a:close/>
                <a:moveTo>
                  <a:pt x="319" y="511"/>
                </a:moveTo>
                <a:cubicBezTo>
                  <a:pt x="349" y="486"/>
                  <a:pt x="374" y="456"/>
                  <a:pt x="393" y="421"/>
                </a:cubicBezTo>
                <a:cubicBezTo>
                  <a:pt x="408" y="430"/>
                  <a:pt x="422" y="440"/>
                  <a:pt x="436" y="454"/>
                </a:cubicBezTo>
                <a:cubicBezTo>
                  <a:pt x="403" y="482"/>
                  <a:pt x="363" y="502"/>
                  <a:pt x="319" y="511"/>
                </a:cubicBezTo>
                <a:close/>
                <a:moveTo>
                  <a:pt x="458" y="430"/>
                </a:moveTo>
                <a:cubicBezTo>
                  <a:pt x="443" y="415"/>
                  <a:pt x="425" y="402"/>
                  <a:pt x="406" y="392"/>
                </a:cubicBezTo>
                <a:cubicBezTo>
                  <a:pt x="419" y="361"/>
                  <a:pt x="427" y="327"/>
                  <a:pt x="428" y="290"/>
                </a:cubicBezTo>
                <a:cubicBezTo>
                  <a:pt x="515" y="290"/>
                  <a:pt x="515" y="290"/>
                  <a:pt x="515" y="290"/>
                </a:cubicBezTo>
                <a:cubicBezTo>
                  <a:pt x="512" y="343"/>
                  <a:pt x="490" y="392"/>
                  <a:pt x="458" y="43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AU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Microsoft YaHei UI" panose="020B0503020204020204" charset="-122"/>
            </a:endParaRPr>
          </a:p>
        </p:txBody>
      </p:sp>
      <p:grpSp>
        <p:nvGrpSpPr>
          <p:cNvPr id="44" name="Group 11"/>
          <p:cNvGrpSpPr/>
          <p:nvPr/>
        </p:nvGrpSpPr>
        <p:grpSpPr>
          <a:xfrm>
            <a:off x="532219" y="1429784"/>
            <a:ext cx="594784" cy="556684"/>
            <a:chOff x="1200150" y="2085975"/>
            <a:chExt cx="446088" cy="417513"/>
          </a:xfrm>
          <a:solidFill>
            <a:schemeClr val="bg1">
              <a:lumMod val="50000"/>
            </a:schemeClr>
          </a:solidFill>
        </p:grpSpPr>
        <p:sp>
          <p:nvSpPr>
            <p:cNvPr id="45" name="Freeform 13"/>
            <p:cNvSpPr>
              <a:spLocks noEditPoints="1"/>
            </p:cNvSpPr>
            <p:nvPr/>
          </p:nvSpPr>
          <p:spPr bwMode="auto">
            <a:xfrm>
              <a:off x="1200150" y="2270125"/>
              <a:ext cx="446088" cy="233363"/>
            </a:xfrm>
            <a:custGeom>
              <a:avLst/>
              <a:gdLst>
                <a:gd name="T0" fmla="*/ 267 w 281"/>
                <a:gd name="T1" fmla="*/ 126 h 147"/>
                <a:gd name="T2" fmla="*/ 267 w 281"/>
                <a:gd name="T3" fmla="*/ 109 h 147"/>
                <a:gd name="T4" fmla="*/ 251 w 281"/>
                <a:gd name="T5" fmla="*/ 109 h 147"/>
                <a:gd name="T6" fmla="*/ 251 w 281"/>
                <a:gd name="T7" fmla="*/ 19 h 147"/>
                <a:gd name="T8" fmla="*/ 267 w 281"/>
                <a:gd name="T9" fmla="*/ 19 h 147"/>
                <a:gd name="T10" fmla="*/ 267 w 281"/>
                <a:gd name="T11" fmla="*/ 0 h 147"/>
                <a:gd name="T12" fmla="*/ 14 w 281"/>
                <a:gd name="T13" fmla="*/ 0 h 147"/>
                <a:gd name="T14" fmla="*/ 14 w 281"/>
                <a:gd name="T15" fmla="*/ 19 h 147"/>
                <a:gd name="T16" fmla="*/ 30 w 281"/>
                <a:gd name="T17" fmla="*/ 19 h 147"/>
                <a:gd name="T18" fmla="*/ 30 w 281"/>
                <a:gd name="T19" fmla="*/ 109 h 147"/>
                <a:gd name="T20" fmla="*/ 14 w 281"/>
                <a:gd name="T21" fmla="*/ 109 h 147"/>
                <a:gd name="T22" fmla="*/ 14 w 281"/>
                <a:gd name="T23" fmla="*/ 126 h 147"/>
                <a:gd name="T24" fmla="*/ 0 w 281"/>
                <a:gd name="T25" fmla="*/ 126 h 147"/>
                <a:gd name="T26" fmla="*/ 0 w 281"/>
                <a:gd name="T27" fmla="*/ 147 h 147"/>
                <a:gd name="T28" fmla="*/ 281 w 281"/>
                <a:gd name="T29" fmla="*/ 147 h 147"/>
                <a:gd name="T30" fmla="*/ 281 w 281"/>
                <a:gd name="T31" fmla="*/ 126 h 147"/>
                <a:gd name="T32" fmla="*/ 267 w 281"/>
                <a:gd name="T33" fmla="*/ 126 h 147"/>
                <a:gd name="T34" fmla="*/ 92 w 281"/>
                <a:gd name="T35" fmla="*/ 109 h 147"/>
                <a:gd name="T36" fmla="*/ 62 w 281"/>
                <a:gd name="T37" fmla="*/ 109 h 147"/>
                <a:gd name="T38" fmla="*/ 62 w 281"/>
                <a:gd name="T39" fmla="*/ 19 h 147"/>
                <a:gd name="T40" fmla="*/ 92 w 281"/>
                <a:gd name="T41" fmla="*/ 19 h 147"/>
                <a:gd name="T42" fmla="*/ 92 w 281"/>
                <a:gd name="T43" fmla="*/ 109 h 147"/>
                <a:gd name="T44" fmla="*/ 155 w 281"/>
                <a:gd name="T45" fmla="*/ 109 h 147"/>
                <a:gd name="T46" fmla="*/ 125 w 281"/>
                <a:gd name="T47" fmla="*/ 109 h 147"/>
                <a:gd name="T48" fmla="*/ 125 w 281"/>
                <a:gd name="T49" fmla="*/ 19 h 147"/>
                <a:gd name="T50" fmla="*/ 155 w 281"/>
                <a:gd name="T51" fmla="*/ 19 h 147"/>
                <a:gd name="T52" fmla="*/ 155 w 281"/>
                <a:gd name="T53" fmla="*/ 109 h 147"/>
                <a:gd name="T54" fmla="*/ 218 w 281"/>
                <a:gd name="T55" fmla="*/ 109 h 147"/>
                <a:gd name="T56" fmla="*/ 188 w 281"/>
                <a:gd name="T57" fmla="*/ 109 h 147"/>
                <a:gd name="T58" fmla="*/ 188 w 281"/>
                <a:gd name="T59" fmla="*/ 19 h 147"/>
                <a:gd name="T60" fmla="*/ 218 w 281"/>
                <a:gd name="T61" fmla="*/ 19 h 147"/>
                <a:gd name="T62" fmla="*/ 218 w 281"/>
                <a:gd name="T63" fmla="*/ 109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81" h="147">
                  <a:moveTo>
                    <a:pt x="267" y="126"/>
                  </a:moveTo>
                  <a:lnTo>
                    <a:pt x="267" y="109"/>
                  </a:lnTo>
                  <a:lnTo>
                    <a:pt x="251" y="109"/>
                  </a:lnTo>
                  <a:lnTo>
                    <a:pt x="251" y="19"/>
                  </a:lnTo>
                  <a:lnTo>
                    <a:pt x="267" y="19"/>
                  </a:lnTo>
                  <a:lnTo>
                    <a:pt x="267" y="0"/>
                  </a:lnTo>
                  <a:lnTo>
                    <a:pt x="14" y="0"/>
                  </a:lnTo>
                  <a:lnTo>
                    <a:pt x="14" y="19"/>
                  </a:lnTo>
                  <a:lnTo>
                    <a:pt x="30" y="19"/>
                  </a:lnTo>
                  <a:lnTo>
                    <a:pt x="30" y="109"/>
                  </a:lnTo>
                  <a:lnTo>
                    <a:pt x="14" y="109"/>
                  </a:lnTo>
                  <a:lnTo>
                    <a:pt x="14" y="126"/>
                  </a:lnTo>
                  <a:lnTo>
                    <a:pt x="0" y="126"/>
                  </a:lnTo>
                  <a:lnTo>
                    <a:pt x="0" y="147"/>
                  </a:lnTo>
                  <a:lnTo>
                    <a:pt x="281" y="147"/>
                  </a:lnTo>
                  <a:lnTo>
                    <a:pt x="281" y="126"/>
                  </a:lnTo>
                  <a:lnTo>
                    <a:pt x="267" y="126"/>
                  </a:lnTo>
                  <a:close/>
                  <a:moveTo>
                    <a:pt x="92" y="109"/>
                  </a:moveTo>
                  <a:lnTo>
                    <a:pt x="62" y="109"/>
                  </a:lnTo>
                  <a:lnTo>
                    <a:pt x="62" y="19"/>
                  </a:lnTo>
                  <a:lnTo>
                    <a:pt x="92" y="19"/>
                  </a:lnTo>
                  <a:lnTo>
                    <a:pt x="92" y="109"/>
                  </a:lnTo>
                  <a:close/>
                  <a:moveTo>
                    <a:pt x="155" y="109"/>
                  </a:moveTo>
                  <a:lnTo>
                    <a:pt x="125" y="109"/>
                  </a:lnTo>
                  <a:lnTo>
                    <a:pt x="125" y="19"/>
                  </a:lnTo>
                  <a:lnTo>
                    <a:pt x="155" y="19"/>
                  </a:lnTo>
                  <a:lnTo>
                    <a:pt x="155" y="109"/>
                  </a:lnTo>
                  <a:close/>
                  <a:moveTo>
                    <a:pt x="218" y="109"/>
                  </a:moveTo>
                  <a:lnTo>
                    <a:pt x="188" y="109"/>
                  </a:lnTo>
                  <a:lnTo>
                    <a:pt x="188" y="19"/>
                  </a:lnTo>
                  <a:lnTo>
                    <a:pt x="218" y="19"/>
                  </a:lnTo>
                  <a:lnTo>
                    <a:pt x="218" y="10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Microsoft YaHei UI" panose="020B0503020204020204" charset="-122"/>
              </a:endParaRPr>
            </a:p>
          </p:txBody>
        </p:sp>
        <p:sp>
          <p:nvSpPr>
            <p:cNvPr id="46" name="Freeform 14"/>
            <p:cNvSpPr>
              <a:spLocks noEditPoints="1"/>
            </p:cNvSpPr>
            <p:nvPr/>
          </p:nvSpPr>
          <p:spPr bwMode="auto">
            <a:xfrm>
              <a:off x="1200150" y="2085975"/>
              <a:ext cx="446088" cy="163513"/>
            </a:xfrm>
            <a:custGeom>
              <a:avLst/>
              <a:gdLst>
                <a:gd name="T0" fmla="*/ 140 w 281"/>
                <a:gd name="T1" fmla="*/ 0 h 103"/>
                <a:gd name="T2" fmla="*/ 0 w 281"/>
                <a:gd name="T3" fmla="*/ 95 h 103"/>
                <a:gd name="T4" fmla="*/ 0 w 281"/>
                <a:gd name="T5" fmla="*/ 103 h 103"/>
                <a:gd name="T6" fmla="*/ 281 w 281"/>
                <a:gd name="T7" fmla="*/ 103 h 103"/>
                <a:gd name="T8" fmla="*/ 281 w 281"/>
                <a:gd name="T9" fmla="*/ 95 h 103"/>
                <a:gd name="T10" fmla="*/ 140 w 281"/>
                <a:gd name="T11" fmla="*/ 0 h 103"/>
                <a:gd name="T12" fmla="*/ 190 w 281"/>
                <a:gd name="T13" fmla="*/ 74 h 103"/>
                <a:gd name="T14" fmla="*/ 91 w 281"/>
                <a:gd name="T15" fmla="*/ 74 h 103"/>
                <a:gd name="T16" fmla="*/ 91 w 281"/>
                <a:gd name="T17" fmla="*/ 71 h 103"/>
                <a:gd name="T18" fmla="*/ 140 w 281"/>
                <a:gd name="T19" fmla="*/ 38 h 103"/>
                <a:gd name="T20" fmla="*/ 190 w 281"/>
                <a:gd name="T21" fmla="*/ 71 h 103"/>
                <a:gd name="T22" fmla="*/ 190 w 281"/>
                <a:gd name="T23" fmla="*/ 74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1" h="103">
                  <a:moveTo>
                    <a:pt x="140" y="0"/>
                  </a:moveTo>
                  <a:lnTo>
                    <a:pt x="0" y="95"/>
                  </a:lnTo>
                  <a:lnTo>
                    <a:pt x="0" y="103"/>
                  </a:lnTo>
                  <a:lnTo>
                    <a:pt x="281" y="103"/>
                  </a:lnTo>
                  <a:lnTo>
                    <a:pt x="281" y="95"/>
                  </a:lnTo>
                  <a:lnTo>
                    <a:pt x="140" y="0"/>
                  </a:lnTo>
                  <a:close/>
                  <a:moveTo>
                    <a:pt x="190" y="74"/>
                  </a:moveTo>
                  <a:lnTo>
                    <a:pt x="91" y="74"/>
                  </a:lnTo>
                  <a:lnTo>
                    <a:pt x="91" y="71"/>
                  </a:lnTo>
                  <a:lnTo>
                    <a:pt x="140" y="38"/>
                  </a:lnTo>
                  <a:lnTo>
                    <a:pt x="190" y="71"/>
                  </a:lnTo>
                  <a:lnTo>
                    <a:pt x="190" y="7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Microsoft YaHei UI" panose="020B0503020204020204" charset="-122"/>
              </a:endParaRPr>
            </a:p>
          </p:txBody>
        </p:sp>
      </p:grpSp>
      <p:grpSp>
        <p:nvGrpSpPr>
          <p:cNvPr id="47" name="Group 14"/>
          <p:cNvGrpSpPr/>
          <p:nvPr/>
        </p:nvGrpSpPr>
        <p:grpSpPr>
          <a:xfrm>
            <a:off x="4371720" y="1417084"/>
            <a:ext cx="596900" cy="582084"/>
            <a:chOff x="4592638" y="2076450"/>
            <a:chExt cx="447675" cy="436563"/>
          </a:xfrm>
          <a:solidFill>
            <a:schemeClr val="bg1">
              <a:lumMod val="50000"/>
            </a:schemeClr>
          </a:solidFill>
        </p:grpSpPr>
        <p:sp>
          <p:nvSpPr>
            <p:cNvPr id="48" name="Freeform 15"/>
            <p:cNvSpPr>
              <a:spLocks noEditPoints="1"/>
            </p:cNvSpPr>
            <p:nvPr/>
          </p:nvSpPr>
          <p:spPr bwMode="auto">
            <a:xfrm>
              <a:off x="4656138" y="2076450"/>
              <a:ext cx="295275" cy="295275"/>
            </a:xfrm>
            <a:custGeom>
              <a:avLst/>
              <a:gdLst>
                <a:gd name="T0" fmla="*/ 4 w 385"/>
                <a:gd name="T1" fmla="*/ 249 h 385"/>
                <a:gd name="T2" fmla="*/ 4 w 385"/>
                <a:gd name="T3" fmla="*/ 234 h 385"/>
                <a:gd name="T4" fmla="*/ 48 w 385"/>
                <a:gd name="T5" fmla="*/ 189 h 385"/>
                <a:gd name="T6" fmla="*/ 64 w 385"/>
                <a:gd name="T7" fmla="*/ 189 h 385"/>
                <a:gd name="T8" fmla="*/ 195 w 385"/>
                <a:gd name="T9" fmla="*/ 321 h 385"/>
                <a:gd name="T10" fmla="*/ 195 w 385"/>
                <a:gd name="T11" fmla="*/ 336 h 385"/>
                <a:gd name="T12" fmla="*/ 151 w 385"/>
                <a:gd name="T13" fmla="*/ 381 h 385"/>
                <a:gd name="T14" fmla="*/ 135 w 385"/>
                <a:gd name="T15" fmla="*/ 381 h 385"/>
                <a:gd name="T16" fmla="*/ 4 w 385"/>
                <a:gd name="T17" fmla="*/ 249 h 385"/>
                <a:gd name="T18" fmla="*/ 320 w 385"/>
                <a:gd name="T19" fmla="*/ 196 h 385"/>
                <a:gd name="T20" fmla="*/ 336 w 385"/>
                <a:gd name="T21" fmla="*/ 196 h 385"/>
                <a:gd name="T22" fmla="*/ 381 w 385"/>
                <a:gd name="T23" fmla="*/ 151 h 385"/>
                <a:gd name="T24" fmla="*/ 381 w 385"/>
                <a:gd name="T25" fmla="*/ 135 h 385"/>
                <a:gd name="T26" fmla="*/ 249 w 385"/>
                <a:gd name="T27" fmla="*/ 4 h 385"/>
                <a:gd name="T28" fmla="*/ 234 w 385"/>
                <a:gd name="T29" fmla="*/ 4 h 385"/>
                <a:gd name="T30" fmla="*/ 189 w 385"/>
                <a:gd name="T31" fmla="*/ 49 h 385"/>
                <a:gd name="T32" fmla="*/ 189 w 385"/>
                <a:gd name="T33" fmla="*/ 64 h 385"/>
                <a:gd name="T34" fmla="*/ 320 w 385"/>
                <a:gd name="T35" fmla="*/ 196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5" h="385">
                  <a:moveTo>
                    <a:pt x="4" y="249"/>
                  </a:moveTo>
                  <a:cubicBezTo>
                    <a:pt x="0" y="245"/>
                    <a:pt x="0" y="238"/>
                    <a:pt x="4" y="234"/>
                  </a:cubicBezTo>
                  <a:cubicBezTo>
                    <a:pt x="48" y="189"/>
                    <a:pt x="48" y="189"/>
                    <a:pt x="48" y="189"/>
                  </a:cubicBezTo>
                  <a:cubicBezTo>
                    <a:pt x="52" y="185"/>
                    <a:pt x="59" y="185"/>
                    <a:pt x="64" y="189"/>
                  </a:cubicBezTo>
                  <a:cubicBezTo>
                    <a:pt x="195" y="321"/>
                    <a:pt x="195" y="321"/>
                    <a:pt x="195" y="321"/>
                  </a:cubicBezTo>
                  <a:cubicBezTo>
                    <a:pt x="199" y="325"/>
                    <a:pt x="199" y="332"/>
                    <a:pt x="195" y="336"/>
                  </a:cubicBezTo>
                  <a:cubicBezTo>
                    <a:pt x="151" y="381"/>
                    <a:pt x="151" y="381"/>
                    <a:pt x="151" y="381"/>
                  </a:cubicBezTo>
                  <a:cubicBezTo>
                    <a:pt x="147" y="385"/>
                    <a:pt x="140" y="385"/>
                    <a:pt x="135" y="381"/>
                  </a:cubicBezTo>
                  <a:lnTo>
                    <a:pt x="4" y="249"/>
                  </a:lnTo>
                  <a:close/>
                  <a:moveTo>
                    <a:pt x="320" y="196"/>
                  </a:moveTo>
                  <a:cubicBezTo>
                    <a:pt x="325" y="200"/>
                    <a:pt x="332" y="200"/>
                    <a:pt x="336" y="196"/>
                  </a:cubicBezTo>
                  <a:cubicBezTo>
                    <a:pt x="381" y="151"/>
                    <a:pt x="381" y="151"/>
                    <a:pt x="381" y="151"/>
                  </a:cubicBezTo>
                  <a:cubicBezTo>
                    <a:pt x="385" y="147"/>
                    <a:pt x="385" y="140"/>
                    <a:pt x="381" y="135"/>
                  </a:cubicBezTo>
                  <a:cubicBezTo>
                    <a:pt x="249" y="4"/>
                    <a:pt x="249" y="4"/>
                    <a:pt x="249" y="4"/>
                  </a:cubicBezTo>
                  <a:cubicBezTo>
                    <a:pt x="245" y="0"/>
                    <a:pt x="238" y="0"/>
                    <a:pt x="234" y="4"/>
                  </a:cubicBezTo>
                  <a:cubicBezTo>
                    <a:pt x="189" y="49"/>
                    <a:pt x="189" y="49"/>
                    <a:pt x="189" y="49"/>
                  </a:cubicBezTo>
                  <a:cubicBezTo>
                    <a:pt x="185" y="53"/>
                    <a:pt x="185" y="60"/>
                    <a:pt x="189" y="64"/>
                  </a:cubicBezTo>
                  <a:lnTo>
                    <a:pt x="320" y="1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Microsoft YaHei UI" panose="020B0503020204020204" charset="-122"/>
              </a:endParaRPr>
            </a:p>
          </p:txBody>
        </p:sp>
        <p:sp>
          <p:nvSpPr>
            <p:cNvPr id="49" name="Freeform 16"/>
            <p:cNvSpPr/>
            <p:nvPr/>
          </p:nvSpPr>
          <p:spPr bwMode="auto">
            <a:xfrm>
              <a:off x="4724400" y="2144713"/>
              <a:ext cx="315913" cy="315913"/>
            </a:xfrm>
            <a:custGeom>
              <a:avLst/>
              <a:gdLst>
                <a:gd name="T0" fmla="*/ 406 w 411"/>
                <a:gd name="T1" fmla="*/ 359 h 411"/>
                <a:gd name="T2" fmla="*/ 223 w 411"/>
                <a:gd name="T3" fmla="*/ 175 h 411"/>
                <a:gd name="T4" fmla="*/ 207 w 411"/>
                <a:gd name="T5" fmla="*/ 175 h 411"/>
                <a:gd name="T6" fmla="*/ 205 w 411"/>
                <a:gd name="T7" fmla="*/ 177 h 411"/>
                <a:gd name="T8" fmla="*/ 172 w 411"/>
                <a:gd name="T9" fmla="*/ 144 h 411"/>
                <a:gd name="T10" fmla="*/ 202 w 411"/>
                <a:gd name="T11" fmla="*/ 114 h 411"/>
                <a:gd name="T12" fmla="*/ 202 w 411"/>
                <a:gd name="T13" fmla="*/ 98 h 411"/>
                <a:gd name="T14" fmla="*/ 108 w 411"/>
                <a:gd name="T15" fmla="*/ 4 h 411"/>
                <a:gd name="T16" fmla="*/ 93 w 411"/>
                <a:gd name="T17" fmla="*/ 4 h 411"/>
                <a:gd name="T18" fmla="*/ 4 w 411"/>
                <a:gd name="T19" fmla="*/ 93 h 411"/>
                <a:gd name="T20" fmla="*/ 4 w 411"/>
                <a:gd name="T21" fmla="*/ 108 h 411"/>
                <a:gd name="T22" fmla="*/ 98 w 411"/>
                <a:gd name="T23" fmla="*/ 203 h 411"/>
                <a:gd name="T24" fmla="*/ 114 w 411"/>
                <a:gd name="T25" fmla="*/ 203 h 411"/>
                <a:gd name="T26" fmla="*/ 144 w 411"/>
                <a:gd name="T27" fmla="*/ 172 h 411"/>
                <a:gd name="T28" fmla="*/ 177 w 411"/>
                <a:gd name="T29" fmla="*/ 205 h 411"/>
                <a:gd name="T30" fmla="*/ 175 w 411"/>
                <a:gd name="T31" fmla="*/ 207 h 411"/>
                <a:gd name="T32" fmla="*/ 175 w 411"/>
                <a:gd name="T33" fmla="*/ 223 h 411"/>
                <a:gd name="T34" fmla="*/ 359 w 411"/>
                <a:gd name="T35" fmla="*/ 406 h 411"/>
                <a:gd name="T36" fmla="*/ 374 w 411"/>
                <a:gd name="T37" fmla="*/ 406 h 411"/>
                <a:gd name="T38" fmla="*/ 406 w 411"/>
                <a:gd name="T39" fmla="*/ 374 h 411"/>
                <a:gd name="T40" fmla="*/ 406 w 411"/>
                <a:gd name="T41" fmla="*/ 359 h 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11" h="411">
                  <a:moveTo>
                    <a:pt x="406" y="359"/>
                  </a:moveTo>
                  <a:cubicBezTo>
                    <a:pt x="223" y="175"/>
                    <a:pt x="223" y="175"/>
                    <a:pt x="223" y="175"/>
                  </a:cubicBezTo>
                  <a:cubicBezTo>
                    <a:pt x="219" y="171"/>
                    <a:pt x="212" y="171"/>
                    <a:pt x="207" y="175"/>
                  </a:cubicBezTo>
                  <a:cubicBezTo>
                    <a:pt x="205" y="177"/>
                    <a:pt x="205" y="177"/>
                    <a:pt x="205" y="177"/>
                  </a:cubicBezTo>
                  <a:cubicBezTo>
                    <a:pt x="172" y="144"/>
                    <a:pt x="172" y="144"/>
                    <a:pt x="172" y="144"/>
                  </a:cubicBezTo>
                  <a:cubicBezTo>
                    <a:pt x="202" y="114"/>
                    <a:pt x="202" y="114"/>
                    <a:pt x="202" y="114"/>
                  </a:cubicBezTo>
                  <a:cubicBezTo>
                    <a:pt x="207" y="109"/>
                    <a:pt x="207" y="102"/>
                    <a:pt x="202" y="98"/>
                  </a:cubicBezTo>
                  <a:cubicBezTo>
                    <a:pt x="108" y="4"/>
                    <a:pt x="108" y="4"/>
                    <a:pt x="108" y="4"/>
                  </a:cubicBezTo>
                  <a:cubicBezTo>
                    <a:pt x="104" y="0"/>
                    <a:pt x="97" y="0"/>
                    <a:pt x="93" y="4"/>
                  </a:cubicBezTo>
                  <a:cubicBezTo>
                    <a:pt x="4" y="93"/>
                    <a:pt x="4" y="93"/>
                    <a:pt x="4" y="93"/>
                  </a:cubicBezTo>
                  <a:cubicBezTo>
                    <a:pt x="0" y="97"/>
                    <a:pt x="0" y="104"/>
                    <a:pt x="4" y="108"/>
                  </a:cubicBezTo>
                  <a:cubicBezTo>
                    <a:pt x="98" y="203"/>
                    <a:pt x="98" y="203"/>
                    <a:pt x="98" y="203"/>
                  </a:cubicBezTo>
                  <a:cubicBezTo>
                    <a:pt x="102" y="207"/>
                    <a:pt x="109" y="207"/>
                    <a:pt x="114" y="203"/>
                  </a:cubicBezTo>
                  <a:cubicBezTo>
                    <a:pt x="144" y="172"/>
                    <a:pt x="144" y="172"/>
                    <a:pt x="144" y="172"/>
                  </a:cubicBezTo>
                  <a:cubicBezTo>
                    <a:pt x="177" y="205"/>
                    <a:pt x="177" y="205"/>
                    <a:pt x="177" y="205"/>
                  </a:cubicBezTo>
                  <a:cubicBezTo>
                    <a:pt x="175" y="207"/>
                    <a:pt x="175" y="207"/>
                    <a:pt x="175" y="207"/>
                  </a:cubicBezTo>
                  <a:cubicBezTo>
                    <a:pt x="171" y="212"/>
                    <a:pt x="171" y="219"/>
                    <a:pt x="175" y="223"/>
                  </a:cubicBezTo>
                  <a:cubicBezTo>
                    <a:pt x="359" y="406"/>
                    <a:pt x="359" y="406"/>
                    <a:pt x="359" y="406"/>
                  </a:cubicBezTo>
                  <a:cubicBezTo>
                    <a:pt x="363" y="411"/>
                    <a:pt x="370" y="411"/>
                    <a:pt x="374" y="406"/>
                  </a:cubicBezTo>
                  <a:cubicBezTo>
                    <a:pt x="406" y="374"/>
                    <a:pt x="406" y="374"/>
                    <a:pt x="406" y="374"/>
                  </a:cubicBezTo>
                  <a:cubicBezTo>
                    <a:pt x="411" y="370"/>
                    <a:pt x="411" y="363"/>
                    <a:pt x="406" y="35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Microsoft YaHei UI" panose="020B0503020204020204" charset="-122"/>
              </a:endParaRPr>
            </a:p>
          </p:txBody>
        </p:sp>
        <p:sp>
          <p:nvSpPr>
            <p:cNvPr id="50" name="Freeform 17"/>
            <p:cNvSpPr/>
            <p:nvPr/>
          </p:nvSpPr>
          <p:spPr bwMode="auto">
            <a:xfrm>
              <a:off x="4592638" y="2468563"/>
              <a:ext cx="244475" cy="44450"/>
            </a:xfrm>
            <a:custGeom>
              <a:avLst/>
              <a:gdLst>
                <a:gd name="T0" fmla="*/ 306 w 318"/>
                <a:gd name="T1" fmla="*/ 0 h 57"/>
                <a:gd name="T2" fmla="*/ 12 w 318"/>
                <a:gd name="T3" fmla="*/ 0 h 57"/>
                <a:gd name="T4" fmla="*/ 0 w 318"/>
                <a:gd name="T5" fmla="*/ 12 h 57"/>
                <a:gd name="T6" fmla="*/ 0 w 318"/>
                <a:gd name="T7" fmla="*/ 45 h 57"/>
                <a:gd name="T8" fmla="*/ 12 w 318"/>
                <a:gd name="T9" fmla="*/ 57 h 57"/>
                <a:gd name="T10" fmla="*/ 306 w 318"/>
                <a:gd name="T11" fmla="*/ 57 h 57"/>
                <a:gd name="T12" fmla="*/ 318 w 318"/>
                <a:gd name="T13" fmla="*/ 45 h 57"/>
                <a:gd name="T14" fmla="*/ 318 w 318"/>
                <a:gd name="T15" fmla="*/ 12 h 57"/>
                <a:gd name="T16" fmla="*/ 306 w 318"/>
                <a:gd name="T17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8" h="57">
                  <a:moveTo>
                    <a:pt x="306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6"/>
                    <a:pt x="0" y="12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52"/>
                    <a:pt x="5" y="57"/>
                    <a:pt x="12" y="57"/>
                  </a:cubicBezTo>
                  <a:cubicBezTo>
                    <a:pt x="306" y="57"/>
                    <a:pt x="306" y="57"/>
                    <a:pt x="306" y="57"/>
                  </a:cubicBezTo>
                  <a:cubicBezTo>
                    <a:pt x="313" y="57"/>
                    <a:pt x="318" y="52"/>
                    <a:pt x="318" y="45"/>
                  </a:cubicBezTo>
                  <a:cubicBezTo>
                    <a:pt x="318" y="12"/>
                    <a:pt x="318" y="12"/>
                    <a:pt x="318" y="12"/>
                  </a:cubicBezTo>
                  <a:cubicBezTo>
                    <a:pt x="318" y="6"/>
                    <a:pt x="313" y="0"/>
                    <a:pt x="30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Microsoft YaHei UI" panose="020B0503020204020204" charset="-122"/>
              </a:endParaRPr>
            </a:p>
          </p:txBody>
        </p:sp>
      </p:grpSp>
      <p:grpSp>
        <p:nvGrpSpPr>
          <p:cNvPr id="51" name="Group 18"/>
          <p:cNvGrpSpPr/>
          <p:nvPr/>
        </p:nvGrpSpPr>
        <p:grpSpPr>
          <a:xfrm>
            <a:off x="4371720" y="2467547"/>
            <a:ext cx="609600" cy="529167"/>
            <a:chOff x="4587875" y="2944813"/>
            <a:chExt cx="457200" cy="396875"/>
          </a:xfrm>
          <a:solidFill>
            <a:schemeClr val="bg1">
              <a:lumMod val="50000"/>
            </a:schemeClr>
          </a:solidFill>
        </p:grpSpPr>
        <p:sp>
          <p:nvSpPr>
            <p:cNvPr id="52" name="Freeform 18"/>
            <p:cNvSpPr/>
            <p:nvPr/>
          </p:nvSpPr>
          <p:spPr bwMode="auto">
            <a:xfrm>
              <a:off x="4587875" y="3055938"/>
              <a:ext cx="457200" cy="285750"/>
            </a:xfrm>
            <a:custGeom>
              <a:avLst/>
              <a:gdLst>
                <a:gd name="T0" fmla="*/ 0 w 288"/>
                <a:gd name="T1" fmla="*/ 0 h 180"/>
                <a:gd name="T2" fmla="*/ 72 w 288"/>
                <a:gd name="T3" fmla="*/ 0 h 180"/>
                <a:gd name="T4" fmla="*/ 144 w 288"/>
                <a:gd name="T5" fmla="*/ 180 h 180"/>
                <a:gd name="T6" fmla="*/ 216 w 288"/>
                <a:gd name="T7" fmla="*/ 0 h 180"/>
                <a:gd name="T8" fmla="*/ 288 w 288"/>
                <a:gd name="T9" fmla="*/ 0 h 180"/>
                <a:gd name="T10" fmla="*/ 144 w 288"/>
                <a:gd name="T11" fmla="*/ 180 h 180"/>
                <a:gd name="T12" fmla="*/ 195 w 288"/>
                <a:gd name="T13" fmla="*/ 0 h 180"/>
                <a:gd name="T14" fmla="*/ 92 w 288"/>
                <a:gd name="T15" fmla="*/ 0 h 180"/>
                <a:gd name="T16" fmla="*/ 144 w 288"/>
                <a:gd name="T17" fmla="*/ 180 h 180"/>
                <a:gd name="T18" fmla="*/ 0 w 288"/>
                <a:gd name="T19" fmla="*/ 0 h 180"/>
                <a:gd name="T20" fmla="*/ 0 w 288"/>
                <a:gd name="T21" fmla="*/ 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8" h="180">
                  <a:moveTo>
                    <a:pt x="0" y="0"/>
                  </a:moveTo>
                  <a:lnTo>
                    <a:pt x="72" y="0"/>
                  </a:lnTo>
                  <a:lnTo>
                    <a:pt x="144" y="180"/>
                  </a:lnTo>
                  <a:lnTo>
                    <a:pt x="216" y="0"/>
                  </a:lnTo>
                  <a:lnTo>
                    <a:pt x="288" y="0"/>
                  </a:lnTo>
                  <a:lnTo>
                    <a:pt x="144" y="180"/>
                  </a:lnTo>
                  <a:lnTo>
                    <a:pt x="195" y="0"/>
                  </a:lnTo>
                  <a:lnTo>
                    <a:pt x="92" y="0"/>
                  </a:lnTo>
                  <a:lnTo>
                    <a:pt x="144" y="18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Microsoft YaHei UI" panose="020B0503020204020204" charset="-122"/>
              </a:endParaRPr>
            </a:p>
          </p:txBody>
        </p:sp>
        <p:sp>
          <p:nvSpPr>
            <p:cNvPr id="53" name="Freeform 19"/>
            <p:cNvSpPr>
              <a:spLocks noEditPoints="1"/>
            </p:cNvSpPr>
            <p:nvPr/>
          </p:nvSpPr>
          <p:spPr bwMode="auto">
            <a:xfrm>
              <a:off x="4816475" y="2944813"/>
              <a:ext cx="228600" cy="87313"/>
            </a:xfrm>
            <a:custGeom>
              <a:avLst/>
              <a:gdLst>
                <a:gd name="T0" fmla="*/ 83 w 144"/>
                <a:gd name="T1" fmla="*/ 55 h 55"/>
                <a:gd name="T2" fmla="*/ 144 w 144"/>
                <a:gd name="T3" fmla="*/ 55 h 55"/>
                <a:gd name="T4" fmla="*/ 112 w 144"/>
                <a:gd name="T5" fmla="*/ 0 h 55"/>
                <a:gd name="T6" fmla="*/ 112 w 144"/>
                <a:gd name="T7" fmla="*/ 0 h 55"/>
                <a:gd name="T8" fmla="*/ 83 w 144"/>
                <a:gd name="T9" fmla="*/ 55 h 55"/>
                <a:gd name="T10" fmla="*/ 83 w 144"/>
                <a:gd name="T11" fmla="*/ 55 h 55"/>
                <a:gd name="T12" fmla="*/ 0 w 144"/>
                <a:gd name="T13" fmla="*/ 0 h 55"/>
                <a:gd name="T14" fmla="*/ 0 w 144"/>
                <a:gd name="T15" fmla="*/ 0 h 55"/>
                <a:gd name="T16" fmla="*/ 0 w 144"/>
                <a:gd name="T17" fmla="*/ 0 h 55"/>
                <a:gd name="T18" fmla="*/ 0 w 144"/>
                <a:gd name="T19" fmla="*/ 0 h 55"/>
                <a:gd name="T20" fmla="*/ 0 w 144"/>
                <a:gd name="T21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4" h="55">
                  <a:moveTo>
                    <a:pt x="83" y="55"/>
                  </a:moveTo>
                  <a:lnTo>
                    <a:pt x="144" y="55"/>
                  </a:lnTo>
                  <a:lnTo>
                    <a:pt x="112" y="0"/>
                  </a:lnTo>
                  <a:lnTo>
                    <a:pt x="112" y="0"/>
                  </a:lnTo>
                  <a:lnTo>
                    <a:pt x="83" y="55"/>
                  </a:lnTo>
                  <a:lnTo>
                    <a:pt x="83" y="55"/>
                  </a:lnTo>
                  <a:close/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Microsoft YaHei UI" panose="020B0503020204020204" charset="-122"/>
              </a:endParaRPr>
            </a:p>
          </p:txBody>
        </p:sp>
        <p:sp>
          <p:nvSpPr>
            <p:cNvPr id="54" name="Freeform 20"/>
            <p:cNvSpPr/>
            <p:nvPr/>
          </p:nvSpPr>
          <p:spPr bwMode="auto">
            <a:xfrm>
              <a:off x="4587875" y="2944813"/>
              <a:ext cx="96838" cy="87313"/>
            </a:xfrm>
            <a:custGeom>
              <a:avLst/>
              <a:gdLst>
                <a:gd name="T0" fmla="*/ 0 w 61"/>
                <a:gd name="T1" fmla="*/ 55 h 55"/>
                <a:gd name="T2" fmla="*/ 61 w 61"/>
                <a:gd name="T3" fmla="*/ 55 h 55"/>
                <a:gd name="T4" fmla="*/ 31 w 61"/>
                <a:gd name="T5" fmla="*/ 0 h 55"/>
                <a:gd name="T6" fmla="*/ 31 w 61"/>
                <a:gd name="T7" fmla="*/ 0 h 55"/>
                <a:gd name="T8" fmla="*/ 0 w 61"/>
                <a:gd name="T9" fmla="*/ 55 h 55"/>
                <a:gd name="T10" fmla="*/ 0 w 61"/>
                <a:gd name="T11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55">
                  <a:moveTo>
                    <a:pt x="0" y="55"/>
                  </a:moveTo>
                  <a:lnTo>
                    <a:pt x="61" y="55"/>
                  </a:lnTo>
                  <a:lnTo>
                    <a:pt x="31" y="0"/>
                  </a:lnTo>
                  <a:lnTo>
                    <a:pt x="31" y="0"/>
                  </a:lnTo>
                  <a:lnTo>
                    <a:pt x="0" y="55"/>
                  </a:lnTo>
                  <a:lnTo>
                    <a:pt x="0" y="5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Microsoft YaHei UI" panose="020B0503020204020204" charset="-122"/>
              </a:endParaRPr>
            </a:p>
          </p:txBody>
        </p:sp>
        <p:sp>
          <p:nvSpPr>
            <p:cNvPr id="55" name="Freeform 21"/>
            <p:cNvSpPr/>
            <p:nvPr/>
          </p:nvSpPr>
          <p:spPr bwMode="auto">
            <a:xfrm>
              <a:off x="4648200" y="2944813"/>
              <a:ext cx="133350" cy="87313"/>
            </a:xfrm>
            <a:custGeom>
              <a:avLst/>
              <a:gdLst>
                <a:gd name="T0" fmla="*/ 45 w 84"/>
                <a:gd name="T1" fmla="*/ 55 h 55"/>
                <a:gd name="T2" fmla="*/ 46 w 84"/>
                <a:gd name="T3" fmla="*/ 55 h 55"/>
                <a:gd name="T4" fmla="*/ 84 w 84"/>
                <a:gd name="T5" fmla="*/ 0 h 55"/>
                <a:gd name="T6" fmla="*/ 0 w 84"/>
                <a:gd name="T7" fmla="*/ 0 h 55"/>
                <a:gd name="T8" fmla="*/ 45 w 84"/>
                <a:gd name="T9" fmla="*/ 55 h 55"/>
                <a:gd name="T10" fmla="*/ 45 w 84"/>
                <a:gd name="T11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55">
                  <a:moveTo>
                    <a:pt x="45" y="55"/>
                  </a:moveTo>
                  <a:lnTo>
                    <a:pt x="46" y="55"/>
                  </a:lnTo>
                  <a:lnTo>
                    <a:pt x="84" y="0"/>
                  </a:lnTo>
                  <a:lnTo>
                    <a:pt x="0" y="0"/>
                  </a:lnTo>
                  <a:lnTo>
                    <a:pt x="45" y="55"/>
                  </a:lnTo>
                  <a:lnTo>
                    <a:pt x="45" y="5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Microsoft YaHei UI" panose="020B0503020204020204" charset="-122"/>
              </a:endParaRPr>
            </a:p>
          </p:txBody>
        </p:sp>
        <p:sp>
          <p:nvSpPr>
            <p:cNvPr id="56" name="Freeform 22"/>
            <p:cNvSpPr/>
            <p:nvPr/>
          </p:nvSpPr>
          <p:spPr bwMode="auto">
            <a:xfrm>
              <a:off x="4735513" y="2944813"/>
              <a:ext cx="161925" cy="87313"/>
            </a:xfrm>
            <a:custGeom>
              <a:avLst/>
              <a:gdLst>
                <a:gd name="T0" fmla="*/ 0 w 102"/>
                <a:gd name="T1" fmla="*/ 55 h 55"/>
                <a:gd name="T2" fmla="*/ 102 w 102"/>
                <a:gd name="T3" fmla="*/ 55 h 55"/>
                <a:gd name="T4" fmla="*/ 51 w 102"/>
                <a:gd name="T5" fmla="*/ 0 h 55"/>
                <a:gd name="T6" fmla="*/ 0 w 102"/>
                <a:gd name="T7" fmla="*/ 55 h 55"/>
                <a:gd name="T8" fmla="*/ 0 w 102"/>
                <a:gd name="T9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55">
                  <a:moveTo>
                    <a:pt x="0" y="55"/>
                  </a:moveTo>
                  <a:lnTo>
                    <a:pt x="102" y="55"/>
                  </a:lnTo>
                  <a:lnTo>
                    <a:pt x="51" y="0"/>
                  </a:lnTo>
                  <a:lnTo>
                    <a:pt x="0" y="55"/>
                  </a:lnTo>
                  <a:lnTo>
                    <a:pt x="0" y="5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Microsoft YaHei UI" panose="020B0503020204020204" charset="-122"/>
              </a:endParaRPr>
            </a:p>
          </p:txBody>
        </p:sp>
        <p:sp>
          <p:nvSpPr>
            <p:cNvPr id="57" name="Freeform 23"/>
            <p:cNvSpPr/>
            <p:nvPr/>
          </p:nvSpPr>
          <p:spPr bwMode="auto">
            <a:xfrm>
              <a:off x="4851400" y="2944813"/>
              <a:ext cx="131763" cy="87313"/>
            </a:xfrm>
            <a:custGeom>
              <a:avLst/>
              <a:gdLst>
                <a:gd name="T0" fmla="*/ 38 w 83"/>
                <a:gd name="T1" fmla="*/ 55 h 55"/>
                <a:gd name="T2" fmla="*/ 38 w 83"/>
                <a:gd name="T3" fmla="*/ 55 h 55"/>
                <a:gd name="T4" fmla="*/ 83 w 83"/>
                <a:gd name="T5" fmla="*/ 0 h 55"/>
                <a:gd name="T6" fmla="*/ 0 w 83"/>
                <a:gd name="T7" fmla="*/ 0 h 55"/>
                <a:gd name="T8" fmla="*/ 38 w 83"/>
                <a:gd name="T9" fmla="*/ 55 h 55"/>
                <a:gd name="T10" fmla="*/ 38 w 83"/>
                <a:gd name="T11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55">
                  <a:moveTo>
                    <a:pt x="38" y="55"/>
                  </a:moveTo>
                  <a:lnTo>
                    <a:pt x="38" y="55"/>
                  </a:lnTo>
                  <a:lnTo>
                    <a:pt x="83" y="0"/>
                  </a:lnTo>
                  <a:lnTo>
                    <a:pt x="0" y="0"/>
                  </a:lnTo>
                  <a:lnTo>
                    <a:pt x="38" y="55"/>
                  </a:lnTo>
                  <a:lnTo>
                    <a:pt x="38" y="5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Microsoft YaHei UI" panose="020B0503020204020204" charset="-122"/>
              </a:endParaRPr>
            </a:p>
          </p:txBody>
        </p:sp>
      </p:grpSp>
      <p:grpSp>
        <p:nvGrpSpPr>
          <p:cNvPr id="58" name="Group 25"/>
          <p:cNvGrpSpPr/>
          <p:nvPr/>
        </p:nvGrpSpPr>
        <p:grpSpPr>
          <a:xfrm>
            <a:off x="3507624" y="2435796"/>
            <a:ext cx="408517" cy="592667"/>
            <a:chOff x="3814763" y="2921000"/>
            <a:chExt cx="306388" cy="444500"/>
          </a:xfrm>
          <a:solidFill>
            <a:schemeClr val="bg1">
              <a:lumMod val="50000"/>
            </a:schemeClr>
          </a:solidFill>
        </p:grpSpPr>
        <p:sp>
          <p:nvSpPr>
            <p:cNvPr id="59" name="Freeform 24"/>
            <p:cNvSpPr>
              <a:spLocks noEditPoints="1"/>
            </p:cNvSpPr>
            <p:nvPr/>
          </p:nvSpPr>
          <p:spPr bwMode="auto">
            <a:xfrm>
              <a:off x="3814763" y="2921000"/>
              <a:ext cx="306388" cy="444500"/>
            </a:xfrm>
            <a:custGeom>
              <a:avLst/>
              <a:gdLst>
                <a:gd name="T0" fmla="*/ 340 w 398"/>
                <a:gd name="T1" fmla="*/ 0 h 580"/>
                <a:gd name="T2" fmla="*/ 58 w 398"/>
                <a:gd name="T3" fmla="*/ 0 h 580"/>
                <a:gd name="T4" fmla="*/ 0 w 398"/>
                <a:gd name="T5" fmla="*/ 57 h 580"/>
                <a:gd name="T6" fmla="*/ 0 w 398"/>
                <a:gd name="T7" fmla="*/ 523 h 580"/>
                <a:gd name="T8" fmla="*/ 58 w 398"/>
                <a:gd name="T9" fmla="*/ 580 h 580"/>
                <a:gd name="T10" fmla="*/ 340 w 398"/>
                <a:gd name="T11" fmla="*/ 580 h 580"/>
                <a:gd name="T12" fmla="*/ 398 w 398"/>
                <a:gd name="T13" fmla="*/ 523 h 580"/>
                <a:gd name="T14" fmla="*/ 398 w 398"/>
                <a:gd name="T15" fmla="*/ 522 h 580"/>
                <a:gd name="T16" fmla="*/ 398 w 398"/>
                <a:gd name="T17" fmla="*/ 518 h 580"/>
                <a:gd name="T18" fmla="*/ 398 w 398"/>
                <a:gd name="T19" fmla="*/ 57 h 580"/>
                <a:gd name="T20" fmla="*/ 340 w 398"/>
                <a:gd name="T21" fmla="*/ 0 h 580"/>
                <a:gd name="T22" fmla="*/ 172 w 398"/>
                <a:gd name="T23" fmla="*/ 15 h 580"/>
                <a:gd name="T24" fmla="*/ 226 w 398"/>
                <a:gd name="T25" fmla="*/ 15 h 580"/>
                <a:gd name="T26" fmla="*/ 232 w 398"/>
                <a:gd name="T27" fmla="*/ 21 h 580"/>
                <a:gd name="T28" fmla="*/ 226 w 398"/>
                <a:gd name="T29" fmla="*/ 28 h 580"/>
                <a:gd name="T30" fmla="*/ 172 w 398"/>
                <a:gd name="T31" fmla="*/ 28 h 580"/>
                <a:gd name="T32" fmla="*/ 166 w 398"/>
                <a:gd name="T33" fmla="*/ 21 h 580"/>
                <a:gd name="T34" fmla="*/ 172 w 398"/>
                <a:gd name="T35" fmla="*/ 15 h 580"/>
                <a:gd name="T36" fmla="*/ 199 w 398"/>
                <a:gd name="T37" fmla="*/ 561 h 580"/>
                <a:gd name="T38" fmla="*/ 173 w 398"/>
                <a:gd name="T39" fmla="*/ 535 h 580"/>
                <a:gd name="T40" fmla="*/ 199 w 398"/>
                <a:gd name="T41" fmla="*/ 508 h 580"/>
                <a:gd name="T42" fmla="*/ 225 w 398"/>
                <a:gd name="T43" fmla="*/ 535 h 580"/>
                <a:gd name="T44" fmla="*/ 199 w 398"/>
                <a:gd name="T45" fmla="*/ 561 h 580"/>
                <a:gd name="T46" fmla="*/ 356 w 398"/>
                <a:gd name="T47" fmla="*/ 476 h 580"/>
                <a:gd name="T48" fmla="*/ 340 w 398"/>
                <a:gd name="T49" fmla="*/ 491 h 580"/>
                <a:gd name="T50" fmla="*/ 58 w 398"/>
                <a:gd name="T51" fmla="*/ 491 h 580"/>
                <a:gd name="T52" fmla="*/ 42 w 398"/>
                <a:gd name="T53" fmla="*/ 475 h 580"/>
                <a:gd name="T54" fmla="*/ 42 w 398"/>
                <a:gd name="T55" fmla="*/ 63 h 580"/>
                <a:gd name="T56" fmla="*/ 58 w 398"/>
                <a:gd name="T57" fmla="*/ 47 h 580"/>
                <a:gd name="T58" fmla="*/ 340 w 398"/>
                <a:gd name="T59" fmla="*/ 47 h 580"/>
                <a:gd name="T60" fmla="*/ 356 w 398"/>
                <a:gd name="T61" fmla="*/ 63 h 580"/>
                <a:gd name="T62" fmla="*/ 356 w 398"/>
                <a:gd name="T63" fmla="*/ 476 h 5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98" h="580">
                  <a:moveTo>
                    <a:pt x="340" y="0"/>
                  </a:moveTo>
                  <a:cubicBezTo>
                    <a:pt x="58" y="0"/>
                    <a:pt x="58" y="0"/>
                    <a:pt x="58" y="0"/>
                  </a:cubicBezTo>
                  <a:cubicBezTo>
                    <a:pt x="26" y="0"/>
                    <a:pt x="0" y="25"/>
                    <a:pt x="0" y="57"/>
                  </a:cubicBezTo>
                  <a:cubicBezTo>
                    <a:pt x="0" y="523"/>
                    <a:pt x="0" y="523"/>
                    <a:pt x="0" y="523"/>
                  </a:cubicBezTo>
                  <a:cubicBezTo>
                    <a:pt x="0" y="555"/>
                    <a:pt x="26" y="580"/>
                    <a:pt x="58" y="580"/>
                  </a:cubicBezTo>
                  <a:cubicBezTo>
                    <a:pt x="340" y="580"/>
                    <a:pt x="340" y="580"/>
                    <a:pt x="340" y="580"/>
                  </a:cubicBezTo>
                  <a:cubicBezTo>
                    <a:pt x="372" y="580"/>
                    <a:pt x="398" y="555"/>
                    <a:pt x="398" y="523"/>
                  </a:cubicBezTo>
                  <a:cubicBezTo>
                    <a:pt x="398" y="522"/>
                    <a:pt x="398" y="522"/>
                    <a:pt x="398" y="522"/>
                  </a:cubicBezTo>
                  <a:cubicBezTo>
                    <a:pt x="398" y="518"/>
                    <a:pt x="398" y="518"/>
                    <a:pt x="398" y="518"/>
                  </a:cubicBezTo>
                  <a:cubicBezTo>
                    <a:pt x="398" y="57"/>
                    <a:pt x="398" y="57"/>
                    <a:pt x="398" y="57"/>
                  </a:cubicBezTo>
                  <a:cubicBezTo>
                    <a:pt x="398" y="25"/>
                    <a:pt x="372" y="0"/>
                    <a:pt x="340" y="0"/>
                  </a:cubicBezTo>
                  <a:close/>
                  <a:moveTo>
                    <a:pt x="172" y="15"/>
                  </a:moveTo>
                  <a:cubicBezTo>
                    <a:pt x="226" y="15"/>
                    <a:pt x="226" y="15"/>
                    <a:pt x="226" y="15"/>
                  </a:cubicBezTo>
                  <a:cubicBezTo>
                    <a:pt x="230" y="15"/>
                    <a:pt x="232" y="18"/>
                    <a:pt x="232" y="21"/>
                  </a:cubicBezTo>
                  <a:cubicBezTo>
                    <a:pt x="232" y="25"/>
                    <a:pt x="230" y="28"/>
                    <a:pt x="226" y="28"/>
                  </a:cubicBezTo>
                  <a:cubicBezTo>
                    <a:pt x="172" y="28"/>
                    <a:pt x="172" y="28"/>
                    <a:pt x="172" y="28"/>
                  </a:cubicBezTo>
                  <a:cubicBezTo>
                    <a:pt x="168" y="28"/>
                    <a:pt x="166" y="25"/>
                    <a:pt x="166" y="21"/>
                  </a:cubicBezTo>
                  <a:cubicBezTo>
                    <a:pt x="166" y="18"/>
                    <a:pt x="168" y="15"/>
                    <a:pt x="172" y="15"/>
                  </a:cubicBezTo>
                  <a:close/>
                  <a:moveTo>
                    <a:pt x="199" y="561"/>
                  </a:moveTo>
                  <a:cubicBezTo>
                    <a:pt x="184" y="561"/>
                    <a:pt x="173" y="549"/>
                    <a:pt x="173" y="535"/>
                  </a:cubicBezTo>
                  <a:cubicBezTo>
                    <a:pt x="173" y="520"/>
                    <a:pt x="184" y="508"/>
                    <a:pt x="199" y="508"/>
                  </a:cubicBezTo>
                  <a:cubicBezTo>
                    <a:pt x="214" y="508"/>
                    <a:pt x="225" y="520"/>
                    <a:pt x="225" y="535"/>
                  </a:cubicBezTo>
                  <a:cubicBezTo>
                    <a:pt x="225" y="549"/>
                    <a:pt x="214" y="561"/>
                    <a:pt x="199" y="561"/>
                  </a:cubicBezTo>
                  <a:close/>
                  <a:moveTo>
                    <a:pt x="356" y="476"/>
                  </a:moveTo>
                  <a:cubicBezTo>
                    <a:pt x="355" y="484"/>
                    <a:pt x="349" y="491"/>
                    <a:pt x="340" y="491"/>
                  </a:cubicBezTo>
                  <a:cubicBezTo>
                    <a:pt x="58" y="491"/>
                    <a:pt x="58" y="491"/>
                    <a:pt x="58" y="491"/>
                  </a:cubicBezTo>
                  <a:cubicBezTo>
                    <a:pt x="49" y="491"/>
                    <a:pt x="42" y="484"/>
                    <a:pt x="42" y="475"/>
                  </a:cubicBezTo>
                  <a:cubicBezTo>
                    <a:pt x="42" y="63"/>
                    <a:pt x="42" y="63"/>
                    <a:pt x="42" y="63"/>
                  </a:cubicBezTo>
                  <a:cubicBezTo>
                    <a:pt x="42" y="54"/>
                    <a:pt x="49" y="47"/>
                    <a:pt x="58" y="47"/>
                  </a:cubicBezTo>
                  <a:cubicBezTo>
                    <a:pt x="340" y="47"/>
                    <a:pt x="340" y="47"/>
                    <a:pt x="340" y="47"/>
                  </a:cubicBezTo>
                  <a:cubicBezTo>
                    <a:pt x="349" y="47"/>
                    <a:pt x="356" y="54"/>
                    <a:pt x="356" y="63"/>
                  </a:cubicBezTo>
                  <a:cubicBezTo>
                    <a:pt x="356" y="476"/>
                    <a:pt x="356" y="476"/>
                    <a:pt x="356" y="47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Microsoft YaHei UI" panose="020B0503020204020204" charset="-122"/>
              </a:endParaRPr>
            </a:p>
          </p:txBody>
        </p:sp>
        <p:sp>
          <p:nvSpPr>
            <p:cNvPr id="60" name="Freeform 25"/>
            <p:cNvSpPr/>
            <p:nvPr/>
          </p:nvSpPr>
          <p:spPr bwMode="auto">
            <a:xfrm>
              <a:off x="3903663" y="2998788"/>
              <a:ext cx="128588" cy="96838"/>
            </a:xfrm>
            <a:custGeom>
              <a:avLst/>
              <a:gdLst>
                <a:gd name="T0" fmla="*/ 166 w 166"/>
                <a:gd name="T1" fmla="*/ 62 h 127"/>
                <a:gd name="T2" fmla="*/ 133 w 166"/>
                <a:gd name="T3" fmla="*/ 47 h 127"/>
                <a:gd name="T4" fmla="*/ 0 w 166"/>
                <a:gd name="T5" fmla="*/ 117 h 127"/>
                <a:gd name="T6" fmla="*/ 111 w 166"/>
                <a:gd name="T7" fmla="*/ 37 h 127"/>
                <a:gd name="T8" fmla="*/ 80 w 166"/>
                <a:gd name="T9" fmla="*/ 23 h 127"/>
                <a:gd name="T10" fmla="*/ 143 w 166"/>
                <a:gd name="T11" fmla="*/ 0 h 127"/>
                <a:gd name="T12" fmla="*/ 166 w 166"/>
                <a:gd name="T13" fmla="*/ 62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6" h="127">
                  <a:moveTo>
                    <a:pt x="166" y="62"/>
                  </a:moveTo>
                  <a:cubicBezTo>
                    <a:pt x="133" y="47"/>
                    <a:pt x="133" y="47"/>
                    <a:pt x="133" y="47"/>
                  </a:cubicBezTo>
                  <a:cubicBezTo>
                    <a:pt x="95" y="127"/>
                    <a:pt x="0" y="117"/>
                    <a:pt x="0" y="117"/>
                  </a:cubicBezTo>
                  <a:cubicBezTo>
                    <a:pt x="71" y="106"/>
                    <a:pt x="101" y="58"/>
                    <a:pt x="111" y="37"/>
                  </a:cubicBezTo>
                  <a:cubicBezTo>
                    <a:pt x="80" y="23"/>
                    <a:pt x="80" y="23"/>
                    <a:pt x="80" y="23"/>
                  </a:cubicBezTo>
                  <a:cubicBezTo>
                    <a:pt x="143" y="0"/>
                    <a:pt x="143" y="0"/>
                    <a:pt x="143" y="0"/>
                  </a:cubicBezTo>
                  <a:lnTo>
                    <a:pt x="166" y="6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Microsoft YaHei UI" panose="020B0503020204020204" charset="-122"/>
              </a:endParaRPr>
            </a:p>
          </p:txBody>
        </p:sp>
        <p:sp>
          <p:nvSpPr>
            <p:cNvPr id="61" name="Freeform 26"/>
            <p:cNvSpPr/>
            <p:nvPr/>
          </p:nvSpPr>
          <p:spPr bwMode="auto">
            <a:xfrm>
              <a:off x="4008438" y="3060700"/>
              <a:ext cx="52388" cy="207963"/>
            </a:xfrm>
            <a:custGeom>
              <a:avLst/>
              <a:gdLst>
                <a:gd name="T0" fmla="*/ 68 w 68"/>
                <a:gd name="T1" fmla="*/ 10 h 271"/>
                <a:gd name="T2" fmla="*/ 68 w 68"/>
                <a:gd name="T3" fmla="*/ 261 h 271"/>
                <a:gd name="T4" fmla="*/ 58 w 68"/>
                <a:gd name="T5" fmla="*/ 271 h 271"/>
                <a:gd name="T6" fmla="*/ 10 w 68"/>
                <a:gd name="T7" fmla="*/ 271 h 271"/>
                <a:gd name="T8" fmla="*/ 0 w 68"/>
                <a:gd name="T9" fmla="*/ 261 h 271"/>
                <a:gd name="T10" fmla="*/ 0 w 68"/>
                <a:gd name="T11" fmla="*/ 10 h 271"/>
                <a:gd name="T12" fmla="*/ 10 w 68"/>
                <a:gd name="T13" fmla="*/ 0 h 271"/>
                <a:gd name="T14" fmla="*/ 58 w 68"/>
                <a:gd name="T15" fmla="*/ 0 h 271"/>
                <a:gd name="T16" fmla="*/ 68 w 68"/>
                <a:gd name="T17" fmla="*/ 1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" h="271">
                  <a:moveTo>
                    <a:pt x="68" y="10"/>
                  </a:moveTo>
                  <a:cubicBezTo>
                    <a:pt x="68" y="261"/>
                    <a:pt x="68" y="261"/>
                    <a:pt x="68" y="261"/>
                  </a:cubicBezTo>
                  <a:cubicBezTo>
                    <a:pt x="68" y="266"/>
                    <a:pt x="64" y="271"/>
                    <a:pt x="58" y="271"/>
                  </a:cubicBezTo>
                  <a:cubicBezTo>
                    <a:pt x="10" y="271"/>
                    <a:pt x="10" y="271"/>
                    <a:pt x="10" y="271"/>
                  </a:cubicBezTo>
                  <a:cubicBezTo>
                    <a:pt x="4" y="271"/>
                    <a:pt x="0" y="266"/>
                    <a:pt x="0" y="26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4" y="0"/>
                    <a:pt x="10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64" y="0"/>
                    <a:pt x="68" y="4"/>
                    <a:pt x="68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Microsoft YaHei UI" panose="020B0503020204020204" charset="-122"/>
              </a:endParaRPr>
            </a:p>
          </p:txBody>
        </p:sp>
        <p:sp>
          <p:nvSpPr>
            <p:cNvPr id="62" name="Freeform 27"/>
            <p:cNvSpPr/>
            <p:nvPr/>
          </p:nvSpPr>
          <p:spPr bwMode="auto">
            <a:xfrm>
              <a:off x="3941763" y="3098800"/>
              <a:ext cx="52388" cy="169863"/>
            </a:xfrm>
            <a:custGeom>
              <a:avLst/>
              <a:gdLst>
                <a:gd name="T0" fmla="*/ 68 w 68"/>
                <a:gd name="T1" fmla="*/ 10 h 220"/>
                <a:gd name="T2" fmla="*/ 68 w 68"/>
                <a:gd name="T3" fmla="*/ 210 h 220"/>
                <a:gd name="T4" fmla="*/ 58 w 68"/>
                <a:gd name="T5" fmla="*/ 220 h 220"/>
                <a:gd name="T6" fmla="*/ 10 w 68"/>
                <a:gd name="T7" fmla="*/ 220 h 220"/>
                <a:gd name="T8" fmla="*/ 0 w 68"/>
                <a:gd name="T9" fmla="*/ 210 h 220"/>
                <a:gd name="T10" fmla="*/ 0 w 68"/>
                <a:gd name="T11" fmla="*/ 10 h 220"/>
                <a:gd name="T12" fmla="*/ 10 w 68"/>
                <a:gd name="T13" fmla="*/ 0 h 220"/>
                <a:gd name="T14" fmla="*/ 58 w 68"/>
                <a:gd name="T15" fmla="*/ 0 h 220"/>
                <a:gd name="T16" fmla="*/ 68 w 68"/>
                <a:gd name="T17" fmla="*/ 1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" h="220">
                  <a:moveTo>
                    <a:pt x="68" y="10"/>
                  </a:moveTo>
                  <a:cubicBezTo>
                    <a:pt x="68" y="210"/>
                    <a:pt x="68" y="210"/>
                    <a:pt x="68" y="210"/>
                  </a:cubicBezTo>
                  <a:cubicBezTo>
                    <a:pt x="68" y="215"/>
                    <a:pt x="64" y="220"/>
                    <a:pt x="58" y="220"/>
                  </a:cubicBezTo>
                  <a:cubicBezTo>
                    <a:pt x="10" y="220"/>
                    <a:pt x="10" y="220"/>
                    <a:pt x="10" y="220"/>
                  </a:cubicBezTo>
                  <a:cubicBezTo>
                    <a:pt x="4" y="220"/>
                    <a:pt x="0" y="215"/>
                    <a:pt x="0" y="2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4" y="0"/>
                    <a:pt x="10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64" y="0"/>
                    <a:pt x="68" y="5"/>
                    <a:pt x="68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Microsoft YaHei UI" panose="020B0503020204020204" charset="-122"/>
              </a:endParaRPr>
            </a:p>
          </p:txBody>
        </p:sp>
        <p:sp>
          <p:nvSpPr>
            <p:cNvPr id="63" name="Freeform 28"/>
            <p:cNvSpPr/>
            <p:nvPr/>
          </p:nvSpPr>
          <p:spPr bwMode="auto">
            <a:xfrm>
              <a:off x="3875088" y="3138488"/>
              <a:ext cx="53975" cy="130175"/>
            </a:xfrm>
            <a:custGeom>
              <a:avLst/>
              <a:gdLst>
                <a:gd name="T0" fmla="*/ 69 w 69"/>
                <a:gd name="T1" fmla="*/ 10 h 168"/>
                <a:gd name="T2" fmla="*/ 69 w 69"/>
                <a:gd name="T3" fmla="*/ 158 h 168"/>
                <a:gd name="T4" fmla="*/ 58 w 69"/>
                <a:gd name="T5" fmla="*/ 168 h 168"/>
                <a:gd name="T6" fmla="*/ 10 w 69"/>
                <a:gd name="T7" fmla="*/ 168 h 168"/>
                <a:gd name="T8" fmla="*/ 0 w 69"/>
                <a:gd name="T9" fmla="*/ 158 h 168"/>
                <a:gd name="T10" fmla="*/ 0 w 69"/>
                <a:gd name="T11" fmla="*/ 10 h 168"/>
                <a:gd name="T12" fmla="*/ 10 w 69"/>
                <a:gd name="T13" fmla="*/ 0 h 168"/>
                <a:gd name="T14" fmla="*/ 58 w 69"/>
                <a:gd name="T15" fmla="*/ 0 h 168"/>
                <a:gd name="T16" fmla="*/ 69 w 69"/>
                <a:gd name="T17" fmla="*/ 1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" h="168">
                  <a:moveTo>
                    <a:pt x="69" y="10"/>
                  </a:moveTo>
                  <a:cubicBezTo>
                    <a:pt x="69" y="158"/>
                    <a:pt x="69" y="158"/>
                    <a:pt x="69" y="158"/>
                  </a:cubicBezTo>
                  <a:cubicBezTo>
                    <a:pt x="69" y="163"/>
                    <a:pt x="64" y="168"/>
                    <a:pt x="58" y="168"/>
                  </a:cubicBezTo>
                  <a:cubicBezTo>
                    <a:pt x="10" y="168"/>
                    <a:pt x="10" y="168"/>
                    <a:pt x="10" y="168"/>
                  </a:cubicBezTo>
                  <a:cubicBezTo>
                    <a:pt x="4" y="168"/>
                    <a:pt x="0" y="163"/>
                    <a:pt x="0" y="158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4" y="0"/>
                    <a:pt x="10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64" y="0"/>
                    <a:pt x="69" y="4"/>
                    <a:pt x="69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Microsoft YaHei UI" panose="020B0503020204020204" charset="-122"/>
              </a:endParaRPr>
            </a:p>
          </p:txBody>
        </p:sp>
      </p:grpSp>
      <p:grpSp>
        <p:nvGrpSpPr>
          <p:cNvPr id="64" name="Group 31"/>
          <p:cNvGrpSpPr/>
          <p:nvPr/>
        </p:nvGrpSpPr>
        <p:grpSpPr>
          <a:xfrm>
            <a:off x="1491400" y="2545863"/>
            <a:ext cx="615951" cy="372533"/>
            <a:chOff x="2039938" y="3003550"/>
            <a:chExt cx="461963" cy="279400"/>
          </a:xfrm>
          <a:solidFill>
            <a:schemeClr val="bg1">
              <a:lumMod val="50000"/>
            </a:schemeClr>
          </a:solidFill>
        </p:grpSpPr>
        <p:sp>
          <p:nvSpPr>
            <p:cNvPr id="65" name="Freeform 29"/>
            <p:cNvSpPr>
              <a:spLocks noEditPoints="1"/>
            </p:cNvSpPr>
            <p:nvPr/>
          </p:nvSpPr>
          <p:spPr bwMode="auto">
            <a:xfrm>
              <a:off x="2039938" y="3003550"/>
              <a:ext cx="461963" cy="279400"/>
            </a:xfrm>
            <a:custGeom>
              <a:avLst/>
              <a:gdLst>
                <a:gd name="T0" fmla="*/ 602 w 602"/>
                <a:gd name="T1" fmla="*/ 21 h 364"/>
                <a:gd name="T2" fmla="*/ 602 w 602"/>
                <a:gd name="T3" fmla="*/ 343 h 364"/>
                <a:gd name="T4" fmla="*/ 581 w 602"/>
                <a:gd name="T5" fmla="*/ 364 h 364"/>
                <a:gd name="T6" fmla="*/ 21 w 602"/>
                <a:gd name="T7" fmla="*/ 364 h 364"/>
                <a:gd name="T8" fmla="*/ 0 w 602"/>
                <a:gd name="T9" fmla="*/ 343 h 364"/>
                <a:gd name="T10" fmla="*/ 0 w 602"/>
                <a:gd name="T11" fmla="*/ 21 h 364"/>
                <a:gd name="T12" fmla="*/ 21 w 602"/>
                <a:gd name="T13" fmla="*/ 0 h 364"/>
                <a:gd name="T14" fmla="*/ 581 w 602"/>
                <a:gd name="T15" fmla="*/ 0 h 364"/>
                <a:gd name="T16" fmla="*/ 602 w 602"/>
                <a:gd name="T17" fmla="*/ 21 h 364"/>
                <a:gd name="T18" fmla="*/ 559 w 602"/>
                <a:gd name="T19" fmla="*/ 43 h 364"/>
                <a:gd name="T20" fmla="*/ 43 w 602"/>
                <a:gd name="T21" fmla="*/ 43 h 364"/>
                <a:gd name="T22" fmla="*/ 43 w 602"/>
                <a:gd name="T23" fmla="*/ 321 h 364"/>
                <a:gd name="T24" fmla="*/ 559 w 602"/>
                <a:gd name="T25" fmla="*/ 321 h 364"/>
                <a:gd name="T26" fmla="*/ 559 w 602"/>
                <a:gd name="T27" fmla="*/ 43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02" h="364">
                  <a:moveTo>
                    <a:pt x="602" y="21"/>
                  </a:moveTo>
                  <a:cubicBezTo>
                    <a:pt x="602" y="343"/>
                    <a:pt x="602" y="343"/>
                    <a:pt x="602" y="343"/>
                  </a:cubicBezTo>
                  <a:cubicBezTo>
                    <a:pt x="602" y="355"/>
                    <a:pt x="592" y="364"/>
                    <a:pt x="581" y="364"/>
                  </a:cubicBezTo>
                  <a:cubicBezTo>
                    <a:pt x="21" y="364"/>
                    <a:pt x="21" y="364"/>
                    <a:pt x="21" y="364"/>
                  </a:cubicBezTo>
                  <a:cubicBezTo>
                    <a:pt x="10" y="364"/>
                    <a:pt x="0" y="355"/>
                    <a:pt x="0" y="343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9"/>
                    <a:pt x="10" y="0"/>
                    <a:pt x="21" y="0"/>
                  </a:cubicBezTo>
                  <a:cubicBezTo>
                    <a:pt x="581" y="0"/>
                    <a:pt x="581" y="0"/>
                    <a:pt x="581" y="0"/>
                  </a:cubicBezTo>
                  <a:cubicBezTo>
                    <a:pt x="592" y="0"/>
                    <a:pt x="602" y="9"/>
                    <a:pt x="602" y="21"/>
                  </a:cubicBezTo>
                  <a:close/>
                  <a:moveTo>
                    <a:pt x="559" y="43"/>
                  </a:moveTo>
                  <a:cubicBezTo>
                    <a:pt x="43" y="43"/>
                    <a:pt x="43" y="43"/>
                    <a:pt x="43" y="43"/>
                  </a:cubicBezTo>
                  <a:cubicBezTo>
                    <a:pt x="43" y="321"/>
                    <a:pt x="43" y="321"/>
                    <a:pt x="43" y="321"/>
                  </a:cubicBezTo>
                  <a:cubicBezTo>
                    <a:pt x="559" y="321"/>
                    <a:pt x="559" y="321"/>
                    <a:pt x="559" y="321"/>
                  </a:cubicBezTo>
                  <a:lnTo>
                    <a:pt x="559" y="4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Microsoft YaHei UI" panose="020B0503020204020204" charset="-122"/>
              </a:endParaRPr>
            </a:p>
          </p:txBody>
        </p:sp>
        <p:sp>
          <p:nvSpPr>
            <p:cNvPr id="66" name="Freeform 30"/>
            <p:cNvSpPr/>
            <p:nvPr/>
          </p:nvSpPr>
          <p:spPr bwMode="auto">
            <a:xfrm>
              <a:off x="2241550" y="3087688"/>
              <a:ext cx="60325" cy="111125"/>
            </a:xfrm>
            <a:custGeom>
              <a:avLst/>
              <a:gdLst>
                <a:gd name="T0" fmla="*/ 34 w 78"/>
                <a:gd name="T1" fmla="*/ 107 h 144"/>
                <a:gd name="T2" fmla="*/ 5 w 78"/>
                <a:gd name="T3" fmla="*/ 99 h 144"/>
                <a:gd name="T4" fmla="*/ 0 w 78"/>
                <a:gd name="T5" fmla="*/ 120 h 144"/>
                <a:gd name="T6" fmla="*/ 30 w 78"/>
                <a:gd name="T7" fmla="*/ 127 h 144"/>
                <a:gd name="T8" fmla="*/ 30 w 78"/>
                <a:gd name="T9" fmla="*/ 144 h 144"/>
                <a:gd name="T10" fmla="*/ 47 w 78"/>
                <a:gd name="T11" fmla="*/ 144 h 144"/>
                <a:gd name="T12" fmla="*/ 47 w 78"/>
                <a:gd name="T13" fmla="*/ 126 h 144"/>
                <a:gd name="T14" fmla="*/ 78 w 78"/>
                <a:gd name="T15" fmla="*/ 93 h 144"/>
                <a:gd name="T16" fmla="*/ 49 w 78"/>
                <a:gd name="T17" fmla="*/ 60 h 144"/>
                <a:gd name="T18" fmla="*/ 28 w 78"/>
                <a:gd name="T19" fmla="*/ 45 h 144"/>
                <a:gd name="T20" fmla="*/ 43 w 78"/>
                <a:gd name="T21" fmla="*/ 35 h 144"/>
                <a:gd name="T22" fmla="*/ 68 w 78"/>
                <a:gd name="T23" fmla="*/ 41 h 144"/>
                <a:gd name="T24" fmla="*/ 74 w 78"/>
                <a:gd name="T25" fmla="*/ 21 h 144"/>
                <a:gd name="T26" fmla="*/ 48 w 78"/>
                <a:gd name="T27" fmla="*/ 16 h 144"/>
                <a:gd name="T28" fmla="*/ 48 w 78"/>
                <a:gd name="T29" fmla="*/ 0 h 144"/>
                <a:gd name="T30" fmla="*/ 31 w 78"/>
                <a:gd name="T31" fmla="*/ 0 h 144"/>
                <a:gd name="T32" fmla="*/ 31 w 78"/>
                <a:gd name="T33" fmla="*/ 17 h 144"/>
                <a:gd name="T34" fmla="*/ 1 w 78"/>
                <a:gd name="T35" fmla="*/ 48 h 144"/>
                <a:gd name="T36" fmla="*/ 32 w 78"/>
                <a:gd name="T37" fmla="*/ 80 h 144"/>
                <a:gd name="T38" fmla="*/ 51 w 78"/>
                <a:gd name="T39" fmla="*/ 96 h 144"/>
                <a:gd name="T40" fmla="*/ 34 w 78"/>
                <a:gd name="T41" fmla="*/ 107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8" h="144">
                  <a:moveTo>
                    <a:pt x="34" y="107"/>
                  </a:moveTo>
                  <a:cubicBezTo>
                    <a:pt x="23" y="107"/>
                    <a:pt x="12" y="103"/>
                    <a:pt x="5" y="99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6" y="123"/>
                    <a:pt x="18" y="127"/>
                    <a:pt x="30" y="127"/>
                  </a:cubicBezTo>
                  <a:cubicBezTo>
                    <a:pt x="30" y="144"/>
                    <a:pt x="30" y="144"/>
                    <a:pt x="30" y="144"/>
                  </a:cubicBezTo>
                  <a:cubicBezTo>
                    <a:pt x="47" y="144"/>
                    <a:pt x="47" y="144"/>
                    <a:pt x="47" y="144"/>
                  </a:cubicBezTo>
                  <a:cubicBezTo>
                    <a:pt x="47" y="126"/>
                    <a:pt x="47" y="126"/>
                    <a:pt x="47" y="126"/>
                  </a:cubicBezTo>
                  <a:cubicBezTo>
                    <a:pt x="67" y="122"/>
                    <a:pt x="78" y="109"/>
                    <a:pt x="78" y="93"/>
                  </a:cubicBezTo>
                  <a:cubicBezTo>
                    <a:pt x="78" y="77"/>
                    <a:pt x="70" y="68"/>
                    <a:pt x="49" y="60"/>
                  </a:cubicBezTo>
                  <a:cubicBezTo>
                    <a:pt x="34" y="55"/>
                    <a:pt x="28" y="51"/>
                    <a:pt x="28" y="45"/>
                  </a:cubicBezTo>
                  <a:cubicBezTo>
                    <a:pt x="28" y="40"/>
                    <a:pt x="31" y="35"/>
                    <a:pt x="43" y="35"/>
                  </a:cubicBezTo>
                  <a:cubicBezTo>
                    <a:pt x="56" y="35"/>
                    <a:pt x="64" y="39"/>
                    <a:pt x="68" y="41"/>
                  </a:cubicBezTo>
                  <a:cubicBezTo>
                    <a:pt x="74" y="21"/>
                    <a:pt x="74" y="21"/>
                    <a:pt x="74" y="21"/>
                  </a:cubicBezTo>
                  <a:cubicBezTo>
                    <a:pt x="67" y="19"/>
                    <a:pt x="59" y="16"/>
                    <a:pt x="48" y="16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1" y="17"/>
                    <a:pt x="31" y="17"/>
                    <a:pt x="31" y="17"/>
                  </a:cubicBezTo>
                  <a:cubicBezTo>
                    <a:pt x="12" y="20"/>
                    <a:pt x="1" y="33"/>
                    <a:pt x="1" y="48"/>
                  </a:cubicBezTo>
                  <a:cubicBezTo>
                    <a:pt x="1" y="65"/>
                    <a:pt x="14" y="74"/>
                    <a:pt x="32" y="80"/>
                  </a:cubicBezTo>
                  <a:cubicBezTo>
                    <a:pt x="46" y="85"/>
                    <a:pt x="51" y="89"/>
                    <a:pt x="51" y="96"/>
                  </a:cubicBezTo>
                  <a:cubicBezTo>
                    <a:pt x="51" y="103"/>
                    <a:pt x="44" y="107"/>
                    <a:pt x="34" y="10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Microsoft YaHei UI" panose="020B0503020204020204" charset="-122"/>
              </a:endParaRPr>
            </a:p>
          </p:txBody>
        </p:sp>
        <p:sp>
          <p:nvSpPr>
            <p:cNvPr id="67" name="Freeform 31"/>
            <p:cNvSpPr>
              <a:spLocks noEditPoints="1"/>
            </p:cNvSpPr>
            <p:nvPr/>
          </p:nvSpPr>
          <p:spPr bwMode="auto">
            <a:xfrm>
              <a:off x="2084388" y="3048000"/>
              <a:ext cx="373063" cy="190500"/>
            </a:xfrm>
            <a:custGeom>
              <a:avLst/>
              <a:gdLst>
                <a:gd name="T0" fmla="*/ 484 w 486"/>
                <a:gd name="T1" fmla="*/ 35 h 248"/>
                <a:gd name="T2" fmla="*/ 478 w 486"/>
                <a:gd name="T3" fmla="*/ 34 h 248"/>
                <a:gd name="T4" fmla="*/ 475 w 486"/>
                <a:gd name="T5" fmla="*/ 34 h 248"/>
                <a:gd name="T6" fmla="*/ 449 w 486"/>
                <a:gd name="T7" fmla="*/ 8 h 248"/>
                <a:gd name="T8" fmla="*/ 449 w 486"/>
                <a:gd name="T9" fmla="*/ 7 h 248"/>
                <a:gd name="T10" fmla="*/ 448 w 486"/>
                <a:gd name="T11" fmla="*/ 2 h 248"/>
                <a:gd name="T12" fmla="*/ 443 w 486"/>
                <a:gd name="T13" fmla="*/ 0 h 248"/>
                <a:gd name="T14" fmla="*/ 43 w 486"/>
                <a:gd name="T15" fmla="*/ 0 h 248"/>
                <a:gd name="T16" fmla="*/ 38 w 486"/>
                <a:gd name="T17" fmla="*/ 2 h 248"/>
                <a:gd name="T18" fmla="*/ 37 w 486"/>
                <a:gd name="T19" fmla="*/ 7 h 248"/>
                <a:gd name="T20" fmla="*/ 37 w 486"/>
                <a:gd name="T21" fmla="*/ 8 h 248"/>
                <a:gd name="T22" fmla="*/ 11 w 486"/>
                <a:gd name="T23" fmla="*/ 34 h 248"/>
                <a:gd name="T24" fmla="*/ 7 w 486"/>
                <a:gd name="T25" fmla="*/ 34 h 248"/>
                <a:gd name="T26" fmla="*/ 2 w 486"/>
                <a:gd name="T27" fmla="*/ 35 h 248"/>
                <a:gd name="T28" fmla="*/ 0 w 486"/>
                <a:gd name="T29" fmla="*/ 40 h 248"/>
                <a:gd name="T30" fmla="*/ 0 w 486"/>
                <a:gd name="T31" fmla="*/ 208 h 248"/>
                <a:gd name="T32" fmla="*/ 2 w 486"/>
                <a:gd name="T33" fmla="*/ 213 h 248"/>
                <a:gd name="T34" fmla="*/ 8 w 486"/>
                <a:gd name="T35" fmla="*/ 214 h 248"/>
                <a:gd name="T36" fmla="*/ 11 w 486"/>
                <a:gd name="T37" fmla="*/ 214 h 248"/>
                <a:gd name="T38" fmla="*/ 37 w 486"/>
                <a:gd name="T39" fmla="*/ 240 h 248"/>
                <a:gd name="T40" fmla="*/ 37 w 486"/>
                <a:gd name="T41" fmla="*/ 241 h 248"/>
                <a:gd name="T42" fmla="*/ 38 w 486"/>
                <a:gd name="T43" fmla="*/ 246 h 248"/>
                <a:gd name="T44" fmla="*/ 43 w 486"/>
                <a:gd name="T45" fmla="*/ 248 h 248"/>
                <a:gd name="T46" fmla="*/ 443 w 486"/>
                <a:gd name="T47" fmla="*/ 248 h 248"/>
                <a:gd name="T48" fmla="*/ 448 w 486"/>
                <a:gd name="T49" fmla="*/ 246 h 248"/>
                <a:gd name="T50" fmla="*/ 449 w 486"/>
                <a:gd name="T51" fmla="*/ 241 h 248"/>
                <a:gd name="T52" fmla="*/ 449 w 486"/>
                <a:gd name="T53" fmla="*/ 240 h 248"/>
                <a:gd name="T54" fmla="*/ 475 w 486"/>
                <a:gd name="T55" fmla="*/ 214 h 248"/>
                <a:gd name="T56" fmla="*/ 479 w 486"/>
                <a:gd name="T57" fmla="*/ 214 h 248"/>
                <a:gd name="T58" fmla="*/ 484 w 486"/>
                <a:gd name="T59" fmla="*/ 213 h 248"/>
                <a:gd name="T60" fmla="*/ 486 w 486"/>
                <a:gd name="T61" fmla="*/ 208 h 248"/>
                <a:gd name="T62" fmla="*/ 486 w 486"/>
                <a:gd name="T63" fmla="*/ 40 h 248"/>
                <a:gd name="T64" fmla="*/ 484 w 486"/>
                <a:gd name="T65" fmla="*/ 35 h 248"/>
                <a:gd name="T66" fmla="*/ 91 w 486"/>
                <a:gd name="T67" fmla="*/ 163 h 248"/>
                <a:gd name="T68" fmla="*/ 52 w 486"/>
                <a:gd name="T69" fmla="*/ 124 h 248"/>
                <a:gd name="T70" fmla="*/ 91 w 486"/>
                <a:gd name="T71" fmla="*/ 85 h 248"/>
                <a:gd name="T72" fmla="*/ 130 w 486"/>
                <a:gd name="T73" fmla="*/ 124 h 248"/>
                <a:gd name="T74" fmla="*/ 91 w 486"/>
                <a:gd name="T75" fmla="*/ 163 h 248"/>
                <a:gd name="T76" fmla="*/ 243 w 486"/>
                <a:gd name="T77" fmla="*/ 217 h 248"/>
                <a:gd name="T78" fmla="*/ 150 w 486"/>
                <a:gd name="T79" fmla="*/ 124 h 248"/>
                <a:gd name="T80" fmla="*/ 243 w 486"/>
                <a:gd name="T81" fmla="*/ 31 h 248"/>
                <a:gd name="T82" fmla="*/ 336 w 486"/>
                <a:gd name="T83" fmla="*/ 124 h 248"/>
                <a:gd name="T84" fmla="*/ 243 w 486"/>
                <a:gd name="T85" fmla="*/ 217 h 248"/>
                <a:gd name="T86" fmla="*/ 395 w 486"/>
                <a:gd name="T87" fmla="*/ 163 h 248"/>
                <a:gd name="T88" fmla="*/ 356 w 486"/>
                <a:gd name="T89" fmla="*/ 124 h 248"/>
                <a:gd name="T90" fmla="*/ 395 w 486"/>
                <a:gd name="T91" fmla="*/ 85 h 248"/>
                <a:gd name="T92" fmla="*/ 434 w 486"/>
                <a:gd name="T93" fmla="*/ 124 h 248"/>
                <a:gd name="T94" fmla="*/ 395 w 486"/>
                <a:gd name="T95" fmla="*/ 163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86" h="248">
                  <a:moveTo>
                    <a:pt x="484" y="35"/>
                  </a:moveTo>
                  <a:cubicBezTo>
                    <a:pt x="482" y="34"/>
                    <a:pt x="480" y="34"/>
                    <a:pt x="478" y="34"/>
                  </a:cubicBezTo>
                  <a:cubicBezTo>
                    <a:pt x="477" y="34"/>
                    <a:pt x="476" y="34"/>
                    <a:pt x="475" y="34"/>
                  </a:cubicBezTo>
                  <a:cubicBezTo>
                    <a:pt x="461" y="34"/>
                    <a:pt x="449" y="23"/>
                    <a:pt x="449" y="8"/>
                  </a:cubicBezTo>
                  <a:cubicBezTo>
                    <a:pt x="449" y="8"/>
                    <a:pt x="449" y="7"/>
                    <a:pt x="449" y="7"/>
                  </a:cubicBezTo>
                  <a:cubicBezTo>
                    <a:pt x="450" y="5"/>
                    <a:pt x="449" y="3"/>
                    <a:pt x="448" y="2"/>
                  </a:cubicBezTo>
                  <a:cubicBezTo>
                    <a:pt x="446" y="0"/>
                    <a:pt x="445" y="0"/>
                    <a:pt x="443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1" y="0"/>
                    <a:pt x="40" y="0"/>
                    <a:pt x="38" y="2"/>
                  </a:cubicBezTo>
                  <a:cubicBezTo>
                    <a:pt x="37" y="3"/>
                    <a:pt x="36" y="5"/>
                    <a:pt x="37" y="7"/>
                  </a:cubicBezTo>
                  <a:cubicBezTo>
                    <a:pt x="37" y="7"/>
                    <a:pt x="37" y="8"/>
                    <a:pt x="37" y="8"/>
                  </a:cubicBezTo>
                  <a:cubicBezTo>
                    <a:pt x="37" y="23"/>
                    <a:pt x="25" y="34"/>
                    <a:pt x="11" y="34"/>
                  </a:cubicBezTo>
                  <a:cubicBezTo>
                    <a:pt x="10" y="34"/>
                    <a:pt x="9" y="34"/>
                    <a:pt x="7" y="34"/>
                  </a:cubicBezTo>
                  <a:cubicBezTo>
                    <a:pt x="6" y="34"/>
                    <a:pt x="4" y="34"/>
                    <a:pt x="2" y="35"/>
                  </a:cubicBezTo>
                  <a:cubicBezTo>
                    <a:pt x="1" y="37"/>
                    <a:pt x="0" y="38"/>
                    <a:pt x="0" y="40"/>
                  </a:cubicBezTo>
                  <a:cubicBezTo>
                    <a:pt x="0" y="208"/>
                    <a:pt x="0" y="208"/>
                    <a:pt x="0" y="208"/>
                  </a:cubicBezTo>
                  <a:cubicBezTo>
                    <a:pt x="0" y="210"/>
                    <a:pt x="1" y="211"/>
                    <a:pt x="2" y="213"/>
                  </a:cubicBezTo>
                  <a:cubicBezTo>
                    <a:pt x="4" y="214"/>
                    <a:pt x="6" y="214"/>
                    <a:pt x="8" y="214"/>
                  </a:cubicBezTo>
                  <a:cubicBezTo>
                    <a:pt x="9" y="214"/>
                    <a:pt x="10" y="214"/>
                    <a:pt x="11" y="214"/>
                  </a:cubicBezTo>
                  <a:cubicBezTo>
                    <a:pt x="25" y="214"/>
                    <a:pt x="37" y="225"/>
                    <a:pt x="37" y="240"/>
                  </a:cubicBezTo>
                  <a:cubicBezTo>
                    <a:pt x="37" y="240"/>
                    <a:pt x="37" y="241"/>
                    <a:pt x="37" y="241"/>
                  </a:cubicBezTo>
                  <a:cubicBezTo>
                    <a:pt x="36" y="243"/>
                    <a:pt x="37" y="245"/>
                    <a:pt x="38" y="246"/>
                  </a:cubicBezTo>
                  <a:cubicBezTo>
                    <a:pt x="40" y="248"/>
                    <a:pt x="41" y="248"/>
                    <a:pt x="43" y="248"/>
                  </a:cubicBezTo>
                  <a:cubicBezTo>
                    <a:pt x="443" y="248"/>
                    <a:pt x="443" y="248"/>
                    <a:pt x="443" y="248"/>
                  </a:cubicBezTo>
                  <a:cubicBezTo>
                    <a:pt x="445" y="248"/>
                    <a:pt x="446" y="248"/>
                    <a:pt x="448" y="246"/>
                  </a:cubicBezTo>
                  <a:cubicBezTo>
                    <a:pt x="449" y="245"/>
                    <a:pt x="450" y="243"/>
                    <a:pt x="449" y="241"/>
                  </a:cubicBezTo>
                  <a:cubicBezTo>
                    <a:pt x="449" y="241"/>
                    <a:pt x="449" y="240"/>
                    <a:pt x="449" y="240"/>
                  </a:cubicBezTo>
                  <a:cubicBezTo>
                    <a:pt x="449" y="225"/>
                    <a:pt x="461" y="214"/>
                    <a:pt x="475" y="214"/>
                  </a:cubicBezTo>
                  <a:cubicBezTo>
                    <a:pt x="476" y="214"/>
                    <a:pt x="477" y="214"/>
                    <a:pt x="479" y="214"/>
                  </a:cubicBezTo>
                  <a:cubicBezTo>
                    <a:pt x="480" y="215"/>
                    <a:pt x="482" y="214"/>
                    <a:pt x="484" y="213"/>
                  </a:cubicBezTo>
                  <a:cubicBezTo>
                    <a:pt x="485" y="211"/>
                    <a:pt x="486" y="210"/>
                    <a:pt x="486" y="208"/>
                  </a:cubicBezTo>
                  <a:cubicBezTo>
                    <a:pt x="486" y="40"/>
                    <a:pt x="486" y="40"/>
                    <a:pt x="486" y="40"/>
                  </a:cubicBezTo>
                  <a:cubicBezTo>
                    <a:pt x="486" y="38"/>
                    <a:pt x="485" y="37"/>
                    <a:pt x="484" y="35"/>
                  </a:cubicBezTo>
                  <a:close/>
                  <a:moveTo>
                    <a:pt x="91" y="163"/>
                  </a:moveTo>
                  <a:cubicBezTo>
                    <a:pt x="70" y="163"/>
                    <a:pt x="52" y="145"/>
                    <a:pt x="52" y="124"/>
                  </a:cubicBezTo>
                  <a:cubicBezTo>
                    <a:pt x="52" y="103"/>
                    <a:pt x="70" y="85"/>
                    <a:pt x="91" y="85"/>
                  </a:cubicBezTo>
                  <a:cubicBezTo>
                    <a:pt x="112" y="85"/>
                    <a:pt x="130" y="103"/>
                    <a:pt x="130" y="124"/>
                  </a:cubicBezTo>
                  <a:cubicBezTo>
                    <a:pt x="130" y="145"/>
                    <a:pt x="112" y="163"/>
                    <a:pt x="91" y="163"/>
                  </a:cubicBezTo>
                  <a:close/>
                  <a:moveTo>
                    <a:pt x="243" y="217"/>
                  </a:moveTo>
                  <a:cubicBezTo>
                    <a:pt x="192" y="217"/>
                    <a:pt x="150" y="176"/>
                    <a:pt x="150" y="124"/>
                  </a:cubicBezTo>
                  <a:cubicBezTo>
                    <a:pt x="150" y="73"/>
                    <a:pt x="192" y="31"/>
                    <a:pt x="243" y="31"/>
                  </a:cubicBezTo>
                  <a:cubicBezTo>
                    <a:pt x="294" y="31"/>
                    <a:pt x="336" y="73"/>
                    <a:pt x="336" y="124"/>
                  </a:cubicBezTo>
                  <a:cubicBezTo>
                    <a:pt x="336" y="176"/>
                    <a:pt x="294" y="217"/>
                    <a:pt x="243" y="217"/>
                  </a:cubicBezTo>
                  <a:close/>
                  <a:moveTo>
                    <a:pt x="395" y="163"/>
                  </a:moveTo>
                  <a:cubicBezTo>
                    <a:pt x="374" y="163"/>
                    <a:pt x="356" y="145"/>
                    <a:pt x="356" y="124"/>
                  </a:cubicBezTo>
                  <a:cubicBezTo>
                    <a:pt x="356" y="103"/>
                    <a:pt x="374" y="85"/>
                    <a:pt x="395" y="85"/>
                  </a:cubicBezTo>
                  <a:cubicBezTo>
                    <a:pt x="416" y="85"/>
                    <a:pt x="434" y="103"/>
                    <a:pt x="434" y="124"/>
                  </a:cubicBezTo>
                  <a:cubicBezTo>
                    <a:pt x="434" y="145"/>
                    <a:pt x="416" y="163"/>
                    <a:pt x="395" y="16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Microsoft YaHei UI" panose="020B0503020204020204" charset="-122"/>
              </a:endParaRPr>
            </a:p>
          </p:txBody>
        </p:sp>
      </p:grpSp>
      <p:grpSp>
        <p:nvGrpSpPr>
          <p:cNvPr id="68" name="Group 35"/>
          <p:cNvGrpSpPr/>
          <p:nvPr/>
        </p:nvGrpSpPr>
        <p:grpSpPr>
          <a:xfrm>
            <a:off x="4467731" y="3473889"/>
            <a:ext cx="560917" cy="472017"/>
            <a:chOff x="4605338" y="3814763"/>
            <a:chExt cx="420688" cy="354013"/>
          </a:xfrm>
          <a:solidFill>
            <a:schemeClr val="bg1">
              <a:lumMod val="50000"/>
            </a:schemeClr>
          </a:solidFill>
        </p:grpSpPr>
        <p:sp>
          <p:nvSpPr>
            <p:cNvPr id="69" name="Freeform 32"/>
            <p:cNvSpPr>
              <a:spLocks noEditPoints="1"/>
            </p:cNvSpPr>
            <p:nvPr/>
          </p:nvSpPr>
          <p:spPr bwMode="auto">
            <a:xfrm>
              <a:off x="4605338" y="3814763"/>
              <a:ext cx="420688" cy="354013"/>
            </a:xfrm>
            <a:custGeom>
              <a:avLst/>
              <a:gdLst>
                <a:gd name="T0" fmla="*/ 507 w 548"/>
                <a:gd name="T1" fmla="*/ 0 h 462"/>
                <a:gd name="T2" fmla="*/ 41 w 548"/>
                <a:gd name="T3" fmla="*/ 0 h 462"/>
                <a:gd name="T4" fmla="*/ 0 w 548"/>
                <a:gd name="T5" fmla="*/ 41 h 462"/>
                <a:gd name="T6" fmla="*/ 0 w 548"/>
                <a:gd name="T7" fmla="*/ 369 h 462"/>
                <a:gd name="T8" fmla="*/ 41 w 548"/>
                <a:gd name="T9" fmla="*/ 409 h 462"/>
                <a:gd name="T10" fmla="*/ 226 w 548"/>
                <a:gd name="T11" fmla="*/ 409 h 462"/>
                <a:gd name="T12" fmla="*/ 226 w 548"/>
                <a:gd name="T13" fmla="*/ 416 h 462"/>
                <a:gd name="T14" fmla="*/ 223 w 548"/>
                <a:gd name="T15" fmla="*/ 428 h 462"/>
                <a:gd name="T16" fmla="*/ 177 w 548"/>
                <a:gd name="T17" fmla="*/ 445 h 462"/>
                <a:gd name="T18" fmla="*/ 160 w 548"/>
                <a:gd name="T19" fmla="*/ 449 h 462"/>
                <a:gd name="T20" fmla="*/ 151 w 548"/>
                <a:gd name="T21" fmla="*/ 449 h 462"/>
                <a:gd name="T22" fmla="*/ 142 w 548"/>
                <a:gd name="T23" fmla="*/ 455 h 462"/>
                <a:gd name="T24" fmla="*/ 142 w 548"/>
                <a:gd name="T25" fmla="*/ 455 h 462"/>
                <a:gd name="T26" fmla="*/ 151 w 548"/>
                <a:gd name="T27" fmla="*/ 462 h 462"/>
                <a:gd name="T28" fmla="*/ 397 w 548"/>
                <a:gd name="T29" fmla="*/ 462 h 462"/>
                <a:gd name="T30" fmla="*/ 406 w 548"/>
                <a:gd name="T31" fmla="*/ 455 h 462"/>
                <a:gd name="T32" fmla="*/ 406 w 548"/>
                <a:gd name="T33" fmla="*/ 455 h 462"/>
                <a:gd name="T34" fmla="*/ 402 w 548"/>
                <a:gd name="T35" fmla="*/ 449 h 462"/>
                <a:gd name="T36" fmla="*/ 389 w 548"/>
                <a:gd name="T37" fmla="*/ 448 h 462"/>
                <a:gd name="T38" fmla="*/ 329 w 548"/>
                <a:gd name="T39" fmla="*/ 426 h 462"/>
                <a:gd name="T40" fmla="*/ 322 w 548"/>
                <a:gd name="T41" fmla="*/ 416 h 462"/>
                <a:gd name="T42" fmla="*/ 322 w 548"/>
                <a:gd name="T43" fmla="*/ 409 h 462"/>
                <a:gd name="T44" fmla="*/ 507 w 548"/>
                <a:gd name="T45" fmla="*/ 409 h 462"/>
                <a:gd name="T46" fmla="*/ 548 w 548"/>
                <a:gd name="T47" fmla="*/ 369 h 462"/>
                <a:gd name="T48" fmla="*/ 548 w 548"/>
                <a:gd name="T49" fmla="*/ 41 h 462"/>
                <a:gd name="T50" fmla="*/ 507 w 548"/>
                <a:gd name="T51" fmla="*/ 0 h 462"/>
                <a:gd name="T52" fmla="*/ 510 w 548"/>
                <a:gd name="T53" fmla="*/ 330 h 462"/>
                <a:gd name="T54" fmla="*/ 497 w 548"/>
                <a:gd name="T55" fmla="*/ 344 h 462"/>
                <a:gd name="T56" fmla="*/ 51 w 548"/>
                <a:gd name="T57" fmla="*/ 344 h 462"/>
                <a:gd name="T58" fmla="*/ 38 w 548"/>
                <a:gd name="T59" fmla="*/ 330 h 462"/>
                <a:gd name="T60" fmla="*/ 38 w 548"/>
                <a:gd name="T61" fmla="*/ 50 h 462"/>
                <a:gd name="T62" fmla="*/ 51 w 548"/>
                <a:gd name="T63" fmla="*/ 36 h 462"/>
                <a:gd name="T64" fmla="*/ 497 w 548"/>
                <a:gd name="T65" fmla="*/ 36 h 462"/>
                <a:gd name="T66" fmla="*/ 510 w 548"/>
                <a:gd name="T67" fmla="*/ 50 h 462"/>
                <a:gd name="T68" fmla="*/ 510 w 548"/>
                <a:gd name="T69" fmla="*/ 330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48" h="462">
                  <a:moveTo>
                    <a:pt x="507" y="0"/>
                  </a:moveTo>
                  <a:cubicBezTo>
                    <a:pt x="41" y="0"/>
                    <a:pt x="41" y="0"/>
                    <a:pt x="41" y="0"/>
                  </a:cubicBezTo>
                  <a:cubicBezTo>
                    <a:pt x="18" y="0"/>
                    <a:pt x="0" y="18"/>
                    <a:pt x="0" y="41"/>
                  </a:cubicBezTo>
                  <a:cubicBezTo>
                    <a:pt x="0" y="369"/>
                    <a:pt x="0" y="369"/>
                    <a:pt x="0" y="369"/>
                  </a:cubicBezTo>
                  <a:cubicBezTo>
                    <a:pt x="0" y="391"/>
                    <a:pt x="18" y="409"/>
                    <a:pt x="41" y="409"/>
                  </a:cubicBezTo>
                  <a:cubicBezTo>
                    <a:pt x="226" y="409"/>
                    <a:pt x="226" y="409"/>
                    <a:pt x="226" y="409"/>
                  </a:cubicBezTo>
                  <a:cubicBezTo>
                    <a:pt x="226" y="416"/>
                    <a:pt x="226" y="416"/>
                    <a:pt x="226" y="416"/>
                  </a:cubicBezTo>
                  <a:cubicBezTo>
                    <a:pt x="226" y="419"/>
                    <a:pt x="225" y="425"/>
                    <a:pt x="223" y="428"/>
                  </a:cubicBezTo>
                  <a:cubicBezTo>
                    <a:pt x="177" y="445"/>
                    <a:pt x="177" y="445"/>
                    <a:pt x="177" y="445"/>
                  </a:cubicBezTo>
                  <a:cubicBezTo>
                    <a:pt x="173" y="447"/>
                    <a:pt x="165" y="449"/>
                    <a:pt x="160" y="449"/>
                  </a:cubicBezTo>
                  <a:cubicBezTo>
                    <a:pt x="151" y="449"/>
                    <a:pt x="151" y="449"/>
                    <a:pt x="151" y="449"/>
                  </a:cubicBezTo>
                  <a:cubicBezTo>
                    <a:pt x="146" y="449"/>
                    <a:pt x="142" y="452"/>
                    <a:pt x="142" y="455"/>
                  </a:cubicBezTo>
                  <a:cubicBezTo>
                    <a:pt x="142" y="455"/>
                    <a:pt x="142" y="455"/>
                    <a:pt x="142" y="455"/>
                  </a:cubicBezTo>
                  <a:cubicBezTo>
                    <a:pt x="142" y="459"/>
                    <a:pt x="146" y="462"/>
                    <a:pt x="151" y="462"/>
                  </a:cubicBezTo>
                  <a:cubicBezTo>
                    <a:pt x="397" y="462"/>
                    <a:pt x="397" y="462"/>
                    <a:pt x="397" y="462"/>
                  </a:cubicBezTo>
                  <a:cubicBezTo>
                    <a:pt x="402" y="462"/>
                    <a:pt x="406" y="459"/>
                    <a:pt x="406" y="455"/>
                  </a:cubicBezTo>
                  <a:cubicBezTo>
                    <a:pt x="406" y="455"/>
                    <a:pt x="406" y="455"/>
                    <a:pt x="406" y="455"/>
                  </a:cubicBezTo>
                  <a:cubicBezTo>
                    <a:pt x="406" y="452"/>
                    <a:pt x="404" y="449"/>
                    <a:pt x="402" y="449"/>
                  </a:cubicBezTo>
                  <a:cubicBezTo>
                    <a:pt x="399" y="449"/>
                    <a:pt x="393" y="448"/>
                    <a:pt x="389" y="448"/>
                  </a:cubicBezTo>
                  <a:cubicBezTo>
                    <a:pt x="329" y="426"/>
                    <a:pt x="329" y="426"/>
                    <a:pt x="329" y="426"/>
                  </a:cubicBezTo>
                  <a:cubicBezTo>
                    <a:pt x="325" y="424"/>
                    <a:pt x="322" y="419"/>
                    <a:pt x="322" y="416"/>
                  </a:cubicBezTo>
                  <a:cubicBezTo>
                    <a:pt x="322" y="409"/>
                    <a:pt x="322" y="409"/>
                    <a:pt x="322" y="409"/>
                  </a:cubicBezTo>
                  <a:cubicBezTo>
                    <a:pt x="507" y="409"/>
                    <a:pt x="507" y="409"/>
                    <a:pt x="507" y="409"/>
                  </a:cubicBezTo>
                  <a:cubicBezTo>
                    <a:pt x="530" y="409"/>
                    <a:pt x="548" y="391"/>
                    <a:pt x="548" y="369"/>
                  </a:cubicBezTo>
                  <a:cubicBezTo>
                    <a:pt x="548" y="41"/>
                    <a:pt x="548" y="41"/>
                    <a:pt x="548" y="41"/>
                  </a:cubicBezTo>
                  <a:cubicBezTo>
                    <a:pt x="548" y="18"/>
                    <a:pt x="530" y="0"/>
                    <a:pt x="507" y="0"/>
                  </a:cubicBezTo>
                  <a:close/>
                  <a:moveTo>
                    <a:pt x="510" y="330"/>
                  </a:moveTo>
                  <a:cubicBezTo>
                    <a:pt x="510" y="337"/>
                    <a:pt x="504" y="343"/>
                    <a:pt x="497" y="344"/>
                  </a:cubicBezTo>
                  <a:cubicBezTo>
                    <a:pt x="51" y="344"/>
                    <a:pt x="51" y="344"/>
                    <a:pt x="51" y="344"/>
                  </a:cubicBezTo>
                  <a:cubicBezTo>
                    <a:pt x="44" y="343"/>
                    <a:pt x="38" y="337"/>
                    <a:pt x="38" y="330"/>
                  </a:cubicBezTo>
                  <a:cubicBezTo>
                    <a:pt x="38" y="50"/>
                    <a:pt x="38" y="50"/>
                    <a:pt x="38" y="50"/>
                  </a:cubicBezTo>
                  <a:cubicBezTo>
                    <a:pt x="38" y="42"/>
                    <a:pt x="44" y="36"/>
                    <a:pt x="51" y="36"/>
                  </a:cubicBezTo>
                  <a:cubicBezTo>
                    <a:pt x="497" y="36"/>
                    <a:pt x="497" y="36"/>
                    <a:pt x="497" y="36"/>
                  </a:cubicBezTo>
                  <a:cubicBezTo>
                    <a:pt x="504" y="36"/>
                    <a:pt x="510" y="42"/>
                    <a:pt x="510" y="50"/>
                  </a:cubicBezTo>
                  <a:lnTo>
                    <a:pt x="510" y="33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Microsoft YaHei UI" panose="020B0503020204020204" charset="-122"/>
              </a:endParaRPr>
            </a:p>
          </p:txBody>
        </p:sp>
        <p:sp>
          <p:nvSpPr>
            <p:cNvPr id="70" name="Oval 33"/>
            <p:cNvSpPr>
              <a:spLocks noChangeArrowheads="1"/>
            </p:cNvSpPr>
            <p:nvPr/>
          </p:nvSpPr>
          <p:spPr bwMode="auto">
            <a:xfrm>
              <a:off x="4932363" y="4103688"/>
              <a:ext cx="6350" cy="4763"/>
            </a:xfrm>
            <a:prstGeom prst="ellipse">
              <a:avLst/>
            </a:prstGeom>
            <a:grpFill/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Microsoft YaHei UI" panose="020B0503020204020204" charset="-122"/>
              </a:endParaRPr>
            </a:p>
          </p:txBody>
        </p:sp>
        <p:sp>
          <p:nvSpPr>
            <p:cNvPr id="71" name="Freeform 34"/>
            <p:cNvSpPr/>
            <p:nvPr/>
          </p:nvSpPr>
          <p:spPr bwMode="auto">
            <a:xfrm>
              <a:off x="4943475" y="4100513"/>
              <a:ext cx="47625" cy="9525"/>
            </a:xfrm>
            <a:custGeom>
              <a:avLst/>
              <a:gdLst>
                <a:gd name="T0" fmla="*/ 63 w 63"/>
                <a:gd name="T1" fmla="*/ 6 h 13"/>
                <a:gd name="T2" fmla="*/ 57 w 63"/>
                <a:gd name="T3" fmla="*/ 13 h 13"/>
                <a:gd name="T4" fmla="*/ 6 w 63"/>
                <a:gd name="T5" fmla="*/ 13 h 13"/>
                <a:gd name="T6" fmla="*/ 0 w 63"/>
                <a:gd name="T7" fmla="*/ 6 h 13"/>
                <a:gd name="T8" fmla="*/ 0 w 63"/>
                <a:gd name="T9" fmla="*/ 6 h 13"/>
                <a:gd name="T10" fmla="*/ 6 w 63"/>
                <a:gd name="T11" fmla="*/ 0 h 13"/>
                <a:gd name="T12" fmla="*/ 57 w 63"/>
                <a:gd name="T13" fmla="*/ 0 h 13"/>
                <a:gd name="T14" fmla="*/ 63 w 63"/>
                <a:gd name="T15" fmla="*/ 6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3" h="13">
                  <a:moveTo>
                    <a:pt x="63" y="6"/>
                  </a:moveTo>
                  <a:cubicBezTo>
                    <a:pt x="63" y="10"/>
                    <a:pt x="60" y="13"/>
                    <a:pt x="57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3" y="13"/>
                    <a:pt x="0" y="10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60" y="0"/>
                    <a:pt x="63" y="3"/>
                    <a:pt x="63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Microsoft YaHei UI" panose="020B0503020204020204" charset="-122"/>
              </a:endParaRPr>
            </a:p>
          </p:txBody>
        </p:sp>
        <p:sp>
          <p:nvSpPr>
            <p:cNvPr id="72" name="Freeform 35"/>
            <p:cNvSpPr/>
            <p:nvPr/>
          </p:nvSpPr>
          <p:spPr bwMode="auto">
            <a:xfrm>
              <a:off x="4922838" y="3875088"/>
              <a:ext cx="34925" cy="166688"/>
            </a:xfrm>
            <a:custGeom>
              <a:avLst/>
              <a:gdLst>
                <a:gd name="T0" fmla="*/ 45 w 45"/>
                <a:gd name="T1" fmla="*/ 193 h 216"/>
                <a:gd name="T2" fmla="*/ 22 w 45"/>
                <a:gd name="T3" fmla="*/ 216 h 216"/>
                <a:gd name="T4" fmla="*/ 22 w 45"/>
                <a:gd name="T5" fmla="*/ 216 h 216"/>
                <a:gd name="T6" fmla="*/ 0 w 45"/>
                <a:gd name="T7" fmla="*/ 193 h 216"/>
                <a:gd name="T8" fmla="*/ 0 w 45"/>
                <a:gd name="T9" fmla="*/ 23 h 216"/>
                <a:gd name="T10" fmla="*/ 22 w 45"/>
                <a:gd name="T11" fmla="*/ 0 h 216"/>
                <a:gd name="T12" fmla="*/ 22 w 45"/>
                <a:gd name="T13" fmla="*/ 0 h 216"/>
                <a:gd name="T14" fmla="*/ 45 w 45"/>
                <a:gd name="T15" fmla="*/ 23 h 216"/>
                <a:gd name="T16" fmla="*/ 45 w 45"/>
                <a:gd name="T17" fmla="*/ 193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216">
                  <a:moveTo>
                    <a:pt x="45" y="193"/>
                  </a:moveTo>
                  <a:cubicBezTo>
                    <a:pt x="45" y="206"/>
                    <a:pt x="35" y="216"/>
                    <a:pt x="22" y="216"/>
                  </a:cubicBezTo>
                  <a:cubicBezTo>
                    <a:pt x="22" y="216"/>
                    <a:pt x="22" y="216"/>
                    <a:pt x="22" y="216"/>
                  </a:cubicBezTo>
                  <a:cubicBezTo>
                    <a:pt x="10" y="216"/>
                    <a:pt x="0" y="206"/>
                    <a:pt x="0" y="19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0"/>
                    <a:pt x="10" y="0"/>
                    <a:pt x="22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35" y="0"/>
                    <a:pt x="45" y="10"/>
                    <a:pt x="45" y="23"/>
                  </a:cubicBezTo>
                  <a:lnTo>
                    <a:pt x="45" y="19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Microsoft YaHei UI" panose="020B0503020204020204" charset="-122"/>
              </a:endParaRPr>
            </a:p>
          </p:txBody>
        </p:sp>
        <p:sp>
          <p:nvSpPr>
            <p:cNvPr id="73" name="Freeform 36"/>
            <p:cNvSpPr/>
            <p:nvPr/>
          </p:nvSpPr>
          <p:spPr bwMode="auto">
            <a:xfrm>
              <a:off x="4860925" y="3903663"/>
              <a:ext cx="34925" cy="138113"/>
            </a:xfrm>
            <a:custGeom>
              <a:avLst/>
              <a:gdLst>
                <a:gd name="T0" fmla="*/ 45 w 45"/>
                <a:gd name="T1" fmla="*/ 157 h 180"/>
                <a:gd name="T2" fmla="*/ 23 w 45"/>
                <a:gd name="T3" fmla="*/ 180 h 180"/>
                <a:gd name="T4" fmla="*/ 23 w 45"/>
                <a:gd name="T5" fmla="*/ 180 h 180"/>
                <a:gd name="T6" fmla="*/ 0 w 45"/>
                <a:gd name="T7" fmla="*/ 157 h 180"/>
                <a:gd name="T8" fmla="*/ 0 w 45"/>
                <a:gd name="T9" fmla="*/ 23 h 180"/>
                <a:gd name="T10" fmla="*/ 23 w 45"/>
                <a:gd name="T11" fmla="*/ 0 h 180"/>
                <a:gd name="T12" fmla="*/ 23 w 45"/>
                <a:gd name="T13" fmla="*/ 0 h 180"/>
                <a:gd name="T14" fmla="*/ 45 w 45"/>
                <a:gd name="T15" fmla="*/ 23 h 180"/>
                <a:gd name="T16" fmla="*/ 45 w 45"/>
                <a:gd name="T17" fmla="*/ 157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180">
                  <a:moveTo>
                    <a:pt x="45" y="157"/>
                  </a:moveTo>
                  <a:cubicBezTo>
                    <a:pt x="45" y="170"/>
                    <a:pt x="35" y="180"/>
                    <a:pt x="23" y="180"/>
                  </a:cubicBezTo>
                  <a:cubicBezTo>
                    <a:pt x="23" y="180"/>
                    <a:pt x="23" y="180"/>
                    <a:pt x="23" y="180"/>
                  </a:cubicBezTo>
                  <a:cubicBezTo>
                    <a:pt x="10" y="180"/>
                    <a:pt x="0" y="170"/>
                    <a:pt x="0" y="157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0"/>
                    <a:pt x="10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35" y="0"/>
                    <a:pt x="45" y="10"/>
                    <a:pt x="45" y="23"/>
                  </a:cubicBezTo>
                  <a:lnTo>
                    <a:pt x="45" y="15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Microsoft YaHei UI" panose="020B0503020204020204" charset="-122"/>
              </a:endParaRPr>
            </a:p>
          </p:txBody>
        </p:sp>
        <p:sp>
          <p:nvSpPr>
            <p:cNvPr id="74" name="Freeform 37"/>
            <p:cNvSpPr/>
            <p:nvPr/>
          </p:nvSpPr>
          <p:spPr bwMode="auto">
            <a:xfrm>
              <a:off x="4799013" y="3930650"/>
              <a:ext cx="33338" cy="111125"/>
            </a:xfrm>
            <a:custGeom>
              <a:avLst/>
              <a:gdLst>
                <a:gd name="T0" fmla="*/ 44 w 44"/>
                <a:gd name="T1" fmla="*/ 121 h 144"/>
                <a:gd name="T2" fmla="*/ 22 w 44"/>
                <a:gd name="T3" fmla="*/ 144 h 144"/>
                <a:gd name="T4" fmla="*/ 22 w 44"/>
                <a:gd name="T5" fmla="*/ 144 h 144"/>
                <a:gd name="T6" fmla="*/ 0 w 44"/>
                <a:gd name="T7" fmla="*/ 121 h 144"/>
                <a:gd name="T8" fmla="*/ 0 w 44"/>
                <a:gd name="T9" fmla="*/ 23 h 144"/>
                <a:gd name="T10" fmla="*/ 22 w 44"/>
                <a:gd name="T11" fmla="*/ 0 h 144"/>
                <a:gd name="T12" fmla="*/ 22 w 44"/>
                <a:gd name="T13" fmla="*/ 0 h 144"/>
                <a:gd name="T14" fmla="*/ 44 w 44"/>
                <a:gd name="T15" fmla="*/ 23 h 144"/>
                <a:gd name="T16" fmla="*/ 44 w 44"/>
                <a:gd name="T17" fmla="*/ 121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" h="144">
                  <a:moveTo>
                    <a:pt x="44" y="121"/>
                  </a:moveTo>
                  <a:cubicBezTo>
                    <a:pt x="44" y="134"/>
                    <a:pt x="34" y="144"/>
                    <a:pt x="22" y="144"/>
                  </a:cubicBezTo>
                  <a:cubicBezTo>
                    <a:pt x="22" y="144"/>
                    <a:pt x="22" y="144"/>
                    <a:pt x="22" y="144"/>
                  </a:cubicBezTo>
                  <a:cubicBezTo>
                    <a:pt x="10" y="144"/>
                    <a:pt x="0" y="134"/>
                    <a:pt x="0" y="121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0"/>
                    <a:pt x="10" y="0"/>
                    <a:pt x="22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34" y="0"/>
                    <a:pt x="44" y="10"/>
                    <a:pt x="44" y="23"/>
                  </a:cubicBezTo>
                  <a:lnTo>
                    <a:pt x="44" y="12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Microsoft YaHei UI" panose="020B0503020204020204" charset="-122"/>
              </a:endParaRPr>
            </a:p>
          </p:txBody>
        </p:sp>
        <p:sp>
          <p:nvSpPr>
            <p:cNvPr id="75" name="Freeform 38"/>
            <p:cNvSpPr/>
            <p:nvPr/>
          </p:nvSpPr>
          <p:spPr bwMode="auto">
            <a:xfrm>
              <a:off x="4737100" y="3959225"/>
              <a:ext cx="34925" cy="82550"/>
            </a:xfrm>
            <a:custGeom>
              <a:avLst/>
              <a:gdLst>
                <a:gd name="T0" fmla="*/ 45 w 45"/>
                <a:gd name="T1" fmla="*/ 85 h 108"/>
                <a:gd name="T2" fmla="*/ 22 w 45"/>
                <a:gd name="T3" fmla="*/ 108 h 108"/>
                <a:gd name="T4" fmla="*/ 22 w 45"/>
                <a:gd name="T5" fmla="*/ 108 h 108"/>
                <a:gd name="T6" fmla="*/ 0 w 45"/>
                <a:gd name="T7" fmla="*/ 85 h 108"/>
                <a:gd name="T8" fmla="*/ 0 w 45"/>
                <a:gd name="T9" fmla="*/ 23 h 108"/>
                <a:gd name="T10" fmla="*/ 22 w 45"/>
                <a:gd name="T11" fmla="*/ 0 h 108"/>
                <a:gd name="T12" fmla="*/ 22 w 45"/>
                <a:gd name="T13" fmla="*/ 0 h 108"/>
                <a:gd name="T14" fmla="*/ 45 w 45"/>
                <a:gd name="T15" fmla="*/ 23 h 108"/>
                <a:gd name="T16" fmla="*/ 45 w 45"/>
                <a:gd name="T17" fmla="*/ 85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108">
                  <a:moveTo>
                    <a:pt x="45" y="85"/>
                  </a:moveTo>
                  <a:cubicBezTo>
                    <a:pt x="45" y="98"/>
                    <a:pt x="35" y="108"/>
                    <a:pt x="22" y="108"/>
                  </a:cubicBezTo>
                  <a:cubicBezTo>
                    <a:pt x="22" y="108"/>
                    <a:pt x="22" y="108"/>
                    <a:pt x="22" y="108"/>
                  </a:cubicBezTo>
                  <a:cubicBezTo>
                    <a:pt x="10" y="108"/>
                    <a:pt x="0" y="98"/>
                    <a:pt x="0" y="85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0"/>
                    <a:pt x="10" y="0"/>
                    <a:pt x="22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35" y="0"/>
                    <a:pt x="45" y="10"/>
                    <a:pt x="45" y="23"/>
                  </a:cubicBezTo>
                  <a:lnTo>
                    <a:pt x="45" y="8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Microsoft YaHei UI" panose="020B0503020204020204" charset="-122"/>
              </a:endParaRPr>
            </a:p>
          </p:txBody>
        </p:sp>
        <p:sp>
          <p:nvSpPr>
            <p:cNvPr id="76" name="Freeform 39"/>
            <p:cNvSpPr/>
            <p:nvPr/>
          </p:nvSpPr>
          <p:spPr bwMode="auto">
            <a:xfrm>
              <a:off x="4675188" y="3986213"/>
              <a:ext cx="33338" cy="55563"/>
            </a:xfrm>
            <a:custGeom>
              <a:avLst/>
              <a:gdLst>
                <a:gd name="T0" fmla="*/ 45 w 45"/>
                <a:gd name="T1" fmla="*/ 49 h 72"/>
                <a:gd name="T2" fmla="*/ 23 w 45"/>
                <a:gd name="T3" fmla="*/ 72 h 72"/>
                <a:gd name="T4" fmla="*/ 23 w 45"/>
                <a:gd name="T5" fmla="*/ 72 h 72"/>
                <a:gd name="T6" fmla="*/ 0 w 45"/>
                <a:gd name="T7" fmla="*/ 49 h 72"/>
                <a:gd name="T8" fmla="*/ 0 w 45"/>
                <a:gd name="T9" fmla="*/ 23 h 72"/>
                <a:gd name="T10" fmla="*/ 23 w 45"/>
                <a:gd name="T11" fmla="*/ 0 h 72"/>
                <a:gd name="T12" fmla="*/ 23 w 45"/>
                <a:gd name="T13" fmla="*/ 0 h 72"/>
                <a:gd name="T14" fmla="*/ 45 w 45"/>
                <a:gd name="T15" fmla="*/ 23 h 72"/>
                <a:gd name="T16" fmla="*/ 45 w 45"/>
                <a:gd name="T17" fmla="*/ 49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72">
                  <a:moveTo>
                    <a:pt x="45" y="49"/>
                  </a:moveTo>
                  <a:cubicBezTo>
                    <a:pt x="45" y="62"/>
                    <a:pt x="35" y="72"/>
                    <a:pt x="23" y="72"/>
                  </a:cubicBezTo>
                  <a:cubicBezTo>
                    <a:pt x="23" y="72"/>
                    <a:pt x="23" y="72"/>
                    <a:pt x="23" y="72"/>
                  </a:cubicBezTo>
                  <a:cubicBezTo>
                    <a:pt x="10" y="72"/>
                    <a:pt x="0" y="62"/>
                    <a:pt x="0" y="49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0"/>
                    <a:pt x="10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35" y="0"/>
                    <a:pt x="45" y="10"/>
                    <a:pt x="45" y="23"/>
                  </a:cubicBezTo>
                  <a:lnTo>
                    <a:pt x="45" y="4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Microsoft YaHei UI" panose="020B0503020204020204" charset="-122"/>
              </a:endParaRPr>
            </a:p>
          </p:txBody>
        </p:sp>
      </p:grpSp>
      <p:grpSp>
        <p:nvGrpSpPr>
          <p:cNvPr id="77" name="Group 44"/>
          <p:cNvGrpSpPr/>
          <p:nvPr/>
        </p:nvGrpSpPr>
        <p:grpSpPr>
          <a:xfrm>
            <a:off x="3507624" y="3437905"/>
            <a:ext cx="476251" cy="543984"/>
            <a:chOff x="3789363" y="3787775"/>
            <a:chExt cx="357188" cy="407988"/>
          </a:xfrm>
          <a:solidFill>
            <a:schemeClr val="bg1">
              <a:lumMod val="50000"/>
            </a:schemeClr>
          </a:solidFill>
        </p:grpSpPr>
        <p:sp>
          <p:nvSpPr>
            <p:cNvPr id="78" name="Freeform 40"/>
            <p:cNvSpPr>
              <a:spLocks noEditPoints="1"/>
            </p:cNvSpPr>
            <p:nvPr/>
          </p:nvSpPr>
          <p:spPr bwMode="auto">
            <a:xfrm>
              <a:off x="3789363" y="3787775"/>
              <a:ext cx="357188" cy="407988"/>
            </a:xfrm>
            <a:custGeom>
              <a:avLst/>
              <a:gdLst>
                <a:gd name="T0" fmla="*/ 403 w 464"/>
                <a:gd name="T1" fmla="*/ 0 h 532"/>
                <a:gd name="T2" fmla="*/ 61 w 464"/>
                <a:gd name="T3" fmla="*/ 0 h 532"/>
                <a:gd name="T4" fmla="*/ 0 w 464"/>
                <a:gd name="T5" fmla="*/ 62 h 532"/>
                <a:gd name="T6" fmla="*/ 0 w 464"/>
                <a:gd name="T7" fmla="*/ 470 h 532"/>
                <a:gd name="T8" fmla="*/ 61 w 464"/>
                <a:gd name="T9" fmla="*/ 532 h 532"/>
                <a:gd name="T10" fmla="*/ 403 w 464"/>
                <a:gd name="T11" fmla="*/ 532 h 532"/>
                <a:gd name="T12" fmla="*/ 464 w 464"/>
                <a:gd name="T13" fmla="*/ 470 h 532"/>
                <a:gd name="T14" fmla="*/ 464 w 464"/>
                <a:gd name="T15" fmla="*/ 62 h 532"/>
                <a:gd name="T16" fmla="*/ 403 w 464"/>
                <a:gd name="T17" fmla="*/ 0 h 532"/>
                <a:gd name="T18" fmla="*/ 430 w 464"/>
                <a:gd name="T19" fmla="*/ 470 h 532"/>
                <a:gd name="T20" fmla="*/ 403 w 464"/>
                <a:gd name="T21" fmla="*/ 498 h 532"/>
                <a:gd name="T22" fmla="*/ 61 w 464"/>
                <a:gd name="T23" fmla="*/ 498 h 532"/>
                <a:gd name="T24" fmla="*/ 34 w 464"/>
                <a:gd name="T25" fmla="*/ 470 h 532"/>
                <a:gd name="T26" fmla="*/ 34 w 464"/>
                <a:gd name="T27" fmla="*/ 62 h 532"/>
                <a:gd name="T28" fmla="*/ 61 w 464"/>
                <a:gd name="T29" fmla="*/ 34 h 532"/>
                <a:gd name="T30" fmla="*/ 403 w 464"/>
                <a:gd name="T31" fmla="*/ 34 h 532"/>
                <a:gd name="T32" fmla="*/ 430 w 464"/>
                <a:gd name="T33" fmla="*/ 62 h 532"/>
                <a:gd name="T34" fmla="*/ 430 w 464"/>
                <a:gd name="T35" fmla="*/ 470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64" h="532">
                  <a:moveTo>
                    <a:pt x="403" y="0"/>
                  </a:moveTo>
                  <a:cubicBezTo>
                    <a:pt x="61" y="0"/>
                    <a:pt x="61" y="0"/>
                    <a:pt x="61" y="0"/>
                  </a:cubicBezTo>
                  <a:cubicBezTo>
                    <a:pt x="27" y="1"/>
                    <a:pt x="0" y="28"/>
                    <a:pt x="0" y="62"/>
                  </a:cubicBezTo>
                  <a:cubicBezTo>
                    <a:pt x="0" y="470"/>
                    <a:pt x="0" y="470"/>
                    <a:pt x="0" y="470"/>
                  </a:cubicBezTo>
                  <a:cubicBezTo>
                    <a:pt x="0" y="504"/>
                    <a:pt x="27" y="531"/>
                    <a:pt x="61" y="532"/>
                  </a:cubicBezTo>
                  <a:cubicBezTo>
                    <a:pt x="403" y="532"/>
                    <a:pt x="403" y="532"/>
                    <a:pt x="403" y="532"/>
                  </a:cubicBezTo>
                  <a:cubicBezTo>
                    <a:pt x="437" y="531"/>
                    <a:pt x="464" y="504"/>
                    <a:pt x="464" y="470"/>
                  </a:cubicBezTo>
                  <a:cubicBezTo>
                    <a:pt x="464" y="62"/>
                    <a:pt x="464" y="62"/>
                    <a:pt x="464" y="62"/>
                  </a:cubicBezTo>
                  <a:cubicBezTo>
                    <a:pt x="464" y="28"/>
                    <a:pt x="437" y="1"/>
                    <a:pt x="403" y="0"/>
                  </a:cubicBezTo>
                  <a:close/>
                  <a:moveTo>
                    <a:pt x="430" y="470"/>
                  </a:moveTo>
                  <a:cubicBezTo>
                    <a:pt x="430" y="485"/>
                    <a:pt x="418" y="497"/>
                    <a:pt x="403" y="498"/>
                  </a:cubicBezTo>
                  <a:cubicBezTo>
                    <a:pt x="61" y="498"/>
                    <a:pt x="61" y="498"/>
                    <a:pt x="61" y="498"/>
                  </a:cubicBezTo>
                  <a:cubicBezTo>
                    <a:pt x="46" y="497"/>
                    <a:pt x="34" y="485"/>
                    <a:pt x="34" y="470"/>
                  </a:cubicBezTo>
                  <a:cubicBezTo>
                    <a:pt x="34" y="62"/>
                    <a:pt x="34" y="62"/>
                    <a:pt x="34" y="62"/>
                  </a:cubicBezTo>
                  <a:cubicBezTo>
                    <a:pt x="34" y="47"/>
                    <a:pt x="46" y="35"/>
                    <a:pt x="61" y="34"/>
                  </a:cubicBezTo>
                  <a:cubicBezTo>
                    <a:pt x="403" y="34"/>
                    <a:pt x="403" y="34"/>
                    <a:pt x="403" y="34"/>
                  </a:cubicBezTo>
                  <a:cubicBezTo>
                    <a:pt x="418" y="35"/>
                    <a:pt x="430" y="47"/>
                    <a:pt x="430" y="62"/>
                  </a:cubicBezTo>
                  <a:lnTo>
                    <a:pt x="430" y="47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Microsoft YaHei UI" panose="020B0503020204020204" charset="-122"/>
              </a:endParaRPr>
            </a:p>
          </p:txBody>
        </p:sp>
        <p:sp>
          <p:nvSpPr>
            <p:cNvPr id="79" name="Freeform 41"/>
            <p:cNvSpPr/>
            <p:nvPr/>
          </p:nvSpPr>
          <p:spPr bwMode="auto">
            <a:xfrm>
              <a:off x="3916363" y="3997325"/>
              <a:ext cx="42863" cy="44450"/>
            </a:xfrm>
            <a:custGeom>
              <a:avLst/>
              <a:gdLst>
                <a:gd name="T0" fmla="*/ 57 w 57"/>
                <a:gd name="T1" fmla="*/ 12 h 57"/>
                <a:gd name="T2" fmla="*/ 57 w 57"/>
                <a:gd name="T3" fmla="*/ 44 h 57"/>
                <a:gd name="T4" fmla="*/ 44 w 57"/>
                <a:gd name="T5" fmla="*/ 57 h 57"/>
                <a:gd name="T6" fmla="*/ 13 w 57"/>
                <a:gd name="T7" fmla="*/ 57 h 57"/>
                <a:gd name="T8" fmla="*/ 0 w 57"/>
                <a:gd name="T9" fmla="*/ 44 h 57"/>
                <a:gd name="T10" fmla="*/ 0 w 57"/>
                <a:gd name="T11" fmla="*/ 12 h 57"/>
                <a:gd name="T12" fmla="*/ 13 w 57"/>
                <a:gd name="T13" fmla="*/ 0 h 57"/>
                <a:gd name="T14" fmla="*/ 44 w 57"/>
                <a:gd name="T15" fmla="*/ 0 h 57"/>
                <a:gd name="T16" fmla="*/ 57 w 57"/>
                <a:gd name="T17" fmla="*/ 12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" h="57">
                  <a:moveTo>
                    <a:pt x="57" y="12"/>
                  </a:moveTo>
                  <a:cubicBezTo>
                    <a:pt x="57" y="44"/>
                    <a:pt x="57" y="44"/>
                    <a:pt x="57" y="44"/>
                  </a:cubicBezTo>
                  <a:cubicBezTo>
                    <a:pt x="57" y="51"/>
                    <a:pt x="51" y="57"/>
                    <a:pt x="44" y="57"/>
                  </a:cubicBezTo>
                  <a:cubicBezTo>
                    <a:pt x="13" y="57"/>
                    <a:pt x="13" y="57"/>
                    <a:pt x="13" y="57"/>
                  </a:cubicBezTo>
                  <a:cubicBezTo>
                    <a:pt x="6" y="57"/>
                    <a:pt x="0" y="51"/>
                    <a:pt x="0" y="4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6" y="0"/>
                    <a:pt x="13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51" y="0"/>
                    <a:pt x="57" y="5"/>
                    <a:pt x="57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Microsoft YaHei UI" panose="020B0503020204020204" charset="-122"/>
              </a:endParaRPr>
            </a:p>
          </p:txBody>
        </p:sp>
        <p:sp>
          <p:nvSpPr>
            <p:cNvPr id="80" name="Freeform 42"/>
            <p:cNvSpPr/>
            <p:nvPr/>
          </p:nvSpPr>
          <p:spPr bwMode="auto">
            <a:xfrm>
              <a:off x="3976688" y="4100513"/>
              <a:ext cx="42863" cy="44450"/>
            </a:xfrm>
            <a:custGeom>
              <a:avLst/>
              <a:gdLst>
                <a:gd name="T0" fmla="*/ 57 w 57"/>
                <a:gd name="T1" fmla="*/ 12 h 57"/>
                <a:gd name="T2" fmla="*/ 57 w 57"/>
                <a:gd name="T3" fmla="*/ 44 h 57"/>
                <a:gd name="T4" fmla="*/ 44 w 57"/>
                <a:gd name="T5" fmla="*/ 57 h 57"/>
                <a:gd name="T6" fmla="*/ 13 w 57"/>
                <a:gd name="T7" fmla="*/ 57 h 57"/>
                <a:gd name="T8" fmla="*/ 0 w 57"/>
                <a:gd name="T9" fmla="*/ 44 h 57"/>
                <a:gd name="T10" fmla="*/ 0 w 57"/>
                <a:gd name="T11" fmla="*/ 12 h 57"/>
                <a:gd name="T12" fmla="*/ 13 w 57"/>
                <a:gd name="T13" fmla="*/ 0 h 57"/>
                <a:gd name="T14" fmla="*/ 44 w 57"/>
                <a:gd name="T15" fmla="*/ 0 h 57"/>
                <a:gd name="T16" fmla="*/ 57 w 57"/>
                <a:gd name="T17" fmla="*/ 12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" h="57">
                  <a:moveTo>
                    <a:pt x="57" y="12"/>
                  </a:moveTo>
                  <a:cubicBezTo>
                    <a:pt x="57" y="44"/>
                    <a:pt x="57" y="44"/>
                    <a:pt x="57" y="44"/>
                  </a:cubicBezTo>
                  <a:cubicBezTo>
                    <a:pt x="57" y="51"/>
                    <a:pt x="51" y="57"/>
                    <a:pt x="44" y="57"/>
                  </a:cubicBezTo>
                  <a:cubicBezTo>
                    <a:pt x="13" y="57"/>
                    <a:pt x="13" y="57"/>
                    <a:pt x="13" y="57"/>
                  </a:cubicBezTo>
                  <a:cubicBezTo>
                    <a:pt x="6" y="57"/>
                    <a:pt x="0" y="51"/>
                    <a:pt x="0" y="4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6" y="0"/>
                    <a:pt x="13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51" y="0"/>
                    <a:pt x="57" y="5"/>
                    <a:pt x="57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Microsoft YaHei UI" panose="020B0503020204020204" charset="-122"/>
              </a:endParaRPr>
            </a:p>
          </p:txBody>
        </p:sp>
        <p:sp>
          <p:nvSpPr>
            <p:cNvPr id="81" name="Freeform 43"/>
            <p:cNvSpPr/>
            <p:nvPr/>
          </p:nvSpPr>
          <p:spPr bwMode="auto">
            <a:xfrm>
              <a:off x="3916363" y="3946525"/>
              <a:ext cx="42863" cy="42863"/>
            </a:xfrm>
            <a:custGeom>
              <a:avLst/>
              <a:gdLst>
                <a:gd name="T0" fmla="*/ 57 w 57"/>
                <a:gd name="T1" fmla="*/ 12 h 57"/>
                <a:gd name="T2" fmla="*/ 57 w 57"/>
                <a:gd name="T3" fmla="*/ 44 h 57"/>
                <a:gd name="T4" fmla="*/ 44 w 57"/>
                <a:gd name="T5" fmla="*/ 57 h 57"/>
                <a:gd name="T6" fmla="*/ 13 w 57"/>
                <a:gd name="T7" fmla="*/ 57 h 57"/>
                <a:gd name="T8" fmla="*/ 0 w 57"/>
                <a:gd name="T9" fmla="*/ 44 h 57"/>
                <a:gd name="T10" fmla="*/ 0 w 57"/>
                <a:gd name="T11" fmla="*/ 12 h 57"/>
                <a:gd name="T12" fmla="*/ 13 w 57"/>
                <a:gd name="T13" fmla="*/ 0 h 57"/>
                <a:gd name="T14" fmla="*/ 44 w 57"/>
                <a:gd name="T15" fmla="*/ 0 h 57"/>
                <a:gd name="T16" fmla="*/ 57 w 57"/>
                <a:gd name="T17" fmla="*/ 12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" h="57">
                  <a:moveTo>
                    <a:pt x="57" y="12"/>
                  </a:moveTo>
                  <a:cubicBezTo>
                    <a:pt x="57" y="44"/>
                    <a:pt x="57" y="44"/>
                    <a:pt x="57" y="44"/>
                  </a:cubicBezTo>
                  <a:cubicBezTo>
                    <a:pt x="57" y="51"/>
                    <a:pt x="51" y="57"/>
                    <a:pt x="44" y="57"/>
                  </a:cubicBezTo>
                  <a:cubicBezTo>
                    <a:pt x="13" y="57"/>
                    <a:pt x="13" y="57"/>
                    <a:pt x="13" y="57"/>
                  </a:cubicBezTo>
                  <a:cubicBezTo>
                    <a:pt x="6" y="57"/>
                    <a:pt x="0" y="51"/>
                    <a:pt x="0" y="4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6" y="0"/>
                    <a:pt x="13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51" y="0"/>
                    <a:pt x="57" y="5"/>
                    <a:pt x="57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Microsoft YaHei UI" panose="020B0503020204020204" charset="-122"/>
              </a:endParaRPr>
            </a:p>
          </p:txBody>
        </p:sp>
        <p:sp>
          <p:nvSpPr>
            <p:cNvPr id="82" name="Freeform 44"/>
            <p:cNvSpPr/>
            <p:nvPr/>
          </p:nvSpPr>
          <p:spPr bwMode="auto">
            <a:xfrm>
              <a:off x="3916363" y="4100513"/>
              <a:ext cx="42863" cy="44450"/>
            </a:xfrm>
            <a:custGeom>
              <a:avLst/>
              <a:gdLst>
                <a:gd name="T0" fmla="*/ 57 w 57"/>
                <a:gd name="T1" fmla="*/ 12 h 57"/>
                <a:gd name="T2" fmla="*/ 57 w 57"/>
                <a:gd name="T3" fmla="*/ 44 h 57"/>
                <a:gd name="T4" fmla="*/ 44 w 57"/>
                <a:gd name="T5" fmla="*/ 57 h 57"/>
                <a:gd name="T6" fmla="*/ 13 w 57"/>
                <a:gd name="T7" fmla="*/ 57 h 57"/>
                <a:gd name="T8" fmla="*/ 0 w 57"/>
                <a:gd name="T9" fmla="*/ 44 h 57"/>
                <a:gd name="T10" fmla="*/ 0 w 57"/>
                <a:gd name="T11" fmla="*/ 12 h 57"/>
                <a:gd name="T12" fmla="*/ 13 w 57"/>
                <a:gd name="T13" fmla="*/ 0 h 57"/>
                <a:gd name="T14" fmla="*/ 44 w 57"/>
                <a:gd name="T15" fmla="*/ 0 h 57"/>
                <a:gd name="T16" fmla="*/ 57 w 57"/>
                <a:gd name="T17" fmla="*/ 12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" h="57">
                  <a:moveTo>
                    <a:pt x="57" y="12"/>
                  </a:moveTo>
                  <a:cubicBezTo>
                    <a:pt x="57" y="44"/>
                    <a:pt x="57" y="44"/>
                    <a:pt x="57" y="44"/>
                  </a:cubicBezTo>
                  <a:cubicBezTo>
                    <a:pt x="57" y="51"/>
                    <a:pt x="51" y="57"/>
                    <a:pt x="44" y="57"/>
                  </a:cubicBezTo>
                  <a:cubicBezTo>
                    <a:pt x="13" y="57"/>
                    <a:pt x="13" y="57"/>
                    <a:pt x="13" y="57"/>
                  </a:cubicBezTo>
                  <a:cubicBezTo>
                    <a:pt x="6" y="57"/>
                    <a:pt x="0" y="51"/>
                    <a:pt x="0" y="4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6" y="0"/>
                    <a:pt x="13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51" y="0"/>
                    <a:pt x="57" y="5"/>
                    <a:pt x="57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Microsoft YaHei UI" panose="020B0503020204020204" charset="-122"/>
              </a:endParaRPr>
            </a:p>
          </p:txBody>
        </p:sp>
        <p:sp>
          <p:nvSpPr>
            <p:cNvPr id="83" name="Freeform 45"/>
            <p:cNvSpPr/>
            <p:nvPr/>
          </p:nvSpPr>
          <p:spPr bwMode="auto">
            <a:xfrm>
              <a:off x="3916363" y="4049713"/>
              <a:ext cx="42863" cy="42863"/>
            </a:xfrm>
            <a:custGeom>
              <a:avLst/>
              <a:gdLst>
                <a:gd name="T0" fmla="*/ 57 w 57"/>
                <a:gd name="T1" fmla="*/ 12 h 57"/>
                <a:gd name="T2" fmla="*/ 57 w 57"/>
                <a:gd name="T3" fmla="*/ 44 h 57"/>
                <a:gd name="T4" fmla="*/ 44 w 57"/>
                <a:gd name="T5" fmla="*/ 57 h 57"/>
                <a:gd name="T6" fmla="*/ 13 w 57"/>
                <a:gd name="T7" fmla="*/ 57 h 57"/>
                <a:gd name="T8" fmla="*/ 0 w 57"/>
                <a:gd name="T9" fmla="*/ 44 h 57"/>
                <a:gd name="T10" fmla="*/ 0 w 57"/>
                <a:gd name="T11" fmla="*/ 12 h 57"/>
                <a:gd name="T12" fmla="*/ 13 w 57"/>
                <a:gd name="T13" fmla="*/ 0 h 57"/>
                <a:gd name="T14" fmla="*/ 44 w 57"/>
                <a:gd name="T15" fmla="*/ 0 h 57"/>
                <a:gd name="T16" fmla="*/ 57 w 57"/>
                <a:gd name="T17" fmla="*/ 12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" h="57">
                  <a:moveTo>
                    <a:pt x="57" y="12"/>
                  </a:moveTo>
                  <a:cubicBezTo>
                    <a:pt x="57" y="44"/>
                    <a:pt x="57" y="44"/>
                    <a:pt x="57" y="44"/>
                  </a:cubicBezTo>
                  <a:cubicBezTo>
                    <a:pt x="57" y="51"/>
                    <a:pt x="51" y="57"/>
                    <a:pt x="44" y="57"/>
                  </a:cubicBezTo>
                  <a:cubicBezTo>
                    <a:pt x="13" y="57"/>
                    <a:pt x="13" y="57"/>
                    <a:pt x="13" y="57"/>
                  </a:cubicBezTo>
                  <a:cubicBezTo>
                    <a:pt x="6" y="57"/>
                    <a:pt x="0" y="51"/>
                    <a:pt x="0" y="4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6" y="0"/>
                    <a:pt x="13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51" y="0"/>
                    <a:pt x="57" y="5"/>
                    <a:pt x="57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Microsoft YaHei UI" panose="020B0503020204020204" charset="-122"/>
              </a:endParaRPr>
            </a:p>
          </p:txBody>
        </p:sp>
        <p:sp>
          <p:nvSpPr>
            <p:cNvPr id="84" name="Freeform 46"/>
            <p:cNvSpPr/>
            <p:nvPr/>
          </p:nvSpPr>
          <p:spPr bwMode="auto">
            <a:xfrm>
              <a:off x="3854450" y="4049713"/>
              <a:ext cx="44450" cy="42863"/>
            </a:xfrm>
            <a:custGeom>
              <a:avLst/>
              <a:gdLst>
                <a:gd name="T0" fmla="*/ 57 w 57"/>
                <a:gd name="T1" fmla="*/ 12 h 57"/>
                <a:gd name="T2" fmla="*/ 57 w 57"/>
                <a:gd name="T3" fmla="*/ 44 h 57"/>
                <a:gd name="T4" fmla="*/ 44 w 57"/>
                <a:gd name="T5" fmla="*/ 57 h 57"/>
                <a:gd name="T6" fmla="*/ 12 w 57"/>
                <a:gd name="T7" fmla="*/ 57 h 57"/>
                <a:gd name="T8" fmla="*/ 0 w 57"/>
                <a:gd name="T9" fmla="*/ 44 h 57"/>
                <a:gd name="T10" fmla="*/ 0 w 57"/>
                <a:gd name="T11" fmla="*/ 12 h 57"/>
                <a:gd name="T12" fmla="*/ 12 w 57"/>
                <a:gd name="T13" fmla="*/ 0 h 57"/>
                <a:gd name="T14" fmla="*/ 44 w 57"/>
                <a:gd name="T15" fmla="*/ 0 h 57"/>
                <a:gd name="T16" fmla="*/ 57 w 57"/>
                <a:gd name="T17" fmla="*/ 12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" h="57">
                  <a:moveTo>
                    <a:pt x="57" y="12"/>
                  </a:moveTo>
                  <a:cubicBezTo>
                    <a:pt x="57" y="44"/>
                    <a:pt x="57" y="44"/>
                    <a:pt x="57" y="44"/>
                  </a:cubicBezTo>
                  <a:cubicBezTo>
                    <a:pt x="57" y="51"/>
                    <a:pt x="51" y="57"/>
                    <a:pt x="44" y="57"/>
                  </a:cubicBezTo>
                  <a:cubicBezTo>
                    <a:pt x="12" y="57"/>
                    <a:pt x="12" y="57"/>
                    <a:pt x="12" y="57"/>
                  </a:cubicBezTo>
                  <a:cubicBezTo>
                    <a:pt x="6" y="57"/>
                    <a:pt x="0" y="51"/>
                    <a:pt x="0" y="4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51" y="0"/>
                    <a:pt x="57" y="5"/>
                    <a:pt x="57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Microsoft YaHei UI" panose="020B0503020204020204" charset="-122"/>
              </a:endParaRPr>
            </a:p>
          </p:txBody>
        </p:sp>
        <p:sp>
          <p:nvSpPr>
            <p:cNvPr id="85" name="Freeform 47"/>
            <p:cNvSpPr/>
            <p:nvPr/>
          </p:nvSpPr>
          <p:spPr bwMode="auto">
            <a:xfrm>
              <a:off x="3854450" y="3946525"/>
              <a:ext cx="44450" cy="42863"/>
            </a:xfrm>
            <a:custGeom>
              <a:avLst/>
              <a:gdLst>
                <a:gd name="T0" fmla="*/ 57 w 57"/>
                <a:gd name="T1" fmla="*/ 12 h 57"/>
                <a:gd name="T2" fmla="*/ 57 w 57"/>
                <a:gd name="T3" fmla="*/ 44 h 57"/>
                <a:gd name="T4" fmla="*/ 44 w 57"/>
                <a:gd name="T5" fmla="*/ 57 h 57"/>
                <a:gd name="T6" fmla="*/ 12 w 57"/>
                <a:gd name="T7" fmla="*/ 57 h 57"/>
                <a:gd name="T8" fmla="*/ 0 w 57"/>
                <a:gd name="T9" fmla="*/ 44 h 57"/>
                <a:gd name="T10" fmla="*/ 0 w 57"/>
                <a:gd name="T11" fmla="*/ 12 h 57"/>
                <a:gd name="T12" fmla="*/ 12 w 57"/>
                <a:gd name="T13" fmla="*/ 0 h 57"/>
                <a:gd name="T14" fmla="*/ 44 w 57"/>
                <a:gd name="T15" fmla="*/ 0 h 57"/>
                <a:gd name="T16" fmla="*/ 57 w 57"/>
                <a:gd name="T17" fmla="*/ 12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" h="57">
                  <a:moveTo>
                    <a:pt x="57" y="12"/>
                  </a:moveTo>
                  <a:cubicBezTo>
                    <a:pt x="57" y="44"/>
                    <a:pt x="57" y="44"/>
                    <a:pt x="57" y="44"/>
                  </a:cubicBezTo>
                  <a:cubicBezTo>
                    <a:pt x="57" y="51"/>
                    <a:pt x="51" y="57"/>
                    <a:pt x="44" y="57"/>
                  </a:cubicBezTo>
                  <a:cubicBezTo>
                    <a:pt x="12" y="57"/>
                    <a:pt x="12" y="57"/>
                    <a:pt x="12" y="57"/>
                  </a:cubicBezTo>
                  <a:cubicBezTo>
                    <a:pt x="6" y="57"/>
                    <a:pt x="0" y="51"/>
                    <a:pt x="0" y="4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51" y="0"/>
                    <a:pt x="57" y="5"/>
                    <a:pt x="57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Microsoft YaHei UI" panose="020B0503020204020204" charset="-122"/>
              </a:endParaRPr>
            </a:p>
          </p:txBody>
        </p:sp>
        <p:sp>
          <p:nvSpPr>
            <p:cNvPr id="86" name="Freeform 48"/>
            <p:cNvSpPr/>
            <p:nvPr/>
          </p:nvSpPr>
          <p:spPr bwMode="auto">
            <a:xfrm>
              <a:off x="3854450" y="3997325"/>
              <a:ext cx="44450" cy="44450"/>
            </a:xfrm>
            <a:custGeom>
              <a:avLst/>
              <a:gdLst>
                <a:gd name="T0" fmla="*/ 57 w 57"/>
                <a:gd name="T1" fmla="*/ 12 h 57"/>
                <a:gd name="T2" fmla="*/ 57 w 57"/>
                <a:gd name="T3" fmla="*/ 44 h 57"/>
                <a:gd name="T4" fmla="*/ 44 w 57"/>
                <a:gd name="T5" fmla="*/ 57 h 57"/>
                <a:gd name="T6" fmla="*/ 12 w 57"/>
                <a:gd name="T7" fmla="*/ 57 h 57"/>
                <a:gd name="T8" fmla="*/ 0 w 57"/>
                <a:gd name="T9" fmla="*/ 44 h 57"/>
                <a:gd name="T10" fmla="*/ 0 w 57"/>
                <a:gd name="T11" fmla="*/ 12 h 57"/>
                <a:gd name="T12" fmla="*/ 12 w 57"/>
                <a:gd name="T13" fmla="*/ 0 h 57"/>
                <a:gd name="T14" fmla="*/ 44 w 57"/>
                <a:gd name="T15" fmla="*/ 0 h 57"/>
                <a:gd name="T16" fmla="*/ 57 w 57"/>
                <a:gd name="T17" fmla="*/ 12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" h="57">
                  <a:moveTo>
                    <a:pt x="57" y="12"/>
                  </a:moveTo>
                  <a:cubicBezTo>
                    <a:pt x="57" y="44"/>
                    <a:pt x="57" y="44"/>
                    <a:pt x="57" y="44"/>
                  </a:cubicBezTo>
                  <a:cubicBezTo>
                    <a:pt x="57" y="51"/>
                    <a:pt x="51" y="57"/>
                    <a:pt x="44" y="57"/>
                  </a:cubicBezTo>
                  <a:cubicBezTo>
                    <a:pt x="12" y="57"/>
                    <a:pt x="12" y="57"/>
                    <a:pt x="12" y="57"/>
                  </a:cubicBezTo>
                  <a:cubicBezTo>
                    <a:pt x="6" y="57"/>
                    <a:pt x="0" y="51"/>
                    <a:pt x="0" y="4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51" y="0"/>
                    <a:pt x="57" y="5"/>
                    <a:pt x="57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Microsoft YaHei UI" panose="020B0503020204020204" charset="-122"/>
              </a:endParaRPr>
            </a:p>
          </p:txBody>
        </p:sp>
        <p:sp>
          <p:nvSpPr>
            <p:cNvPr id="87" name="Freeform 49"/>
            <p:cNvSpPr/>
            <p:nvPr/>
          </p:nvSpPr>
          <p:spPr bwMode="auto">
            <a:xfrm>
              <a:off x="3854450" y="4100513"/>
              <a:ext cx="44450" cy="44450"/>
            </a:xfrm>
            <a:custGeom>
              <a:avLst/>
              <a:gdLst>
                <a:gd name="T0" fmla="*/ 57 w 57"/>
                <a:gd name="T1" fmla="*/ 12 h 57"/>
                <a:gd name="T2" fmla="*/ 57 w 57"/>
                <a:gd name="T3" fmla="*/ 44 h 57"/>
                <a:gd name="T4" fmla="*/ 44 w 57"/>
                <a:gd name="T5" fmla="*/ 57 h 57"/>
                <a:gd name="T6" fmla="*/ 12 w 57"/>
                <a:gd name="T7" fmla="*/ 57 h 57"/>
                <a:gd name="T8" fmla="*/ 0 w 57"/>
                <a:gd name="T9" fmla="*/ 44 h 57"/>
                <a:gd name="T10" fmla="*/ 0 w 57"/>
                <a:gd name="T11" fmla="*/ 12 h 57"/>
                <a:gd name="T12" fmla="*/ 12 w 57"/>
                <a:gd name="T13" fmla="*/ 0 h 57"/>
                <a:gd name="T14" fmla="*/ 44 w 57"/>
                <a:gd name="T15" fmla="*/ 0 h 57"/>
                <a:gd name="T16" fmla="*/ 57 w 57"/>
                <a:gd name="T17" fmla="*/ 12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" h="57">
                  <a:moveTo>
                    <a:pt x="57" y="12"/>
                  </a:moveTo>
                  <a:cubicBezTo>
                    <a:pt x="57" y="44"/>
                    <a:pt x="57" y="44"/>
                    <a:pt x="57" y="44"/>
                  </a:cubicBezTo>
                  <a:cubicBezTo>
                    <a:pt x="57" y="51"/>
                    <a:pt x="51" y="57"/>
                    <a:pt x="44" y="57"/>
                  </a:cubicBezTo>
                  <a:cubicBezTo>
                    <a:pt x="12" y="57"/>
                    <a:pt x="12" y="57"/>
                    <a:pt x="12" y="57"/>
                  </a:cubicBezTo>
                  <a:cubicBezTo>
                    <a:pt x="6" y="57"/>
                    <a:pt x="0" y="51"/>
                    <a:pt x="0" y="4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51" y="0"/>
                    <a:pt x="57" y="5"/>
                    <a:pt x="57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Microsoft YaHei UI" panose="020B0503020204020204" charset="-122"/>
              </a:endParaRPr>
            </a:p>
          </p:txBody>
        </p:sp>
        <p:sp>
          <p:nvSpPr>
            <p:cNvPr id="88" name="Freeform 50"/>
            <p:cNvSpPr/>
            <p:nvPr/>
          </p:nvSpPr>
          <p:spPr bwMode="auto">
            <a:xfrm>
              <a:off x="4037013" y="3946525"/>
              <a:ext cx="44450" cy="42863"/>
            </a:xfrm>
            <a:custGeom>
              <a:avLst/>
              <a:gdLst>
                <a:gd name="T0" fmla="*/ 57 w 57"/>
                <a:gd name="T1" fmla="*/ 12 h 57"/>
                <a:gd name="T2" fmla="*/ 57 w 57"/>
                <a:gd name="T3" fmla="*/ 44 h 57"/>
                <a:gd name="T4" fmla="*/ 45 w 57"/>
                <a:gd name="T5" fmla="*/ 57 h 57"/>
                <a:gd name="T6" fmla="*/ 13 w 57"/>
                <a:gd name="T7" fmla="*/ 57 h 57"/>
                <a:gd name="T8" fmla="*/ 0 w 57"/>
                <a:gd name="T9" fmla="*/ 44 h 57"/>
                <a:gd name="T10" fmla="*/ 0 w 57"/>
                <a:gd name="T11" fmla="*/ 12 h 57"/>
                <a:gd name="T12" fmla="*/ 13 w 57"/>
                <a:gd name="T13" fmla="*/ 0 h 57"/>
                <a:gd name="T14" fmla="*/ 45 w 57"/>
                <a:gd name="T15" fmla="*/ 0 h 57"/>
                <a:gd name="T16" fmla="*/ 57 w 57"/>
                <a:gd name="T17" fmla="*/ 12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" h="57">
                  <a:moveTo>
                    <a:pt x="57" y="12"/>
                  </a:moveTo>
                  <a:cubicBezTo>
                    <a:pt x="57" y="44"/>
                    <a:pt x="57" y="44"/>
                    <a:pt x="57" y="44"/>
                  </a:cubicBezTo>
                  <a:cubicBezTo>
                    <a:pt x="57" y="51"/>
                    <a:pt x="51" y="57"/>
                    <a:pt x="45" y="57"/>
                  </a:cubicBezTo>
                  <a:cubicBezTo>
                    <a:pt x="13" y="57"/>
                    <a:pt x="13" y="57"/>
                    <a:pt x="13" y="57"/>
                  </a:cubicBezTo>
                  <a:cubicBezTo>
                    <a:pt x="6" y="57"/>
                    <a:pt x="0" y="51"/>
                    <a:pt x="0" y="4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6" y="0"/>
                    <a:pt x="13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51" y="0"/>
                    <a:pt x="57" y="5"/>
                    <a:pt x="57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Microsoft YaHei UI" panose="020B0503020204020204" charset="-122"/>
              </a:endParaRPr>
            </a:p>
          </p:txBody>
        </p:sp>
        <p:sp>
          <p:nvSpPr>
            <p:cNvPr id="89" name="Freeform 51"/>
            <p:cNvSpPr/>
            <p:nvPr/>
          </p:nvSpPr>
          <p:spPr bwMode="auto">
            <a:xfrm>
              <a:off x="4037013" y="3997325"/>
              <a:ext cx="44450" cy="44450"/>
            </a:xfrm>
            <a:custGeom>
              <a:avLst/>
              <a:gdLst>
                <a:gd name="T0" fmla="*/ 57 w 57"/>
                <a:gd name="T1" fmla="*/ 12 h 57"/>
                <a:gd name="T2" fmla="*/ 57 w 57"/>
                <a:gd name="T3" fmla="*/ 44 h 57"/>
                <a:gd name="T4" fmla="*/ 45 w 57"/>
                <a:gd name="T5" fmla="*/ 57 h 57"/>
                <a:gd name="T6" fmla="*/ 13 w 57"/>
                <a:gd name="T7" fmla="*/ 57 h 57"/>
                <a:gd name="T8" fmla="*/ 0 w 57"/>
                <a:gd name="T9" fmla="*/ 44 h 57"/>
                <a:gd name="T10" fmla="*/ 0 w 57"/>
                <a:gd name="T11" fmla="*/ 12 h 57"/>
                <a:gd name="T12" fmla="*/ 13 w 57"/>
                <a:gd name="T13" fmla="*/ 0 h 57"/>
                <a:gd name="T14" fmla="*/ 45 w 57"/>
                <a:gd name="T15" fmla="*/ 0 h 57"/>
                <a:gd name="T16" fmla="*/ 57 w 57"/>
                <a:gd name="T17" fmla="*/ 12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" h="57">
                  <a:moveTo>
                    <a:pt x="57" y="12"/>
                  </a:moveTo>
                  <a:cubicBezTo>
                    <a:pt x="57" y="44"/>
                    <a:pt x="57" y="44"/>
                    <a:pt x="57" y="44"/>
                  </a:cubicBezTo>
                  <a:cubicBezTo>
                    <a:pt x="57" y="51"/>
                    <a:pt x="51" y="57"/>
                    <a:pt x="45" y="57"/>
                  </a:cubicBezTo>
                  <a:cubicBezTo>
                    <a:pt x="13" y="57"/>
                    <a:pt x="13" y="57"/>
                    <a:pt x="13" y="57"/>
                  </a:cubicBezTo>
                  <a:cubicBezTo>
                    <a:pt x="6" y="57"/>
                    <a:pt x="0" y="51"/>
                    <a:pt x="0" y="4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6" y="0"/>
                    <a:pt x="13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51" y="0"/>
                    <a:pt x="57" y="5"/>
                    <a:pt x="57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Microsoft YaHei UI" panose="020B0503020204020204" charset="-122"/>
              </a:endParaRPr>
            </a:p>
          </p:txBody>
        </p:sp>
        <p:sp>
          <p:nvSpPr>
            <p:cNvPr id="90" name="Freeform 52"/>
            <p:cNvSpPr/>
            <p:nvPr/>
          </p:nvSpPr>
          <p:spPr bwMode="auto">
            <a:xfrm>
              <a:off x="3976688" y="3997325"/>
              <a:ext cx="42863" cy="44450"/>
            </a:xfrm>
            <a:custGeom>
              <a:avLst/>
              <a:gdLst>
                <a:gd name="T0" fmla="*/ 57 w 57"/>
                <a:gd name="T1" fmla="*/ 12 h 57"/>
                <a:gd name="T2" fmla="*/ 57 w 57"/>
                <a:gd name="T3" fmla="*/ 44 h 57"/>
                <a:gd name="T4" fmla="*/ 44 w 57"/>
                <a:gd name="T5" fmla="*/ 57 h 57"/>
                <a:gd name="T6" fmla="*/ 13 w 57"/>
                <a:gd name="T7" fmla="*/ 57 h 57"/>
                <a:gd name="T8" fmla="*/ 0 w 57"/>
                <a:gd name="T9" fmla="*/ 44 h 57"/>
                <a:gd name="T10" fmla="*/ 0 w 57"/>
                <a:gd name="T11" fmla="*/ 12 h 57"/>
                <a:gd name="T12" fmla="*/ 13 w 57"/>
                <a:gd name="T13" fmla="*/ 0 h 57"/>
                <a:gd name="T14" fmla="*/ 44 w 57"/>
                <a:gd name="T15" fmla="*/ 0 h 57"/>
                <a:gd name="T16" fmla="*/ 57 w 57"/>
                <a:gd name="T17" fmla="*/ 12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" h="57">
                  <a:moveTo>
                    <a:pt x="57" y="12"/>
                  </a:moveTo>
                  <a:cubicBezTo>
                    <a:pt x="57" y="44"/>
                    <a:pt x="57" y="44"/>
                    <a:pt x="57" y="44"/>
                  </a:cubicBezTo>
                  <a:cubicBezTo>
                    <a:pt x="57" y="51"/>
                    <a:pt x="51" y="57"/>
                    <a:pt x="44" y="57"/>
                  </a:cubicBezTo>
                  <a:cubicBezTo>
                    <a:pt x="13" y="57"/>
                    <a:pt x="13" y="57"/>
                    <a:pt x="13" y="57"/>
                  </a:cubicBezTo>
                  <a:cubicBezTo>
                    <a:pt x="6" y="57"/>
                    <a:pt x="0" y="51"/>
                    <a:pt x="0" y="4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6" y="0"/>
                    <a:pt x="13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51" y="0"/>
                    <a:pt x="57" y="5"/>
                    <a:pt x="57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Microsoft YaHei UI" panose="020B0503020204020204" charset="-122"/>
              </a:endParaRPr>
            </a:p>
          </p:txBody>
        </p:sp>
        <p:sp>
          <p:nvSpPr>
            <p:cNvPr id="91" name="Freeform 53"/>
            <p:cNvSpPr/>
            <p:nvPr/>
          </p:nvSpPr>
          <p:spPr bwMode="auto">
            <a:xfrm>
              <a:off x="3976688" y="4049713"/>
              <a:ext cx="42863" cy="42863"/>
            </a:xfrm>
            <a:custGeom>
              <a:avLst/>
              <a:gdLst>
                <a:gd name="T0" fmla="*/ 57 w 57"/>
                <a:gd name="T1" fmla="*/ 12 h 57"/>
                <a:gd name="T2" fmla="*/ 57 w 57"/>
                <a:gd name="T3" fmla="*/ 44 h 57"/>
                <a:gd name="T4" fmla="*/ 44 w 57"/>
                <a:gd name="T5" fmla="*/ 57 h 57"/>
                <a:gd name="T6" fmla="*/ 13 w 57"/>
                <a:gd name="T7" fmla="*/ 57 h 57"/>
                <a:gd name="T8" fmla="*/ 0 w 57"/>
                <a:gd name="T9" fmla="*/ 44 h 57"/>
                <a:gd name="T10" fmla="*/ 0 w 57"/>
                <a:gd name="T11" fmla="*/ 12 h 57"/>
                <a:gd name="T12" fmla="*/ 13 w 57"/>
                <a:gd name="T13" fmla="*/ 0 h 57"/>
                <a:gd name="T14" fmla="*/ 44 w 57"/>
                <a:gd name="T15" fmla="*/ 0 h 57"/>
                <a:gd name="T16" fmla="*/ 57 w 57"/>
                <a:gd name="T17" fmla="*/ 12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" h="57">
                  <a:moveTo>
                    <a:pt x="57" y="12"/>
                  </a:moveTo>
                  <a:cubicBezTo>
                    <a:pt x="57" y="44"/>
                    <a:pt x="57" y="44"/>
                    <a:pt x="57" y="44"/>
                  </a:cubicBezTo>
                  <a:cubicBezTo>
                    <a:pt x="57" y="51"/>
                    <a:pt x="51" y="57"/>
                    <a:pt x="44" y="57"/>
                  </a:cubicBezTo>
                  <a:cubicBezTo>
                    <a:pt x="13" y="57"/>
                    <a:pt x="13" y="57"/>
                    <a:pt x="13" y="57"/>
                  </a:cubicBezTo>
                  <a:cubicBezTo>
                    <a:pt x="6" y="57"/>
                    <a:pt x="0" y="51"/>
                    <a:pt x="0" y="4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6" y="0"/>
                    <a:pt x="13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51" y="0"/>
                    <a:pt x="57" y="5"/>
                    <a:pt x="57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Microsoft YaHei UI" panose="020B0503020204020204" charset="-122"/>
              </a:endParaRPr>
            </a:p>
          </p:txBody>
        </p:sp>
        <p:sp>
          <p:nvSpPr>
            <p:cNvPr id="92" name="Freeform 54"/>
            <p:cNvSpPr/>
            <p:nvPr/>
          </p:nvSpPr>
          <p:spPr bwMode="auto">
            <a:xfrm>
              <a:off x="4037013" y="4049713"/>
              <a:ext cx="44450" cy="42863"/>
            </a:xfrm>
            <a:custGeom>
              <a:avLst/>
              <a:gdLst>
                <a:gd name="T0" fmla="*/ 57 w 57"/>
                <a:gd name="T1" fmla="*/ 12 h 57"/>
                <a:gd name="T2" fmla="*/ 57 w 57"/>
                <a:gd name="T3" fmla="*/ 44 h 57"/>
                <a:gd name="T4" fmla="*/ 45 w 57"/>
                <a:gd name="T5" fmla="*/ 57 h 57"/>
                <a:gd name="T6" fmla="*/ 13 w 57"/>
                <a:gd name="T7" fmla="*/ 57 h 57"/>
                <a:gd name="T8" fmla="*/ 0 w 57"/>
                <a:gd name="T9" fmla="*/ 44 h 57"/>
                <a:gd name="T10" fmla="*/ 0 w 57"/>
                <a:gd name="T11" fmla="*/ 12 h 57"/>
                <a:gd name="T12" fmla="*/ 13 w 57"/>
                <a:gd name="T13" fmla="*/ 0 h 57"/>
                <a:gd name="T14" fmla="*/ 45 w 57"/>
                <a:gd name="T15" fmla="*/ 0 h 57"/>
                <a:gd name="T16" fmla="*/ 57 w 57"/>
                <a:gd name="T17" fmla="*/ 12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" h="57">
                  <a:moveTo>
                    <a:pt x="57" y="12"/>
                  </a:moveTo>
                  <a:cubicBezTo>
                    <a:pt x="57" y="44"/>
                    <a:pt x="57" y="44"/>
                    <a:pt x="57" y="44"/>
                  </a:cubicBezTo>
                  <a:cubicBezTo>
                    <a:pt x="57" y="51"/>
                    <a:pt x="51" y="57"/>
                    <a:pt x="45" y="57"/>
                  </a:cubicBezTo>
                  <a:cubicBezTo>
                    <a:pt x="13" y="57"/>
                    <a:pt x="13" y="57"/>
                    <a:pt x="13" y="57"/>
                  </a:cubicBezTo>
                  <a:cubicBezTo>
                    <a:pt x="6" y="57"/>
                    <a:pt x="0" y="51"/>
                    <a:pt x="0" y="4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6" y="0"/>
                    <a:pt x="13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51" y="0"/>
                    <a:pt x="57" y="5"/>
                    <a:pt x="57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Microsoft YaHei UI" panose="020B0503020204020204" charset="-122"/>
              </a:endParaRPr>
            </a:p>
          </p:txBody>
        </p:sp>
        <p:sp>
          <p:nvSpPr>
            <p:cNvPr id="93" name="Freeform 55"/>
            <p:cNvSpPr/>
            <p:nvPr/>
          </p:nvSpPr>
          <p:spPr bwMode="auto">
            <a:xfrm>
              <a:off x="3976688" y="3946525"/>
              <a:ext cx="42863" cy="42863"/>
            </a:xfrm>
            <a:custGeom>
              <a:avLst/>
              <a:gdLst>
                <a:gd name="T0" fmla="*/ 57 w 57"/>
                <a:gd name="T1" fmla="*/ 12 h 57"/>
                <a:gd name="T2" fmla="*/ 57 w 57"/>
                <a:gd name="T3" fmla="*/ 44 h 57"/>
                <a:gd name="T4" fmla="*/ 44 w 57"/>
                <a:gd name="T5" fmla="*/ 57 h 57"/>
                <a:gd name="T6" fmla="*/ 13 w 57"/>
                <a:gd name="T7" fmla="*/ 57 h 57"/>
                <a:gd name="T8" fmla="*/ 0 w 57"/>
                <a:gd name="T9" fmla="*/ 44 h 57"/>
                <a:gd name="T10" fmla="*/ 0 w 57"/>
                <a:gd name="T11" fmla="*/ 12 h 57"/>
                <a:gd name="T12" fmla="*/ 13 w 57"/>
                <a:gd name="T13" fmla="*/ 0 h 57"/>
                <a:gd name="T14" fmla="*/ 44 w 57"/>
                <a:gd name="T15" fmla="*/ 0 h 57"/>
                <a:gd name="T16" fmla="*/ 57 w 57"/>
                <a:gd name="T17" fmla="*/ 12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" h="57">
                  <a:moveTo>
                    <a:pt x="57" y="12"/>
                  </a:moveTo>
                  <a:cubicBezTo>
                    <a:pt x="57" y="44"/>
                    <a:pt x="57" y="44"/>
                    <a:pt x="57" y="44"/>
                  </a:cubicBezTo>
                  <a:cubicBezTo>
                    <a:pt x="57" y="51"/>
                    <a:pt x="51" y="57"/>
                    <a:pt x="44" y="57"/>
                  </a:cubicBezTo>
                  <a:cubicBezTo>
                    <a:pt x="13" y="57"/>
                    <a:pt x="13" y="57"/>
                    <a:pt x="13" y="57"/>
                  </a:cubicBezTo>
                  <a:cubicBezTo>
                    <a:pt x="6" y="57"/>
                    <a:pt x="0" y="51"/>
                    <a:pt x="0" y="4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6" y="0"/>
                    <a:pt x="13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51" y="0"/>
                    <a:pt x="57" y="5"/>
                    <a:pt x="57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Microsoft YaHei UI" panose="020B0503020204020204" charset="-122"/>
              </a:endParaRPr>
            </a:p>
          </p:txBody>
        </p:sp>
        <p:sp>
          <p:nvSpPr>
            <p:cNvPr id="94" name="Freeform 56"/>
            <p:cNvSpPr/>
            <p:nvPr/>
          </p:nvSpPr>
          <p:spPr bwMode="auto">
            <a:xfrm>
              <a:off x="4037013" y="4100513"/>
              <a:ext cx="44450" cy="44450"/>
            </a:xfrm>
            <a:custGeom>
              <a:avLst/>
              <a:gdLst>
                <a:gd name="T0" fmla="*/ 57 w 57"/>
                <a:gd name="T1" fmla="*/ 12 h 57"/>
                <a:gd name="T2" fmla="*/ 57 w 57"/>
                <a:gd name="T3" fmla="*/ 44 h 57"/>
                <a:gd name="T4" fmla="*/ 45 w 57"/>
                <a:gd name="T5" fmla="*/ 57 h 57"/>
                <a:gd name="T6" fmla="*/ 13 w 57"/>
                <a:gd name="T7" fmla="*/ 57 h 57"/>
                <a:gd name="T8" fmla="*/ 0 w 57"/>
                <a:gd name="T9" fmla="*/ 44 h 57"/>
                <a:gd name="T10" fmla="*/ 0 w 57"/>
                <a:gd name="T11" fmla="*/ 12 h 57"/>
                <a:gd name="T12" fmla="*/ 13 w 57"/>
                <a:gd name="T13" fmla="*/ 0 h 57"/>
                <a:gd name="T14" fmla="*/ 45 w 57"/>
                <a:gd name="T15" fmla="*/ 0 h 57"/>
                <a:gd name="T16" fmla="*/ 57 w 57"/>
                <a:gd name="T17" fmla="*/ 12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" h="57">
                  <a:moveTo>
                    <a:pt x="57" y="12"/>
                  </a:moveTo>
                  <a:cubicBezTo>
                    <a:pt x="57" y="44"/>
                    <a:pt x="57" y="44"/>
                    <a:pt x="57" y="44"/>
                  </a:cubicBezTo>
                  <a:cubicBezTo>
                    <a:pt x="57" y="51"/>
                    <a:pt x="51" y="57"/>
                    <a:pt x="45" y="57"/>
                  </a:cubicBezTo>
                  <a:cubicBezTo>
                    <a:pt x="13" y="57"/>
                    <a:pt x="13" y="57"/>
                    <a:pt x="13" y="57"/>
                  </a:cubicBezTo>
                  <a:cubicBezTo>
                    <a:pt x="6" y="57"/>
                    <a:pt x="0" y="51"/>
                    <a:pt x="0" y="4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6" y="0"/>
                    <a:pt x="13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51" y="0"/>
                    <a:pt x="57" y="5"/>
                    <a:pt x="57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Microsoft YaHei UI" panose="020B0503020204020204" charset="-122"/>
              </a:endParaRPr>
            </a:p>
          </p:txBody>
        </p:sp>
        <p:sp>
          <p:nvSpPr>
            <p:cNvPr id="95" name="Freeform 57"/>
            <p:cNvSpPr/>
            <p:nvPr/>
          </p:nvSpPr>
          <p:spPr bwMode="auto">
            <a:xfrm>
              <a:off x="3849688" y="3840163"/>
              <a:ext cx="236538" cy="79375"/>
            </a:xfrm>
            <a:custGeom>
              <a:avLst/>
              <a:gdLst>
                <a:gd name="T0" fmla="*/ 287 w 308"/>
                <a:gd name="T1" fmla="*/ 0 h 105"/>
                <a:gd name="T2" fmla="*/ 21 w 308"/>
                <a:gd name="T3" fmla="*/ 0 h 105"/>
                <a:gd name="T4" fmla="*/ 0 w 308"/>
                <a:gd name="T5" fmla="*/ 26 h 105"/>
                <a:gd name="T6" fmla="*/ 0 w 308"/>
                <a:gd name="T7" fmla="*/ 79 h 105"/>
                <a:gd name="T8" fmla="*/ 21 w 308"/>
                <a:gd name="T9" fmla="*/ 105 h 105"/>
                <a:gd name="T10" fmla="*/ 287 w 308"/>
                <a:gd name="T11" fmla="*/ 105 h 105"/>
                <a:gd name="T12" fmla="*/ 308 w 308"/>
                <a:gd name="T13" fmla="*/ 79 h 105"/>
                <a:gd name="T14" fmla="*/ 308 w 308"/>
                <a:gd name="T15" fmla="*/ 26 h 105"/>
                <a:gd name="T16" fmla="*/ 287 w 308"/>
                <a:gd name="T17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8" h="105">
                  <a:moveTo>
                    <a:pt x="287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10" y="0"/>
                    <a:pt x="0" y="11"/>
                    <a:pt x="0" y="26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0" y="94"/>
                    <a:pt x="10" y="105"/>
                    <a:pt x="21" y="105"/>
                  </a:cubicBezTo>
                  <a:cubicBezTo>
                    <a:pt x="287" y="105"/>
                    <a:pt x="287" y="105"/>
                    <a:pt x="287" y="105"/>
                  </a:cubicBezTo>
                  <a:cubicBezTo>
                    <a:pt x="298" y="105"/>
                    <a:pt x="308" y="94"/>
                    <a:pt x="308" y="79"/>
                  </a:cubicBezTo>
                  <a:cubicBezTo>
                    <a:pt x="308" y="26"/>
                    <a:pt x="308" y="26"/>
                    <a:pt x="308" y="26"/>
                  </a:cubicBezTo>
                  <a:cubicBezTo>
                    <a:pt x="308" y="11"/>
                    <a:pt x="298" y="0"/>
                    <a:pt x="28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Microsoft YaHei UI" panose="020B0503020204020204" charset="-122"/>
              </a:endParaRPr>
            </a:p>
          </p:txBody>
        </p:sp>
        <p:sp>
          <p:nvSpPr>
            <p:cNvPr id="96" name="Freeform 58"/>
            <p:cNvSpPr/>
            <p:nvPr/>
          </p:nvSpPr>
          <p:spPr bwMode="auto">
            <a:xfrm>
              <a:off x="3921125" y="3862388"/>
              <a:ext cx="15875" cy="34925"/>
            </a:xfrm>
            <a:custGeom>
              <a:avLst/>
              <a:gdLst>
                <a:gd name="T0" fmla="*/ 5 w 10"/>
                <a:gd name="T1" fmla="*/ 4 h 22"/>
                <a:gd name="T2" fmla="*/ 5 w 10"/>
                <a:gd name="T3" fmla="*/ 4 h 22"/>
                <a:gd name="T4" fmla="*/ 1 w 10"/>
                <a:gd name="T5" fmla="*/ 6 h 22"/>
                <a:gd name="T6" fmla="*/ 0 w 10"/>
                <a:gd name="T7" fmla="*/ 2 h 22"/>
                <a:gd name="T8" fmla="*/ 5 w 10"/>
                <a:gd name="T9" fmla="*/ 0 h 22"/>
                <a:gd name="T10" fmla="*/ 10 w 10"/>
                <a:gd name="T11" fmla="*/ 0 h 22"/>
                <a:gd name="T12" fmla="*/ 10 w 10"/>
                <a:gd name="T13" fmla="*/ 22 h 22"/>
                <a:gd name="T14" fmla="*/ 5 w 10"/>
                <a:gd name="T15" fmla="*/ 22 h 22"/>
                <a:gd name="T16" fmla="*/ 5 w 10"/>
                <a:gd name="T17" fmla="*/ 4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22">
                  <a:moveTo>
                    <a:pt x="5" y="4"/>
                  </a:moveTo>
                  <a:lnTo>
                    <a:pt x="5" y="4"/>
                  </a:lnTo>
                  <a:lnTo>
                    <a:pt x="1" y="6"/>
                  </a:lnTo>
                  <a:lnTo>
                    <a:pt x="0" y="2"/>
                  </a:lnTo>
                  <a:lnTo>
                    <a:pt x="5" y="0"/>
                  </a:lnTo>
                  <a:lnTo>
                    <a:pt x="10" y="0"/>
                  </a:lnTo>
                  <a:lnTo>
                    <a:pt x="10" y="22"/>
                  </a:lnTo>
                  <a:lnTo>
                    <a:pt x="5" y="22"/>
                  </a:lnTo>
                  <a:lnTo>
                    <a:pt x="5" y="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Microsoft YaHei UI" panose="020B0503020204020204" charset="-122"/>
              </a:endParaRPr>
            </a:p>
          </p:txBody>
        </p:sp>
        <p:sp>
          <p:nvSpPr>
            <p:cNvPr id="97" name="Freeform 59"/>
            <p:cNvSpPr/>
            <p:nvPr/>
          </p:nvSpPr>
          <p:spPr bwMode="auto">
            <a:xfrm>
              <a:off x="3944938" y="3860800"/>
              <a:ext cx="20638" cy="36513"/>
            </a:xfrm>
            <a:custGeom>
              <a:avLst/>
              <a:gdLst>
                <a:gd name="T0" fmla="*/ 0 w 27"/>
                <a:gd name="T1" fmla="*/ 48 h 48"/>
                <a:gd name="T2" fmla="*/ 0 w 27"/>
                <a:gd name="T3" fmla="*/ 41 h 48"/>
                <a:gd name="T4" fmla="*/ 5 w 27"/>
                <a:gd name="T5" fmla="*/ 34 h 48"/>
                <a:gd name="T6" fmla="*/ 16 w 27"/>
                <a:gd name="T7" fmla="*/ 15 h 48"/>
                <a:gd name="T8" fmla="*/ 10 w 27"/>
                <a:gd name="T9" fmla="*/ 9 h 48"/>
                <a:gd name="T10" fmla="*/ 3 w 27"/>
                <a:gd name="T11" fmla="*/ 12 h 48"/>
                <a:gd name="T12" fmla="*/ 1 w 27"/>
                <a:gd name="T13" fmla="*/ 3 h 48"/>
                <a:gd name="T14" fmla="*/ 12 w 27"/>
                <a:gd name="T15" fmla="*/ 0 h 48"/>
                <a:gd name="T16" fmla="*/ 27 w 27"/>
                <a:gd name="T17" fmla="*/ 14 h 48"/>
                <a:gd name="T18" fmla="*/ 16 w 27"/>
                <a:gd name="T19" fmla="*/ 35 h 48"/>
                <a:gd name="T20" fmla="*/ 14 w 27"/>
                <a:gd name="T21" fmla="*/ 38 h 48"/>
                <a:gd name="T22" fmla="*/ 14 w 27"/>
                <a:gd name="T23" fmla="*/ 38 h 48"/>
                <a:gd name="T24" fmla="*/ 27 w 27"/>
                <a:gd name="T25" fmla="*/ 38 h 48"/>
                <a:gd name="T26" fmla="*/ 27 w 27"/>
                <a:gd name="T27" fmla="*/ 48 h 48"/>
                <a:gd name="T28" fmla="*/ 0 w 27"/>
                <a:gd name="T29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" h="48">
                  <a:moveTo>
                    <a:pt x="0" y="48"/>
                  </a:moveTo>
                  <a:cubicBezTo>
                    <a:pt x="0" y="41"/>
                    <a:pt x="0" y="41"/>
                    <a:pt x="0" y="41"/>
                  </a:cubicBezTo>
                  <a:cubicBezTo>
                    <a:pt x="5" y="34"/>
                    <a:pt x="5" y="34"/>
                    <a:pt x="5" y="34"/>
                  </a:cubicBezTo>
                  <a:cubicBezTo>
                    <a:pt x="12" y="26"/>
                    <a:pt x="16" y="21"/>
                    <a:pt x="16" y="15"/>
                  </a:cubicBezTo>
                  <a:cubicBezTo>
                    <a:pt x="16" y="12"/>
                    <a:pt x="14" y="9"/>
                    <a:pt x="10" y="9"/>
                  </a:cubicBezTo>
                  <a:cubicBezTo>
                    <a:pt x="7" y="9"/>
                    <a:pt x="5" y="11"/>
                    <a:pt x="3" y="1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3" y="1"/>
                    <a:pt x="8" y="0"/>
                    <a:pt x="12" y="0"/>
                  </a:cubicBezTo>
                  <a:cubicBezTo>
                    <a:pt x="24" y="0"/>
                    <a:pt x="27" y="8"/>
                    <a:pt x="27" y="14"/>
                  </a:cubicBezTo>
                  <a:cubicBezTo>
                    <a:pt x="27" y="23"/>
                    <a:pt x="21" y="30"/>
                    <a:pt x="16" y="35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27" y="38"/>
                    <a:pt x="27" y="38"/>
                    <a:pt x="27" y="38"/>
                  </a:cubicBezTo>
                  <a:cubicBezTo>
                    <a:pt x="27" y="48"/>
                    <a:pt x="27" y="48"/>
                    <a:pt x="27" y="48"/>
                  </a:cubicBezTo>
                  <a:lnTo>
                    <a:pt x="0" y="4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Microsoft YaHei UI" panose="020B0503020204020204" charset="-122"/>
              </a:endParaRPr>
            </a:p>
          </p:txBody>
        </p:sp>
        <p:sp>
          <p:nvSpPr>
            <p:cNvPr id="98" name="Freeform 60"/>
            <p:cNvSpPr/>
            <p:nvPr/>
          </p:nvSpPr>
          <p:spPr bwMode="auto">
            <a:xfrm>
              <a:off x="3970338" y="3860800"/>
              <a:ext cx="19050" cy="38100"/>
            </a:xfrm>
            <a:custGeom>
              <a:avLst/>
              <a:gdLst>
                <a:gd name="T0" fmla="*/ 1 w 26"/>
                <a:gd name="T1" fmla="*/ 38 h 49"/>
                <a:gd name="T2" fmla="*/ 8 w 26"/>
                <a:gd name="T3" fmla="*/ 40 h 49"/>
                <a:gd name="T4" fmla="*/ 15 w 26"/>
                <a:gd name="T5" fmla="*/ 34 h 49"/>
                <a:gd name="T6" fmla="*/ 7 w 26"/>
                <a:gd name="T7" fmla="*/ 27 h 49"/>
                <a:gd name="T8" fmla="*/ 5 w 26"/>
                <a:gd name="T9" fmla="*/ 27 h 49"/>
                <a:gd name="T10" fmla="*/ 5 w 26"/>
                <a:gd name="T11" fmla="*/ 19 h 49"/>
                <a:gd name="T12" fmla="*/ 6 w 26"/>
                <a:gd name="T13" fmla="*/ 19 h 49"/>
                <a:gd name="T14" fmla="*/ 14 w 26"/>
                <a:gd name="T15" fmla="*/ 14 h 49"/>
                <a:gd name="T16" fmla="*/ 9 w 26"/>
                <a:gd name="T17" fmla="*/ 9 h 49"/>
                <a:gd name="T18" fmla="*/ 3 w 26"/>
                <a:gd name="T19" fmla="*/ 11 h 49"/>
                <a:gd name="T20" fmla="*/ 1 w 26"/>
                <a:gd name="T21" fmla="*/ 2 h 49"/>
                <a:gd name="T22" fmla="*/ 12 w 26"/>
                <a:gd name="T23" fmla="*/ 0 h 49"/>
                <a:gd name="T24" fmla="*/ 25 w 26"/>
                <a:gd name="T25" fmla="*/ 12 h 49"/>
                <a:gd name="T26" fmla="*/ 18 w 26"/>
                <a:gd name="T27" fmla="*/ 22 h 49"/>
                <a:gd name="T28" fmla="*/ 18 w 26"/>
                <a:gd name="T29" fmla="*/ 22 h 49"/>
                <a:gd name="T30" fmla="*/ 26 w 26"/>
                <a:gd name="T31" fmla="*/ 34 h 49"/>
                <a:gd name="T32" fmla="*/ 10 w 26"/>
                <a:gd name="T33" fmla="*/ 49 h 49"/>
                <a:gd name="T34" fmla="*/ 0 w 26"/>
                <a:gd name="T35" fmla="*/ 47 h 49"/>
                <a:gd name="T36" fmla="*/ 1 w 26"/>
                <a:gd name="T37" fmla="*/ 38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6" h="49">
                  <a:moveTo>
                    <a:pt x="1" y="38"/>
                  </a:moveTo>
                  <a:cubicBezTo>
                    <a:pt x="3" y="39"/>
                    <a:pt x="6" y="40"/>
                    <a:pt x="8" y="40"/>
                  </a:cubicBezTo>
                  <a:cubicBezTo>
                    <a:pt x="13" y="40"/>
                    <a:pt x="15" y="37"/>
                    <a:pt x="15" y="34"/>
                  </a:cubicBezTo>
                  <a:cubicBezTo>
                    <a:pt x="15" y="29"/>
                    <a:pt x="11" y="27"/>
                    <a:pt x="7" y="27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10" y="19"/>
                    <a:pt x="14" y="18"/>
                    <a:pt x="14" y="14"/>
                  </a:cubicBezTo>
                  <a:cubicBezTo>
                    <a:pt x="14" y="11"/>
                    <a:pt x="12" y="9"/>
                    <a:pt x="9" y="9"/>
                  </a:cubicBezTo>
                  <a:cubicBezTo>
                    <a:pt x="7" y="9"/>
                    <a:pt x="4" y="10"/>
                    <a:pt x="3" y="1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3" y="1"/>
                    <a:pt x="8" y="0"/>
                    <a:pt x="12" y="0"/>
                  </a:cubicBezTo>
                  <a:cubicBezTo>
                    <a:pt x="21" y="0"/>
                    <a:pt x="25" y="6"/>
                    <a:pt x="25" y="12"/>
                  </a:cubicBezTo>
                  <a:cubicBezTo>
                    <a:pt x="25" y="17"/>
                    <a:pt x="22" y="20"/>
                    <a:pt x="18" y="22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23" y="24"/>
                    <a:pt x="26" y="28"/>
                    <a:pt x="26" y="34"/>
                  </a:cubicBezTo>
                  <a:cubicBezTo>
                    <a:pt x="26" y="41"/>
                    <a:pt x="21" y="49"/>
                    <a:pt x="10" y="49"/>
                  </a:cubicBezTo>
                  <a:cubicBezTo>
                    <a:pt x="5" y="49"/>
                    <a:pt x="2" y="48"/>
                    <a:pt x="0" y="47"/>
                  </a:cubicBezTo>
                  <a:lnTo>
                    <a:pt x="1" y="3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Microsoft YaHei UI" panose="020B0503020204020204" charset="-122"/>
              </a:endParaRPr>
            </a:p>
          </p:txBody>
        </p:sp>
        <p:sp>
          <p:nvSpPr>
            <p:cNvPr id="99" name="Freeform 61"/>
            <p:cNvSpPr>
              <a:spLocks noEditPoints="1"/>
            </p:cNvSpPr>
            <p:nvPr/>
          </p:nvSpPr>
          <p:spPr bwMode="auto">
            <a:xfrm>
              <a:off x="3994150" y="3862388"/>
              <a:ext cx="23813" cy="34925"/>
            </a:xfrm>
            <a:custGeom>
              <a:avLst/>
              <a:gdLst>
                <a:gd name="T0" fmla="*/ 17 w 31"/>
                <a:gd name="T1" fmla="*/ 47 h 47"/>
                <a:gd name="T2" fmla="*/ 17 w 31"/>
                <a:gd name="T3" fmla="*/ 37 h 47"/>
                <a:gd name="T4" fmla="*/ 0 w 31"/>
                <a:gd name="T5" fmla="*/ 37 h 47"/>
                <a:gd name="T6" fmla="*/ 0 w 31"/>
                <a:gd name="T7" fmla="*/ 29 h 47"/>
                <a:gd name="T8" fmla="*/ 16 w 31"/>
                <a:gd name="T9" fmla="*/ 0 h 47"/>
                <a:gd name="T10" fmla="*/ 27 w 31"/>
                <a:gd name="T11" fmla="*/ 0 h 47"/>
                <a:gd name="T12" fmla="*/ 27 w 31"/>
                <a:gd name="T13" fmla="*/ 28 h 47"/>
                <a:gd name="T14" fmla="*/ 31 w 31"/>
                <a:gd name="T15" fmla="*/ 28 h 47"/>
                <a:gd name="T16" fmla="*/ 31 w 31"/>
                <a:gd name="T17" fmla="*/ 37 h 47"/>
                <a:gd name="T18" fmla="*/ 27 w 31"/>
                <a:gd name="T19" fmla="*/ 37 h 47"/>
                <a:gd name="T20" fmla="*/ 27 w 31"/>
                <a:gd name="T21" fmla="*/ 47 h 47"/>
                <a:gd name="T22" fmla="*/ 17 w 31"/>
                <a:gd name="T23" fmla="*/ 47 h 47"/>
                <a:gd name="T24" fmla="*/ 17 w 31"/>
                <a:gd name="T25" fmla="*/ 28 h 47"/>
                <a:gd name="T26" fmla="*/ 17 w 31"/>
                <a:gd name="T27" fmla="*/ 19 h 47"/>
                <a:gd name="T28" fmla="*/ 17 w 31"/>
                <a:gd name="T29" fmla="*/ 12 h 47"/>
                <a:gd name="T30" fmla="*/ 17 w 31"/>
                <a:gd name="T31" fmla="*/ 12 h 47"/>
                <a:gd name="T32" fmla="*/ 14 w 31"/>
                <a:gd name="T33" fmla="*/ 19 h 47"/>
                <a:gd name="T34" fmla="*/ 10 w 31"/>
                <a:gd name="T35" fmla="*/ 27 h 47"/>
                <a:gd name="T36" fmla="*/ 10 w 31"/>
                <a:gd name="T37" fmla="*/ 28 h 47"/>
                <a:gd name="T38" fmla="*/ 17 w 31"/>
                <a:gd name="T39" fmla="*/ 28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1" h="47">
                  <a:moveTo>
                    <a:pt x="17" y="47"/>
                  </a:moveTo>
                  <a:cubicBezTo>
                    <a:pt x="17" y="37"/>
                    <a:pt x="17" y="37"/>
                    <a:pt x="17" y="37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7" y="28"/>
                    <a:pt x="27" y="28"/>
                    <a:pt x="27" y="28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27" y="37"/>
                    <a:pt x="27" y="37"/>
                    <a:pt x="27" y="37"/>
                  </a:cubicBezTo>
                  <a:cubicBezTo>
                    <a:pt x="27" y="47"/>
                    <a:pt x="27" y="47"/>
                    <a:pt x="27" y="47"/>
                  </a:cubicBezTo>
                  <a:lnTo>
                    <a:pt x="17" y="47"/>
                  </a:lnTo>
                  <a:close/>
                  <a:moveTo>
                    <a:pt x="17" y="28"/>
                  </a:moveTo>
                  <a:cubicBezTo>
                    <a:pt x="17" y="19"/>
                    <a:pt x="17" y="19"/>
                    <a:pt x="17" y="19"/>
                  </a:cubicBezTo>
                  <a:cubicBezTo>
                    <a:pt x="17" y="17"/>
                    <a:pt x="17" y="15"/>
                    <a:pt x="17" y="12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6" y="14"/>
                    <a:pt x="15" y="17"/>
                    <a:pt x="14" y="19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8"/>
                    <a:pt x="10" y="28"/>
                    <a:pt x="10" y="28"/>
                  </a:cubicBezTo>
                  <a:lnTo>
                    <a:pt x="17" y="2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Microsoft YaHei UI" panose="020B0503020204020204" charset="-122"/>
              </a:endParaRPr>
            </a:p>
          </p:txBody>
        </p:sp>
        <p:sp>
          <p:nvSpPr>
            <p:cNvPr id="100" name="Freeform 62"/>
            <p:cNvSpPr/>
            <p:nvPr/>
          </p:nvSpPr>
          <p:spPr bwMode="auto">
            <a:xfrm>
              <a:off x="4019550" y="3862388"/>
              <a:ext cx="20638" cy="36513"/>
            </a:xfrm>
            <a:custGeom>
              <a:avLst/>
              <a:gdLst>
                <a:gd name="T0" fmla="*/ 26 w 27"/>
                <a:gd name="T1" fmla="*/ 9 h 48"/>
                <a:gd name="T2" fmla="*/ 13 w 27"/>
                <a:gd name="T3" fmla="*/ 9 h 48"/>
                <a:gd name="T4" fmla="*/ 13 w 27"/>
                <a:gd name="T5" fmla="*/ 16 h 48"/>
                <a:gd name="T6" fmla="*/ 14 w 27"/>
                <a:gd name="T7" fmla="*/ 16 h 48"/>
                <a:gd name="T8" fmla="*/ 23 w 27"/>
                <a:gd name="T9" fmla="*/ 20 h 48"/>
                <a:gd name="T10" fmla="*/ 27 w 27"/>
                <a:gd name="T11" fmla="*/ 31 h 48"/>
                <a:gd name="T12" fmla="*/ 10 w 27"/>
                <a:gd name="T13" fmla="*/ 48 h 48"/>
                <a:gd name="T14" fmla="*/ 0 w 27"/>
                <a:gd name="T15" fmla="*/ 46 h 48"/>
                <a:gd name="T16" fmla="*/ 2 w 27"/>
                <a:gd name="T17" fmla="*/ 37 h 48"/>
                <a:gd name="T18" fmla="*/ 9 w 27"/>
                <a:gd name="T19" fmla="*/ 39 h 48"/>
                <a:gd name="T20" fmla="*/ 16 w 27"/>
                <a:gd name="T21" fmla="*/ 32 h 48"/>
                <a:gd name="T22" fmla="*/ 6 w 27"/>
                <a:gd name="T23" fmla="*/ 24 h 48"/>
                <a:gd name="T24" fmla="*/ 3 w 27"/>
                <a:gd name="T25" fmla="*/ 24 h 48"/>
                <a:gd name="T26" fmla="*/ 5 w 27"/>
                <a:gd name="T27" fmla="*/ 0 h 48"/>
                <a:gd name="T28" fmla="*/ 26 w 27"/>
                <a:gd name="T29" fmla="*/ 0 h 48"/>
                <a:gd name="T30" fmla="*/ 26 w 27"/>
                <a:gd name="T31" fmla="*/ 9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7" h="48">
                  <a:moveTo>
                    <a:pt x="26" y="9"/>
                  </a:moveTo>
                  <a:cubicBezTo>
                    <a:pt x="13" y="9"/>
                    <a:pt x="13" y="9"/>
                    <a:pt x="13" y="9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6"/>
                    <a:pt x="14" y="16"/>
                    <a:pt x="14" y="16"/>
                  </a:cubicBezTo>
                  <a:cubicBezTo>
                    <a:pt x="16" y="16"/>
                    <a:pt x="20" y="17"/>
                    <a:pt x="23" y="20"/>
                  </a:cubicBezTo>
                  <a:cubicBezTo>
                    <a:pt x="26" y="22"/>
                    <a:pt x="27" y="26"/>
                    <a:pt x="27" y="31"/>
                  </a:cubicBezTo>
                  <a:cubicBezTo>
                    <a:pt x="27" y="40"/>
                    <a:pt x="21" y="48"/>
                    <a:pt x="10" y="48"/>
                  </a:cubicBezTo>
                  <a:cubicBezTo>
                    <a:pt x="6" y="48"/>
                    <a:pt x="2" y="47"/>
                    <a:pt x="0" y="46"/>
                  </a:cubicBezTo>
                  <a:cubicBezTo>
                    <a:pt x="2" y="37"/>
                    <a:pt x="2" y="37"/>
                    <a:pt x="2" y="37"/>
                  </a:cubicBezTo>
                  <a:cubicBezTo>
                    <a:pt x="4" y="38"/>
                    <a:pt x="6" y="39"/>
                    <a:pt x="9" y="39"/>
                  </a:cubicBezTo>
                  <a:cubicBezTo>
                    <a:pt x="13" y="39"/>
                    <a:pt x="16" y="36"/>
                    <a:pt x="16" y="32"/>
                  </a:cubicBezTo>
                  <a:cubicBezTo>
                    <a:pt x="16" y="26"/>
                    <a:pt x="11" y="24"/>
                    <a:pt x="6" y="24"/>
                  </a:cubicBezTo>
                  <a:cubicBezTo>
                    <a:pt x="5" y="24"/>
                    <a:pt x="4" y="24"/>
                    <a:pt x="3" y="24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6" y="0"/>
                    <a:pt x="26" y="0"/>
                    <a:pt x="26" y="0"/>
                  </a:cubicBezTo>
                  <a:lnTo>
                    <a:pt x="26" y="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Microsoft YaHei UI" panose="020B0503020204020204" charset="-122"/>
              </a:endParaRPr>
            </a:p>
          </p:txBody>
        </p:sp>
        <p:sp>
          <p:nvSpPr>
            <p:cNvPr id="101" name="Freeform 63"/>
            <p:cNvSpPr>
              <a:spLocks noEditPoints="1"/>
            </p:cNvSpPr>
            <p:nvPr/>
          </p:nvSpPr>
          <p:spPr bwMode="auto">
            <a:xfrm>
              <a:off x="4044950" y="3860800"/>
              <a:ext cx="22225" cy="38100"/>
            </a:xfrm>
            <a:custGeom>
              <a:avLst/>
              <a:gdLst>
                <a:gd name="T0" fmla="*/ 26 w 30"/>
                <a:gd name="T1" fmla="*/ 9 h 49"/>
                <a:gd name="T2" fmla="*/ 22 w 30"/>
                <a:gd name="T3" fmla="*/ 10 h 49"/>
                <a:gd name="T4" fmla="*/ 12 w 30"/>
                <a:gd name="T5" fmla="*/ 20 h 49"/>
                <a:gd name="T6" fmla="*/ 12 w 30"/>
                <a:gd name="T7" fmla="*/ 20 h 49"/>
                <a:gd name="T8" fmla="*/ 19 w 30"/>
                <a:gd name="T9" fmla="*/ 17 h 49"/>
                <a:gd name="T10" fmla="*/ 30 w 30"/>
                <a:gd name="T11" fmla="*/ 32 h 49"/>
                <a:gd name="T12" fmla="*/ 16 w 30"/>
                <a:gd name="T13" fmla="*/ 49 h 49"/>
                <a:gd name="T14" fmla="*/ 0 w 30"/>
                <a:gd name="T15" fmla="*/ 29 h 49"/>
                <a:gd name="T16" fmla="*/ 9 w 30"/>
                <a:gd name="T17" fmla="*/ 7 h 49"/>
                <a:gd name="T18" fmla="*/ 20 w 30"/>
                <a:gd name="T19" fmla="*/ 1 h 49"/>
                <a:gd name="T20" fmla="*/ 26 w 30"/>
                <a:gd name="T21" fmla="*/ 0 h 49"/>
                <a:gd name="T22" fmla="*/ 26 w 30"/>
                <a:gd name="T23" fmla="*/ 9 h 49"/>
                <a:gd name="T24" fmla="*/ 19 w 30"/>
                <a:gd name="T25" fmla="*/ 31 h 49"/>
                <a:gd name="T26" fmla="*/ 15 w 30"/>
                <a:gd name="T27" fmla="*/ 25 h 49"/>
                <a:gd name="T28" fmla="*/ 12 w 30"/>
                <a:gd name="T29" fmla="*/ 27 h 49"/>
                <a:gd name="T30" fmla="*/ 12 w 30"/>
                <a:gd name="T31" fmla="*/ 32 h 49"/>
                <a:gd name="T32" fmla="*/ 15 w 30"/>
                <a:gd name="T33" fmla="*/ 41 h 49"/>
                <a:gd name="T34" fmla="*/ 19 w 30"/>
                <a:gd name="T35" fmla="*/ 3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0" h="49">
                  <a:moveTo>
                    <a:pt x="26" y="9"/>
                  </a:moveTo>
                  <a:cubicBezTo>
                    <a:pt x="25" y="9"/>
                    <a:pt x="23" y="9"/>
                    <a:pt x="22" y="10"/>
                  </a:cubicBezTo>
                  <a:cubicBezTo>
                    <a:pt x="16" y="11"/>
                    <a:pt x="13" y="15"/>
                    <a:pt x="12" y="20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4" y="18"/>
                    <a:pt x="16" y="17"/>
                    <a:pt x="19" y="17"/>
                  </a:cubicBezTo>
                  <a:cubicBezTo>
                    <a:pt x="26" y="17"/>
                    <a:pt x="30" y="23"/>
                    <a:pt x="30" y="32"/>
                  </a:cubicBezTo>
                  <a:cubicBezTo>
                    <a:pt x="30" y="40"/>
                    <a:pt x="26" y="49"/>
                    <a:pt x="16" y="49"/>
                  </a:cubicBezTo>
                  <a:cubicBezTo>
                    <a:pt x="6" y="49"/>
                    <a:pt x="0" y="41"/>
                    <a:pt x="0" y="29"/>
                  </a:cubicBezTo>
                  <a:cubicBezTo>
                    <a:pt x="0" y="18"/>
                    <a:pt x="4" y="11"/>
                    <a:pt x="9" y="7"/>
                  </a:cubicBezTo>
                  <a:cubicBezTo>
                    <a:pt x="12" y="3"/>
                    <a:pt x="17" y="1"/>
                    <a:pt x="20" y="1"/>
                  </a:cubicBezTo>
                  <a:cubicBezTo>
                    <a:pt x="23" y="0"/>
                    <a:pt x="25" y="0"/>
                    <a:pt x="26" y="0"/>
                  </a:cubicBezTo>
                  <a:lnTo>
                    <a:pt x="26" y="9"/>
                  </a:lnTo>
                  <a:close/>
                  <a:moveTo>
                    <a:pt x="19" y="31"/>
                  </a:moveTo>
                  <a:cubicBezTo>
                    <a:pt x="19" y="29"/>
                    <a:pt x="18" y="25"/>
                    <a:pt x="15" y="25"/>
                  </a:cubicBezTo>
                  <a:cubicBezTo>
                    <a:pt x="14" y="25"/>
                    <a:pt x="13" y="26"/>
                    <a:pt x="12" y="27"/>
                  </a:cubicBezTo>
                  <a:cubicBezTo>
                    <a:pt x="12" y="28"/>
                    <a:pt x="12" y="29"/>
                    <a:pt x="12" y="32"/>
                  </a:cubicBezTo>
                  <a:cubicBezTo>
                    <a:pt x="12" y="37"/>
                    <a:pt x="13" y="41"/>
                    <a:pt x="15" y="41"/>
                  </a:cubicBezTo>
                  <a:cubicBezTo>
                    <a:pt x="19" y="41"/>
                    <a:pt x="19" y="36"/>
                    <a:pt x="19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Microsoft YaHei UI" panose="020B0503020204020204" charset="-122"/>
              </a:endParaRPr>
            </a:p>
          </p:txBody>
        </p:sp>
      </p:grpSp>
      <p:grpSp>
        <p:nvGrpSpPr>
          <p:cNvPr id="102" name="Group 69"/>
          <p:cNvGrpSpPr/>
          <p:nvPr/>
        </p:nvGrpSpPr>
        <p:grpSpPr>
          <a:xfrm>
            <a:off x="2494171" y="3429439"/>
            <a:ext cx="533400" cy="560917"/>
            <a:chOff x="2919413" y="3781425"/>
            <a:chExt cx="400050" cy="420688"/>
          </a:xfrm>
          <a:solidFill>
            <a:schemeClr val="bg1">
              <a:lumMod val="50000"/>
            </a:schemeClr>
          </a:solidFill>
        </p:grpSpPr>
        <p:sp>
          <p:nvSpPr>
            <p:cNvPr id="103" name="Freeform 64"/>
            <p:cNvSpPr>
              <a:spLocks noEditPoints="1"/>
            </p:cNvSpPr>
            <p:nvPr/>
          </p:nvSpPr>
          <p:spPr bwMode="auto">
            <a:xfrm>
              <a:off x="3059113" y="3781425"/>
              <a:ext cx="120650" cy="420688"/>
            </a:xfrm>
            <a:custGeom>
              <a:avLst/>
              <a:gdLst>
                <a:gd name="T0" fmla="*/ 137 w 156"/>
                <a:gd name="T1" fmla="*/ 548 h 548"/>
                <a:gd name="T2" fmla="*/ 0 w 156"/>
                <a:gd name="T3" fmla="*/ 528 h 548"/>
                <a:gd name="T4" fmla="*/ 137 w 156"/>
                <a:gd name="T5" fmla="*/ 509 h 548"/>
                <a:gd name="T6" fmla="*/ 137 w 156"/>
                <a:gd name="T7" fmla="*/ 453 h 548"/>
                <a:gd name="T8" fmla="*/ 0 w 156"/>
                <a:gd name="T9" fmla="*/ 472 h 548"/>
                <a:gd name="T10" fmla="*/ 137 w 156"/>
                <a:gd name="T11" fmla="*/ 492 h 548"/>
                <a:gd name="T12" fmla="*/ 137 w 156"/>
                <a:gd name="T13" fmla="*/ 453 h 548"/>
                <a:gd name="T14" fmla="*/ 19 w 156"/>
                <a:gd name="T15" fmla="*/ 397 h 548"/>
                <a:gd name="T16" fmla="*/ 19 w 156"/>
                <a:gd name="T17" fmla="*/ 436 h 548"/>
                <a:gd name="T18" fmla="*/ 156 w 156"/>
                <a:gd name="T19" fmla="*/ 416 h 548"/>
                <a:gd name="T20" fmla="*/ 137 w 156"/>
                <a:gd name="T21" fmla="*/ 341 h 548"/>
                <a:gd name="T22" fmla="*/ 0 w 156"/>
                <a:gd name="T23" fmla="*/ 361 h 548"/>
                <a:gd name="T24" fmla="*/ 137 w 156"/>
                <a:gd name="T25" fmla="*/ 380 h 548"/>
                <a:gd name="T26" fmla="*/ 137 w 156"/>
                <a:gd name="T27" fmla="*/ 341 h 548"/>
                <a:gd name="T28" fmla="*/ 19 w 156"/>
                <a:gd name="T29" fmla="*/ 285 h 548"/>
                <a:gd name="T30" fmla="*/ 19 w 156"/>
                <a:gd name="T31" fmla="*/ 324 h 548"/>
                <a:gd name="T32" fmla="*/ 156 w 156"/>
                <a:gd name="T33" fmla="*/ 305 h 548"/>
                <a:gd name="T34" fmla="*/ 137 w 156"/>
                <a:gd name="T35" fmla="*/ 229 h 548"/>
                <a:gd name="T36" fmla="*/ 0 w 156"/>
                <a:gd name="T37" fmla="*/ 249 h 548"/>
                <a:gd name="T38" fmla="*/ 137 w 156"/>
                <a:gd name="T39" fmla="*/ 268 h 548"/>
                <a:gd name="T40" fmla="*/ 137 w 156"/>
                <a:gd name="T41" fmla="*/ 229 h 548"/>
                <a:gd name="T42" fmla="*/ 19 w 156"/>
                <a:gd name="T43" fmla="*/ 168 h 548"/>
                <a:gd name="T44" fmla="*/ 19 w 156"/>
                <a:gd name="T45" fmla="*/ 207 h 548"/>
                <a:gd name="T46" fmla="*/ 156 w 156"/>
                <a:gd name="T47" fmla="*/ 188 h 548"/>
                <a:gd name="T48" fmla="*/ 137 w 156"/>
                <a:gd name="T49" fmla="*/ 112 h 548"/>
                <a:gd name="T50" fmla="*/ 0 w 156"/>
                <a:gd name="T51" fmla="*/ 132 h 548"/>
                <a:gd name="T52" fmla="*/ 137 w 156"/>
                <a:gd name="T53" fmla="*/ 151 h 548"/>
                <a:gd name="T54" fmla="*/ 137 w 156"/>
                <a:gd name="T55" fmla="*/ 112 h 548"/>
                <a:gd name="T56" fmla="*/ 19 w 156"/>
                <a:gd name="T57" fmla="*/ 56 h 548"/>
                <a:gd name="T58" fmla="*/ 19 w 156"/>
                <a:gd name="T59" fmla="*/ 95 h 548"/>
                <a:gd name="T60" fmla="*/ 156 w 156"/>
                <a:gd name="T61" fmla="*/ 76 h 548"/>
                <a:gd name="T62" fmla="*/ 137 w 156"/>
                <a:gd name="T63" fmla="*/ 0 h 548"/>
                <a:gd name="T64" fmla="*/ 0 w 156"/>
                <a:gd name="T65" fmla="*/ 20 h 548"/>
                <a:gd name="T66" fmla="*/ 137 w 156"/>
                <a:gd name="T67" fmla="*/ 40 h 548"/>
                <a:gd name="T68" fmla="*/ 137 w 156"/>
                <a:gd name="T69" fmla="*/ 0 h 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56" h="548">
                  <a:moveTo>
                    <a:pt x="156" y="528"/>
                  </a:moveTo>
                  <a:cubicBezTo>
                    <a:pt x="156" y="539"/>
                    <a:pt x="148" y="548"/>
                    <a:pt x="137" y="548"/>
                  </a:cubicBezTo>
                  <a:cubicBezTo>
                    <a:pt x="19" y="548"/>
                    <a:pt x="19" y="548"/>
                    <a:pt x="19" y="548"/>
                  </a:cubicBezTo>
                  <a:cubicBezTo>
                    <a:pt x="8" y="548"/>
                    <a:pt x="0" y="539"/>
                    <a:pt x="0" y="528"/>
                  </a:cubicBezTo>
                  <a:cubicBezTo>
                    <a:pt x="0" y="517"/>
                    <a:pt x="8" y="509"/>
                    <a:pt x="19" y="509"/>
                  </a:cubicBezTo>
                  <a:cubicBezTo>
                    <a:pt x="137" y="509"/>
                    <a:pt x="137" y="509"/>
                    <a:pt x="137" y="509"/>
                  </a:cubicBezTo>
                  <a:cubicBezTo>
                    <a:pt x="148" y="509"/>
                    <a:pt x="156" y="517"/>
                    <a:pt x="156" y="528"/>
                  </a:cubicBezTo>
                  <a:close/>
                  <a:moveTo>
                    <a:pt x="137" y="453"/>
                  </a:moveTo>
                  <a:cubicBezTo>
                    <a:pt x="19" y="453"/>
                    <a:pt x="19" y="453"/>
                    <a:pt x="19" y="453"/>
                  </a:cubicBezTo>
                  <a:cubicBezTo>
                    <a:pt x="8" y="453"/>
                    <a:pt x="0" y="461"/>
                    <a:pt x="0" y="472"/>
                  </a:cubicBezTo>
                  <a:cubicBezTo>
                    <a:pt x="0" y="483"/>
                    <a:pt x="8" y="492"/>
                    <a:pt x="19" y="492"/>
                  </a:cubicBezTo>
                  <a:cubicBezTo>
                    <a:pt x="137" y="492"/>
                    <a:pt x="137" y="492"/>
                    <a:pt x="137" y="492"/>
                  </a:cubicBezTo>
                  <a:cubicBezTo>
                    <a:pt x="148" y="492"/>
                    <a:pt x="156" y="483"/>
                    <a:pt x="156" y="472"/>
                  </a:cubicBezTo>
                  <a:cubicBezTo>
                    <a:pt x="156" y="461"/>
                    <a:pt x="148" y="453"/>
                    <a:pt x="137" y="453"/>
                  </a:cubicBezTo>
                  <a:close/>
                  <a:moveTo>
                    <a:pt x="137" y="397"/>
                  </a:moveTo>
                  <a:cubicBezTo>
                    <a:pt x="19" y="397"/>
                    <a:pt x="19" y="397"/>
                    <a:pt x="19" y="397"/>
                  </a:cubicBezTo>
                  <a:cubicBezTo>
                    <a:pt x="8" y="397"/>
                    <a:pt x="0" y="406"/>
                    <a:pt x="0" y="416"/>
                  </a:cubicBezTo>
                  <a:cubicBezTo>
                    <a:pt x="0" y="427"/>
                    <a:pt x="8" y="436"/>
                    <a:pt x="19" y="436"/>
                  </a:cubicBezTo>
                  <a:cubicBezTo>
                    <a:pt x="137" y="436"/>
                    <a:pt x="137" y="436"/>
                    <a:pt x="137" y="436"/>
                  </a:cubicBezTo>
                  <a:cubicBezTo>
                    <a:pt x="148" y="436"/>
                    <a:pt x="156" y="427"/>
                    <a:pt x="156" y="416"/>
                  </a:cubicBezTo>
                  <a:cubicBezTo>
                    <a:pt x="156" y="406"/>
                    <a:pt x="148" y="397"/>
                    <a:pt x="137" y="397"/>
                  </a:cubicBezTo>
                  <a:close/>
                  <a:moveTo>
                    <a:pt x="137" y="341"/>
                  </a:moveTo>
                  <a:cubicBezTo>
                    <a:pt x="19" y="341"/>
                    <a:pt x="19" y="341"/>
                    <a:pt x="19" y="341"/>
                  </a:cubicBezTo>
                  <a:cubicBezTo>
                    <a:pt x="8" y="341"/>
                    <a:pt x="0" y="350"/>
                    <a:pt x="0" y="361"/>
                  </a:cubicBezTo>
                  <a:cubicBezTo>
                    <a:pt x="0" y="371"/>
                    <a:pt x="8" y="380"/>
                    <a:pt x="19" y="380"/>
                  </a:cubicBezTo>
                  <a:cubicBezTo>
                    <a:pt x="137" y="380"/>
                    <a:pt x="137" y="380"/>
                    <a:pt x="137" y="380"/>
                  </a:cubicBezTo>
                  <a:cubicBezTo>
                    <a:pt x="148" y="380"/>
                    <a:pt x="156" y="371"/>
                    <a:pt x="156" y="361"/>
                  </a:cubicBezTo>
                  <a:cubicBezTo>
                    <a:pt x="156" y="350"/>
                    <a:pt x="148" y="341"/>
                    <a:pt x="137" y="341"/>
                  </a:cubicBezTo>
                  <a:close/>
                  <a:moveTo>
                    <a:pt x="137" y="285"/>
                  </a:moveTo>
                  <a:cubicBezTo>
                    <a:pt x="19" y="285"/>
                    <a:pt x="19" y="285"/>
                    <a:pt x="19" y="285"/>
                  </a:cubicBezTo>
                  <a:cubicBezTo>
                    <a:pt x="8" y="285"/>
                    <a:pt x="0" y="294"/>
                    <a:pt x="0" y="305"/>
                  </a:cubicBezTo>
                  <a:cubicBezTo>
                    <a:pt x="0" y="315"/>
                    <a:pt x="8" y="324"/>
                    <a:pt x="19" y="324"/>
                  </a:cubicBezTo>
                  <a:cubicBezTo>
                    <a:pt x="137" y="324"/>
                    <a:pt x="137" y="324"/>
                    <a:pt x="137" y="324"/>
                  </a:cubicBezTo>
                  <a:cubicBezTo>
                    <a:pt x="148" y="324"/>
                    <a:pt x="156" y="315"/>
                    <a:pt x="156" y="305"/>
                  </a:cubicBezTo>
                  <a:cubicBezTo>
                    <a:pt x="156" y="294"/>
                    <a:pt x="148" y="285"/>
                    <a:pt x="137" y="285"/>
                  </a:cubicBezTo>
                  <a:close/>
                  <a:moveTo>
                    <a:pt x="137" y="229"/>
                  </a:moveTo>
                  <a:cubicBezTo>
                    <a:pt x="19" y="229"/>
                    <a:pt x="19" y="229"/>
                    <a:pt x="19" y="229"/>
                  </a:cubicBezTo>
                  <a:cubicBezTo>
                    <a:pt x="8" y="229"/>
                    <a:pt x="0" y="238"/>
                    <a:pt x="0" y="249"/>
                  </a:cubicBezTo>
                  <a:cubicBezTo>
                    <a:pt x="0" y="260"/>
                    <a:pt x="8" y="268"/>
                    <a:pt x="19" y="268"/>
                  </a:cubicBezTo>
                  <a:cubicBezTo>
                    <a:pt x="137" y="268"/>
                    <a:pt x="137" y="268"/>
                    <a:pt x="137" y="268"/>
                  </a:cubicBezTo>
                  <a:cubicBezTo>
                    <a:pt x="148" y="268"/>
                    <a:pt x="156" y="260"/>
                    <a:pt x="156" y="249"/>
                  </a:cubicBezTo>
                  <a:cubicBezTo>
                    <a:pt x="156" y="238"/>
                    <a:pt x="148" y="229"/>
                    <a:pt x="137" y="229"/>
                  </a:cubicBezTo>
                  <a:close/>
                  <a:moveTo>
                    <a:pt x="137" y="168"/>
                  </a:moveTo>
                  <a:cubicBezTo>
                    <a:pt x="19" y="168"/>
                    <a:pt x="19" y="168"/>
                    <a:pt x="19" y="168"/>
                  </a:cubicBezTo>
                  <a:cubicBezTo>
                    <a:pt x="8" y="168"/>
                    <a:pt x="0" y="177"/>
                    <a:pt x="0" y="188"/>
                  </a:cubicBezTo>
                  <a:cubicBezTo>
                    <a:pt x="0" y="198"/>
                    <a:pt x="8" y="207"/>
                    <a:pt x="19" y="207"/>
                  </a:cubicBezTo>
                  <a:cubicBezTo>
                    <a:pt x="137" y="207"/>
                    <a:pt x="137" y="207"/>
                    <a:pt x="137" y="207"/>
                  </a:cubicBezTo>
                  <a:cubicBezTo>
                    <a:pt x="148" y="207"/>
                    <a:pt x="156" y="198"/>
                    <a:pt x="156" y="188"/>
                  </a:cubicBezTo>
                  <a:cubicBezTo>
                    <a:pt x="156" y="177"/>
                    <a:pt x="148" y="168"/>
                    <a:pt x="137" y="168"/>
                  </a:cubicBezTo>
                  <a:close/>
                  <a:moveTo>
                    <a:pt x="137" y="112"/>
                  </a:moveTo>
                  <a:cubicBezTo>
                    <a:pt x="19" y="112"/>
                    <a:pt x="19" y="112"/>
                    <a:pt x="19" y="112"/>
                  </a:cubicBezTo>
                  <a:cubicBezTo>
                    <a:pt x="8" y="112"/>
                    <a:pt x="0" y="121"/>
                    <a:pt x="0" y="132"/>
                  </a:cubicBezTo>
                  <a:cubicBezTo>
                    <a:pt x="0" y="142"/>
                    <a:pt x="8" y="151"/>
                    <a:pt x="19" y="151"/>
                  </a:cubicBezTo>
                  <a:cubicBezTo>
                    <a:pt x="137" y="151"/>
                    <a:pt x="137" y="151"/>
                    <a:pt x="137" y="151"/>
                  </a:cubicBezTo>
                  <a:cubicBezTo>
                    <a:pt x="148" y="151"/>
                    <a:pt x="156" y="142"/>
                    <a:pt x="156" y="132"/>
                  </a:cubicBezTo>
                  <a:cubicBezTo>
                    <a:pt x="156" y="121"/>
                    <a:pt x="148" y="112"/>
                    <a:pt x="137" y="112"/>
                  </a:cubicBezTo>
                  <a:close/>
                  <a:moveTo>
                    <a:pt x="137" y="56"/>
                  </a:moveTo>
                  <a:cubicBezTo>
                    <a:pt x="19" y="56"/>
                    <a:pt x="19" y="56"/>
                    <a:pt x="19" y="56"/>
                  </a:cubicBezTo>
                  <a:cubicBezTo>
                    <a:pt x="8" y="56"/>
                    <a:pt x="0" y="65"/>
                    <a:pt x="0" y="76"/>
                  </a:cubicBezTo>
                  <a:cubicBezTo>
                    <a:pt x="0" y="87"/>
                    <a:pt x="8" y="95"/>
                    <a:pt x="19" y="95"/>
                  </a:cubicBezTo>
                  <a:cubicBezTo>
                    <a:pt x="137" y="95"/>
                    <a:pt x="137" y="95"/>
                    <a:pt x="137" y="95"/>
                  </a:cubicBezTo>
                  <a:cubicBezTo>
                    <a:pt x="148" y="95"/>
                    <a:pt x="156" y="87"/>
                    <a:pt x="156" y="76"/>
                  </a:cubicBezTo>
                  <a:cubicBezTo>
                    <a:pt x="156" y="65"/>
                    <a:pt x="148" y="56"/>
                    <a:pt x="137" y="56"/>
                  </a:cubicBezTo>
                  <a:close/>
                  <a:moveTo>
                    <a:pt x="137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8" y="0"/>
                    <a:pt x="0" y="9"/>
                    <a:pt x="0" y="20"/>
                  </a:cubicBezTo>
                  <a:cubicBezTo>
                    <a:pt x="0" y="31"/>
                    <a:pt x="8" y="40"/>
                    <a:pt x="19" y="40"/>
                  </a:cubicBezTo>
                  <a:cubicBezTo>
                    <a:pt x="137" y="40"/>
                    <a:pt x="137" y="40"/>
                    <a:pt x="137" y="40"/>
                  </a:cubicBezTo>
                  <a:cubicBezTo>
                    <a:pt x="148" y="40"/>
                    <a:pt x="156" y="31"/>
                    <a:pt x="156" y="20"/>
                  </a:cubicBezTo>
                  <a:cubicBezTo>
                    <a:pt x="156" y="9"/>
                    <a:pt x="148" y="0"/>
                    <a:pt x="13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Microsoft YaHei UI" panose="020B0503020204020204" charset="-122"/>
              </a:endParaRPr>
            </a:p>
          </p:txBody>
        </p:sp>
        <p:sp>
          <p:nvSpPr>
            <p:cNvPr id="104" name="Freeform 65"/>
            <p:cNvSpPr/>
            <p:nvPr/>
          </p:nvSpPr>
          <p:spPr bwMode="auto">
            <a:xfrm>
              <a:off x="2919413" y="4171950"/>
              <a:ext cx="120650" cy="30163"/>
            </a:xfrm>
            <a:custGeom>
              <a:avLst/>
              <a:gdLst>
                <a:gd name="T0" fmla="*/ 137 w 157"/>
                <a:gd name="T1" fmla="*/ 0 h 39"/>
                <a:gd name="T2" fmla="*/ 20 w 157"/>
                <a:gd name="T3" fmla="*/ 0 h 39"/>
                <a:gd name="T4" fmla="*/ 0 w 157"/>
                <a:gd name="T5" fmla="*/ 19 h 39"/>
                <a:gd name="T6" fmla="*/ 20 w 157"/>
                <a:gd name="T7" fmla="*/ 39 h 39"/>
                <a:gd name="T8" fmla="*/ 137 w 157"/>
                <a:gd name="T9" fmla="*/ 39 h 39"/>
                <a:gd name="T10" fmla="*/ 157 w 157"/>
                <a:gd name="T11" fmla="*/ 19 h 39"/>
                <a:gd name="T12" fmla="*/ 137 w 157"/>
                <a:gd name="T13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7" h="39">
                  <a:moveTo>
                    <a:pt x="137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0" y="8"/>
                    <a:pt x="0" y="19"/>
                  </a:cubicBezTo>
                  <a:cubicBezTo>
                    <a:pt x="0" y="30"/>
                    <a:pt x="9" y="39"/>
                    <a:pt x="20" y="39"/>
                  </a:cubicBezTo>
                  <a:cubicBezTo>
                    <a:pt x="137" y="39"/>
                    <a:pt x="137" y="39"/>
                    <a:pt x="137" y="39"/>
                  </a:cubicBezTo>
                  <a:cubicBezTo>
                    <a:pt x="148" y="39"/>
                    <a:pt x="157" y="30"/>
                    <a:pt x="157" y="19"/>
                  </a:cubicBezTo>
                  <a:cubicBezTo>
                    <a:pt x="157" y="8"/>
                    <a:pt x="148" y="0"/>
                    <a:pt x="13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Microsoft YaHei UI" panose="020B0503020204020204" charset="-122"/>
              </a:endParaRPr>
            </a:p>
          </p:txBody>
        </p:sp>
        <p:sp>
          <p:nvSpPr>
            <p:cNvPr id="105" name="Freeform 66"/>
            <p:cNvSpPr/>
            <p:nvPr/>
          </p:nvSpPr>
          <p:spPr bwMode="auto">
            <a:xfrm>
              <a:off x="2919413" y="4129088"/>
              <a:ext cx="120650" cy="30163"/>
            </a:xfrm>
            <a:custGeom>
              <a:avLst/>
              <a:gdLst>
                <a:gd name="T0" fmla="*/ 137 w 157"/>
                <a:gd name="T1" fmla="*/ 0 h 39"/>
                <a:gd name="T2" fmla="*/ 20 w 157"/>
                <a:gd name="T3" fmla="*/ 0 h 39"/>
                <a:gd name="T4" fmla="*/ 0 w 157"/>
                <a:gd name="T5" fmla="*/ 19 h 39"/>
                <a:gd name="T6" fmla="*/ 20 w 157"/>
                <a:gd name="T7" fmla="*/ 39 h 39"/>
                <a:gd name="T8" fmla="*/ 137 w 157"/>
                <a:gd name="T9" fmla="*/ 39 h 39"/>
                <a:gd name="T10" fmla="*/ 157 w 157"/>
                <a:gd name="T11" fmla="*/ 19 h 39"/>
                <a:gd name="T12" fmla="*/ 137 w 157"/>
                <a:gd name="T13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7" h="39">
                  <a:moveTo>
                    <a:pt x="137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0" y="8"/>
                    <a:pt x="0" y="19"/>
                  </a:cubicBezTo>
                  <a:cubicBezTo>
                    <a:pt x="0" y="30"/>
                    <a:pt x="9" y="39"/>
                    <a:pt x="20" y="39"/>
                  </a:cubicBezTo>
                  <a:cubicBezTo>
                    <a:pt x="137" y="39"/>
                    <a:pt x="137" y="39"/>
                    <a:pt x="137" y="39"/>
                  </a:cubicBezTo>
                  <a:cubicBezTo>
                    <a:pt x="148" y="39"/>
                    <a:pt x="157" y="30"/>
                    <a:pt x="157" y="19"/>
                  </a:cubicBezTo>
                  <a:cubicBezTo>
                    <a:pt x="157" y="8"/>
                    <a:pt x="148" y="0"/>
                    <a:pt x="13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Microsoft YaHei UI" panose="020B0503020204020204" charset="-122"/>
              </a:endParaRPr>
            </a:p>
          </p:txBody>
        </p:sp>
        <p:sp>
          <p:nvSpPr>
            <p:cNvPr id="106" name="Freeform 67"/>
            <p:cNvSpPr/>
            <p:nvPr/>
          </p:nvSpPr>
          <p:spPr bwMode="auto">
            <a:xfrm>
              <a:off x="2919413" y="4086225"/>
              <a:ext cx="120650" cy="30163"/>
            </a:xfrm>
            <a:custGeom>
              <a:avLst/>
              <a:gdLst>
                <a:gd name="T0" fmla="*/ 137 w 157"/>
                <a:gd name="T1" fmla="*/ 0 h 39"/>
                <a:gd name="T2" fmla="*/ 20 w 157"/>
                <a:gd name="T3" fmla="*/ 0 h 39"/>
                <a:gd name="T4" fmla="*/ 0 w 157"/>
                <a:gd name="T5" fmla="*/ 19 h 39"/>
                <a:gd name="T6" fmla="*/ 20 w 157"/>
                <a:gd name="T7" fmla="*/ 39 h 39"/>
                <a:gd name="T8" fmla="*/ 137 w 157"/>
                <a:gd name="T9" fmla="*/ 39 h 39"/>
                <a:gd name="T10" fmla="*/ 157 w 157"/>
                <a:gd name="T11" fmla="*/ 19 h 39"/>
                <a:gd name="T12" fmla="*/ 137 w 157"/>
                <a:gd name="T13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7" h="39">
                  <a:moveTo>
                    <a:pt x="137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0" y="9"/>
                    <a:pt x="0" y="19"/>
                  </a:cubicBezTo>
                  <a:cubicBezTo>
                    <a:pt x="0" y="30"/>
                    <a:pt x="9" y="39"/>
                    <a:pt x="20" y="39"/>
                  </a:cubicBezTo>
                  <a:cubicBezTo>
                    <a:pt x="137" y="39"/>
                    <a:pt x="137" y="39"/>
                    <a:pt x="137" y="39"/>
                  </a:cubicBezTo>
                  <a:cubicBezTo>
                    <a:pt x="148" y="39"/>
                    <a:pt x="157" y="30"/>
                    <a:pt x="157" y="19"/>
                  </a:cubicBezTo>
                  <a:cubicBezTo>
                    <a:pt x="157" y="9"/>
                    <a:pt x="148" y="0"/>
                    <a:pt x="13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Microsoft YaHei UI" panose="020B0503020204020204" charset="-122"/>
              </a:endParaRPr>
            </a:p>
          </p:txBody>
        </p:sp>
        <p:sp>
          <p:nvSpPr>
            <p:cNvPr id="107" name="Freeform 68"/>
            <p:cNvSpPr/>
            <p:nvPr/>
          </p:nvSpPr>
          <p:spPr bwMode="auto">
            <a:xfrm>
              <a:off x="2919413" y="4043363"/>
              <a:ext cx="120650" cy="30163"/>
            </a:xfrm>
            <a:custGeom>
              <a:avLst/>
              <a:gdLst>
                <a:gd name="T0" fmla="*/ 137 w 157"/>
                <a:gd name="T1" fmla="*/ 0 h 39"/>
                <a:gd name="T2" fmla="*/ 20 w 157"/>
                <a:gd name="T3" fmla="*/ 0 h 39"/>
                <a:gd name="T4" fmla="*/ 0 w 157"/>
                <a:gd name="T5" fmla="*/ 20 h 39"/>
                <a:gd name="T6" fmla="*/ 20 w 157"/>
                <a:gd name="T7" fmla="*/ 39 h 39"/>
                <a:gd name="T8" fmla="*/ 137 w 157"/>
                <a:gd name="T9" fmla="*/ 39 h 39"/>
                <a:gd name="T10" fmla="*/ 157 w 157"/>
                <a:gd name="T11" fmla="*/ 20 h 39"/>
                <a:gd name="T12" fmla="*/ 137 w 157"/>
                <a:gd name="T13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7" h="39">
                  <a:moveTo>
                    <a:pt x="137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0" y="9"/>
                    <a:pt x="0" y="20"/>
                  </a:cubicBezTo>
                  <a:cubicBezTo>
                    <a:pt x="0" y="30"/>
                    <a:pt x="9" y="39"/>
                    <a:pt x="20" y="39"/>
                  </a:cubicBezTo>
                  <a:cubicBezTo>
                    <a:pt x="137" y="39"/>
                    <a:pt x="137" y="39"/>
                    <a:pt x="137" y="39"/>
                  </a:cubicBezTo>
                  <a:cubicBezTo>
                    <a:pt x="148" y="39"/>
                    <a:pt x="157" y="30"/>
                    <a:pt x="157" y="20"/>
                  </a:cubicBezTo>
                  <a:cubicBezTo>
                    <a:pt x="157" y="9"/>
                    <a:pt x="148" y="0"/>
                    <a:pt x="13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Microsoft YaHei UI" panose="020B0503020204020204" charset="-122"/>
              </a:endParaRPr>
            </a:p>
          </p:txBody>
        </p:sp>
        <p:sp>
          <p:nvSpPr>
            <p:cNvPr id="108" name="Freeform 69"/>
            <p:cNvSpPr/>
            <p:nvPr/>
          </p:nvSpPr>
          <p:spPr bwMode="auto">
            <a:xfrm>
              <a:off x="2919413" y="4000500"/>
              <a:ext cx="120650" cy="30163"/>
            </a:xfrm>
            <a:custGeom>
              <a:avLst/>
              <a:gdLst>
                <a:gd name="T0" fmla="*/ 137 w 157"/>
                <a:gd name="T1" fmla="*/ 0 h 39"/>
                <a:gd name="T2" fmla="*/ 20 w 157"/>
                <a:gd name="T3" fmla="*/ 0 h 39"/>
                <a:gd name="T4" fmla="*/ 0 w 157"/>
                <a:gd name="T5" fmla="*/ 20 h 39"/>
                <a:gd name="T6" fmla="*/ 20 w 157"/>
                <a:gd name="T7" fmla="*/ 39 h 39"/>
                <a:gd name="T8" fmla="*/ 137 w 157"/>
                <a:gd name="T9" fmla="*/ 39 h 39"/>
                <a:gd name="T10" fmla="*/ 157 w 157"/>
                <a:gd name="T11" fmla="*/ 20 h 39"/>
                <a:gd name="T12" fmla="*/ 137 w 157"/>
                <a:gd name="T13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7" h="39">
                  <a:moveTo>
                    <a:pt x="137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0" y="9"/>
                    <a:pt x="0" y="20"/>
                  </a:cubicBezTo>
                  <a:cubicBezTo>
                    <a:pt x="0" y="30"/>
                    <a:pt x="9" y="39"/>
                    <a:pt x="20" y="39"/>
                  </a:cubicBezTo>
                  <a:cubicBezTo>
                    <a:pt x="137" y="39"/>
                    <a:pt x="137" y="39"/>
                    <a:pt x="137" y="39"/>
                  </a:cubicBezTo>
                  <a:cubicBezTo>
                    <a:pt x="148" y="39"/>
                    <a:pt x="157" y="30"/>
                    <a:pt x="157" y="20"/>
                  </a:cubicBezTo>
                  <a:cubicBezTo>
                    <a:pt x="157" y="9"/>
                    <a:pt x="148" y="0"/>
                    <a:pt x="13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Microsoft YaHei UI" panose="020B0503020204020204" charset="-122"/>
              </a:endParaRPr>
            </a:p>
          </p:txBody>
        </p:sp>
        <p:sp>
          <p:nvSpPr>
            <p:cNvPr id="109" name="Freeform 70"/>
            <p:cNvSpPr/>
            <p:nvPr/>
          </p:nvSpPr>
          <p:spPr bwMode="auto">
            <a:xfrm>
              <a:off x="2919413" y="3957638"/>
              <a:ext cx="120650" cy="28575"/>
            </a:xfrm>
            <a:custGeom>
              <a:avLst/>
              <a:gdLst>
                <a:gd name="T0" fmla="*/ 137 w 157"/>
                <a:gd name="T1" fmla="*/ 0 h 39"/>
                <a:gd name="T2" fmla="*/ 20 w 157"/>
                <a:gd name="T3" fmla="*/ 0 h 39"/>
                <a:gd name="T4" fmla="*/ 0 w 157"/>
                <a:gd name="T5" fmla="*/ 20 h 39"/>
                <a:gd name="T6" fmla="*/ 20 w 157"/>
                <a:gd name="T7" fmla="*/ 39 h 39"/>
                <a:gd name="T8" fmla="*/ 137 w 157"/>
                <a:gd name="T9" fmla="*/ 39 h 39"/>
                <a:gd name="T10" fmla="*/ 157 w 157"/>
                <a:gd name="T11" fmla="*/ 20 h 39"/>
                <a:gd name="T12" fmla="*/ 137 w 157"/>
                <a:gd name="T13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7" h="39">
                  <a:moveTo>
                    <a:pt x="137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0" y="9"/>
                    <a:pt x="0" y="20"/>
                  </a:cubicBezTo>
                  <a:cubicBezTo>
                    <a:pt x="0" y="31"/>
                    <a:pt x="9" y="39"/>
                    <a:pt x="20" y="39"/>
                  </a:cubicBezTo>
                  <a:cubicBezTo>
                    <a:pt x="137" y="39"/>
                    <a:pt x="137" y="39"/>
                    <a:pt x="137" y="39"/>
                  </a:cubicBezTo>
                  <a:cubicBezTo>
                    <a:pt x="148" y="39"/>
                    <a:pt x="157" y="31"/>
                    <a:pt x="157" y="20"/>
                  </a:cubicBezTo>
                  <a:cubicBezTo>
                    <a:pt x="157" y="9"/>
                    <a:pt x="148" y="0"/>
                    <a:pt x="13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Microsoft YaHei UI" panose="020B0503020204020204" charset="-122"/>
              </a:endParaRPr>
            </a:p>
          </p:txBody>
        </p:sp>
        <p:sp>
          <p:nvSpPr>
            <p:cNvPr id="110" name="Freeform 71"/>
            <p:cNvSpPr/>
            <p:nvPr/>
          </p:nvSpPr>
          <p:spPr bwMode="auto">
            <a:xfrm>
              <a:off x="3198813" y="4171950"/>
              <a:ext cx="120650" cy="30163"/>
            </a:xfrm>
            <a:custGeom>
              <a:avLst/>
              <a:gdLst>
                <a:gd name="T0" fmla="*/ 137 w 157"/>
                <a:gd name="T1" fmla="*/ 0 h 39"/>
                <a:gd name="T2" fmla="*/ 20 w 157"/>
                <a:gd name="T3" fmla="*/ 0 h 39"/>
                <a:gd name="T4" fmla="*/ 0 w 157"/>
                <a:gd name="T5" fmla="*/ 19 h 39"/>
                <a:gd name="T6" fmla="*/ 20 w 157"/>
                <a:gd name="T7" fmla="*/ 39 h 39"/>
                <a:gd name="T8" fmla="*/ 137 w 157"/>
                <a:gd name="T9" fmla="*/ 39 h 39"/>
                <a:gd name="T10" fmla="*/ 157 w 157"/>
                <a:gd name="T11" fmla="*/ 19 h 39"/>
                <a:gd name="T12" fmla="*/ 137 w 157"/>
                <a:gd name="T13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7" h="39">
                  <a:moveTo>
                    <a:pt x="137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0" y="8"/>
                    <a:pt x="0" y="19"/>
                  </a:cubicBezTo>
                  <a:cubicBezTo>
                    <a:pt x="0" y="30"/>
                    <a:pt x="9" y="39"/>
                    <a:pt x="20" y="39"/>
                  </a:cubicBezTo>
                  <a:cubicBezTo>
                    <a:pt x="137" y="39"/>
                    <a:pt x="137" y="39"/>
                    <a:pt x="137" y="39"/>
                  </a:cubicBezTo>
                  <a:cubicBezTo>
                    <a:pt x="148" y="39"/>
                    <a:pt x="157" y="30"/>
                    <a:pt x="157" y="19"/>
                  </a:cubicBezTo>
                  <a:cubicBezTo>
                    <a:pt x="157" y="8"/>
                    <a:pt x="148" y="0"/>
                    <a:pt x="13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Microsoft YaHei UI" panose="020B0503020204020204" charset="-122"/>
              </a:endParaRPr>
            </a:p>
          </p:txBody>
        </p:sp>
        <p:sp>
          <p:nvSpPr>
            <p:cNvPr id="111" name="Freeform 72"/>
            <p:cNvSpPr/>
            <p:nvPr/>
          </p:nvSpPr>
          <p:spPr bwMode="auto">
            <a:xfrm>
              <a:off x="3198813" y="4129088"/>
              <a:ext cx="120650" cy="30163"/>
            </a:xfrm>
            <a:custGeom>
              <a:avLst/>
              <a:gdLst>
                <a:gd name="T0" fmla="*/ 137 w 157"/>
                <a:gd name="T1" fmla="*/ 0 h 39"/>
                <a:gd name="T2" fmla="*/ 20 w 157"/>
                <a:gd name="T3" fmla="*/ 0 h 39"/>
                <a:gd name="T4" fmla="*/ 0 w 157"/>
                <a:gd name="T5" fmla="*/ 19 h 39"/>
                <a:gd name="T6" fmla="*/ 20 w 157"/>
                <a:gd name="T7" fmla="*/ 39 h 39"/>
                <a:gd name="T8" fmla="*/ 137 w 157"/>
                <a:gd name="T9" fmla="*/ 39 h 39"/>
                <a:gd name="T10" fmla="*/ 157 w 157"/>
                <a:gd name="T11" fmla="*/ 19 h 39"/>
                <a:gd name="T12" fmla="*/ 137 w 157"/>
                <a:gd name="T13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7" h="39">
                  <a:moveTo>
                    <a:pt x="137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0" y="8"/>
                    <a:pt x="0" y="19"/>
                  </a:cubicBezTo>
                  <a:cubicBezTo>
                    <a:pt x="0" y="30"/>
                    <a:pt x="9" y="39"/>
                    <a:pt x="20" y="39"/>
                  </a:cubicBezTo>
                  <a:cubicBezTo>
                    <a:pt x="137" y="39"/>
                    <a:pt x="137" y="39"/>
                    <a:pt x="137" y="39"/>
                  </a:cubicBezTo>
                  <a:cubicBezTo>
                    <a:pt x="148" y="39"/>
                    <a:pt x="157" y="30"/>
                    <a:pt x="157" y="19"/>
                  </a:cubicBezTo>
                  <a:cubicBezTo>
                    <a:pt x="157" y="8"/>
                    <a:pt x="148" y="0"/>
                    <a:pt x="13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Microsoft YaHei UI" panose="020B0503020204020204" charset="-122"/>
              </a:endParaRPr>
            </a:p>
          </p:txBody>
        </p:sp>
        <p:sp>
          <p:nvSpPr>
            <p:cNvPr id="112" name="Freeform 73"/>
            <p:cNvSpPr/>
            <p:nvPr/>
          </p:nvSpPr>
          <p:spPr bwMode="auto">
            <a:xfrm>
              <a:off x="3198813" y="4086225"/>
              <a:ext cx="120650" cy="30163"/>
            </a:xfrm>
            <a:custGeom>
              <a:avLst/>
              <a:gdLst>
                <a:gd name="T0" fmla="*/ 137 w 157"/>
                <a:gd name="T1" fmla="*/ 0 h 39"/>
                <a:gd name="T2" fmla="*/ 20 w 157"/>
                <a:gd name="T3" fmla="*/ 0 h 39"/>
                <a:gd name="T4" fmla="*/ 0 w 157"/>
                <a:gd name="T5" fmla="*/ 19 h 39"/>
                <a:gd name="T6" fmla="*/ 20 w 157"/>
                <a:gd name="T7" fmla="*/ 39 h 39"/>
                <a:gd name="T8" fmla="*/ 137 w 157"/>
                <a:gd name="T9" fmla="*/ 39 h 39"/>
                <a:gd name="T10" fmla="*/ 157 w 157"/>
                <a:gd name="T11" fmla="*/ 19 h 39"/>
                <a:gd name="T12" fmla="*/ 137 w 157"/>
                <a:gd name="T13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7" h="39">
                  <a:moveTo>
                    <a:pt x="137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0" y="9"/>
                    <a:pt x="0" y="19"/>
                  </a:cubicBezTo>
                  <a:cubicBezTo>
                    <a:pt x="0" y="30"/>
                    <a:pt x="9" y="39"/>
                    <a:pt x="20" y="39"/>
                  </a:cubicBezTo>
                  <a:cubicBezTo>
                    <a:pt x="137" y="39"/>
                    <a:pt x="137" y="39"/>
                    <a:pt x="137" y="39"/>
                  </a:cubicBezTo>
                  <a:cubicBezTo>
                    <a:pt x="148" y="39"/>
                    <a:pt x="157" y="30"/>
                    <a:pt x="157" y="19"/>
                  </a:cubicBezTo>
                  <a:cubicBezTo>
                    <a:pt x="157" y="9"/>
                    <a:pt x="148" y="0"/>
                    <a:pt x="13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Microsoft YaHei UI" panose="020B0503020204020204" charset="-122"/>
              </a:endParaRPr>
            </a:p>
          </p:txBody>
        </p:sp>
        <p:sp>
          <p:nvSpPr>
            <p:cNvPr id="113" name="Freeform 74"/>
            <p:cNvSpPr/>
            <p:nvPr/>
          </p:nvSpPr>
          <p:spPr bwMode="auto">
            <a:xfrm>
              <a:off x="3198813" y="4043363"/>
              <a:ext cx="120650" cy="30163"/>
            </a:xfrm>
            <a:custGeom>
              <a:avLst/>
              <a:gdLst>
                <a:gd name="T0" fmla="*/ 20 w 157"/>
                <a:gd name="T1" fmla="*/ 39 h 39"/>
                <a:gd name="T2" fmla="*/ 137 w 157"/>
                <a:gd name="T3" fmla="*/ 39 h 39"/>
                <a:gd name="T4" fmla="*/ 157 w 157"/>
                <a:gd name="T5" fmla="*/ 20 h 39"/>
                <a:gd name="T6" fmla="*/ 137 w 157"/>
                <a:gd name="T7" fmla="*/ 0 h 39"/>
                <a:gd name="T8" fmla="*/ 20 w 157"/>
                <a:gd name="T9" fmla="*/ 0 h 39"/>
                <a:gd name="T10" fmla="*/ 0 w 157"/>
                <a:gd name="T11" fmla="*/ 20 h 39"/>
                <a:gd name="T12" fmla="*/ 20 w 157"/>
                <a:gd name="T13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7" h="39">
                  <a:moveTo>
                    <a:pt x="20" y="39"/>
                  </a:moveTo>
                  <a:cubicBezTo>
                    <a:pt x="137" y="39"/>
                    <a:pt x="137" y="39"/>
                    <a:pt x="137" y="39"/>
                  </a:cubicBezTo>
                  <a:cubicBezTo>
                    <a:pt x="148" y="39"/>
                    <a:pt x="157" y="30"/>
                    <a:pt x="157" y="20"/>
                  </a:cubicBezTo>
                  <a:cubicBezTo>
                    <a:pt x="157" y="9"/>
                    <a:pt x="148" y="0"/>
                    <a:pt x="137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0" y="9"/>
                    <a:pt x="0" y="20"/>
                  </a:cubicBezTo>
                  <a:cubicBezTo>
                    <a:pt x="0" y="30"/>
                    <a:pt x="9" y="39"/>
                    <a:pt x="20" y="3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Microsoft YaHei UI" panose="020B0503020204020204" charset="-122"/>
              </a:endParaRPr>
            </a:p>
          </p:txBody>
        </p:sp>
      </p:grpSp>
      <p:grpSp>
        <p:nvGrpSpPr>
          <p:cNvPr id="114" name="Group 81"/>
          <p:cNvGrpSpPr/>
          <p:nvPr/>
        </p:nvGrpSpPr>
        <p:grpSpPr>
          <a:xfrm>
            <a:off x="1619491" y="3435789"/>
            <a:ext cx="543984" cy="548216"/>
            <a:chOff x="2066925" y="3786188"/>
            <a:chExt cx="407988" cy="411162"/>
          </a:xfrm>
          <a:solidFill>
            <a:schemeClr val="bg1">
              <a:lumMod val="50000"/>
            </a:schemeClr>
          </a:solidFill>
        </p:grpSpPr>
        <p:sp>
          <p:nvSpPr>
            <p:cNvPr id="115" name="Freeform 75"/>
            <p:cNvSpPr>
              <a:spLocks noEditPoints="1"/>
            </p:cNvSpPr>
            <p:nvPr/>
          </p:nvSpPr>
          <p:spPr bwMode="auto">
            <a:xfrm>
              <a:off x="2179638" y="3892550"/>
              <a:ext cx="182563" cy="184150"/>
            </a:xfrm>
            <a:custGeom>
              <a:avLst/>
              <a:gdLst>
                <a:gd name="T0" fmla="*/ 119 w 239"/>
                <a:gd name="T1" fmla="*/ 0 h 239"/>
                <a:gd name="T2" fmla="*/ 239 w 239"/>
                <a:gd name="T3" fmla="*/ 119 h 239"/>
                <a:gd name="T4" fmla="*/ 120 w 239"/>
                <a:gd name="T5" fmla="*/ 239 h 239"/>
                <a:gd name="T6" fmla="*/ 0 w 239"/>
                <a:gd name="T7" fmla="*/ 120 h 239"/>
                <a:gd name="T8" fmla="*/ 119 w 239"/>
                <a:gd name="T9" fmla="*/ 0 h 239"/>
                <a:gd name="T10" fmla="*/ 137 w 239"/>
                <a:gd name="T11" fmla="*/ 48 h 239"/>
                <a:gd name="T12" fmla="*/ 137 w 239"/>
                <a:gd name="T13" fmla="*/ 36 h 239"/>
                <a:gd name="T14" fmla="*/ 111 w 239"/>
                <a:gd name="T15" fmla="*/ 36 h 239"/>
                <a:gd name="T16" fmla="*/ 111 w 239"/>
                <a:gd name="T17" fmla="*/ 48 h 239"/>
                <a:gd name="T18" fmla="*/ 84 w 239"/>
                <a:gd name="T19" fmla="*/ 63 h 239"/>
                <a:gd name="T20" fmla="*/ 75 w 239"/>
                <a:gd name="T21" fmla="*/ 86 h 239"/>
                <a:gd name="T22" fmla="*/ 81 w 239"/>
                <a:gd name="T23" fmla="*/ 110 h 239"/>
                <a:gd name="T24" fmla="*/ 100 w 239"/>
                <a:gd name="T25" fmla="*/ 124 h 239"/>
                <a:gd name="T26" fmla="*/ 106 w 239"/>
                <a:gd name="T27" fmla="*/ 127 h 239"/>
                <a:gd name="T28" fmla="*/ 111 w 239"/>
                <a:gd name="T29" fmla="*/ 129 h 239"/>
                <a:gd name="T30" fmla="*/ 111 w 239"/>
                <a:gd name="T31" fmla="*/ 167 h 239"/>
                <a:gd name="T32" fmla="*/ 101 w 239"/>
                <a:gd name="T33" fmla="*/ 159 h 239"/>
                <a:gd name="T34" fmla="*/ 98 w 239"/>
                <a:gd name="T35" fmla="*/ 145 h 239"/>
                <a:gd name="T36" fmla="*/ 72 w 239"/>
                <a:gd name="T37" fmla="*/ 145 h 239"/>
                <a:gd name="T38" fmla="*/ 81 w 239"/>
                <a:gd name="T39" fmla="*/ 174 h 239"/>
                <a:gd name="T40" fmla="*/ 111 w 239"/>
                <a:gd name="T41" fmla="*/ 193 h 239"/>
                <a:gd name="T42" fmla="*/ 111 w 239"/>
                <a:gd name="T43" fmla="*/ 206 h 239"/>
                <a:gd name="T44" fmla="*/ 137 w 239"/>
                <a:gd name="T45" fmla="*/ 206 h 239"/>
                <a:gd name="T46" fmla="*/ 137 w 239"/>
                <a:gd name="T47" fmla="*/ 193 h 239"/>
                <a:gd name="T48" fmla="*/ 165 w 239"/>
                <a:gd name="T49" fmla="*/ 180 h 239"/>
                <a:gd name="T50" fmla="*/ 176 w 239"/>
                <a:gd name="T51" fmla="*/ 155 h 239"/>
                <a:gd name="T52" fmla="*/ 171 w 239"/>
                <a:gd name="T53" fmla="*/ 132 h 239"/>
                <a:gd name="T54" fmla="*/ 152 w 239"/>
                <a:gd name="T55" fmla="*/ 117 h 239"/>
                <a:gd name="T56" fmla="*/ 144 w 239"/>
                <a:gd name="T57" fmla="*/ 113 h 239"/>
                <a:gd name="T58" fmla="*/ 137 w 239"/>
                <a:gd name="T59" fmla="*/ 111 h 239"/>
                <a:gd name="T60" fmla="*/ 137 w 239"/>
                <a:gd name="T61" fmla="*/ 72 h 239"/>
                <a:gd name="T62" fmla="*/ 145 w 239"/>
                <a:gd name="T63" fmla="*/ 81 h 239"/>
                <a:gd name="T64" fmla="*/ 147 w 239"/>
                <a:gd name="T65" fmla="*/ 92 h 239"/>
                <a:gd name="T66" fmla="*/ 171 w 239"/>
                <a:gd name="T67" fmla="*/ 92 h 239"/>
                <a:gd name="T68" fmla="*/ 164 w 239"/>
                <a:gd name="T69" fmla="*/ 68 h 239"/>
                <a:gd name="T70" fmla="*/ 137 w 239"/>
                <a:gd name="T71" fmla="*/ 48 h 239"/>
                <a:gd name="T72" fmla="*/ 137 w 239"/>
                <a:gd name="T73" fmla="*/ 168 h 239"/>
                <a:gd name="T74" fmla="*/ 146 w 239"/>
                <a:gd name="T75" fmla="*/ 163 h 239"/>
                <a:gd name="T76" fmla="*/ 150 w 239"/>
                <a:gd name="T77" fmla="*/ 155 h 239"/>
                <a:gd name="T78" fmla="*/ 148 w 239"/>
                <a:gd name="T79" fmla="*/ 144 h 239"/>
                <a:gd name="T80" fmla="*/ 139 w 239"/>
                <a:gd name="T81" fmla="*/ 137 h 239"/>
                <a:gd name="T82" fmla="*/ 138 w 239"/>
                <a:gd name="T83" fmla="*/ 137 h 239"/>
                <a:gd name="T84" fmla="*/ 137 w 239"/>
                <a:gd name="T85" fmla="*/ 136 h 239"/>
                <a:gd name="T86" fmla="*/ 137 w 239"/>
                <a:gd name="T87" fmla="*/ 168 h 239"/>
                <a:gd name="T88" fmla="*/ 102 w 239"/>
                <a:gd name="T89" fmla="*/ 78 h 239"/>
                <a:gd name="T90" fmla="*/ 99 w 239"/>
                <a:gd name="T91" fmla="*/ 88 h 239"/>
                <a:gd name="T92" fmla="*/ 103 w 239"/>
                <a:gd name="T93" fmla="*/ 97 h 239"/>
                <a:gd name="T94" fmla="*/ 111 w 239"/>
                <a:gd name="T95" fmla="*/ 104 h 239"/>
                <a:gd name="T96" fmla="*/ 111 w 239"/>
                <a:gd name="T97" fmla="*/ 71 h 239"/>
                <a:gd name="T98" fmla="*/ 102 w 239"/>
                <a:gd name="T99" fmla="*/ 78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39" h="239">
                  <a:moveTo>
                    <a:pt x="119" y="0"/>
                  </a:moveTo>
                  <a:cubicBezTo>
                    <a:pt x="185" y="0"/>
                    <a:pt x="239" y="53"/>
                    <a:pt x="239" y="119"/>
                  </a:cubicBezTo>
                  <a:cubicBezTo>
                    <a:pt x="239" y="185"/>
                    <a:pt x="186" y="239"/>
                    <a:pt x="120" y="239"/>
                  </a:cubicBezTo>
                  <a:cubicBezTo>
                    <a:pt x="54" y="239"/>
                    <a:pt x="0" y="186"/>
                    <a:pt x="0" y="120"/>
                  </a:cubicBezTo>
                  <a:cubicBezTo>
                    <a:pt x="0" y="54"/>
                    <a:pt x="53" y="0"/>
                    <a:pt x="119" y="0"/>
                  </a:cubicBezTo>
                  <a:close/>
                  <a:moveTo>
                    <a:pt x="137" y="48"/>
                  </a:moveTo>
                  <a:cubicBezTo>
                    <a:pt x="137" y="36"/>
                    <a:pt x="137" y="36"/>
                    <a:pt x="137" y="36"/>
                  </a:cubicBezTo>
                  <a:cubicBezTo>
                    <a:pt x="111" y="36"/>
                    <a:pt x="111" y="36"/>
                    <a:pt x="111" y="36"/>
                  </a:cubicBezTo>
                  <a:cubicBezTo>
                    <a:pt x="111" y="48"/>
                    <a:pt x="111" y="48"/>
                    <a:pt x="111" y="48"/>
                  </a:cubicBezTo>
                  <a:cubicBezTo>
                    <a:pt x="99" y="51"/>
                    <a:pt x="90" y="56"/>
                    <a:pt x="84" y="63"/>
                  </a:cubicBezTo>
                  <a:cubicBezTo>
                    <a:pt x="78" y="71"/>
                    <a:pt x="75" y="78"/>
                    <a:pt x="75" y="86"/>
                  </a:cubicBezTo>
                  <a:cubicBezTo>
                    <a:pt x="74" y="95"/>
                    <a:pt x="76" y="103"/>
                    <a:pt x="81" y="110"/>
                  </a:cubicBezTo>
                  <a:cubicBezTo>
                    <a:pt x="85" y="116"/>
                    <a:pt x="92" y="121"/>
                    <a:pt x="100" y="124"/>
                  </a:cubicBezTo>
                  <a:cubicBezTo>
                    <a:pt x="102" y="125"/>
                    <a:pt x="104" y="126"/>
                    <a:pt x="106" y="127"/>
                  </a:cubicBezTo>
                  <a:cubicBezTo>
                    <a:pt x="108" y="127"/>
                    <a:pt x="109" y="128"/>
                    <a:pt x="111" y="129"/>
                  </a:cubicBezTo>
                  <a:cubicBezTo>
                    <a:pt x="111" y="167"/>
                    <a:pt x="111" y="167"/>
                    <a:pt x="111" y="167"/>
                  </a:cubicBezTo>
                  <a:cubicBezTo>
                    <a:pt x="107" y="166"/>
                    <a:pt x="104" y="163"/>
                    <a:pt x="101" y="159"/>
                  </a:cubicBezTo>
                  <a:cubicBezTo>
                    <a:pt x="99" y="156"/>
                    <a:pt x="98" y="151"/>
                    <a:pt x="98" y="145"/>
                  </a:cubicBezTo>
                  <a:cubicBezTo>
                    <a:pt x="72" y="145"/>
                    <a:pt x="72" y="145"/>
                    <a:pt x="72" y="145"/>
                  </a:cubicBezTo>
                  <a:cubicBezTo>
                    <a:pt x="72" y="154"/>
                    <a:pt x="75" y="164"/>
                    <a:pt x="81" y="174"/>
                  </a:cubicBezTo>
                  <a:cubicBezTo>
                    <a:pt x="87" y="184"/>
                    <a:pt x="97" y="190"/>
                    <a:pt x="111" y="193"/>
                  </a:cubicBezTo>
                  <a:cubicBezTo>
                    <a:pt x="111" y="206"/>
                    <a:pt x="111" y="206"/>
                    <a:pt x="111" y="206"/>
                  </a:cubicBezTo>
                  <a:cubicBezTo>
                    <a:pt x="137" y="206"/>
                    <a:pt x="137" y="206"/>
                    <a:pt x="137" y="206"/>
                  </a:cubicBezTo>
                  <a:cubicBezTo>
                    <a:pt x="137" y="193"/>
                    <a:pt x="137" y="193"/>
                    <a:pt x="137" y="193"/>
                  </a:cubicBezTo>
                  <a:cubicBezTo>
                    <a:pt x="149" y="191"/>
                    <a:pt x="158" y="187"/>
                    <a:pt x="165" y="180"/>
                  </a:cubicBezTo>
                  <a:cubicBezTo>
                    <a:pt x="171" y="173"/>
                    <a:pt x="175" y="165"/>
                    <a:pt x="176" y="155"/>
                  </a:cubicBezTo>
                  <a:cubicBezTo>
                    <a:pt x="177" y="146"/>
                    <a:pt x="175" y="139"/>
                    <a:pt x="171" y="132"/>
                  </a:cubicBezTo>
                  <a:cubicBezTo>
                    <a:pt x="166" y="125"/>
                    <a:pt x="160" y="120"/>
                    <a:pt x="152" y="117"/>
                  </a:cubicBezTo>
                  <a:cubicBezTo>
                    <a:pt x="149" y="115"/>
                    <a:pt x="147" y="114"/>
                    <a:pt x="144" y="113"/>
                  </a:cubicBezTo>
                  <a:cubicBezTo>
                    <a:pt x="142" y="112"/>
                    <a:pt x="139" y="112"/>
                    <a:pt x="137" y="111"/>
                  </a:cubicBezTo>
                  <a:cubicBezTo>
                    <a:pt x="137" y="72"/>
                    <a:pt x="137" y="72"/>
                    <a:pt x="137" y="72"/>
                  </a:cubicBezTo>
                  <a:cubicBezTo>
                    <a:pt x="140" y="74"/>
                    <a:pt x="143" y="77"/>
                    <a:pt x="145" y="81"/>
                  </a:cubicBezTo>
                  <a:cubicBezTo>
                    <a:pt x="146" y="84"/>
                    <a:pt x="147" y="88"/>
                    <a:pt x="147" y="92"/>
                  </a:cubicBezTo>
                  <a:cubicBezTo>
                    <a:pt x="171" y="92"/>
                    <a:pt x="171" y="92"/>
                    <a:pt x="171" y="92"/>
                  </a:cubicBezTo>
                  <a:cubicBezTo>
                    <a:pt x="171" y="86"/>
                    <a:pt x="169" y="78"/>
                    <a:pt x="164" y="68"/>
                  </a:cubicBezTo>
                  <a:cubicBezTo>
                    <a:pt x="159" y="58"/>
                    <a:pt x="150" y="51"/>
                    <a:pt x="137" y="48"/>
                  </a:cubicBezTo>
                  <a:close/>
                  <a:moveTo>
                    <a:pt x="137" y="168"/>
                  </a:moveTo>
                  <a:cubicBezTo>
                    <a:pt x="141" y="167"/>
                    <a:pt x="144" y="165"/>
                    <a:pt x="146" y="163"/>
                  </a:cubicBezTo>
                  <a:cubicBezTo>
                    <a:pt x="148" y="161"/>
                    <a:pt x="149" y="158"/>
                    <a:pt x="150" y="155"/>
                  </a:cubicBezTo>
                  <a:cubicBezTo>
                    <a:pt x="150" y="151"/>
                    <a:pt x="150" y="147"/>
                    <a:pt x="148" y="144"/>
                  </a:cubicBezTo>
                  <a:cubicBezTo>
                    <a:pt x="146" y="141"/>
                    <a:pt x="143" y="139"/>
                    <a:pt x="139" y="137"/>
                  </a:cubicBezTo>
                  <a:cubicBezTo>
                    <a:pt x="139" y="137"/>
                    <a:pt x="138" y="137"/>
                    <a:pt x="138" y="137"/>
                  </a:cubicBezTo>
                  <a:cubicBezTo>
                    <a:pt x="138" y="136"/>
                    <a:pt x="137" y="136"/>
                    <a:pt x="137" y="136"/>
                  </a:cubicBezTo>
                  <a:lnTo>
                    <a:pt x="137" y="168"/>
                  </a:lnTo>
                  <a:close/>
                  <a:moveTo>
                    <a:pt x="102" y="78"/>
                  </a:moveTo>
                  <a:cubicBezTo>
                    <a:pt x="100" y="81"/>
                    <a:pt x="99" y="84"/>
                    <a:pt x="99" y="88"/>
                  </a:cubicBezTo>
                  <a:cubicBezTo>
                    <a:pt x="99" y="92"/>
                    <a:pt x="100" y="95"/>
                    <a:pt x="103" y="97"/>
                  </a:cubicBezTo>
                  <a:cubicBezTo>
                    <a:pt x="105" y="100"/>
                    <a:pt x="108" y="102"/>
                    <a:pt x="111" y="104"/>
                  </a:cubicBezTo>
                  <a:cubicBezTo>
                    <a:pt x="111" y="71"/>
                    <a:pt x="111" y="71"/>
                    <a:pt x="111" y="71"/>
                  </a:cubicBezTo>
                  <a:cubicBezTo>
                    <a:pt x="107" y="73"/>
                    <a:pt x="104" y="76"/>
                    <a:pt x="102" y="7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Microsoft YaHei UI" panose="020B0503020204020204" charset="-122"/>
              </a:endParaRPr>
            </a:p>
          </p:txBody>
        </p:sp>
        <p:sp>
          <p:nvSpPr>
            <p:cNvPr id="116" name="Freeform 76"/>
            <p:cNvSpPr/>
            <p:nvPr/>
          </p:nvSpPr>
          <p:spPr bwMode="auto">
            <a:xfrm>
              <a:off x="2066925" y="3786188"/>
              <a:ext cx="404813" cy="190500"/>
            </a:xfrm>
            <a:custGeom>
              <a:avLst/>
              <a:gdLst>
                <a:gd name="T0" fmla="*/ 54 w 525"/>
                <a:gd name="T1" fmla="*/ 248 h 248"/>
                <a:gd name="T2" fmla="*/ 0 w 525"/>
                <a:gd name="T3" fmla="*/ 241 h 248"/>
                <a:gd name="T4" fmla="*/ 265 w 525"/>
                <a:gd name="T5" fmla="*/ 0 h 248"/>
                <a:gd name="T6" fmla="*/ 483 w 525"/>
                <a:gd name="T7" fmla="*/ 114 h 248"/>
                <a:gd name="T8" fmla="*/ 514 w 525"/>
                <a:gd name="T9" fmla="*/ 93 h 248"/>
                <a:gd name="T10" fmla="*/ 525 w 525"/>
                <a:gd name="T11" fmla="*/ 99 h 248"/>
                <a:gd name="T12" fmla="*/ 525 w 525"/>
                <a:gd name="T13" fmla="*/ 214 h 248"/>
                <a:gd name="T14" fmla="*/ 511 w 525"/>
                <a:gd name="T15" fmla="*/ 224 h 248"/>
                <a:gd name="T16" fmla="*/ 403 w 525"/>
                <a:gd name="T17" fmla="*/ 184 h 248"/>
                <a:gd name="T18" fmla="*/ 401 w 525"/>
                <a:gd name="T19" fmla="*/ 172 h 248"/>
                <a:gd name="T20" fmla="*/ 438 w 525"/>
                <a:gd name="T21" fmla="*/ 145 h 248"/>
                <a:gd name="T22" fmla="*/ 265 w 525"/>
                <a:gd name="T23" fmla="*/ 55 h 248"/>
                <a:gd name="T24" fmla="*/ 54 w 525"/>
                <a:gd name="T25" fmla="*/ 24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25" h="248">
                  <a:moveTo>
                    <a:pt x="54" y="248"/>
                  </a:moveTo>
                  <a:cubicBezTo>
                    <a:pt x="0" y="241"/>
                    <a:pt x="0" y="241"/>
                    <a:pt x="0" y="241"/>
                  </a:cubicBezTo>
                  <a:cubicBezTo>
                    <a:pt x="13" y="106"/>
                    <a:pt x="127" y="0"/>
                    <a:pt x="265" y="0"/>
                  </a:cubicBezTo>
                  <a:cubicBezTo>
                    <a:pt x="355" y="1"/>
                    <a:pt x="435" y="46"/>
                    <a:pt x="483" y="114"/>
                  </a:cubicBezTo>
                  <a:cubicBezTo>
                    <a:pt x="514" y="93"/>
                    <a:pt x="514" y="93"/>
                    <a:pt x="514" y="93"/>
                  </a:cubicBezTo>
                  <a:cubicBezTo>
                    <a:pt x="520" y="89"/>
                    <a:pt x="525" y="92"/>
                    <a:pt x="525" y="99"/>
                  </a:cubicBezTo>
                  <a:cubicBezTo>
                    <a:pt x="525" y="214"/>
                    <a:pt x="525" y="214"/>
                    <a:pt x="525" y="214"/>
                  </a:cubicBezTo>
                  <a:cubicBezTo>
                    <a:pt x="525" y="222"/>
                    <a:pt x="519" y="226"/>
                    <a:pt x="511" y="224"/>
                  </a:cubicBezTo>
                  <a:cubicBezTo>
                    <a:pt x="403" y="184"/>
                    <a:pt x="403" y="184"/>
                    <a:pt x="403" y="184"/>
                  </a:cubicBezTo>
                  <a:cubicBezTo>
                    <a:pt x="396" y="181"/>
                    <a:pt x="395" y="176"/>
                    <a:pt x="401" y="172"/>
                  </a:cubicBezTo>
                  <a:cubicBezTo>
                    <a:pt x="438" y="145"/>
                    <a:pt x="438" y="145"/>
                    <a:pt x="438" y="145"/>
                  </a:cubicBezTo>
                  <a:cubicBezTo>
                    <a:pt x="400" y="91"/>
                    <a:pt x="337" y="55"/>
                    <a:pt x="265" y="55"/>
                  </a:cubicBezTo>
                  <a:cubicBezTo>
                    <a:pt x="155" y="55"/>
                    <a:pt x="64" y="139"/>
                    <a:pt x="54" y="24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Microsoft YaHei UI" panose="020B0503020204020204" charset="-122"/>
              </a:endParaRPr>
            </a:p>
          </p:txBody>
        </p:sp>
        <p:sp>
          <p:nvSpPr>
            <p:cNvPr id="117" name="Freeform 77"/>
            <p:cNvSpPr/>
            <p:nvPr/>
          </p:nvSpPr>
          <p:spPr bwMode="auto">
            <a:xfrm>
              <a:off x="2071688" y="4006850"/>
              <a:ext cx="403225" cy="190500"/>
            </a:xfrm>
            <a:custGeom>
              <a:avLst/>
              <a:gdLst>
                <a:gd name="T0" fmla="*/ 471 w 525"/>
                <a:gd name="T1" fmla="*/ 0 h 248"/>
                <a:gd name="T2" fmla="*/ 260 w 525"/>
                <a:gd name="T3" fmla="*/ 193 h 248"/>
                <a:gd name="T4" fmla="*/ 87 w 525"/>
                <a:gd name="T5" fmla="*/ 103 h 248"/>
                <a:gd name="T6" fmla="*/ 124 w 525"/>
                <a:gd name="T7" fmla="*/ 76 h 248"/>
                <a:gd name="T8" fmla="*/ 122 w 525"/>
                <a:gd name="T9" fmla="*/ 64 h 248"/>
                <a:gd name="T10" fmla="*/ 14 w 525"/>
                <a:gd name="T11" fmla="*/ 24 h 248"/>
                <a:gd name="T12" fmla="*/ 0 w 525"/>
                <a:gd name="T13" fmla="*/ 34 h 248"/>
                <a:gd name="T14" fmla="*/ 0 w 525"/>
                <a:gd name="T15" fmla="*/ 148 h 248"/>
                <a:gd name="T16" fmla="*/ 11 w 525"/>
                <a:gd name="T17" fmla="*/ 155 h 248"/>
                <a:gd name="T18" fmla="*/ 42 w 525"/>
                <a:gd name="T19" fmla="*/ 134 h 248"/>
                <a:gd name="T20" fmla="*/ 260 w 525"/>
                <a:gd name="T21" fmla="*/ 248 h 248"/>
                <a:gd name="T22" fmla="*/ 525 w 525"/>
                <a:gd name="T23" fmla="*/ 7 h 248"/>
                <a:gd name="T24" fmla="*/ 471 w 525"/>
                <a:gd name="T25" fmla="*/ 0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25" h="248">
                  <a:moveTo>
                    <a:pt x="471" y="0"/>
                  </a:moveTo>
                  <a:cubicBezTo>
                    <a:pt x="462" y="108"/>
                    <a:pt x="371" y="193"/>
                    <a:pt x="260" y="193"/>
                  </a:cubicBezTo>
                  <a:cubicBezTo>
                    <a:pt x="188" y="193"/>
                    <a:pt x="125" y="157"/>
                    <a:pt x="87" y="103"/>
                  </a:cubicBezTo>
                  <a:cubicBezTo>
                    <a:pt x="124" y="76"/>
                    <a:pt x="124" y="76"/>
                    <a:pt x="124" y="76"/>
                  </a:cubicBezTo>
                  <a:cubicBezTo>
                    <a:pt x="130" y="72"/>
                    <a:pt x="129" y="67"/>
                    <a:pt x="122" y="6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6" y="22"/>
                    <a:pt x="0" y="26"/>
                    <a:pt x="0" y="34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56"/>
                    <a:pt x="5" y="159"/>
                    <a:pt x="11" y="155"/>
                  </a:cubicBezTo>
                  <a:cubicBezTo>
                    <a:pt x="42" y="134"/>
                    <a:pt x="42" y="134"/>
                    <a:pt x="42" y="134"/>
                  </a:cubicBezTo>
                  <a:cubicBezTo>
                    <a:pt x="90" y="202"/>
                    <a:pt x="170" y="247"/>
                    <a:pt x="260" y="248"/>
                  </a:cubicBezTo>
                  <a:cubicBezTo>
                    <a:pt x="398" y="248"/>
                    <a:pt x="512" y="142"/>
                    <a:pt x="525" y="7"/>
                  </a:cubicBezTo>
                  <a:lnTo>
                    <a:pt x="47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Microsoft YaHei UI" panose="020B0503020204020204" charset="-122"/>
              </a:endParaRPr>
            </a:p>
          </p:txBody>
        </p:sp>
      </p:grpSp>
      <p:grpSp>
        <p:nvGrpSpPr>
          <p:cNvPr id="118" name="Group 85"/>
          <p:cNvGrpSpPr/>
          <p:nvPr/>
        </p:nvGrpSpPr>
        <p:grpSpPr>
          <a:xfrm>
            <a:off x="532219" y="3412505"/>
            <a:ext cx="594784" cy="594784"/>
            <a:chOff x="1200150" y="3768725"/>
            <a:chExt cx="446088" cy="446088"/>
          </a:xfrm>
          <a:solidFill>
            <a:schemeClr val="bg1">
              <a:lumMod val="50000"/>
            </a:schemeClr>
          </a:solidFill>
        </p:grpSpPr>
        <p:sp>
          <p:nvSpPr>
            <p:cNvPr id="119" name="Freeform 78"/>
            <p:cNvSpPr/>
            <p:nvPr/>
          </p:nvSpPr>
          <p:spPr bwMode="auto">
            <a:xfrm>
              <a:off x="1200150" y="3768725"/>
              <a:ext cx="446088" cy="446088"/>
            </a:xfrm>
            <a:custGeom>
              <a:avLst/>
              <a:gdLst>
                <a:gd name="T0" fmla="*/ 539 w 580"/>
                <a:gd name="T1" fmla="*/ 141 h 580"/>
                <a:gd name="T2" fmla="*/ 509 w 580"/>
                <a:gd name="T3" fmla="*/ 171 h 580"/>
                <a:gd name="T4" fmla="*/ 489 w 580"/>
                <a:gd name="T5" fmla="*/ 181 h 580"/>
                <a:gd name="T6" fmla="*/ 517 w 580"/>
                <a:gd name="T7" fmla="*/ 290 h 580"/>
                <a:gd name="T8" fmla="*/ 290 w 580"/>
                <a:gd name="T9" fmla="*/ 517 h 580"/>
                <a:gd name="T10" fmla="*/ 63 w 580"/>
                <a:gd name="T11" fmla="*/ 290 h 580"/>
                <a:gd name="T12" fmla="*/ 290 w 580"/>
                <a:gd name="T13" fmla="*/ 63 h 580"/>
                <a:gd name="T14" fmla="*/ 401 w 580"/>
                <a:gd name="T15" fmla="*/ 92 h 580"/>
                <a:gd name="T16" fmla="*/ 411 w 580"/>
                <a:gd name="T17" fmla="*/ 72 h 580"/>
                <a:gd name="T18" fmla="*/ 441 w 580"/>
                <a:gd name="T19" fmla="*/ 42 h 580"/>
                <a:gd name="T20" fmla="*/ 290 w 580"/>
                <a:gd name="T21" fmla="*/ 0 h 580"/>
                <a:gd name="T22" fmla="*/ 0 w 580"/>
                <a:gd name="T23" fmla="*/ 290 h 580"/>
                <a:gd name="T24" fmla="*/ 290 w 580"/>
                <a:gd name="T25" fmla="*/ 580 h 580"/>
                <a:gd name="T26" fmla="*/ 580 w 580"/>
                <a:gd name="T27" fmla="*/ 290 h 580"/>
                <a:gd name="T28" fmla="*/ 539 w 580"/>
                <a:gd name="T29" fmla="*/ 141 h 5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80" h="580">
                  <a:moveTo>
                    <a:pt x="539" y="141"/>
                  </a:moveTo>
                  <a:cubicBezTo>
                    <a:pt x="509" y="171"/>
                    <a:pt x="509" y="171"/>
                    <a:pt x="509" y="171"/>
                  </a:cubicBezTo>
                  <a:cubicBezTo>
                    <a:pt x="504" y="176"/>
                    <a:pt x="496" y="179"/>
                    <a:pt x="489" y="181"/>
                  </a:cubicBezTo>
                  <a:cubicBezTo>
                    <a:pt x="506" y="213"/>
                    <a:pt x="517" y="250"/>
                    <a:pt x="517" y="290"/>
                  </a:cubicBezTo>
                  <a:cubicBezTo>
                    <a:pt x="517" y="415"/>
                    <a:pt x="415" y="517"/>
                    <a:pt x="290" y="517"/>
                  </a:cubicBezTo>
                  <a:cubicBezTo>
                    <a:pt x="165" y="517"/>
                    <a:pt x="63" y="415"/>
                    <a:pt x="63" y="290"/>
                  </a:cubicBezTo>
                  <a:cubicBezTo>
                    <a:pt x="63" y="165"/>
                    <a:pt x="165" y="63"/>
                    <a:pt x="290" y="63"/>
                  </a:cubicBezTo>
                  <a:cubicBezTo>
                    <a:pt x="330" y="63"/>
                    <a:pt x="368" y="74"/>
                    <a:pt x="401" y="92"/>
                  </a:cubicBezTo>
                  <a:cubicBezTo>
                    <a:pt x="402" y="85"/>
                    <a:pt x="406" y="78"/>
                    <a:pt x="411" y="72"/>
                  </a:cubicBezTo>
                  <a:cubicBezTo>
                    <a:pt x="441" y="42"/>
                    <a:pt x="441" y="42"/>
                    <a:pt x="441" y="42"/>
                  </a:cubicBezTo>
                  <a:cubicBezTo>
                    <a:pt x="397" y="15"/>
                    <a:pt x="345" y="0"/>
                    <a:pt x="290" y="0"/>
                  </a:cubicBezTo>
                  <a:cubicBezTo>
                    <a:pt x="130" y="0"/>
                    <a:pt x="0" y="130"/>
                    <a:pt x="0" y="290"/>
                  </a:cubicBezTo>
                  <a:cubicBezTo>
                    <a:pt x="0" y="450"/>
                    <a:pt x="130" y="580"/>
                    <a:pt x="290" y="580"/>
                  </a:cubicBezTo>
                  <a:cubicBezTo>
                    <a:pt x="450" y="580"/>
                    <a:pt x="580" y="450"/>
                    <a:pt x="580" y="290"/>
                  </a:cubicBezTo>
                  <a:cubicBezTo>
                    <a:pt x="580" y="235"/>
                    <a:pt x="565" y="184"/>
                    <a:pt x="539" y="14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Microsoft YaHei UI" panose="020B0503020204020204" charset="-122"/>
              </a:endParaRPr>
            </a:p>
          </p:txBody>
        </p:sp>
        <p:sp>
          <p:nvSpPr>
            <p:cNvPr id="120" name="Freeform 79"/>
            <p:cNvSpPr/>
            <p:nvPr/>
          </p:nvSpPr>
          <p:spPr bwMode="auto">
            <a:xfrm>
              <a:off x="1381125" y="3781425"/>
              <a:ext cx="252413" cy="252413"/>
            </a:xfrm>
            <a:custGeom>
              <a:avLst/>
              <a:gdLst>
                <a:gd name="T0" fmla="*/ 186 w 329"/>
                <a:gd name="T1" fmla="*/ 67 h 328"/>
                <a:gd name="T2" fmla="*/ 249 w 329"/>
                <a:gd name="T3" fmla="*/ 4 h 328"/>
                <a:gd name="T4" fmla="*/ 257 w 329"/>
                <a:gd name="T5" fmla="*/ 7 h 328"/>
                <a:gd name="T6" fmla="*/ 263 w 329"/>
                <a:gd name="T7" fmla="*/ 66 h 328"/>
                <a:gd name="T8" fmla="*/ 322 w 329"/>
                <a:gd name="T9" fmla="*/ 71 h 328"/>
                <a:gd name="T10" fmla="*/ 325 w 329"/>
                <a:gd name="T11" fmla="*/ 80 h 328"/>
                <a:gd name="T12" fmla="*/ 262 w 329"/>
                <a:gd name="T13" fmla="*/ 142 h 328"/>
                <a:gd name="T14" fmla="*/ 245 w 329"/>
                <a:gd name="T15" fmla="*/ 149 h 328"/>
                <a:gd name="T16" fmla="*/ 207 w 329"/>
                <a:gd name="T17" fmla="*/ 145 h 328"/>
                <a:gd name="T18" fmla="*/ 99 w 329"/>
                <a:gd name="T19" fmla="*/ 253 h 328"/>
                <a:gd name="T20" fmla="*/ 89 w 329"/>
                <a:gd name="T21" fmla="*/ 309 h 328"/>
                <a:gd name="T22" fmla="*/ 19 w 329"/>
                <a:gd name="T23" fmla="*/ 309 h 328"/>
                <a:gd name="T24" fmla="*/ 19 w 329"/>
                <a:gd name="T25" fmla="*/ 239 h 328"/>
                <a:gd name="T26" fmla="*/ 75 w 329"/>
                <a:gd name="T27" fmla="*/ 230 h 328"/>
                <a:gd name="T28" fmla="*/ 184 w 329"/>
                <a:gd name="T29" fmla="*/ 121 h 328"/>
                <a:gd name="T30" fmla="*/ 180 w 329"/>
                <a:gd name="T31" fmla="*/ 84 h 328"/>
                <a:gd name="T32" fmla="*/ 186 w 329"/>
                <a:gd name="T33" fmla="*/ 67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9" h="328">
                  <a:moveTo>
                    <a:pt x="186" y="67"/>
                  </a:moveTo>
                  <a:cubicBezTo>
                    <a:pt x="249" y="4"/>
                    <a:pt x="249" y="4"/>
                    <a:pt x="249" y="4"/>
                  </a:cubicBezTo>
                  <a:cubicBezTo>
                    <a:pt x="253" y="0"/>
                    <a:pt x="256" y="1"/>
                    <a:pt x="257" y="7"/>
                  </a:cubicBezTo>
                  <a:cubicBezTo>
                    <a:pt x="263" y="66"/>
                    <a:pt x="263" y="66"/>
                    <a:pt x="263" y="66"/>
                  </a:cubicBezTo>
                  <a:cubicBezTo>
                    <a:pt x="322" y="71"/>
                    <a:pt x="322" y="71"/>
                    <a:pt x="322" y="71"/>
                  </a:cubicBezTo>
                  <a:cubicBezTo>
                    <a:pt x="327" y="72"/>
                    <a:pt x="329" y="76"/>
                    <a:pt x="325" y="80"/>
                  </a:cubicBezTo>
                  <a:cubicBezTo>
                    <a:pt x="262" y="142"/>
                    <a:pt x="262" y="142"/>
                    <a:pt x="262" y="142"/>
                  </a:cubicBezTo>
                  <a:cubicBezTo>
                    <a:pt x="258" y="146"/>
                    <a:pt x="250" y="149"/>
                    <a:pt x="245" y="149"/>
                  </a:cubicBezTo>
                  <a:cubicBezTo>
                    <a:pt x="207" y="145"/>
                    <a:pt x="207" y="145"/>
                    <a:pt x="207" y="145"/>
                  </a:cubicBezTo>
                  <a:cubicBezTo>
                    <a:pt x="99" y="253"/>
                    <a:pt x="99" y="253"/>
                    <a:pt x="99" y="253"/>
                  </a:cubicBezTo>
                  <a:cubicBezTo>
                    <a:pt x="107" y="272"/>
                    <a:pt x="104" y="294"/>
                    <a:pt x="89" y="309"/>
                  </a:cubicBezTo>
                  <a:cubicBezTo>
                    <a:pt x="70" y="328"/>
                    <a:pt x="39" y="328"/>
                    <a:pt x="19" y="309"/>
                  </a:cubicBezTo>
                  <a:cubicBezTo>
                    <a:pt x="0" y="290"/>
                    <a:pt x="0" y="259"/>
                    <a:pt x="19" y="239"/>
                  </a:cubicBezTo>
                  <a:cubicBezTo>
                    <a:pt x="34" y="224"/>
                    <a:pt x="57" y="221"/>
                    <a:pt x="75" y="230"/>
                  </a:cubicBezTo>
                  <a:cubicBezTo>
                    <a:pt x="184" y="121"/>
                    <a:pt x="184" y="121"/>
                    <a:pt x="184" y="121"/>
                  </a:cubicBezTo>
                  <a:cubicBezTo>
                    <a:pt x="180" y="84"/>
                    <a:pt x="180" y="84"/>
                    <a:pt x="180" y="84"/>
                  </a:cubicBezTo>
                  <a:cubicBezTo>
                    <a:pt x="179" y="78"/>
                    <a:pt x="182" y="71"/>
                    <a:pt x="186" y="6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Microsoft YaHei UI" panose="020B0503020204020204" charset="-122"/>
              </a:endParaRPr>
            </a:p>
          </p:txBody>
        </p:sp>
        <p:sp>
          <p:nvSpPr>
            <p:cNvPr id="121" name="Freeform 80"/>
            <p:cNvSpPr/>
            <p:nvPr/>
          </p:nvSpPr>
          <p:spPr bwMode="auto">
            <a:xfrm>
              <a:off x="1292225" y="3860800"/>
              <a:ext cx="261938" cy="261938"/>
            </a:xfrm>
            <a:custGeom>
              <a:avLst/>
              <a:gdLst>
                <a:gd name="T0" fmla="*/ 170 w 340"/>
                <a:gd name="T1" fmla="*/ 73 h 340"/>
                <a:gd name="T2" fmla="*/ 212 w 340"/>
                <a:gd name="T3" fmla="*/ 83 h 340"/>
                <a:gd name="T4" fmla="*/ 266 w 340"/>
                <a:gd name="T5" fmla="*/ 30 h 340"/>
                <a:gd name="T6" fmla="*/ 170 w 340"/>
                <a:gd name="T7" fmla="*/ 0 h 340"/>
                <a:gd name="T8" fmla="*/ 0 w 340"/>
                <a:gd name="T9" fmla="*/ 170 h 340"/>
                <a:gd name="T10" fmla="*/ 170 w 340"/>
                <a:gd name="T11" fmla="*/ 340 h 340"/>
                <a:gd name="T12" fmla="*/ 340 w 340"/>
                <a:gd name="T13" fmla="*/ 170 h 340"/>
                <a:gd name="T14" fmla="*/ 311 w 340"/>
                <a:gd name="T15" fmla="*/ 76 h 340"/>
                <a:gd name="T16" fmla="*/ 258 w 340"/>
                <a:gd name="T17" fmla="*/ 130 h 340"/>
                <a:gd name="T18" fmla="*/ 267 w 340"/>
                <a:gd name="T19" fmla="*/ 170 h 340"/>
                <a:gd name="T20" fmla="*/ 170 w 340"/>
                <a:gd name="T21" fmla="*/ 267 h 340"/>
                <a:gd name="T22" fmla="*/ 73 w 340"/>
                <a:gd name="T23" fmla="*/ 170 h 340"/>
                <a:gd name="T24" fmla="*/ 170 w 340"/>
                <a:gd name="T25" fmla="*/ 73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40" h="340">
                  <a:moveTo>
                    <a:pt x="170" y="73"/>
                  </a:moveTo>
                  <a:cubicBezTo>
                    <a:pt x="185" y="73"/>
                    <a:pt x="199" y="77"/>
                    <a:pt x="212" y="83"/>
                  </a:cubicBezTo>
                  <a:cubicBezTo>
                    <a:pt x="266" y="30"/>
                    <a:pt x="266" y="30"/>
                    <a:pt x="266" y="30"/>
                  </a:cubicBezTo>
                  <a:cubicBezTo>
                    <a:pt x="238" y="11"/>
                    <a:pt x="205" y="0"/>
                    <a:pt x="170" y="0"/>
                  </a:cubicBezTo>
                  <a:cubicBezTo>
                    <a:pt x="76" y="0"/>
                    <a:pt x="0" y="76"/>
                    <a:pt x="0" y="170"/>
                  </a:cubicBezTo>
                  <a:cubicBezTo>
                    <a:pt x="0" y="264"/>
                    <a:pt x="76" y="340"/>
                    <a:pt x="170" y="340"/>
                  </a:cubicBezTo>
                  <a:cubicBezTo>
                    <a:pt x="264" y="340"/>
                    <a:pt x="340" y="264"/>
                    <a:pt x="340" y="170"/>
                  </a:cubicBezTo>
                  <a:cubicBezTo>
                    <a:pt x="340" y="135"/>
                    <a:pt x="329" y="103"/>
                    <a:pt x="311" y="76"/>
                  </a:cubicBezTo>
                  <a:cubicBezTo>
                    <a:pt x="258" y="130"/>
                    <a:pt x="258" y="130"/>
                    <a:pt x="258" y="130"/>
                  </a:cubicBezTo>
                  <a:cubicBezTo>
                    <a:pt x="264" y="142"/>
                    <a:pt x="267" y="156"/>
                    <a:pt x="267" y="170"/>
                  </a:cubicBezTo>
                  <a:cubicBezTo>
                    <a:pt x="267" y="223"/>
                    <a:pt x="223" y="267"/>
                    <a:pt x="170" y="267"/>
                  </a:cubicBezTo>
                  <a:cubicBezTo>
                    <a:pt x="117" y="267"/>
                    <a:pt x="73" y="223"/>
                    <a:pt x="73" y="170"/>
                  </a:cubicBezTo>
                  <a:cubicBezTo>
                    <a:pt x="73" y="117"/>
                    <a:pt x="117" y="73"/>
                    <a:pt x="170" y="7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Microsoft YaHei UI" panose="020B0503020204020204" charset="-122"/>
              </a:endParaRPr>
            </a:p>
          </p:txBody>
        </p:sp>
      </p:grpSp>
      <p:grpSp>
        <p:nvGrpSpPr>
          <p:cNvPr id="122" name="Group 89"/>
          <p:cNvGrpSpPr/>
          <p:nvPr/>
        </p:nvGrpSpPr>
        <p:grpSpPr>
          <a:xfrm>
            <a:off x="2355496" y="4446695"/>
            <a:ext cx="766235" cy="406401"/>
            <a:chOff x="2832100" y="4686300"/>
            <a:chExt cx="574676" cy="304801"/>
          </a:xfrm>
          <a:solidFill>
            <a:schemeClr val="bg1">
              <a:lumMod val="50000"/>
            </a:schemeClr>
          </a:solidFill>
        </p:grpSpPr>
        <p:sp>
          <p:nvSpPr>
            <p:cNvPr id="123" name="Freeform 81"/>
            <p:cNvSpPr>
              <a:spLocks noEditPoints="1"/>
            </p:cNvSpPr>
            <p:nvPr/>
          </p:nvSpPr>
          <p:spPr bwMode="auto">
            <a:xfrm>
              <a:off x="3051175" y="4686300"/>
              <a:ext cx="325438" cy="263525"/>
            </a:xfrm>
            <a:custGeom>
              <a:avLst/>
              <a:gdLst>
                <a:gd name="T0" fmla="*/ 380 w 424"/>
                <a:gd name="T1" fmla="*/ 73 h 342"/>
                <a:gd name="T2" fmla="*/ 341 w 424"/>
                <a:gd name="T3" fmla="*/ 96 h 342"/>
                <a:gd name="T4" fmla="*/ 324 w 424"/>
                <a:gd name="T5" fmla="*/ 134 h 342"/>
                <a:gd name="T6" fmla="*/ 308 w 424"/>
                <a:gd name="T7" fmla="*/ 214 h 342"/>
                <a:gd name="T8" fmla="*/ 256 w 424"/>
                <a:gd name="T9" fmla="*/ 183 h 342"/>
                <a:gd name="T10" fmla="*/ 172 w 424"/>
                <a:gd name="T11" fmla="*/ 174 h 342"/>
                <a:gd name="T12" fmla="*/ 147 w 424"/>
                <a:gd name="T13" fmla="*/ 202 h 342"/>
                <a:gd name="T14" fmla="*/ 76 w 424"/>
                <a:gd name="T15" fmla="*/ 297 h 342"/>
                <a:gd name="T16" fmla="*/ 13 w 424"/>
                <a:gd name="T17" fmla="*/ 166 h 342"/>
                <a:gd name="T18" fmla="*/ 67 w 424"/>
                <a:gd name="T19" fmla="*/ 83 h 342"/>
                <a:gd name="T20" fmla="*/ 119 w 424"/>
                <a:gd name="T21" fmla="*/ 63 h 342"/>
                <a:gd name="T22" fmla="*/ 180 w 424"/>
                <a:gd name="T23" fmla="*/ 54 h 342"/>
                <a:gd name="T24" fmla="*/ 239 w 424"/>
                <a:gd name="T25" fmla="*/ 21 h 342"/>
                <a:gd name="T26" fmla="*/ 319 w 424"/>
                <a:gd name="T27" fmla="*/ 31 h 342"/>
                <a:gd name="T28" fmla="*/ 97 w 424"/>
                <a:gd name="T29" fmla="*/ 83 h 342"/>
                <a:gd name="T30" fmla="*/ 129 w 424"/>
                <a:gd name="T31" fmla="*/ 242 h 342"/>
                <a:gd name="T32" fmla="*/ 78 w 424"/>
                <a:gd name="T33" fmla="*/ 115 h 342"/>
                <a:gd name="T34" fmla="*/ 70 w 424"/>
                <a:gd name="T35" fmla="*/ 146 h 342"/>
                <a:gd name="T36" fmla="*/ 121 w 424"/>
                <a:gd name="T37" fmla="*/ 113 h 342"/>
                <a:gd name="T38" fmla="*/ 35 w 424"/>
                <a:gd name="T39" fmla="*/ 140 h 342"/>
                <a:gd name="T40" fmla="*/ 78 w 424"/>
                <a:gd name="T41" fmla="*/ 88 h 342"/>
                <a:gd name="T42" fmla="*/ 169 w 424"/>
                <a:gd name="T43" fmla="*/ 284 h 342"/>
                <a:gd name="T44" fmla="*/ 316 w 424"/>
                <a:gd name="T45" fmla="*/ 236 h 342"/>
                <a:gd name="T46" fmla="*/ 411 w 424"/>
                <a:gd name="T47" fmla="*/ 267 h 342"/>
                <a:gd name="T48" fmla="*/ 416 w 424"/>
                <a:gd name="T49" fmla="*/ 271 h 342"/>
                <a:gd name="T50" fmla="*/ 51 w 424"/>
                <a:gd name="T51" fmla="*/ 98 h 342"/>
                <a:gd name="T52" fmla="*/ 349 w 424"/>
                <a:gd name="T53" fmla="*/ 151 h 342"/>
                <a:gd name="T54" fmla="*/ 28 w 424"/>
                <a:gd name="T55" fmla="*/ 91 h 342"/>
                <a:gd name="T56" fmla="*/ 339 w 424"/>
                <a:gd name="T57" fmla="*/ 190 h 342"/>
                <a:gd name="T58" fmla="*/ 243 w 424"/>
                <a:gd name="T59" fmla="*/ 225 h 342"/>
                <a:gd name="T60" fmla="*/ 338 w 424"/>
                <a:gd name="T61" fmla="*/ 180 h 342"/>
                <a:gd name="T62" fmla="*/ 412 w 424"/>
                <a:gd name="T63" fmla="*/ 258 h 342"/>
                <a:gd name="T64" fmla="*/ 366 w 424"/>
                <a:gd name="T65" fmla="*/ 250 h 342"/>
                <a:gd name="T66" fmla="*/ 353 w 424"/>
                <a:gd name="T67" fmla="*/ 264 h 342"/>
                <a:gd name="T68" fmla="*/ 338 w 424"/>
                <a:gd name="T69" fmla="*/ 269 h 342"/>
                <a:gd name="T70" fmla="*/ 287 w 424"/>
                <a:gd name="T71" fmla="*/ 240 h 342"/>
                <a:gd name="T72" fmla="*/ 376 w 424"/>
                <a:gd name="T73" fmla="*/ 261 h 342"/>
                <a:gd name="T74" fmla="*/ 369 w 424"/>
                <a:gd name="T75" fmla="*/ 262 h 342"/>
                <a:gd name="T76" fmla="*/ 356 w 424"/>
                <a:gd name="T77" fmla="*/ 264 h 342"/>
                <a:gd name="T78" fmla="*/ 417 w 424"/>
                <a:gd name="T79" fmla="*/ 248 h 342"/>
                <a:gd name="T80" fmla="*/ 366 w 424"/>
                <a:gd name="T81" fmla="*/ 247 h 342"/>
                <a:gd name="T82" fmla="*/ 344 w 424"/>
                <a:gd name="T83" fmla="*/ 173 h 342"/>
                <a:gd name="T84" fmla="*/ 422 w 424"/>
                <a:gd name="T85" fmla="*/ 273 h 342"/>
                <a:gd name="T86" fmla="*/ 341 w 424"/>
                <a:gd name="T87" fmla="*/ 227 h 342"/>
                <a:gd name="T88" fmla="*/ 347 w 424"/>
                <a:gd name="T89" fmla="*/ 207 h 342"/>
                <a:gd name="T90" fmla="*/ 364 w 424"/>
                <a:gd name="T91" fmla="*/ 241 h 342"/>
                <a:gd name="T92" fmla="*/ 346 w 424"/>
                <a:gd name="T93" fmla="*/ 243 h 342"/>
                <a:gd name="T94" fmla="*/ 417 w 424"/>
                <a:gd name="T95" fmla="*/ 265 h 342"/>
                <a:gd name="T96" fmla="*/ 361 w 424"/>
                <a:gd name="T97" fmla="*/ 264 h 342"/>
                <a:gd name="T98" fmla="*/ 308 w 424"/>
                <a:gd name="T99" fmla="*/ 233 h 342"/>
                <a:gd name="T100" fmla="*/ 380 w 424"/>
                <a:gd name="T101" fmla="*/ 246 h 342"/>
                <a:gd name="T102" fmla="*/ 67 w 424"/>
                <a:gd name="T103" fmla="*/ 231 h 342"/>
                <a:gd name="T104" fmla="*/ 421 w 424"/>
                <a:gd name="T105" fmla="*/ 267 h 342"/>
                <a:gd name="T106" fmla="*/ 80 w 424"/>
                <a:gd name="T107" fmla="*/ 89 h 342"/>
                <a:gd name="T108" fmla="*/ 103 w 424"/>
                <a:gd name="T109" fmla="*/ 143 h 342"/>
                <a:gd name="T110" fmla="*/ 56 w 424"/>
                <a:gd name="T111" fmla="*/ 130 h 342"/>
                <a:gd name="T112" fmla="*/ 103 w 424"/>
                <a:gd name="T113" fmla="*/ 137 h 342"/>
                <a:gd name="T114" fmla="*/ 376 w 424"/>
                <a:gd name="T115" fmla="*/ 107 h 342"/>
                <a:gd name="T116" fmla="*/ 162 w 424"/>
                <a:gd name="T117" fmla="*/ 24 h 342"/>
                <a:gd name="T118" fmla="*/ 150 w 424"/>
                <a:gd name="T119" fmla="*/ 30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24" h="342">
                  <a:moveTo>
                    <a:pt x="319" y="133"/>
                  </a:moveTo>
                  <a:cubicBezTo>
                    <a:pt x="319" y="133"/>
                    <a:pt x="319" y="133"/>
                    <a:pt x="319" y="133"/>
                  </a:cubicBezTo>
                  <a:close/>
                  <a:moveTo>
                    <a:pt x="66" y="105"/>
                  </a:moveTo>
                  <a:cubicBezTo>
                    <a:pt x="66" y="105"/>
                    <a:pt x="66" y="105"/>
                    <a:pt x="66" y="105"/>
                  </a:cubicBezTo>
                  <a:close/>
                  <a:moveTo>
                    <a:pt x="80" y="207"/>
                  </a:moveTo>
                  <a:cubicBezTo>
                    <a:pt x="80" y="208"/>
                    <a:pt x="80" y="207"/>
                    <a:pt x="80" y="207"/>
                  </a:cubicBezTo>
                  <a:close/>
                  <a:moveTo>
                    <a:pt x="412" y="39"/>
                  </a:moveTo>
                  <a:cubicBezTo>
                    <a:pt x="412" y="39"/>
                    <a:pt x="413" y="43"/>
                    <a:pt x="414" y="43"/>
                  </a:cubicBezTo>
                  <a:cubicBezTo>
                    <a:pt x="411" y="46"/>
                    <a:pt x="404" y="47"/>
                    <a:pt x="401" y="44"/>
                  </a:cubicBezTo>
                  <a:cubicBezTo>
                    <a:pt x="399" y="41"/>
                    <a:pt x="396" y="44"/>
                    <a:pt x="393" y="45"/>
                  </a:cubicBezTo>
                  <a:cubicBezTo>
                    <a:pt x="390" y="43"/>
                    <a:pt x="392" y="47"/>
                    <a:pt x="389" y="43"/>
                  </a:cubicBezTo>
                  <a:cubicBezTo>
                    <a:pt x="388" y="43"/>
                    <a:pt x="391" y="47"/>
                    <a:pt x="391" y="48"/>
                  </a:cubicBezTo>
                  <a:cubicBezTo>
                    <a:pt x="390" y="50"/>
                    <a:pt x="389" y="52"/>
                    <a:pt x="387" y="53"/>
                  </a:cubicBezTo>
                  <a:cubicBezTo>
                    <a:pt x="389" y="53"/>
                    <a:pt x="399" y="60"/>
                    <a:pt x="396" y="62"/>
                  </a:cubicBezTo>
                  <a:cubicBezTo>
                    <a:pt x="396" y="62"/>
                    <a:pt x="391" y="63"/>
                    <a:pt x="391" y="63"/>
                  </a:cubicBezTo>
                  <a:cubicBezTo>
                    <a:pt x="387" y="65"/>
                    <a:pt x="384" y="73"/>
                    <a:pt x="382" y="75"/>
                  </a:cubicBezTo>
                  <a:cubicBezTo>
                    <a:pt x="382" y="74"/>
                    <a:pt x="380" y="74"/>
                    <a:pt x="380" y="73"/>
                  </a:cubicBezTo>
                  <a:cubicBezTo>
                    <a:pt x="379" y="73"/>
                    <a:pt x="375" y="74"/>
                    <a:pt x="375" y="74"/>
                  </a:cubicBezTo>
                  <a:cubicBezTo>
                    <a:pt x="369" y="76"/>
                    <a:pt x="371" y="80"/>
                    <a:pt x="374" y="84"/>
                  </a:cubicBezTo>
                  <a:cubicBezTo>
                    <a:pt x="374" y="85"/>
                    <a:pt x="377" y="86"/>
                    <a:pt x="378" y="87"/>
                  </a:cubicBezTo>
                  <a:cubicBezTo>
                    <a:pt x="377" y="87"/>
                    <a:pt x="374" y="90"/>
                    <a:pt x="377" y="90"/>
                  </a:cubicBezTo>
                  <a:cubicBezTo>
                    <a:pt x="378" y="91"/>
                    <a:pt x="378" y="91"/>
                    <a:pt x="379" y="92"/>
                  </a:cubicBezTo>
                  <a:cubicBezTo>
                    <a:pt x="378" y="92"/>
                    <a:pt x="378" y="103"/>
                    <a:pt x="377" y="103"/>
                  </a:cubicBezTo>
                  <a:cubicBezTo>
                    <a:pt x="373" y="101"/>
                    <a:pt x="369" y="96"/>
                    <a:pt x="366" y="92"/>
                  </a:cubicBezTo>
                  <a:cubicBezTo>
                    <a:pt x="363" y="89"/>
                    <a:pt x="364" y="85"/>
                    <a:pt x="362" y="83"/>
                  </a:cubicBezTo>
                  <a:cubicBezTo>
                    <a:pt x="365" y="81"/>
                    <a:pt x="367" y="65"/>
                    <a:pt x="364" y="66"/>
                  </a:cubicBezTo>
                  <a:cubicBezTo>
                    <a:pt x="365" y="66"/>
                    <a:pt x="363" y="72"/>
                    <a:pt x="362" y="73"/>
                  </a:cubicBezTo>
                  <a:cubicBezTo>
                    <a:pt x="358" y="70"/>
                    <a:pt x="360" y="69"/>
                    <a:pt x="354" y="70"/>
                  </a:cubicBezTo>
                  <a:cubicBezTo>
                    <a:pt x="349" y="71"/>
                    <a:pt x="356" y="78"/>
                    <a:pt x="356" y="78"/>
                  </a:cubicBezTo>
                  <a:cubicBezTo>
                    <a:pt x="354" y="83"/>
                    <a:pt x="342" y="75"/>
                    <a:pt x="339" y="79"/>
                  </a:cubicBezTo>
                  <a:cubicBezTo>
                    <a:pt x="337" y="82"/>
                    <a:pt x="332" y="77"/>
                    <a:pt x="331" y="82"/>
                  </a:cubicBezTo>
                  <a:cubicBezTo>
                    <a:pt x="330" y="85"/>
                    <a:pt x="329" y="89"/>
                    <a:pt x="328" y="92"/>
                  </a:cubicBezTo>
                  <a:cubicBezTo>
                    <a:pt x="328" y="92"/>
                    <a:pt x="335" y="96"/>
                    <a:pt x="336" y="96"/>
                  </a:cubicBezTo>
                  <a:cubicBezTo>
                    <a:pt x="337" y="96"/>
                    <a:pt x="337" y="92"/>
                    <a:pt x="341" y="96"/>
                  </a:cubicBezTo>
                  <a:cubicBezTo>
                    <a:pt x="344" y="98"/>
                    <a:pt x="342" y="96"/>
                    <a:pt x="344" y="96"/>
                  </a:cubicBezTo>
                  <a:cubicBezTo>
                    <a:pt x="344" y="95"/>
                    <a:pt x="344" y="95"/>
                    <a:pt x="343" y="94"/>
                  </a:cubicBezTo>
                  <a:cubicBezTo>
                    <a:pt x="345" y="94"/>
                    <a:pt x="354" y="107"/>
                    <a:pt x="356" y="108"/>
                  </a:cubicBezTo>
                  <a:cubicBezTo>
                    <a:pt x="355" y="108"/>
                    <a:pt x="354" y="109"/>
                    <a:pt x="354" y="109"/>
                  </a:cubicBezTo>
                  <a:cubicBezTo>
                    <a:pt x="353" y="110"/>
                    <a:pt x="358" y="116"/>
                    <a:pt x="359" y="116"/>
                  </a:cubicBezTo>
                  <a:cubicBezTo>
                    <a:pt x="357" y="116"/>
                    <a:pt x="358" y="115"/>
                    <a:pt x="356" y="117"/>
                  </a:cubicBezTo>
                  <a:cubicBezTo>
                    <a:pt x="352" y="116"/>
                    <a:pt x="351" y="104"/>
                    <a:pt x="345" y="102"/>
                  </a:cubicBezTo>
                  <a:cubicBezTo>
                    <a:pt x="346" y="103"/>
                    <a:pt x="348" y="110"/>
                    <a:pt x="349" y="111"/>
                  </a:cubicBezTo>
                  <a:cubicBezTo>
                    <a:pt x="347" y="115"/>
                    <a:pt x="349" y="120"/>
                    <a:pt x="347" y="123"/>
                  </a:cubicBezTo>
                  <a:cubicBezTo>
                    <a:pt x="347" y="123"/>
                    <a:pt x="347" y="123"/>
                    <a:pt x="347" y="123"/>
                  </a:cubicBezTo>
                  <a:cubicBezTo>
                    <a:pt x="346" y="124"/>
                    <a:pt x="345" y="124"/>
                    <a:pt x="344" y="125"/>
                  </a:cubicBezTo>
                  <a:cubicBezTo>
                    <a:pt x="343" y="125"/>
                    <a:pt x="336" y="125"/>
                    <a:pt x="339" y="129"/>
                  </a:cubicBezTo>
                  <a:cubicBezTo>
                    <a:pt x="340" y="130"/>
                    <a:pt x="338" y="131"/>
                    <a:pt x="337" y="132"/>
                  </a:cubicBezTo>
                  <a:cubicBezTo>
                    <a:pt x="336" y="133"/>
                    <a:pt x="340" y="136"/>
                    <a:pt x="340" y="136"/>
                  </a:cubicBezTo>
                  <a:cubicBezTo>
                    <a:pt x="343" y="138"/>
                    <a:pt x="348" y="150"/>
                    <a:pt x="341" y="147"/>
                  </a:cubicBezTo>
                  <a:cubicBezTo>
                    <a:pt x="343" y="146"/>
                    <a:pt x="330" y="132"/>
                    <a:pt x="330" y="132"/>
                  </a:cubicBezTo>
                  <a:cubicBezTo>
                    <a:pt x="328" y="131"/>
                    <a:pt x="325" y="135"/>
                    <a:pt x="324" y="134"/>
                  </a:cubicBezTo>
                  <a:cubicBezTo>
                    <a:pt x="324" y="132"/>
                    <a:pt x="324" y="132"/>
                    <a:pt x="324" y="130"/>
                  </a:cubicBezTo>
                  <a:cubicBezTo>
                    <a:pt x="321" y="128"/>
                    <a:pt x="317" y="134"/>
                    <a:pt x="318" y="135"/>
                  </a:cubicBezTo>
                  <a:cubicBezTo>
                    <a:pt x="320" y="137"/>
                    <a:pt x="330" y="139"/>
                    <a:pt x="329" y="140"/>
                  </a:cubicBezTo>
                  <a:cubicBezTo>
                    <a:pt x="326" y="140"/>
                    <a:pt x="325" y="142"/>
                    <a:pt x="325" y="145"/>
                  </a:cubicBezTo>
                  <a:cubicBezTo>
                    <a:pt x="329" y="147"/>
                    <a:pt x="332" y="152"/>
                    <a:pt x="334" y="155"/>
                  </a:cubicBezTo>
                  <a:cubicBezTo>
                    <a:pt x="334" y="156"/>
                    <a:pt x="333" y="156"/>
                    <a:pt x="333" y="157"/>
                  </a:cubicBezTo>
                  <a:cubicBezTo>
                    <a:pt x="333" y="158"/>
                    <a:pt x="336" y="158"/>
                    <a:pt x="336" y="158"/>
                  </a:cubicBezTo>
                  <a:cubicBezTo>
                    <a:pt x="336" y="159"/>
                    <a:pt x="334" y="158"/>
                    <a:pt x="336" y="160"/>
                  </a:cubicBezTo>
                  <a:cubicBezTo>
                    <a:pt x="337" y="161"/>
                    <a:pt x="335" y="165"/>
                    <a:pt x="334" y="166"/>
                  </a:cubicBezTo>
                  <a:cubicBezTo>
                    <a:pt x="334" y="166"/>
                    <a:pt x="332" y="173"/>
                    <a:pt x="332" y="173"/>
                  </a:cubicBezTo>
                  <a:cubicBezTo>
                    <a:pt x="329" y="176"/>
                    <a:pt x="324" y="180"/>
                    <a:pt x="320" y="180"/>
                  </a:cubicBezTo>
                  <a:cubicBezTo>
                    <a:pt x="316" y="181"/>
                    <a:pt x="314" y="181"/>
                    <a:pt x="314" y="185"/>
                  </a:cubicBezTo>
                  <a:cubicBezTo>
                    <a:pt x="313" y="185"/>
                    <a:pt x="312" y="185"/>
                    <a:pt x="313" y="185"/>
                  </a:cubicBezTo>
                  <a:cubicBezTo>
                    <a:pt x="311" y="184"/>
                    <a:pt x="312" y="184"/>
                    <a:pt x="311" y="184"/>
                  </a:cubicBezTo>
                  <a:cubicBezTo>
                    <a:pt x="310" y="182"/>
                    <a:pt x="311" y="182"/>
                    <a:pt x="308" y="182"/>
                  </a:cubicBezTo>
                  <a:cubicBezTo>
                    <a:pt x="297" y="188"/>
                    <a:pt x="307" y="192"/>
                    <a:pt x="311" y="198"/>
                  </a:cubicBezTo>
                  <a:cubicBezTo>
                    <a:pt x="319" y="203"/>
                    <a:pt x="311" y="211"/>
                    <a:pt x="308" y="214"/>
                  </a:cubicBezTo>
                  <a:cubicBezTo>
                    <a:pt x="306" y="215"/>
                    <a:pt x="306" y="217"/>
                    <a:pt x="304" y="218"/>
                  </a:cubicBezTo>
                  <a:cubicBezTo>
                    <a:pt x="304" y="217"/>
                    <a:pt x="302" y="213"/>
                    <a:pt x="302" y="212"/>
                  </a:cubicBezTo>
                  <a:cubicBezTo>
                    <a:pt x="301" y="212"/>
                    <a:pt x="302" y="215"/>
                    <a:pt x="301" y="214"/>
                  </a:cubicBezTo>
                  <a:cubicBezTo>
                    <a:pt x="301" y="210"/>
                    <a:pt x="295" y="206"/>
                    <a:pt x="292" y="204"/>
                  </a:cubicBezTo>
                  <a:cubicBezTo>
                    <a:pt x="291" y="205"/>
                    <a:pt x="289" y="210"/>
                    <a:pt x="290" y="212"/>
                  </a:cubicBezTo>
                  <a:cubicBezTo>
                    <a:pt x="289" y="216"/>
                    <a:pt x="296" y="221"/>
                    <a:pt x="296" y="223"/>
                  </a:cubicBezTo>
                  <a:cubicBezTo>
                    <a:pt x="300" y="227"/>
                    <a:pt x="300" y="231"/>
                    <a:pt x="303" y="236"/>
                  </a:cubicBezTo>
                  <a:cubicBezTo>
                    <a:pt x="303" y="236"/>
                    <a:pt x="304" y="239"/>
                    <a:pt x="304" y="239"/>
                  </a:cubicBezTo>
                  <a:cubicBezTo>
                    <a:pt x="291" y="235"/>
                    <a:pt x="297" y="227"/>
                    <a:pt x="289" y="220"/>
                  </a:cubicBezTo>
                  <a:cubicBezTo>
                    <a:pt x="287" y="219"/>
                    <a:pt x="286" y="218"/>
                    <a:pt x="288" y="214"/>
                  </a:cubicBezTo>
                  <a:cubicBezTo>
                    <a:pt x="288" y="214"/>
                    <a:pt x="286" y="207"/>
                    <a:pt x="286" y="206"/>
                  </a:cubicBezTo>
                  <a:cubicBezTo>
                    <a:pt x="286" y="206"/>
                    <a:pt x="286" y="204"/>
                    <a:pt x="286" y="204"/>
                  </a:cubicBezTo>
                  <a:cubicBezTo>
                    <a:pt x="285" y="201"/>
                    <a:pt x="284" y="198"/>
                    <a:pt x="282" y="195"/>
                  </a:cubicBezTo>
                  <a:cubicBezTo>
                    <a:pt x="282" y="194"/>
                    <a:pt x="280" y="196"/>
                    <a:pt x="280" y="196"/>
                  </a:cubicBezTo>
                  <a:cubicBezTo>
                    <a:pt x="276" y="201"/>
                    <a:pt x="275" y="189"/>
                    <a:pt x="273" y="187"/>
                  </a:cubicBezTo>
                  <a:cubicBezTo>
                    <a:pt x="269" y="185"/>
                    <a:pt x="268" y="182"/>
                    <a:pt x="266" y="179"/>
                  </a:cubicBezTo>
                  <a:cubicBezTo>
                    <a:pt x="265" y="180"/>
                    <a:pt x="256" y="181"/>
                    <a:pt x="256" y="183"/>
                  </a:cubicBezTo>
                  <a:cubicBezTo>
                    <a:pt x="258" y="185"/>
                    <a:pt x="248" y="192"/>
                    <a:pt x="246" y="194"/>
                  </a:cubicBezTo>
                  <a:cubicBezTo>
                    <a:pt x="246" y="194"/>
                    <a:pt x="244" y="198"/>
                    <a:pt x="242" y="197"/>
                  </a:cubicBezTo>
                  <a:cubicBezTo>
                    <a:pt x="240" y="198"/>
                    <a:pt x="244" y="206"/>
                    <a:pt x="242" y="208"/>
                  </a:cubicBezTo>
                  <a:cubicBezTo>
                    <a:pt x="240" y="209"/>
                    <a:pt x="240" y="220"/>
                    <a:pt x="236" y="219"/>
                  </a:cubicBezTo>
                  <a:cubicBezTo>
                    <a:pt x="233" y="219"/>
                    <a:pt x="226" y="202"/>
                    <a:pt x="226" y="200"/>
                  </a:cubicBezTo>
                  <a:cubicBezTo>
                    <a:pt x="222" y="196"/>
                    <a:pt x="223" y="187"/>
                    <a:pt x="221" y="182"/>
                  </a:cubicBezTo>
                  <a:cubicBezTo>
                    <a:pt x="221" y="182"/>
                    <a:pt x="216" y="184"/>
                    <a:pt x="216" y="184"/>
                  </a:cubicBezTo>
                  <a:cubicBezTo>
                    <a:pt x="215" y="183"/>
                    <a:pt x="210" y="178"/>
                    <a:pt x="214" y="178"/>
                  </a:cubicBezTo>
                  <a:cubicBezTo>
                    <a:pt x="210" y="177"/>
                    <a:pt x="208" y="174"/>
                    <a:pt x="206" y="171"/>
                  </a:cubicBezTo>
                  <a:cubicBezTo>
                    <a:pt x="206" y="170"/>
                    <a:pt x="195" y="172"/>
                    <a:pt x="195" y="172"/>
                  </a:cubicBezTo>
                  <a:cubicBezTo>
                    <a:pt x="190" y="172"/>
                    <a:pt x="185" y="170"/>
                    <a:pt x="182" y="167"/>
                  </a:cubicBezTo>
                  <a:cubicBezTo>
                    <a:pt x="179" y="166"/>
                    <a:pt x="175" y="169"/>
                    <a:pt x="172" y="166"/>
                  </a:cubicBezTo>
                  <a:cubicBezTo>
                    <a:pt x="168" y="164"/>
                    <a:pt x="168" y="161"/>
                    <a:pt x="165" y="158"/>
                  </a:cubicBezTo>
                  <a:cubicBezTo>
                    <a:pt x="164" y="158"/>
                    <a:pt x="160" y="159"/>
                    <a:pt x="160" y="159"/>
                  </a:cubicBezTo>
                  <a:cubicBezTo>
                    <a:pt x="160" y="159"/>
                    <a:pt x="160" y="159"/>
                    <a:pt x="160" y="159"/>
                  </a:cubicBezTo>
                  <a:cubicBezTo>
                    <a:pt x="160" y="159"/>
                    <a:pt x="160" y="159"/>
                    <a:pt x="160" y="159"/>
                  </a:cubicBezTo>
                  <a:cubicBezTo>
                    <a:pt x="162" y="162"/>
                    <a:pt x="171" y="174"/>
                    <a:pt x="172" y="174"/>
                  </a:cubicBezTo>
                  <a:cubicBezTo>
                    <a:pt x="176" y="175"/>
                    <a:pt x="179" y="170"/>
                    <a:pt x="181" y="168"/>
                  </a:cubicBezTo>
                  <a:cubicBezTo>
                    <a:pt x="184" y="173"/>
                    <a:pt x="183" y="174"/>
                    <a:pt x="189" y="178"/>
                  </a:cubicBezTo>
                  <a:cubicBezTo>
                    <a:pt x="191" y="182"/>
                    <a:pt x="185" y="185"/>
                    <a:pt x="184" y="189"/>
                  </a:cubicBezTo>
                  <a:cubicBezTo>
                    <a:pt x="179" y="194"/>
                    <a:pt x="172" y="199"/>
                    <a:pt x="165" y="202"/>
                  </a:cubicBezTo>
                  <a:cubicBezTo>
                    <a:pt x="165" y="202"/>
                    <a:pt x="165" y="202"/>
                    <a:pt x="164" y="202"/>
                  </a:cubicBezTo>
                  <a:cubicBezTo>
                    <a:pt x="162" y="205"/>
                    <a:pt x="156" y="204"/>
                    <a:pt x="154" y="206"/>
                  </a:cubicBezTo>
                  <a:cubicBezTo>
                    <a:pt x="152" y="206"/>
                    <a:pt x="151" y="206"/>
                    <a:pt x="151" y="204"/>
                  </a:cubicBezTo>
                  <a:cubicBezTo>
                    <a:pt x="148" y="197"/>
                    <a:pt x="149" y="194"/>
                    <a:pt x="144" y="187"/>
                  </a:cubicBezTo>
                  <a:cubicBezTo>
                    <a:pt x="140" y="182"/>
                    <a:pt x="138" y="177"/>
                    <a:pt x="135" y="172"/>
                  </a:cubicBezTo>
                  <a:cubicBezTo>
                    <a:pt x="134" y="171"/>
                    <a:pt x="134" y="170"/>
                    <a:pt x="133" y="169"/>
                  </a:cubicBezTo>
                  <a:cubicBezTo>
                    <a:pt x="133" y="168"/>
                    <a:pt x="129" y="165"/>
                    <a:pt x="127" y="164"/>
                  </a:cubicBezTo>
                  <a:cubicBezTo>
                    <a:pt x="127" y="164"/>
                    <a:pt x="127" y="164"/>
                    <a:pt x="127" y="164"/>
                  </a:cubicBezTo>
                  <a:cubicBezTo>
                    <a:pt x="126" y="164"/>
                    <a:pt x="126" y="164"/>
                    <a:pt x="126" y="164"/>
                  </a:cubicBezTo>
                  <a:cubicBezTo>
                    <a:pt x="127" y="168"/>
                    <a:pt x="132" y="172"/>
                    <a:pt x="131" y="176"/>
                  </a:cubicBezTo>
                  <a:cubicBezTo>
                    <a:pt x="132" y="179"/>
                    <a:pt x="137" y="190"/>
                    <a:pt x="139" y="191"/>
                  </a:cubicBezTo>
                  <a:cubicBezTo>
                    <a:pt x="141" y="193"/>
                    <a:pt x="141" y="196"/>
                    <a:pt x="142" y="198"/>
                  </a:cubicBezTo>
                  <a:cubicBezTo>
                    <a:pt x="142" y="199"/>
                    <a:pt x="146" y="201"/>
                    <a:pt x="147" y="202"/>
                  </a:cubicBezTo>
                  <a:cubicBezTo>
                    <a:pt x="150" y="205"/>
                    <a:pt x="151" y="205"/>
                    <a:pt x="150" y="209"/>
                  </a:cubicBezTo>
                  <a:cubicBezTo>
                    <a:pt x="153" y="209"/>
                    <a:pt x="156" y="214"/>
                    <a:pt x="160" y="211"/>
                  </a:cubicBezTo>
                  <a:cubicBezTo>
                    <a:pt x="162" y="211"/>
                    <a:pt x="170" y="207"/>
                    <a:pt x="171" y="209"/>
                  </a:cubicBezTo>
                  <a:cubicBezTo>
                    <a:pt x="174" y="211"/>
                    <a:pt x="166" y="226"/>
                    <a:pt x="164" y="228"/>
                  </a:cubicBezTo>
                  <a:cubicBezTo>
                    <a:pt x="157" y="234"/>
                    <a:pt x="152" y="243"/>
                    <a:pt x="145" y="249"/>
                  </a:cubicBezTo>
                  <a:cubicBezTo>
                    <a:pt x="142" y="262"/>
                    <a:pt x="142" y="262"/>
                    <a:pt x="142" y="262"/>
                  </a:cubicBezTo>
                  <a:cubicBezTo>
                    <a:pt x="142" y="263"/>
                    <a:pt x="145" y="282"/>
                    <a:pt x="145" y="281"/>
                  </a:cubicBezTo>
                  <a:cubicBezTo>
                    <a:pt x="146" y="286"/>
                    <a:pt x="142" y="289"/>
                    <a:pt x="138" y="291"/>
                  </a:cubicBezTo>
                  <a:cubicBezTo>
                    <a:pt x="134" y="293"/>
                    <a:pt x="130" y="296"/>
                    <a:pt x="130" y="300"/>
                  </a:cubicBezTo>
                  <a:cubicBezTo>
                    <a:pt x="131" y="302"/>
                    <a:pt x="132" y="307"/>
                    <a:pt x="131" y="310"/>
                  </a:cubicBezTo>
                  <a:cubicBezTo>
                    <a:pt x="129" y="311"/>
                    <a:pt x="126" y="312"/>
                    <a:pt x="124" y="314"/>
                  </a:cubicBezTo>
                  <a:cubicBezTo>
                    <a:pt x="122" y="317"/>
                    <a:pt x="123" y="325"/>
                    <a:pt x="118" y="328"/>
                  </a:cubicBezTo>
                  <a:cubicBezTo>
                    <a:pt x="113" y="334"/>
                    <a:pt x="99" y="342"/>
                    <a:pt x="92" y="338"/>
                  </a:cubicBezTo>
                  <a:cubicBezTo>
                    <a:pt x="90" y="338"/>
                    <a:pt x="89" y="337"/>
                    <a:pt x="89" y="335"/>
                  </a:cubicBezTo>
                  <a:cubicBezTo>
                    <a:pt x="87" y="334"/>
                    <a:pt x="87" y="326"/>
                    <a:pt x="85" y="323"/>
                  </a:cubicBezTo>
                  <a:cubicBezTo>
                    <a:pt x="82" y="319"/>
                    <a:pt x="82" y="316"/>
                    <a:pt x="80" y="311"/>
                  </a:cubicBezTo>
                  <a:cubicBezTo>
                    <a:pt x="79" y="306"/>
                    <a:pt x="79" y="301"/>
                    <a:pt x="76" y="297"/>
                  </a:cubicBezTo>
                  <a:cubicBezTo>
                    <a:pt x="71" y="291"/>
                    <a:pt x="77" y="285"/>
                    <a:pt x="76" y="279"/>
                  </a:cubicBezTo>
                  <a:cubicBezTo>
                    <a:pt x="76" y="276"/>
                    <a:pt x="78" y="276"/>
                    <a:pt x="79" y="272"/>
                  </a:cubicBezTo>
                  <a:cubicBezTo>
                    <a:pt x="78" y="270"/>
                    <a:pt x="77" y="268"/>
                    <a:pt x="77" y="266"/>
                  </a:cubicBezTo>
                  <a:cubicBezTo>
                    <a:pt x="78" y="262"/>
                    <a:pt x="75" y="259"/>
                    <a:pt x="75" y="256"/>
                  </a:cubicBezTo>
                  <a:cubicBezTo>
                    <a:pt x="74" y="256"/>
                    <a:pt x="70" y="250"/>
                    <a:pt x="69" y="249"/>
                  </a:cubicBezTo>
                  <a:cubicBezTo>
                    <a:pt x="67" y="245"/>
                    <a:pt x="68" y="244"/>
                    <a:pt x="68" y="241"/>
                  </a:cubicBezTo>
                  <a:cubicBezTo>
                    <a:pt x="68" y="241"/>
                    <a:pt x="69" y="233"/>
                    <a:pt x="69" y="232"/>
                  </a:cubicBezTo>
                  <a:cubicBezTo>
                    <a:pt x="68" y="232"/>
                    <a:pt x="66" y="229"/>
                    <a:pt x="65" y="229"/>
                  </a:cubicBezTo>
                  <a:cubicBezTo>
                    <a:pt x="60" y="232"/>
                    <a:pt x="60" y="228"/>
                    <a:pt x="58" y="227"/>
                  </a:cubicBezTo>
                  <a:cubicBezTo>
                    <a:pt x="54" y="225"/>
                    <a:pt x="53" y="223"/>
                    <a:pt x="48" y="225"/>
                  </a:cubicBezTo>
                  <a:cubicBezTo>
                    <a:pt x="44" y="229"/>
                    <a:pt x="31" y="229"/>
                    <a:pt x="26" y="230"/>
                  </a:cubicBezTo>
                  <a:cubicBezTo>
                    <a:pt x="23" y="229"/>
                    <a:pt x="14" y="222"/>
                    <a:pt x="13" y="219"/>
                  </a:cubicBezTo>
                  <a:cubicBezTo>
                    <a:pt x="12" y="215"/>
                    <a:pt x="9" y="214"/>
                    <a:pt x="7" y="211"/>
                  </a:cubicBezTo>
                  <a:cubicBezTo>
                    <a:pt x="4" y="207"/>
                    <a:pt x="5" y="204"/>
                    <a:pt x="2" y="200"/>
                  </a:cubicBezTo>
                  <a:cubicBezTo>
                    <a:pt x="6" y="197"/>
                    <a:pt x="7" y="189"/>
                    <a:pt x="6" y="185"/>
                  </a:cubicBezTo>
                  <a:cubicBezTo>
                    <a:pt x="0" y="180"/>
                    <a:pt x="10" y="175"/>
                    <a:pt x="10" y="169"/>
                  </a:cubicBezTo>
                  <a:cubicBezTo>
                    <a:pt x="12" y="168"/>
                    <a:pt x="12" y="167"/>
                    <a:pt x="13" y="166"/>
                  </a:cubicBezTo>
                  <a:cubicBezTo>
                    <a:pt x="14" y="165"/>
                    <a:pt x="15" y="163"/>
                    <a:pt x="17" y="162"/>
                  </a:cubicBezTo>
                  <a:cubicBezTo>
                    <a:pt x="19" y="162"/>
                    <a:pt x="20" y="160"/>
                    <a:pt x="21" y="159"/>
                  </a:cubicBezTo>
                  <a:cubicBezTo>
                    <a:pt x="24" y="156"/>
                    <a:pt x="22" y="152"/>
                    <a:pt x="26" y="149"/>
                  </a:cubicBezTo>
                  <a:cubicBezTo>
                    <a:pt x="28" y="148"/>
                    <a:pt x="32" y="141"/>
                    <a:pt x="33" y="141"/>
                  </a:cubicBezTo>
                  <a:cubicBezTo>
                    <a:pt x="30" y="141"/>
                    <a:pt x="32" y="137"/>
                    <a:pt x="29" y="138"/>
                  </a:cubicBezTo>
                  <a:cubicBezTo>
                    <a:pt x="25" y="139"/>
                    <a:pt x="24" y="134"/>
                    <a:pt x="25" y="132"/>
                  </a:cubicBezTo>
                  <a:cubicBezTo>
                    <a:pt x="27" y="126"/>
                    <a:pt x="25" y="121"/>
                    <a:pt x="31" y="119"/>
                  </a:cubicBezTo>
                  <a:cubicBezTo>
                    <a:pt x="34" y="121"/>
                    <a:pt x="52" y="120"/>
                    <a:pt x="44" y="112"/>
                  </a:cubicBezTo>
                  <a:cubicBezTo>
                    <a:pt x="43" y="110"/>
                    <a:pt x="38" y="109"/>
                    <a:pt x="38" y="108"/>
                  </a:cubicBezTo>
                  <a:cubicBezTo>
                    <a:pt x="38" y="104"/>
                    <a:pt x="39" y="107"/>
                    <a:pt x="41" y="105"/>
                  </a:cubicBezTo>
                  <a:cubicBezTo>
                    <a:pt x="45" y="106"/>
                    <a:pt x="42" y="105"/>
                    <a:pt x="44" y="103"/>
                  </a:cubicBezTo>
                  <a:cubicBezTo>
                    <a:pt x="45" y="102"/>
                    <a:pt x="49" y="103"/>
                    <a:pt x="50" y="102"/>
                  </a:cubicBezTo>
                  <a:cubicBezTo>
                    <a:pt x="52" y="101"/>
                    <a:pt x="52" y="100"/>
                    <a:pt x="53" y="99"/>
                  </a:cubicBezTo>
                  <a:cubicBezTo>
                    <a:pt x="55" y="98"/>
                    <a:pt x="57" y="96"/>
                    <a:pt x="58" y="95"/>
                  </a:cubicBezTo>
                  <a:cubicBezTo>
                    <a:pt x="59" y="95"/>
                    <a:pt x="60" y="95"/>
                    <a:pt x="60" y="95"/>
                  </a:cubicBezTo>
                  <a:cubicBezTo>
                    <a:pt x="58" y="91"/>
                    <a:pt x="69" y="92"/>
                    <a:pt x="67" y="90"/>
                  </a:cubicBezTo>
                  <a:cubicBezTo>
                    <a:pt x="67" y="90"/>
                    <a:pt x="64" y="83"/>
                    <a:pt x="67" y="83"/>
                  </a:cubicBezTo>
                  <a:cubicBezTo>
                    <a:pt x="66" y="80"/>
                    <a:pt x="74" y="86"/>
                    <a:pt x="72" y="86"/>
                  </a:cubicBezTo>
                  <a:cubicBezTo>
                    <a:pt x="78" y="86"/>
                    <a:pt x="72" y="80"/>
                    <a:pt x="71" y="77"/>
                  </a:cubicBezTo>
                  <a:cubicBezTo>
                    <a:pt x="71" y="79"/>
                    <a:pt x="66" y="80"/>
                    <a:pt x="65" y="81"/>
                  </a:cubicBezTo>
                  <a:cubicBezTo>
                    <a:pt x="60" y="81"/>
                    <a:pt x="58" y="74"/>
                    <a:pt x="61" y="70"/>
                  </a:cubicBezTo>
                  <a:cubicBezTo>
                    <a:pt x="66" y="68"/>
                    <a:pt x="77" y="62"/>
                    <a:pt x="79" y="55"/>
                  </a:cubicBezTo>
                  <a:cubicBezTo>
                    <a:pt x="79" y="55"/>
                    <a:pt x="76" y="56"/>
                    <a:pt x="76" y="56"/>
                  </a:cubicBezTo>
                  <a:cubicBezTo>
                    <a:pt x="74" y="54"/>
                    <a:pt x="82" y="54"/>
                    <a:pt x="82" y="54"/>
                  </a:cubicBezTo>
                  <a:cubicBezTo>
                    <a:pt x="83" y="51"/>
                    <a:pt x="85" y="51"/>
                    <a:pt x="87" y="50"/>
                  </a:cubicBezTo>
                  <a:cubicBezTo>
                    <a:pt x="86" y="52"/>
                    <a:pt x="96" y="46"/>
                    <a:pt x="98" y="48"/>
                  </a:cubicBezTo>
                  <a:cubicBezTo>
                    <a:pt x="99" y="48"/>
                    <a:pt x="105" y="50"/>
                    <a:pt x="107" y="50"/>
                  </a:cubicBezTo>
                  <a:cubicBezTo>
                    <a:pt x="107" y="50"/>
                    <a:pt x="106" y="51"/>
                    <a:pt x="106" y="51"/>
                  </a:cubicBezTo>
                  <a:cubicBezTo>
                    <a:pt x="111" y="53"/>
                    <a:pt x="116" y="53"/>
                    <a:pt x="121" y="54"/>
                  </a:cubicBezTo>
                  <a:cubicBezTo>
                    <a:pt x="121" y="55"/>
                    <a:pt x="124" y="55"/>
                    <a:pt x="124" y="56"/>
                  </a:cubicBezTo>
                  <a:cubicBezTo>
                    <a:pt x="125" y="57"/>
                    <a:pt x="126" y="56"/>
                    <a:pt x="127" y="58"/>
                  </a:cubicBezTo>
                  <a:cubicBezTo>
                    <a:pt x="130" y="63"/>
                    <a:pt x="116" y="60"/>
                    <a:pt x="115" y="60"/>
                  </a:cubicBezTo>
                  <a:cubicBezTo>
                    <a:pt x="117" y="61"/>
                    <a:pt x="117" y="66"/>
                    <a:pt x="121" y="65"/>
                  </a:cubicBezTo>
                  <a:cubicBezTo>
                    <a:pt x="120" y="65"/>
                    <a:pt x="119" y="64"/>
                    <a:pt x="119" y="63"/>
                  </a:cubicBezTo>
                  <a:cubicBezTo>
                    <a:pt x="120" y="61"/>
                    <a:pt x="125" y="63"/>
                    <a:pt x="126" y="64"/>
                  </a:cubicBezTo>
                  <a:cubicBezTo>
                    <a:pt x="124" y="60"/>
                    <a:pt x="131" y="59"/>
                    <a:pt x="133" y="60"/>
                  </a:cubicBezTo>
                  <a:cubicBezTo>
                    <a:pt x="132" y="59"/>
                    <a:pt x="133" y="58"/>
                    <a:pt x="133" y="59"/>
                  </a:cubicBezTo>
                  <a:cubicBezTo>
                    <a:pt x="132" y="57"/>
                    <a:pt x="129" y="54"/>
                    <a:pt x="129" y="54"/>
                  </a:cubicBezTo>
                  <a:cubicBezTo>
                    <a:pt x="130" y="52"/>
                    <a:pt x="136" y="54"/>
                    <a:pt x="135" y="57"/>
                  </a:cubicBezTo>
                  <a:cubicBezTo>
                    <a:pt x="137" y="58"/>
                    <a:pt x="140" y="57"/>
                    <a:pt x="141" y="55"/>
                  </a:cubicBezTo>
                  <a:cubicBezTo>
                    <a:pt x="142" y="55"/>
                    <a:pt x="145" y="54"/>
                    <a:pt x="149" y="53"/>
                  </a:cubicBezTo>
                  <a:cubicBezTo>
                    <a:pt x="154" y="52"/>
                    <a:pt x="159" y="51"/>
                    <a:pt x="159" y="51"/>
                  </a:cubicBezTo>
                  <a:cubicBezTo>
                    <a:pt x="159" y="49"/>
                    <a:pt x="153" y="50"/>
                    <a:pt x="154" y="47"/>
                  </a:cubicBezTo>
                  <a:cubicBezTo>
                    <a:pt x="155" y="46"/>
                    <a:pt x="172" y="47"/>
                    <a:pt x="175" y="49"/>
                  </a:cubicBezTo>
                  <a:cubicBezTo>
                    <a:pt x="175" y="49"/>
                    <a:pt x="175" y="49"/>
                    <a:pt x="175" y="48"/>
                  </a:cubicBezTo>
                  <a:cubicBezTo>
                    <a:pt x="171" y="46"/>
                    <a:pt x="166" y="43"/>
                    <a:pt x="169" y="40"/>
                  </a:cubicBezTo>
                  <a:cubicBezTo>
                    <a:pt x="167" y="40"/>
                    <a:pt x="170" y="35"/>
                    <a:pt x="171" y="33"/>
                  </a:cubicBezTo>
                  <a:cubicBezTo>
                    <a:pt x="171" y="32"/>
                    <a:pt x="171" y="32"/>
                    <a:pt x="171" y="32"/>
                  </a:cubicBezTo>
                  <a:cubicBezTo>
                    <a:pt x="172" y="32"/>
                    <a:pt x="176" y="34"/>
                    <a:pt x="177" y="35"/>
                  </a:cubicBezTo>
                  <a:cubicBezTo>
                    <a:pt x="177" y="36"/>
                    <a:pt x="178" y="39"/>
                    <a:pt x="180" y="42"/>
                  </a:cubicBezTo>
                  <a:cubicBezTo>
                    <a:pt x="183" y="47"/>
                    <a:pt x="186" y="53"/>
                    <a:pt x="180" y="54"/>
                  </a:cubicBezTo>
                  <a:cubicBezTo>
                    <a:pt x="187" y="53"/>
                    <a:pt x="183" y="49"/>
                    <a:pt x="184" y="46"/>
                  </a:cubicBezTo>
                  <a:cubicBezTo>
                    <a:pt x="184" y="46"/>
                    <a:pt x="184" y="46"/>
                    <a:pt x="184" y="45"/>
                  </a:cubicBezTo>
                  <a:cubicBezTo>
                    <a:pt x="184" y="45"/>
                    <a:pt x="175" y="37"/>
                    <a:pt x="180" y="36"/>
                  </a:cubicBezTo>
                  <a:cubicBezTo>
                    <a:pt x="181" y="34"/>
                    <a:pt x="180" y="34"/>
                    <a:pt x="179" y="33"/>
                  </a:cubicBezTo>
                  <a:cubicBezTo>
                    <a:pt x="180" y="32"/>
                    <a:pt x="182" y="34"/>
                    <a:pt x="182" y="34"/>
                  </a:cubicBezTo>
                  <a:cubicBezTo>
                    <a:pt x="184" y="35"/>
                    <a:pt x="182" y="37"/>
                    <a:pt x="184" y="37"/>
                  </a:cubicBezTo>
                  <a:cubicBezTo>
                    <a:pt x="183" y="36"/>
                    <a:pt x="183" y="35"/>
                    <a:pt x="183" y="35"/>
                  </a:cubicBezTo>
                  <a:cubicBezTo>
                    <a:pt x="185" y="33"/>
                    <a:pt x="190" y="32"/>
                    <a:pt x="193" y="33"/>
                  </a:cubicBezTo>
                  <a:cubicBezTo>
                    <a:pt x="191" y="31"/>
                    <a:pt x="185" y="27"/>
                    <a:pt x="193" y="27"/>
                  </a:cubicBezTo>
                  <a:cubicBezTo>
                    <a:pt x="193" y="27"/>
                    <a:pt x="198" y="25"/>
                    <a:pt x="198" y="25"/>
                  </a:cubicBezTo>
                  <a:cubicBezTo>
                    <a:pt x="193" y="21"/>
                    <a:pt x="202" y="17"/>
                    <a:pt x="205" y="16"/>
                  </a:cubicBezTo>
                  <a:cubicBezTo>
                    <a:pt x="208" y="15"/>
                    <a:pt x="214" y="9"/>
                    <a:pt x="217" y="9"/>
                  </a:cubicBezTo>
                  <a:cubicBezTo>
                    <a:pt x="218" y="9"/>
                    <a:pt x="218" y="6"/>
                    <a:pt x="218" y="6"/>
                  </a:cubicBezTo>
                  <a:cubicBezTo>
                    <a:pt x="218" y="6"/>
                    <a:pt x="226" y="0"/>
                    <a:pt x="225" y="5"/>
                  </a:cubicBezTo>
                  <a:cubicBezTo>
                    <a:pt x="225" y="6"/>
                    <a:pt x="233" y="9"/>
                    <a:pt x="234" y="9"/>
                  </a:cubicBezTo>
                  <a:cubicBezTo>
                    <a:pt x="242" y="13"/>
                    <a:pt x="242" y="18"/>
                    <a:pt x="234" y="24"/>
                  </a:cubicBezTo>
                  <a:cubicBezTo>
                    <a:pt x="238" y="24"/>
                    <a:pt x="236" y="21"/>
                    <a:pt x="239" y="21"/>
                  </a:cubicBezTo>
                  <a:cubicBezTo>
                    <a:pt x="241" y="21"/>
                    <a:pt x="239" y="19"/>
                    <a:pt x="242" y="20"/>
                  </a:cubicBezTo>
                  <a:cubicBezTo>
                    <a:pt x="242" y="20"/>
                    <a:pt x="242" y="22"/>
                    <a:pt x="242" y="22"/>
                  </a:cubicBezTo>
                  <a:cubicBezTo>
                    <a:pt x="246" y="20"/>
                    <a:pt x="257" y="24"/>
                    <a:pt x="261" y="22"/>
                  </a:cubicBezTo>
                  <a:cubicBezTo>
                    <a:pt x="265" y="21"/>
                    <a:pt x="263" y="17"/>
                    <a:pt x="267" y="17"/>
                  </a:cubicBezTo>
                  <a:cubicBezTo>
                    <a:pt x="271" y="18"/>
                    <a:pt x="278" y="16"/>
                    <a:pt x="279" y="22"/>
                  </a:cubicBezTo>
                  <a:cubicBezTo>
                    <a:pt x="279" y="23"/>
                    <a:pt x="279" y="28"/>
                    <a:pt x="280" y="29"/>
                  </a:cubicBezTo>
                  <a:cubicBezTo>
                    <a:pt x="280" y="29"/>
                    <a:pt x="280" y="29"/>
                    <a:pt x="281" y="30"/>
                  </a:cubicBezTo>
                  <a:cubicBezTo>
                    <a:pt x="281" y="29"/>
                    <a:pt x="282" y="30"/>
                    <a:pt x="283" y="31"/>
                  </a:cubicBezTo>
                  <a:cubicBezTo>
                    <a:pt x="284" y="30"/>
                    <a:pt x="284" y="29"/>
                    <a:pt x="284" y="27"/>
                  </a:cubicBezTo>
                  <a:cubicBezTo>
                    <a:pt x="285" y="27"/>
                    <a:pt x="285" y="27"/>
                    <a:pt x="286" y="28"/>
                  </a:cubicBezTo>
                  <a:cubicBezTo>
                    <a:pt x="290" y="29"/>
                    <a:pt x="296" y="29"/>
                    <a:pt x="295" y="23"/>
                  </a:cubicBezTo>
                  <a:cubicBezTo>
                    <a:pt x="295" y="22"/>
                    <a:pt x="297" y="22"/>
                    <a:pt x="297" y="22"/>
                  </a:cubicBezTo>
                  <a:cubicBezTo>
                    <a:pt x="297" y="22"/>
                    <a:pt x="297" y="20"/>
                    <a:pt x="297" y="20"/>
                  </a:cubicBezTo>
                  <a:cubicBezTo>
                    <a:pt x="297" y="20"/>
                    <a:pt x="298" y="20"/>
                    <a:pt x="298" y="20"/>
                  </a:cubicBezTo>
                  <a:cubicBezTo>
                    <a:pt x="298" y="20"/>
                    <a:pt x="298" y="20"/>
                    <a:pt x="298" y="20"/>
                  </a:cubicBezTo>
                  <a:cubicBezTo>
                    <a:pt x="307" y="24"/>
                    <a:pt x="309" y="29"/>
                    <a:pt x="316" y="32"/>
                  </a:cubicBezTo>
                  <a:cubicBezTo>
                    <a:pt x="317" y="31"/>
                    <a:pt x="319" y="30"/>
                    <a:pt x="319" y="31"/>
                  </a:cubicBezTo>
                  <a:cubicBezTo>
                    <a:pt x="322" y="28"/>
                    <a:pt x="328" y="30"/>
                    <a:pt x="329" y="31"/>
                  </a:cubicBezTo>
                  <a:cubicBezTo>
                    <a:pt x="330" y="31"/>
                    <a:pt x="331" y="33"/>
                    <a:pt x="331" y="33"/>
                  </a:cubicBezTo>
                  <a:cubicBezTo>
                    <a:pt x="332" y="38"/>
                    <a:pt x="354" y="27"/>
                    <a:pt x="349" y="34"/>
                  </a:cubicBezTo>
                  <a:cubicBezTo>
                    <a:pt x="351" y="34"/>
                    <a:pt x="352" y="35"/>
                    <a:pt x="354" y="36"/>
                  </a:cubicBezTo>
                  <a:cubicBezTo>
                    <a:pt x="354" y="34"/>
                    <a:pt x="349" y="29"/>
                    <a:pt x="351" y="29"/>
                  </a:cubicBezTo>
                  <a:cubicBezTo>
                    <a:pt x="351" y="29"/>
                    <a:pt x="353" y="29"/>
                    <a:pt x="353" y="29"/>
                  </a:cubicBezTo>
                  <a:cubicBezTo>
                    <a:pt x="359" y="28"/>
                    <a:pt x="363" y="27"/>
                    <a:pt x="369" y="28"/>
                  </a:cubicBezTo>
                  <a:cubicBezTo>
                    <a:pt x="376" y="28"/>
                    <a:pt x="381" y="31"/>
                    <a:pt x="388" y="31"/>
                  </a:cubicBezTo>
                  <a:cubicBezTo>
                    <a:pt x="391" y="30"/>
                    <a:pt x="396" y="34"/>
                    <a:pt x="398" y="33"/>
                  </a:cubicBezTo>
                  <a:cubicBezTo>
                    <a:pt x="400" y="31"/>
                    <a:pt x="408" y="30"/>
                    <a:pt x="412" y="31"/>
                  </a:cubicBezTo>
                  <a:cubicBezTo>
                    <a:pt x="413" y="32"/>
                    <a:pt x="414" y="32"/>
                    <a:pt x="414" y="33"/>
                  </a:cubicBezTo>
                  <a:cubicBezTo>
                    <a:pt x="414" y="34"/>
                    <a:pt x="414" y="35"/>
                    <a:pt x="414" y="36"/>
                  </a:cubicBezTo>
                  <a:cubicBezTo>
                    <a:pt x="413" y="38"/>
                    <a:pt x="411" y="36"/>
                    <a:pt x="412" y="39"/>
                  </a:cubicBezTo>
                  <a:close/>
                  <a:moveTo>
                    <a:pt x="72" y="90"/>
                  </a:moveTo>
                  <a:cubicBezTo>
                    <a:pt x="75" y="92"/>
                    <a:pt x="82" y="90"/>
                    <a:pt x="85" y="89"/>
                  </a:cubicBezTo>
                  <a:cubicBezTo>
                    <a:pt x="85" y="89"/>
                    <a:pt x="92" y="89"/>
                    <a:pt x="92" y="89"/>
                  </a:cubicBezTo>
                  <a:cubicBezTo>
                    <a:pt x="94" y="89"/>
                    <a:pt x="90" y="78"/>
                    <a:pt x="97" y="83"/>
                  </a:cubicBezTo>
                  <a:cubicBezTo>
                    <a:pt x="99" y="85"/>
                    <a:pt x="99" y="78"/>
                    <a:pt x="96" y="79"/>
                  </a:cubicBezTo>
                  <a:cubicBezTo>
                    <a:pt x="96" y="74"/>
                    <a:pt x="107" y="79"/>
                    <a:pt x="107" y="76"/>
                  </a:cubicBezTo>
                  <a:cubicBezTo>
                    <a:pt x="101" y="75"/>
                    <a:pt x="94" y="79"/>
                    <a:pt x="91" y="71"/>
                  </a:cubicBezTo>
                  <a:cubicBezTo>
                    <a:pt x="89" y="65"/>
                    <a:pt x="99" y="66"/>
                    <a:pt x="96" y="61"/>
                  </a:cubicBezTo>
                  <a:cubicBezTo>
                    <a:pt x="96" y="62"/>
                    <a:pt x="80" y="71"/>
                    <a:pt x="85" y="74"/>
                  </a:cubicBezTo>
                  <a:cubicBezTo>
                    <a:pt x="91" y="77"/>
                    <a:pt x="81" y="85"/>
                    <a:pt x="78" y="88"/>
                  </a:cubicBezTo>
                  <a:cubicBezTo>
                    <a:pt x="78" y="88"/>
                    <a:pt x="78" y="88"/>
                    <a:pt x="78" y="88"/>
                  </a:cubicBezTo>
                  <a:cubicBezTo>
                    <a:pt x="78" y="88"/>
                    <a:pt x="78" y="88"/>
                    <a:pt x="78" y="88"/>
                  </a:cubicBezTo>
                  <a:cubicBezTo>
                    <a:pt x="77" y="89"/>
                    <a:pt x="76" y="88"/>
                    <a:pt x="75" y="87"/>
                  </a:cubicBezTo>
                  <a:cubicBezTo>
                    <a:pt x="74" y="89"/>
                    <a:pt x="75" y="89"/>
                    <a:pt x="72" y="90"/>
                  </a:cubicBezTo>
                  <a:close/>
                  <a:moveTo>
                    <a:pt x="66" y="105"/>
                  </a:moveTo>
                  <a:cubicBezTo>
                    <a:pt x="65" y="105"/>
                    <a:pt x="65" y="106"/>
                    <a:pt x="66" y="105"/>
                  </a:cubicBezTo>
                  <a:close/>
                  <a:moveTo>
                    <a:pt x="80" y="207"/>
                  </a:moveTo>
                  <a:cubicBezTo>
                    <a:pt x="80" y="208"/>
                    <a:pt x="80" y="209"/>
                    <a:pt x="80" y="210"/>
                  </a:cubicBezTo>
                  <a:cubicBezTo>
                    <a:pt x="81" y="209"/>
                    <a:pt x="82" y="208"/>
                    <a:pt x="80" y="207"/>
                  </a:cubicBezTo>
                  <a:close/>
                  <a:moveTo>
                    <a:pt x="127" y="248"/>
                  </a:moveTo>
                  <a:cubicBezTo>
                    <a:pt x="127" y="245"/>
                    <a:pt x="130" y="244"/>
                    <a:pt x="129" y="242"/>
                  </a:cubicBezTo>
                  <a:cubicBezTo>
                    <a:pt x="124" y="241"/>
                    <a:pt x="121" y="247"/>
                    <a:pt x="127" y="248"/>
                  </a:cubicBezTo>
                  <a:close/>
                  <a:moveTo>
                    <a:pt x="130" y="145"/>
                  </a:moveTo>
                  <a:cubicBezTo>
                    <a:pt x="128" y="136"/>
                    <a:pt x="125" y="145"/>
                    <a:pt x="120" y="140"/>
                  </a:cubicBezTo>
                  <a:cubicBezTo>
                    <a:pt x="118" y="138"/>
                    <a:pt x="114" y="143"/>
                    <a:pt x="111" y="139"/>
                  </a:cubicBezTo>
                  <a:cubicBezTo>
                    <a:pt x="111" y="140"/>
                    <a:pt x="113" y="140"/>
                    <a:pt x="111" y="141"/>
                  </a:cubicBezTo>
                  <a:cubicBezTo>
                    <a:pt x="109" y="140"/>
                    <a:pt x="107" y="134"/>
                    <a:pt x="108" y="133"/>
                  </a:cubicBezTo>
                  <a:cubicBezTo>
                    <a:pt x="107" y="134"/>
                    <a:pt x="106" y="128"/>
                    <a:pt x="106" y="128"/>
                  </a:cubicBezTo>
                  <a:cubicBezTo>
                    <a:pt x="106" y="128"/>
                    <a:pt x="100" y="126"/>
                    <a:pt x="102" y="129"/>
                  </a:cubicBezTo>
                  <a:cubicBezTo>
                    <a:pt x="101" y="131"/>
                    <a:pt x="99" y="128"/>
                    <a:pt x="98" y="129"/>
                  </a:cubicBezTo>
                  <a:cubicBezTo>
                    <a:pt x="98" y="131"/>
                    <a:pt x="100" y="133"/>
                    <a:pt x="103" y="135"/>
                  </a:cubicBezTo>
                  <a:cubicBezTo>
                    <a:pt x="102" y="135"/>
                    <a:pt x="101" y="136"/>
                    <a:pt x="100" y="138"/>
                  </a:cubicBezTo>
                  <a:cubicBezTo>
                    <a:pt x="100" y="138"/>
                    <a:pt x="100" y="139"/>
                    <a:pt x="100" y="139"/>
                  </a:cubicBezTo>
                  <a:cubicBezTo>
                    <a:pt x="96" y="142"/>
                    <a:pt x="92" y="131"/>
                    <a:pt x="91" y="129"/>
                  </a:cubicBezTo>
                  <a:cubicBezTo>
                    <a:pt x="91" y="128"/>
                    <a:pt x="91" y="128"/>
                    <a:pt x="91" y="128"/>
                  </a:cubicBezTo>
                  <a:cubicBezTo>
                    <a:pt x="88" y="123"/>
                    <a:pt x="87" y="123"/>
                    <a:pt x="82" y="119"/>
                  </a:cubicBezTo>
                  <a:cubicBezTo>
                    <a:pt x="81" y="118"/>
                    <a:pt x="79" y="117"/>
                    <a:pt x="78" y="115"/>
                  </a:cubicBezTo>
                  <a:cubicBezTo>
                    <a:pt x="78" y="115"/>
                    <a:pt x="78" y="115"/>
                    <a:pt x="78" y="115"/>
                  </a:cubicBezTo>
                  <a:cubicBezTo>
                    <a:pt x="78" y="115"/>
                    <a:pt x="78" y="114"/>
                    <a:pt x="78" y="114"/>
                  </a:cubicBezTo>
                  <a:cubicBezTo>
                    <a:pt x="77" y="114"/>
                    <a:pt x="77" y="114"/>
                    <a:pt x="77" y="114"/>
                  </a:cubicBezTo>
                  <a:cubicBezTo>
                    <a:pt x="69" y="115"/>
                    <a:pt x="87" y="128"/>
                    <a:pt x="88" y="130"/>
                  </a:cubicBezTo>
                  <a:cubicBezTo>
                    <a:pt x="81" y="125"/>
                    <a:pt x="88" y="137"/>
                    <a:pt x="83" y="135"/>
                  </a:cubicBezTo>
                  <a:cubicBezTo>
                    <a:pt x="84" y="136"/>
                    <a:pt x="74" y="144"/>
                    <a:pt x="75" y="136"/>
                  </a:cubicBezTo>
                  <a:cubicBezTo>
                    <a:pt x="76" y="131"/>
                    <a:pt x="86" y="139"/>
                    <a:pt x="81" y="129"/>
                  </a:cubicBezTo>
                  <a:cubicBezTo>
                    <a:pt x="80" y="127"/>
                    <a:pt x="67" y="117"/>
                    <a:pt x="66" y="118"/>
                  </a:cubicBezTo>
                  <a:cubicBezTo>
                    <a:pt x="63" y="122"/>
                    <a:pt x="60" y="120"/>
                    <a:pt x="57" y="121"/>
                  </a:cubicBezTo>
                  <a:cubicBezTo>
                    <a:pt x="53" y="121"/>
                    <a:pt x="56" y="125"/>
                    <a:pt x="52" y="126"/>
                  </a:cubicBezTo>
                  <a:cubicBezTo>
                    <a:pt x="47" y="129"/>
                    <a:pt x="49" y="132"/>
                    <a:pt x="45" y="135"/>
                  </a:cubicBezTo>
                  <a:cubicBezTo>
                    <a:pt x="42" y="139"/>
                    <a:pt x="39" y="138"/>
                    <a:pt x="35" y="140"/>
                  </a:cubicBezTo>
                  <a:cubicBezTo>
                    <a:pt x="35" y="140"/>
                    <a:pt x="35" y="140"/>
                    <a:pt x="35" y="140"/>
                  </a:cubicBezTo>
                  <a:cubicBezTo>
                    <a:pt x="35" y="140"/>
                    <a:pt x="35" y="140"/>
                    <a:pt x="35" y="140"/>
                  </a:cubicBezTo>
                  <a:cubicBezTo>
                    <a:pt x="32" y="142"/>
                    <a:pt x="40" y="142"/>
                    <a:pt x="42" y="143"/>
                  </a:cubicBezTo>
                  <a:cubicBezTo>
                    <a:pt x="44" y="138"/>
                    <a:pt x="55" y="138"/>
                    <a:pt x="59" y="138"/>
                  </a:cubicBezTo>
                  <a:cubicBezTo>
                    <a:pt x="63" y="138"/>
                    <a:pt x="69" y="137"/>
                    <a:pt x="72" y="138"/>
                  </a:cubicBezTo>
                  <a:cubicBezTo>
                    <a:pt x="73" y="139"/>
                    <a:pt x="71" y="145"/>
                    <a:pt x="70" y="146"/>
                  </a:cubicBezTo>
                  <a:cubicBezTo>
                    <a:pt x="71" y="149"/>
                    <a:pt x="78" y="150"/>
                    <a:pt x="82" y="151"/>
                  </a:cubicBezTo>
                  <a:cubicBezTo>
                    <a:pt x="84" y="152"/>
                    <a:pt x="87" y="156"/>
                    <a:pt x="91" y="157"/>
                  </a:cubicBezTo>
                  <a:cubicBezTo>
                    <a:pt x="91" y="157"/>
                    <a:pt x="98" y="144"/>
                    <a:pt x="100" y="150"/>
                  </a:cubicBezTo>
                  <a:cubicBezTo>
                    <a:pt x="102" y="154"/>
                    <a:pt x="111" y="153"/>
                    <a:pt x="115" y="155"/>
                  </a:cubicBezTo>
                  <a:cubicBezTo>
                    <a:pt x="115" y="155"/>
                    <a:pt x="116" y="155"/>
                    <a:pt x="118" y="155"/>
                  </a:cubicBezTo>
                  <a:cubicBezTo>
                    <a:pt x="122" y="154"/>
                    <a:pt x="127" y="153"/>
                    <a:pt x="128" y="152"/>
                  </a:cubicBezTo>
                  <a:cubicBezTo>
                    <a:pt x="127" y="152"/>
                    <a:pt x="131" y="144"/>
                    <a:pt x="130" y="145"/>
                  </a:cubicBezTo>
                  <a:close/>
                  <a:moveTo>
                    <a:pt x="137" y="120"/>
                  </a:moveTo>
                  <a:cubicBezTo>
                    <a:pt x="136" y="120"/>
                    <a:pt x="136" y="120"/>
                    <a:pt x="136" y="120"/>
                  </a:cubicBezTo>
                  <a:cubicBezTo>
                    <a:pt x="136" y="120"/>
                    <a:pt x="136" y="120"/>
                    <a:pt x="136" y="120"/>
                  </a:cubicBezTo>
                  <a:cubicBezTo>
                    <a:pt x="136" y="120"/>
                    <a:pt x="136" y="120"/>
                    <a:pt x="136" y="120"/>
                  </a:cubicBezTo>
                  <a:cubicBezTo>
                    <a:pt x="132" y="118"/>
                    <a:pt x="126" y="114"/>
                    <a:pt x="132" y="110"/>
                  </a:cubicBezTo>
                  <a:cubicBezTo>
                    <a:pt x="132" y="110"/>
                    <a:pt x="131" y="110"/>
                    <a:pt x="131" y="110"/>
                  </a:cubicBezTo>
                  <a:cubicBezTo>
                    <a:pt x="131" y="110"/>
                    <a:pt x="126" y="112"/>
                    <a:pt x="125" y="113"/>
                  </a:cubicBezTo>
                  <a:cubicBezTo>
                    <a:pt x="123" y="116"/>
                    <a:pt x="127" y="114"/>
                    <a:pt x="128" y="115"/>
                  </a:cubicBezTo>
                  <a:cubicBezTo>
                    <a:pt x="129" y="121"/>
                    <a:pt x="120" y="115"/>
                    <a:pt x="120" y="115"/>
                  </a:cubicBezTo>
                  <a:cubicBezTo>
                    <a:pt x="120" y="114"/>
                    <a:pt x="121" y="114"/>
                    <a:pt x="121" y="113"/>
                  </a:cubicBezTo>
                  <a:cubicBezTo>
                    <a:pt x="116" y="108"/>
                    <a:pt x="107" y="121"/>
                    <a:pt x="110" y="124"/>
                  </a:cubicBezTo>
                  <a:cubicBezTo>
                    <a:pt x="112" y="129"/>
                    <a:pt x="119" y="125"/>
                    <a:pt x="122" y="124"/>
                  </a:cubicBezTo>
                  <a:cubicBezTo>
                    <a:pt x="126" y="123"/>
                    <a:pt x="128" y="126"/>
                    <a:pt x="133" y="127"/>
                  </a:cubicBezTo>
                  <a:cubicBezTo>
                    <a:pt x="140" y="128"/>
                    <a:pt x="144" y="120"/>
                    <a:pt x="137" y="120"/>
                  </a:cubicBezTo>
                  <a:close/>
                  <a:moveTo>
                    <a:pt x="171" y="137"/>
                  </a:moveTo>
                  <a:cubicBezTo>
                    <a:pt x="168" y="136"/>
                    <a:pt x="168" y="127"/>
                    <a:pt x="166" y="126"/>
                  </a:cubicBezTo>
                  <a:cubicBezTo>
                    <a:pt x="164" y="122"/>
                    <a:pt x="157" y="119"/>
                    <a:pt x="160" y="116"/>
                  </a:cubicBezTo>
                  <a:cubicBezTo>
                    <a:pt x="162" y="114"/>
                    <a:pt x="163" y="114"/>
                    <a:pt x="165" y="115"/>
                  </a:cubicBezTo>
                  <a:cubicBezTo>
                    <a:pt x="165" y="108"/>
                    <a:pt x="153" y="111"/>
                    <a:pt x="153" y="116"/>
                  </a:cubicBezTo>
                  <a:cubicBezTo>
                    <a:pt x="152" y="119"/>
                    <a:pt x="158" y="128"/>
                    <a:pt x="161" y="129"/>
                  </a:cubicBezTo>
                  <a:cubicBezTo>
                    <a:pt x="154" y="130"/>
                    <a:pt x="163" y="137"/>
                    <a:pt x="165" y="138"/>
                  </a:cubicBezTo>
                  <a:cubicBezTo>
                    <a:pt x="165" y="138"/>
                    <a:pt x="166" y="138"/>
                    <a:pt x="166" y="138"/>
                  </a:cubicBezTo>
                  <a:cubicBezTo>
                    <a:pt x="166" y="138"/>
                    <a:pt x="166" y="138"/>
                    <a:pt x="166" y="138"/>
                  </a:cubicBezTo>
                  <a:cubicBezTo>
                    <a:pt x="166" y="138"/>
                    <a:pt x="166" y="138"/>
                    <a:pt x="166" y="138"/>
                  </a:cubicBezTo>
                  <a:cubicBezTo>
                    <a:pt x="168" y="139"/>
                    <a:pt x="169" y="138"/>
                    <a:pt x="171" y="137"/>
                  </a:cubicBezTo>
                  <a:close/>
                  <a:moveTo>
                    <a:pt x="35" y="140"/>
                  </a:moveTo>
                  <a:cubicBezTo>
                    <a:pt x="35" y="140"/>
                    <a:pt x="35" y="140"/>
                    <a:pt x="35" y="140"/>
                  </a:cubicBezTo>
                  <a:cubicBezTo>
                    <a:pt x="35" y="140"/>
                    <a:pt x="35" y="140"/>
                    <a:pt x="35" y="140"/>
                  </a:cubicBezTo>
                  <a:cubicBezTo>
                    <a:pt x="35" y="140"/>
                    <a:pt x="35" y="140"/>
                    <a:pt x="35" y="140"/>
                  </a:cubicBezTo>
                  <a:close/>
                  <a:moveTo>
                    <a:pt x="166" y="138"/>
                  </a:moveTo>
                  <a:cubicBezTo>
                    <a:pt x="166" y="138"/>
                    <a:pt x="166" y="138"/>
                    <a:pt x="166" y="138"/>
                  </a:cubicBezTo>
                  <a:cubicBezTo>
                    <a:pt x="166" y="138"/>
                    <a:pt x="166" y="138"/>
                    <a:pt x="166" y="138"/>
                  </a:cubicBezTo>
                  <a:cubicBezTo>
                    <a:pt x="166" y="138"/>
                    <a:pt x="166" y="138"/>
                    <a:pt x="166" y="138"/>
                  </a:cubicBezTo>
                  <a:close/>
                  <a:moveTo>
                    <a:pt x="127" y="248"/>
                  </a:moveTo>
                  <a:cubicBezTo>
                    <a:pt x="127" y="246"/>
                    <a:pt x="126" y="248"/>
                    <a:pt x="127" y="248"/>
                  </a:cubicBezTo>
                  <a:close/>
                  <a:moveTo>
                    <a:pt x="105" y="137"/>
                  </a:moveTo>
                  <a:cubicBezTo>
                    <a:pt x="105" y="136"/>
                    <a:pt x="104" y="136"/>
                    <a:pt x="104" y="135"/>
                  </a:cubicBezTo>
                  <a:cubicBezTo>
                    <a:pt x="104" y="136"/>
                    <a:pt x="104" y="136"/>
                    <a:pt x="104" y="137"/>
                  </a:cubicBezTo>
                  <a:cubicBezTo>
                    <a:pt x="104" y="137"/>
                    <a:pt x="105" y="137"/>
                    <a:pt x="105" y="137"/>
                  </a:cubicBezTo>
                  <a:close/>
                  <a:moveTo>
                    <a:pt x="103" y="135"/>
                  </a:moveTo>
                  <a:cubicBezTo>
                    <a:pt x="103" y="135"/>
                    <a:pt x="103" y="135"/>
                    <a:pt x="104" y="135"/>
                  </a:cubicBezTo>
                  <a:cubicBezTo>
                    <a:pt x="103" y="135"/>
                    <a:pt x="103" y="135"/>
                    <a:pt x="103" y="135"/>
                  </a:cubicBezTo>
                  <a:close/>
                  <a:moveTo>
                    <a:pt x="78" y="88"/>
                  </a:moveTo>
                  <a:cubicBezTo>
                    <a:pt x="78" y="88"/>
                    <a:pt x="78" y="88"/>
                    <a:pt x="78" y="88"/>
                  </a:cubicBezTo>
                  <a:cubicBezTo>
                    <a:pt x="77" y="88"/>
                    <a:pt x="78" y="88"/>
                    <a:pt x="78" y="88"/>
                  </a:cubicBezTo>
                  <a:close/>
                  <a:moveTo>
                    <a:pt x="414" y="43"/>
                  </a:moveTo>
                  <a:cubicBezTo>
                    <a:pt x="414" y="43"/>
                    <a:pt x="414" y="43"/>
                    <a:pt x="414" y="43"/>
                  </a:cubicBezTo>
                  <a:cubicBezTo>
                    <a:pt x="414" y="43"/>
                    <a:pt x="414" y="43"/>
                    <a:pt x="414" y="43"/>
                  </a:cubicBezTo>
                  <a:close/>
                  <a:moveTo>
                    <a:pt x="113" y="59"/>
                  </a:moveTo>
                  <a:cubicBezTo>
                    <a:pt x="113" y="59"/>
                    <a:pt x="114" y="59"/>
                    <a:pt x="113" y="59"/>
                  </a:cubicBezTo>
                  <a:close/>
                  <a:moveTo>
                    <a:pt x="167" y="277"/>
                  </a:moveTo>
                  <a:cubicBezTo>
                    <a:pt x="168" y="277"/>
                    <a:pt x="166" y="274"/>
                    <a:pt x="166" y="275"/>
                  </a:cubicBezTo>
                  <a:cubicBezTo>
                    <a:pt x="166" y="275"/>
                    <a:pt x="166" y="275"/>
                    <a:pt x="166" y="275"/>
                  </a:cubicBezTo>
                  <a:cubicBezTo>
                    <a:pt x="163" y="277"/>
                    <a:pt x="163" y="282"/>
                    <a:pt x="160" y="284"/>
                  </a:cubicBezTo>
                  <a:cubicBezTo>
                    <a:pt x="155" y="287"/>
                    <a:pt x="150" y="289"/>
                    <a:pt x="153" y="296"/>
                  </a:cubicBezTo>
                  <a:cubicBezTo>
                    <a:pt x="152" y="295"/>
                    <a:pt x="153" y="298"/>
                    <a:pt x="153" y="298"/>
                  </a:cubicBezTo>
                  <a:cubicBezTo>
                    <a:pt x="152" y="299"/>
                    <a:pt x="151" y="302"/>
                    <a:pt x="150" y="303"/>
                  </a:cubicBezTo>
                  <a:cubicBezTo>
                    <a:pt x="150" y="304"/>
                    <a:pt x="150" y="310"/>
                    <a:pt x="151" y="311"/>
                  </a:cubicBezTo>
                  <a:cubicBezTo>
                    <a:pt x="158" y="319"/>
                    <a:pt x="159" y="307"/>
                    <a:pt x="162" y="304"/>
                  </a:cubicBezTo>
                  <a:cubicBezTo>
                    <a:pt x="163" y="303"/>
                    <a:pt x="169" y="285"/>
                    <a:pt x="169" y="284"/>
                  </a:cubicBezTo>
                  <a:cubicBezTo>
                    <a:pt x="169" y="284"/>
                    <a:pt x="169" y="284"/>
                    <a:pt x="169" y="284"/>
                  </a:cubicBezTo>
                  <a:cubicBezTo>
                    <a:pt x="168" y="283"/>
                    <a:pt x="168" y="279"/>
                    <a:pt x="167" y="277"/>
                  </a:cubicBezTo>
                  <a:close/>
                  <a:moveTo>
                    <a:pt x="154" y="287"/>
                  </a:moveTo>
                  <a:cubicBezTo>
                    <a:pt x="154" y="287"/>
                    <a:pt x="154" y="287"/>
                    <a:pt x="154" y="287"/>
                  </a:cubicBezTo>
                  <a:close/>
                  <a:moveTo>
                    <a:pt x="332" y="253"/>
                  </a:moveTo>
                  <a:cubicBezTo>
                    <a:pt x="333" y="253"/>
                    <a:pt x="334" y="246"/>
                    <a:pt x="335" y="245"/>
                  </a:cubicBezTo>
                  <a:cubicBezTo>
                    <a:pt x="337" y="240"/>
                    <a:pt x="335" y="242"/>
                    <a:pt x="339" y="239"/>
                  </a:cubicBezTo>
                  <a:cubicBezTo>
                    <a:pt x="340" y="239"/>
                    <a:pt x="337" y="237"/>
                    <a:pt x="337" y="236"/>
                  </a:cubicBezTo>
                  <a:cubicBezTo>
                    <a:pt x="337" y="234"/>
                    <a:pt x="337" y="226"/>
                    <a:pt x="339" y="226"/>
                  </a:cubicBezTo>
                  <a:cubicBezTo>
                    <a:pt x="336" y="224"/>
                    <a:pt x="333" y="220"/>
                    <a:pt x="331" y="225"/>
                  </a:cubicBezTo>
                  <a:cubicBezTo>
                    <a:pt x="329" y="229"/>
                    <a:pt x="319" y="237"/>
                    <a:pt x="316" y="236"/>
                  </a:cubicBezTo>
                  <a:cubicBezTo>
                    <a:pt x="315" y="236"/>
                    <a:pt x="315" y="237"/>
                    <a:pt x="315" y="237"/>
                  </a:cubicBezTo>
                  <a:cubicBezTo>
                    <a:pt x="314" y="241"/>
                    <a:pt x="315" y="247"/>
                    <a:pt x="317" y="250"/>
                  </a:cubicBezTo>
                  <a:cubicBezTo>
                    <a:pt x="321" y="252"/>
                    <a:pt x="327" y="252"/>
                    <a:pt x="331" y="252"/>
                  </a:cubicBezTo>
                  <a:cubicBezTo>
                    <a:pt x="331" y="252"/>
                    <a:pt x="332" y="253"/>
                    <a:pt x="332" y="253"/>
                  </a:cubicBezTo>
                  <a:close/>
                  <a:moveTo>
                    <a:pt x="316" y="236"/>
                  </a:moveTo>
                  <a:cubicBezTo>
                    <a:pt x="316" y="236"/>
                    <a:pt x="316" y="236"/>
                    <a:pt x="316" y="236"/>
                  </a:cubicBezTo>
                  <a:cubicBezTo>
                    <a:pt x="318" y="235"/>
                    <a:pt x="321" y="234"/>
                    <a:pt x="316" y="236"/>
                  </a:cubicBezTo>
                  <a:close/>
                  <a:moveTo>
                    <a:pt x="317" y="250"/>
                  </a:moveTo>
                  <a:cubicBezTo>
                    <a:pt x="317" y="250"/>
                    <a:pt x="317" y="250"/>
                    <a:pt x="317" y="250"/>
                  </a:cubicBezTo>
                  <a:close/>
                  <a:moveTo>
                    <a:pt x="306" y="258"/>
                  </a:moveTo>
                  <a:cubicBezTo>
                    <a:pt x="306" y="258"/>
                    <a:pt x="307" y="251"/>
                    <a:pt x="307" y="250"/>
                  </a:cubicBezTo>
                  <a:cubicBezTo>
                    <a:pt x="308" y="250"/>
                    <a:pt x="308" y="250"/>
                    <a:pt x="309" y="250"/>
                  </a:cubicBezTo>
                  <a:cubicBezTo>
                    <a:pt x="309" y="250"/>
                    <a:pt x="305" y="241"/>
                    <a:pt x="306" y="249"/>
                  </a:cubicBezTo>
                  <a:cubicBezTo>
                    <a:pt x="305" y="246"/>
                    <a:pt x="287" y="223"/>
                    <a:pt x="280" y="226"/>
                  </a:cubicBezTo>
                  <a:cubicBezTo>
                    <a:pt x="279" y="226"/>
                    <a:pt x="287" y="236"/>
                    <a:pt x="288" y="236"/>
                  </a:cubicBezTo>
                  <a:cubicBezTo>
                    <a:pt x="289" y="238"/>
                    <a:pt x="294" y="251"/>
                    <a:pt x="297" y="252"/>
                  </a:cubicBezTo>
                  <a:cubicBezTo>
                    <a:pt x="299" y="255"/>
                    <a:pt x="303" y="256"/>
                    <a:pt x="306" y="258"/>
                  </a:cubicBezTo>
                  <a:close/>
                  <a:moveTo>
                    <a:pt x="373" y="253"/>
                  </a:moveTo>
                  <a:cubicBezTo>
                    <a:pt x="373" y="253"/>
                    <a:pt x="373" y="253"/>
                    <a:pt x="373" y="253"/>
                  </a:cubicBezTo>
                  <a:close/>
                  <a:moveTo>
                    <a:pt x="384" y="265"/>
                  </a:moveTo>
                  <a:cubicBezTo>
                    <a:pt x="384" y="265"/>
                    <a:pt x="384" y="265"/>
                    <a:pt x="384" y="265"/>
                  </a:cubicBezTo>
                  <a:cubicBezTo>
                    <a:pt x="384" y="265"/>
                    <a:pt x="384" y="265"/>
                    <a:pt x="384" y="265"/>
                  </a:cubicBezTo>
                  <a:close/>
                  <a:moveTo>
                    <a:pt x="416" y="271"/>
                  </a:moveTo>
                  <a:cubicBezTo>
                    <a:pt x="415" y="269"/>
                    <a:pt x="413" y="267"/>
                    <a:pt x="411" y="267"/>
                  </a:cubicBezTo>
                  <a:cubicBezTo>
                    <a:pt x="411" y="267"/>
                    <a:pt x="408" y="261"/>
                    <a:pt x="408" y="261"/>
                  </a:cubicBezTo>
                  <a:cubicBezTo>
                    <a:pt x="408" y="258"/>
                    <a:pt x="410" y="261"/>
                    <a:pt x="408" y="258"/>
                  </a:cubicBezTo>
                  <a:cubicBezTo>
                    <a:pt x="407" y="257"/>
                    <a:pt x="404" y="253"/>
                    <a:pt x="403" y="253"/>
                  </a:cubicBezTo>
                  <a:cubicBezTo>
                    <a:pt x="400" y="252"/>
                    <a:pt x="395" y="251"/>
                    <a:pt x="393" y="249"/>
                  </a:cubicBezTo>
                  <a:cubicBezTo>
                    <a:pt x="389" y="248"/>
                    <a:pt x="386" y="244"/>
                    <a:pt x="383" y="248"/>
                  </a:cubicBezTo>
                  <a:cubicBezTo>
                    <a:pt x="378" y="249"/>
                    <a:pt x="377" y="252"/>
                    <a:pt x="377" y="244"/>
                  </a:cubicBezTo>
                  <a:cubicBezTo>
                    <a:pt x="374" y="241"/>
                    <a:pt x="370" y="245"/>
                    <a:pt x="368" y="244"/>
                  </a:cubicBezTo>
                  <a:cubicBezTo>
                    <a:pt x="367" y="245"/>
                    <a:pt x="373" y="248"/>
                    <a:pt x="374" y="248"/>
                  </a:cubicBezTo>
                  <a:cubicBezTo>
                    <a:pt x="372" y="250"/>
                    <a:pt x="371" y="249"/>
                    <a:pt x="373" y="253"/>
                  </a:cubicBezTo>
                  <a:cubicBezTo>
                    <a:pt x="374" y="254"/>
                    <a:pt x="375" y="253"/>
                    <a:pt x="375" y="252"/>
                  </a:cubicBezTo>
                  <a:cubicBezTo>
                    <a:pt x="378" y="254"/>
                    <a:pt x="382" y="254"/>
                    <a:pt x="385" y="256"/>
                  </a:cubicBezTo>
                  <a:cubicBezTo>
                    <a:pt x="385" y="256"/>
                    <a:pt x="385" y="257"/>
                    <a:pt x="385" y="257"/>
                  </a:cubicBezTo>
                  <a:cubicBezTo>
                    <a:pt x="389" y="257"/>
                    <a:pt x="385" y="264"/>
                    <a:pt x="384" y="265"/>
                  </a:cubicBezTo>
                  <a:cubicBezTo>
                    <a:pt x="386" y="265"/>
                    <a:pt x="392" y="267"/>
                    <a:pt x="392" y="267"/>
                  </a:cubicBezTo>
                  <a:cubicBezTo>
                    <a:pt x="391" y="270"/>
                    <a:pt x="404" y="264"/>
                    <a:pt x="402" y="264"/>
                  </a:cubicBezTo>
                  <a:cubicBezTo>
                    <a:pt x="406" y="264"/>
                    <a:pt x="405" y="267"/>
                    <a:pt x="408" y="269"/>
                  </a:cubicBezTo>
                  <a:cubicBezTo>
                    <a:pt x="409" y="271"/>
                    <a:pt x="416" y="271"/>
                    <a:pt x="416" y="271"/>
                  </a:cubicBezTo>
                  <a:cubicBezTo>
                    <a:pt x="416" y="271"/>
                    <a:pt x="416" y="271"/>
                    <a:pt x="416" y="271"/>
                  </a:cubicBezTo>
                  <a:close/>
                  <a:moveTo>
                    <a:pt x="45" y="86"/>
                  </a:moveTo>
                  <a:cubicBezTo>
                    <a:pt x="45" y="87"/>
                    <a:pt x="45" y="87"/>
                    <a:pt x="45" y="87"/>
                  </a:cubicBezTo>
                  <a:cubicBezTo>
                    <a:pt x="45" y="86"/>
                    <a:pt x="44" y="86"/>
                    <a:pt x="43" y="86"/>
                  </a:cubicBezTo>
                  <a:cubicBezTo>
                    <a:pt x="44" y="85"/>
                    <a:pt x="45" y="83"/>
                    <a:pt x="46" y="82"/>
                  </a:cubicBezTo>
                  <a:cubicBezTo>
                    <a:pt x="45" y="81"/>
                    <a:pt x="42" y="82"/>
                    <a:pt x="42" y="81"/>
                  </a:cubicBezTo>
                  <a:cubicBezTo>
                    <a:pt x="42" y="80"/>
                    <a:pt x="44" y="79"/>
                    <a:pt x="44" y="78"/>
                  </a:cubicBezTo>
                  <a:cubicBezTo>
                    <a:pt x="43" y="77"/>
                    <a:pt x="38" y="80"/>
                    <a:pt x="37" y="82"/>
                  </a:cubicBezTo>
                  <a:cubicBezTo>
                    <a:pt x="37" y="82"/>
                    <a:pt x="37" y="82"/>
                    <a:pt x="37" y="82"/>
                  </a:cubicBezTo>
                  <a:cubicBezTo>
                    <a:pt x="37" y="81"/>
                    <a:pt x="36" y="81"/>
                    <a:pt x="36" y="82"/>
                  </a:cubicBezTo>
                  <a:cubicBezTo>
                    <a:pt x="37" y="84"/>
                    <a:pt x="36" y="86"/>
                    <a:pt x="36" y="87"/>
                  </a:cubicBezTo>
                  <a:cubicBezTo>
                    <a:pt x="36" y="87"/>
                    <a:pt x="38" y="88"/>
                    <a:pt x="39" y="88"/>
                  </a:cubicBezTo>
                  <a:cubicBezTo>
                    <a:pt x="37" y="89"/>
                    <a:pt x="44" y="93"/>
                    <a:pt x="41" y="93"/>
                  </a:cubicBezTo>
                  <a:cubicBezTo>
                    <a:pt x="38" y="93"/>
                    <a:pt x="40" y="95"/>
                    <a:pt x="38" y="96"/>
                  </a:cubicBezTo>
                  <a:cubicBezTo>
                    <a:pt x="36" y="98"/>
                    <a:pt x="38" y="98"/>
                    <a:pt x="40" y="98"/>
                  </a:cubicBezTo>
                  <a:cubicBezTo>
                    <a:pt x="38" y="98"/>
                    <a:pt x="38" y="101"/>
                    <a:pt x="36" y="102"/>
                  </a:cubicBezTo>
                  <a:cubicBezTo>
                    <a:pt x="36" y="103"/>
                    <a:pt x="53" y="99"/>
                    <a:pt x="51" y="98"/>
                  </a:cubicBezTo>
                  <a:cubicBezTo>
                    <a:pt x="53" y="96"/>
                    <a:pt x="47" y="91"/>
                    <a:pt x="45" y="86"/>
                  </a:cubicBezTo>
                  <a:close/>
                  <a:moveTo>
                    <a:pt x="368" y="141"/>
                  </a:moveTo>
                  <a:cubicBezTo>
                    <a:pt x="369" y="140"/>
                    <a:pt x="366" y="132"/>
                    <a:pt x="365" y="132"/>
                  </a:cubicBezTo>
                  <a:cubicBezTo>
                    <a:pt x="363" y="130"/>
                    <a:pt x="362" y="128"/>
                    <a:pt x="360" y="127"/>
                  </a:cubicBezTo>
                  <a:cubicBezTo>
                    <a:pt x="362" y="127"/>
                    <a:pt x="363" y="126"/>
                    <a:pt x="365" y="128"/>
                  </a:cubicBezTo>
                  <a:cubicBezTo>
                    <a:pt x="366" y="125"/>
                    <a:pt x="365" y="127"/>
                    <a:pt x="368" y="125"/>
                  </a:cubicBezTo>
                  <a:cubicBezTo>
                    <a:pt x="368" y="125"/>
                    <a:pt x="368" y="121"/>
                    <a:pt x="368" y="121"/>
                  </a:cubicBezTo>
                  <a:cubicBezTo>
                    <a:pt x="367" y="119"/>
                    <a:pt x="367" y="124"/>
                    <a:pt x="367" y="123"/>
                  </a:cubicBezTo>
                  <a:cubicBezTo>
                    <a:pt x="365" y="123"/>
                    <a:pt x="357" y="117"/>
                    <a:pt x="356" y="118"/>
                  </a:cubicBezTo>
                  <a:cubicBezTo>
                    <a:pt x="356" y="118"/>
                    <a:pt x="358" y="124"/>
                    <a:pt x="357" y="125"/>
                  </a:cubicBezTo>
                  <a:cubicBezTo>
                    <a:pt x="359" y="128"/>
                    <a:pt x="358" y="128"/>
                    <a:pt x="361" y="128"/>
                  </a:cubicBezTo>
                  <a:cubicBezTo>
                    <a:pt x="358" y="130"/>
                    <a:pt x="365" y="137"/>
                    <a:pt x="362" y="140"/>
                  </a:cubicBezTo>
                  <a:cubicBezTo>
                    <a:pt x="361" y="140"/>
                    <a:pt x="361" y="140"/>
                    <a:pt x="360" y="141"/>
                  </a:cubicBezTo>
                  <a:cubicBezTo>
                    <a:pt x="360" y="139"/>
                    <a:pt x="359" y="140"/>
                    <a:pt x="359" y="139"/>
                  </a:cubicBezTo>
                  <a:cubicBezTo>
                    <a:pt x="356" y="142"/>
                    <a:pt x="362" y="145"/>
                    <a:pt x="354" y="144"/>
                  </a:cubicBezTo>
                  <a:cubicBezTo>
                    <a:pt x="353" y="144"/>
                    <a:pt x="347" y="150"/>
                    <a:pt x="349" y="151"/>
                  </a:cubicBezTo>
                  <a:cubicBezTo>
                    <a:pt x="348" y="150"/>
                    <a:pt x="349" y="151"/>
                    <a:pt x="349" y="151"/>
                  </a:cubicBezTo>
                  <a:cubicBezTo>
                    <a:pt x="349" y="151"/>
                    <a:pt x="351" y="154"/>
                    <a:pt x="351" y="154"/>
                  </a:cubicBezTo>
                  <a:cubicBezTo>
                    <a:pt x="351" y="155"/>
                    <a:pt x="352" y="156"/>
                    <a:pt x="353" y="156"/>
                  </a:cubicBezTo>
                  <a:cubicBezTo>
                    <a:pt x="354" y="154"/>
                    <a:pt x="354" y="154"/>
                    <a:pt x="355" y="151"/>
                  </a:cubicBezTo>
                  <a:cubicBezTo>
                    <a:pt x="356" y="153"/>
                    <a:pt x="359" y="149"/>
                    <a:pt x="358" y="148"/>
                  </a:cubicBezTo>
                  <a:cubicBezTo>
                    <a:pt x="358" y="148"/>
                    <a:pt x="358" y="148"/>
                    <a:pt x="358" y="148"/>
                  </a:cubicBezTo>
                  <a:cubicBezTo>
                    <a:pt x="359" y="148"/>
                    <a:pt x="360" y="149"/>
                    <a:pt x="361" y="150"/>
                  </a:cubicBezTo>
                  <a:cubicBezTo>
                    <a:pt x="365" y="142"/>
                    <a:pt x="369" y="151"/>
                    <a:pt x="368" y="141"/>
                  </a:cubicBezTo>
                  <a:close/>
                  <a:moveTo>
                    <a:pt x="327" y="265"/>
                  </a:moveTo>
                  <a:cubicBezTo>
                    <a:pt x="333" y="267"/>
                    <a:pt x="327" y="263"/>
                    <a:pt x="324" y="263"/>
                  </a:cubicBezTo>
                  <a:cubicBezTo>
                    <a:pt x="324" y="262"/>
                    <a:pt x="327" y="262"/>
                    <a:pt x="326" y="261"/>
                  </a:cubicBezTo>
                  <a:cubicBezTo>
                    <a:pt x="323" y="261"/>
                    <a:pt x="304" y="257"/>
                    <a:pt x="305" y="261"/>
                  </a:cubicBezTo>
                  <a:cubicBezTo>
                    <a:pt x="309" y="263"/>
                    <a:pt x="313" y="263"/>
                    <a:pt x="317" y="264"/>
                  </a:cubicBezTo>
                  <a:cubicBezTo>
                    <a:pt x="318" y="266"/>
                    <a:pt x="327" y="265"/>
                    <a:pt x="327" y="265"/>
                  </a:cubicBezTo>
                  <a:close/>
                  <a:moveTo>
                    <a:pt x="28" y="91"/>
                  </a:moveTo>
                  <a:cubicBezTo>
                    <a:pt x="29" y="93"/>
                    <a:pt x="27" y="98"/>
                    <a:pt x="28" y="98"/>
                  </a:cubicBezTo>
                  <a:cubicBezTo>
                    <a:pt x="35" y="97"/>
                    <a:pt x="35" y="95"/>
                    <a:pt x="38" y="90"/>
                  </a:cubicBezTo>
                  <a:cubicBezTo>
                    <a:pt x="39" y="89"/>
                    <a:pt x="30" y="88"/>
                    <a:pt x="28" y="91"/>
                  </a:cubicBezTo>
                  <a:close/>
                  <a:moveTo>
                    <a:pt x="354" y="212"/>
                  </a:moveTo>
                  <a:cubicBezTo>
                    <a:pt x="355" y="219"/>
                    <a:pt x="345" y="216"/>
                    <a:pt x="346" y="222"/>
                  </a:cubicBezTo>
                  <a:cubicBezTo>
                    <a:pt x="346" y="223"/>
                    <a:pt x="353" y="217"/>
                    <a:pt x="351" y="224"/>
                  </a:cubicBezTo>
                  <a:cubicBezTo>
                    <a:pt x="351" y="225"/>
                    <a:pt x="354" y="226"/>
                    <a:pt x="355" y="226"/>
                  </a:cubicBezTo>
                  <a:cubicBezTo>
                    <a:pt x="355" y="226"/>
                    <a:pt x="355" y="222"/>
                    <a:pt x="355" y="222"/>
                  </a:cubicBezTo>
                  <a:cubicBezTo>
                    <a:pt x="356" y="222"/>
                    <a:pt x="356" y="223"/>
                    <a:pt x="356" y="224"/>
                  </a:cubicBezTo>
                  <a:cubicBezTo>
                    <a:pt x="356" y="224"/>
                    <a:pt x="357" y="222"/>
                    <a:pt x="357" y="222"/>
                  </a:cubicBezTo>
                  <a:cubicBezTo>
                    <a:pt x="357" y="220"/>
                    <a:pt x="354" y="212"/>
                    <a:pt x="354" y="212"/>
                  </a:cubicBezTo>
                  <a:close/>
                  <a:moveTo>
                    <a:pt x="349" y="206"/>
                  </a:moveTo>
                  <a:cubicBezTo>
                    <a:pt x="346" y="208"/>
                    <a:pt x="349" y="208"/>
                    <a:pt x="350" y="209"/>
                  </a:cubicBezTo>
                  <a:cubicBezTo>
                    <a:pt x="350" y="208"/>
                    <a:pt x="349" y="208"/>
                    <a:pt x="349" y="206"/>
                  </a:cubicBezTo>
                  <a:cubicBezTo>
                    <a:pt x="352" y="207"/>
                    <a:pt x="347" y="200"/>
                    <a:pt x="347" y="203"/>
                  </a:cubicBezTo>
                  <a:cubicBezTo>
                    <a:pt x="347" y="201"/>
                    <a:pt x="346" y="202"/>
                    <a:pt x="345" y="202"/>
                  </a:cubicBezTo>
                  <a:cubicBezTo>
                    <a:pt x="345" y="203"/>
                    <a:pt x="344" y="204"/>
                    <a:pt x="344" y="204"/>
                  </a:cubicBezTo>
                  <a:cubicBezTo>
                    <a:pt x="345" y="204"/>
                    <a:pt x="349" y="206"/>
                    <a:pt x="349" y="206"/>
                  </a:cubicBezTo>
                  <a:close/>
                  <a:moveTo>
                    <a:pt x="339" y="190"/>
                  </a:moveTo>
                  <a:cubicBezTo>
                    <a:pt x="339" y="190"/>
                    <a:pt x="339" y="190"/>
                    <a:pt x="339" y="190"/>
                  </a:cubicBezTo>
                  <a:cubicBezTo>
                    <a:pt x="336" y="192"/>
                    <a:pt x="339" y="206"/>
                    <a:pt x="344" y="203"/>
                  </a:cubicBezTo>
                  <a:cubicBezTo>
                    <a:pt x="344" y="203"/>
                    <a:pt x="344" y="202"/>
                    <a:pt x="344" y="202"/>
                  </a:cubicBezTo>
                  <a:cubicBezTo>
                    <a:pt x="344" y="201"/>
                    <a:pt x="345" y="186"/>
                    <a:pt x="339" y="189"/>
                  </a:cubicBezTo>
                  <a:cubicBezTo>
                    <a:pt x="339" y="189"/>
                    <a:pt x="339" y="189"/>
                    <a:pt x="339" y="190"/>
                  </a:cubicBezTo>
                  <a:close/>
                  <a:moveTo>
                    <a:pt x="344" y="204"/>
                  </a:moveTo>
                  <a:cubicBezTo>
                    <a:pt x="344" y="205"/>
                    <a:pt x="344" y="204"/>
                    <a:pt x="344" y="204"/>
                  </a:cubicBezTo>
                  <a:cubicBezTo>
                    <a:pt x="344" y="204"/>
                    <a:pt x="344" y="204"/>
                    <a:pt x="344" y="204"/>
                  </a:cubicBezTo>
                  <a:close/>
                  <a:moveTo>
                    <a:pt x="345" y="202"/>
                  </a:moveTo>
                  <a:cubicBezTo>
                    <a:pt x="345" y="201"/>
                    <a:pt x="344" y="201"/>
                    <a:pt x="344" y="202"/>
                  </a:cubicBezTo>
                  <a:cubicBezTo>
                    <a:pt x="344" y="202"/>
                    <a:pt x="344" y="202"/>
                    <a:pt x="344" y="202"/>
                  </a:cubicBezTo>
                  <a:cubicBezTo>
                    <a:pt x="344" y="202"/>
                    <a:pt x="344" y="202"/>
                    <a:pt x="345" y="202"/>
                  </a:cubicBezTo>
                  <a:close/>
                  <a:moveTo>
                    <a:pt x="338" y="196"/>
                  </a:moveTo>
                  <a:cubicBezTo>
                    <a:pt x="338" y="196"/>
                    <a:pt x="338" y="196"/>
                    <a:pt x="338" y="196"/>
                  </a:cubicBezTo>
                  <a:close/>
                  <a:moveTo>
                    <a:pt x="247" y="220"/>
                  </a:moveTo>
                  <a:cubicBezTo>
                    <a:pt x="247" y="220"/>
                    <a:pt x="247" y="220"/>
                    <a:pt x="247" y="220"/>
                  </a:cubicBezTo>
                  <a:close/>
                  <a:moveTo>
                    <a:pt x="242" y="214"/>
                  </a:moveTo>
                  <a:cubicBezTo>
                    <a:pt x="241" y="215"/>
                    <a:pt x="241" y="224"/>
                    <a:pt x="243" y="225"/>
                  </a:cubicBezTo>
                  <a:cubicBezTo>
                    <a:pt x="245" y="226"/>
                    <a:pt x="249" y="222"/>
                    <a:pt x="247" y="220"/>
                  </a:cubicBezTo>
                  <a:cubicBezTo>
                    <a:pt x="246" y="218"/>
                    <a:pt x="244" y="214"/>
                    <a:pt x="242" y="214"/>
                  </a:cubicBezTo>
                  <a:close/>
                  <a:moveTo>
                    <a:pt x="355" y="237"/>
                  </a:moveTo>
                  <a:cubicBezTo>
                    <a:pt x="355" y="238"/>
                    <a:pt x="343" y="239"/>
                    <a:pt x="345" y="238"/>
                  </a:cubicBezTo>
                  <a:cubicBezTo>
                    <a:pt x="344" y="238"/>
                    <a:pt x="341" y="239"/>
                    <a:pt x="341" y="242"/>
                  </a:cubicBezTo>
                  <a:cubicBezTo>
                    <a:pt x="341" y="244"/>
                    <a:pt x="339" y="247"/>
                    <a:pt x="339" y="249"/>
                  </a:cubicBezTo>
                  <a:cubicBezTo>
                    <a:pt x="339" y="249"/>
                    <a:pt x="340" y="258"/>
                    <a:pt x="340" y="258"/>
                  </a:cubicBezTo>
                  <a:cubicBezTo>
                    <a:pt x="344" y="257"/>
                    <a:pt x="341" y="252"/>
                    <a:pt x="343" y="249"/>
                  </a:cubicBezTo>
                  <a:cubicBezTo>
                    <a:pt x="344" y="249"/>
                    <a:pt x="347" y="257"/>
                    <a:pt x="348" y="258"/>
                  </a:cubicBezTo>
                  <a:cubicBezTo>
                    <a:pt x="349" y="258"/>
                    <a:pt x="349" y="251"/>
                    <a:pt x="347" y="249"/>
                  </a:cubicBezTo>
                  <a:cubicBezTo>
                    <a:pt x="347" y="247"/>
                    <a:pt x="346" y="245"/>
                    <a:pt x="350" y="247"/>
                  </a:cubicBezTo>
                  <a:cubicBezTo>
                    <a:pt x="350" y="245"/>
                    <a:pt x="350" y="245"/>
                    <a:pt x="350" y="243"/>
                  </a:cubicBezTo>
                  <a:cubicBezTo>
                    <a:pt x="346" y="242"/>
                    <a:pt x="345" y="246"/>
                    <a:pt x="343" y="244"/>
                  </a:cubicBezTo>
                  <a:cubicBezTo>
                    <a:pt x="341" y="241"/>
                    <a:pt x="346" y="239"/>
                    <a:pt x="349" y="241"/>
                  </a:cubicBezTo>
                  <a:cubicBezTo>
                    <a:pt x="351" y="241"/>
                    <a:pt x="356" y="238"/>
                    <a:pt x="355" y="237"/>
                  </a:cubicBezTo>
                  <a:close/>
                  <a:moveTo>
                    <a:pt x="336" y="178"/>
                  </a:moveTo>
                  <a:cubicBezTo>
                    <a:pt x="336" y="178"/>
                    <a:pt x="337" y="180"/>
                    <a:pt x="338" y="180"/>
                  </a:cubicBezTo>
                  <a:cubicBezTo>
                    <a:pt x="338" y="180"/>
                    <a:pt x="338" y="180"/>
                    <a:pt x="338" y="180"/>
                  </a:cubicBezTo>
                  <a:cubicBezTo>
                    <a:pt x="339" y="179"/>
                    <a:pt x="340" y="172"/>
                    <a:pt x="339" y="171"/>
                  </a:cubicBezTo>
                  <a:cubicBezTo>
                    <a:pt x="336" y="169"/>
                    <a:pt x="335" y="177"/>
                    <a:pt x="336" y="178"/>
                  </a:cubicBezTo>
                  <a:close/>
                  <a:moveTo>
                    <a:pt x="315" y="188"/>
                  </a:moveTo>
                  <a:cubicBezTo>
                    <a:pt x="314" y="188"/>
                    <a:pt x="315" y="188"/>
                    <a:pt x="315" y="188"/>
                  </a:cubicBezTo>
                  <a:close/>
                  <a:moveTo>
                    <a:pt x="309" y="188"/>
                  </a:moveTo>
                  <a:cubicBezTo>
                    <a:pt x="312" y="191"/>
                    <a:pt x="313" y="191"/>
                    <a:pt x="315" y="188"/>
                  </a:cubicBezTo>
                  <a:cubicBezTo>
                    <a:pt x="318" y="185"/>
                    <a:pt x="309" y="184"/>
                    <a:pt x="309" y="188"/>
                  </a:cubicBezTo>
                  <a:close/>
                  <a:moveTo>
                    <a:pt x="421" y="256"/>
                  </a:moveTo>
                  <a:cubicBezTo>
                    <a:pt x="421" y="256"/>
                    <a:pt x="422" y="255"/>
                    <a:pt x="422" y="254"/>
                  </a:cubicBezTo>
                  <a:cubicBezTo>
                    <a:pt x="423" y="257"/>
                    <a:pt x="422" y="252"/>
                    <a:pt x="421" y="250"/>
                  </a:cubicBezTo>
                  <a:cubicBezTo>
                    <a:pt x="421" y="249"/>
                    <a:pt x="420" y="248"/>
                    <a:pt x="420" y="249"/>
                  </a:cubicBezTo>
                  <a:cubicBezTo>
                    <a:pt x="420" y="248"/>
                    <a:pt x="419" y="248"/>
                    <a:pt x="418" y="249"/>
                  </a:cubicBezTo>
                  <a:cubicBezTo>
                    <a:pt x="418" y="250"/>
                    <a:pt x="422" y="252"/>
                    <a:pt x="422" y="254"/>
                  </a:cubicBezTo>
                  <a:cubicBezTo>
                    <a:pt x="421" y="253"/>
                    <a:pt x="415" y="258"/>
                    <a:pt x="411" y="257"/>
                  </a:cubicBezTo>
                  <a:cubicBezTo>
                    <a:pt x="412" y="258"/>
                    <a:pt x="412" y="258"/>
                    <a:pt x="411" y="258"/>
                  </a:cubicBezTo>
                  <a:cubicBezTo>
                    <a:pt x="416" y="265"/>
                    <a:pt x="412" y="258"/>
                    <a:pt x="412" y="258"/>
                  </a:cubicBezTo>
                  <a:cubicBezTo>
                    <a:pt x="411" y="258"/>
                    <a:pt x="412" y="258"/>
                    <a:pt x="414" y="259"/>
                  </a:cubicBezTo>
                  <a:cubicBezTo>
                    <a:pt x="415" y="259"/>
                    <a:pt x="417" y="259"/>
                    <a:pt x="418" y="258"/>
                  </a:cubicBezTo>
                  <a:cubicBezTo>
                    <a:pt x="417" y="259"/>
                    <a:pt x="421" y="257"/>
                    <a:pt x="421" y="256"/>
                  </a:cubicBezTo>
                  <a:close/>
                  <a:moveTo>
                    <a:pt x="351" y="208"/>
                  </a:moveTo>
                  <a:cubicBezTo>
                    <a:pt x="351" y="208"/>
                    <a:pt x="352" y="209"/>
                    <a:pt x="351" y="208"/>
                  </a:cubicBezTo>
                  <a:close/>
                  <a:moveTo>
                    <a:pt x="351" y="208"/>
                  </a:moveTo>
                  <a:cubicBezTo>
                    <a:pt x="352" y="209"/>
                    <a:pt x="352" y="209"/>
                    <a:pt x="352" y="210"/>
                  </a:cubicBezTo>
                  <a:cubicBezTo>
                    <a:pt x="352" y="209"/>
                    <a:pt x="351" y="209"/>
                    <a:pt x="351" y="209"/>
                  </a:cubicBezTo>
                  <a:cubicBezTo>
                    <a:pt x="351" y="211"/>
                    <a:pt x="352" y="212"/>
                    <a:pt x="353" y="214"/>
                  </a:cubicBezTo>
                  <a:cubicBezTo>
                    <a:pt x="354" y="212"/>
                    <a:pt x="355" y="208"/>
                    <a:pt x="353" y="207"/>
                  </a:cubicBezTo>
                  <a:cubicBezTo>
                    <a:pt x="353" y="207"/>
                    <a:pt x="352" y="207"/>
                    <a:pt x="351" y="207"/>
                  </a:cubicBezTo>
                  <a:cubicBezTo>
                    <a:pt x="351" y="207"/>
                    <a:pt x="351" y="208"/>
                    <a:pt x="351" y="208"/>
                  </a:cubicBezTo>
                  <a:close/>
                  <a:moveTo>
                    <a:pt x="361" y="252"/>
                  </a:moveTo>
                  <a:cubicBezTo>
                    <a:pt x="361" y="252"/>
                    <a:pt x="361" y="252"/>
                    <a:pt x="361" y="252"/>
                  </a:cubicBezTo>
                  <a:cubicBezTo>
                    <a:pt x="361" y="252"/>
                    <a:pt x="361" y="252"/>
                    <a:pt x="361" y="252"/>
                  </a:cubicBezTo>
                  <a:close/>
                  <a:moveTo>
                    <a:pt x="366" y="250"/>
                  </a:moveTo>
                  <a:cubicBezTo>
                    <a:pt x="366" y="250"/>
                    <a:pt x="366" y="250"/>
                    <a:pt x="366" y="250"/>
                  </a:cubicBezTo>
                  <a:cubicBezTo>
                    <a:pt x="363" y="247"/>
                    <a:pt x="361" y="251"/>
                    <a:pt x="361" y="252"/>
                  </a:cubicBezTo>
                  <a:cubicBezTo>
                    <a:pt x="362" y="251"/>
                    <a:pt x="368" y="252"/>
                    <a:pt x="368" y="252"/>
                  </a:cubicBezTo>
                  <a:cubicBezTo>
                    <a:pt x="368" y="250"/>
                    <a:pt x="367" y="251"/>
                    <a:pt x="366" y="250"/>
                  </a:cubicBezTo>
                  <a:close/>
                  <a:moveTo>
                    <a:pt x="337" y="267"/>
                  </a:moveTo>
                  <a:cubicBezTo>
                    <a:pt x="339" y="265"/>
                    <a:pt x="338" y="266"/>
                    <a:pt x="339" y="264"/>
                  </a:cubicBezTo>
                  <a:cubicBezTo>
                    <a:pt x="338" y="265"/>
                    <a:pt x="329" y="265"/>
                    <a:pt x="331" y="267"/>
                  </a:cubicBezTo>
                  <a:cubicBezTo>
                    <a:pt x="333" y="267"/>
                    <a:pt x="335" y="266"/>
                    <a:pt x="337" y="267"/>
                  </a:cubicBezTo>
                  <a:close/>
                  <a:moveTo>
                    <a:pt x="359" y="265"/>
                  </a:moveTo>
                  <a:cubicBezTo>
                    <a:pt x="359" y="265"/>
                    <a:pt x="346" y="268"/>
                    <a:pt x="349" y="271"/>
                  </a:cubicBezTo>
                  <a:cubicBezTo>
                    <a:pt x="349" y="271"/>
                    <a:pt x="359" y="266"/>
                    <a:pt x="359" y="265"/>
                  </a:cubicBezTo>
                  <a:close/>
                  <a:moveTo>
                    <a:pt x="345" y="209"/>
                  </a:moveTo>
                  <a:cubicBezTo>
                    <a:pt x="345" y="210"/>
                    <a:pt x="345" y="211"/>
                    <a:pt x="345" y="212"/>
                  </a:cubicBezTo>
                  <a:cubicBezTo>
                    <a:pt x="347" y="211"/>
                    <a:pt x="346" y="213"/>
                    <a:pt x="347" y="213"/>
                  </a:cubicBezTo>
                  <a:cubicBezTo>
                    <a:pt x="347" y="214"/>
                    <a:pt x="346" y="215"/>
                    <a:pt x="348" y="216"/>
                  </a:cubicBezTo>
                  <a:cubicBezTo>
                    <a:pt x="349" y="215"/>
                    <a:pt x="351" y="212"/>
                    <a:pt x="350" y="210"/>
                  </a:cubicBezTo>
                  <a:cubicBezTo>
                    <a:pt x="350" y="212"/>
                    <a:pt x="344" y="208"/>
                    <a:pt x="345" y="209"/>
                  </a:cubicBezTo>
                  <a:close/>
                  <a:moveTo>
                    <a:pt x="353" y="264"/>
                  </a:moveTo>
                  <a:cubicBezTo>
                    <a:pt x="353" y="264"/>
                    <a:pt x="344" y="266"/>
                    <a:pt x="344" y="265"/>
                  </a:cubicBezTo>
                  <a:cubicBezTo>
                    <a:pt x="344" y="265"/>
                    <a:pt x="339" y="264"/>
                    <a:pt x="340" y="266"/>
                  </a:cubicBezTo>
                  <a:cubicBezTo>
                    <a:pt x="340" y="267"/>
                    <a:pt x="345" y="267"/>
                    <a:pt x="346" y="266"/>
                  </a:cubicBezTo>
                  <a:cubicBezTo>
                    <a:pt x="346" y="267"/>
                    <a:pt x="353" y="265"/>
                    <a:pt x="353" y="264"/>
                  </a:cubicBezTo>
                  <a:close/>
                  <a:moveTo>
                    <a:pt x="346" y="266"/>
                  </a:moveTo>
                  <a:cubicBezTo>
                    <a:pt x="346" y="267"/>
                    <a:pt x="346" y="266"/>
                    <a:pt x="346" y="266"/>
                  </a:cubicBezTo>
                  <a:close/>
                  <a:moveTo>
                    <a:pt x="339" y="210"/>
                  </a:moveTo>
                  <a:cubicBezTo>
                    <a:pt x="339" y="211"/>
                    <a:pt x="334" y="218"/>
                    <a:pt x="334" y="218"/>
                  </a:cubicBezTo>
                  <a:cubicBezTo>
                    <a:pt x="336" y="220"/>
                    <a:pt x="339" y="211"/>
                    <a:pt x="339" y="210"/>
                  </a:cubicBezTo>
                  <a:close/>
                  <a:moveTo>
                    <a:pt x="339" y="210"/>
                  </a:moveTo>
                  <a:cubicBezTo>
                    <a:pt x="339" y="210"/>
                    <a:pt x="339" y="210"/>
                    <a:pt x="339" y="210"/>
                  </a:cubicBezTo>
                  <a:cubicBezTo>
                    <a:pt x="339" y="210"/>
                    <a:pt x="339" y="210"/>
                    <a:pt x="339" y="210"/>
                  </a:cubicBezTo>
                  <a:close/>
                  <a:moveTo>
                    <a:pt x="341" y="205"/>
                  </a:moveTo>
                  <a:cubicBezTo>
                    <a:pt x="341" y="205"/>
                    <a:pt x="342" y="207"/>
                    <a:pt x="342" y="207"/>
                  </a:cubicBezTo>
                  <a:cubicBezTo>
                    <a:pt x="342" y="207"/>
                    <a:pt x="342" y="207"/>
                    <a:pt x="343" y="207"/>
                  </a:cubicBezTo>
                  <a:cubicBezTo>
                    <a:pt x="346" y="205"/>
                    <a:pt x="339" y="202"/>
                    <a:pt x="341" y="205"/>
                  </a:cubicBezTo>
                  <a:close/>
                  <a:moveTo>
                    <a:pt x="338" y="269"/>
                  </a:moveTo>
                  <a:cubicBezTo>
                    <a:pt x="340" y="270"/>
                    <a:pt x="342" y="271"/>
                    <a:pt x="343" y="270"/>
                  </a:cubicBezTo>
                  <a:cubicBezTo>
                    <a:pt x="341" y="268"/>
                    <a:pt x="336" y="268"/>
                    <a:pt x="338" y="269"/>
                  </a:cubicBezTo>
                  <a:close/>
                  <a:moveTo>
                    <a:pt x="359" y="251"/>
                  </a:moveTo>
                  <a:cubicBezTo>
                    <a:pt x="352" y="252"/>
                    <a:pt x="360" y="253"/>
                    <a:pt x="359" y="251"/>
                  </a:cubicBezTo>
                  <a:close/>
                  <a:moveTo>
                    <a:pt x="368" y="273"/>
                  </a:moveTo>
                  <a:cubicBezTo>
                    <a:pt x="367" y="273"/>
                    <a:pt x="366" y="273"/>
                    <a:pt x="365" y="274"/>
                  </a:cubicBezTo>
                  <a:cubicBezTo>
                    <a:pt x="365" y="276"/>
                    <a:pt x="369" y="275"/>
                    <a:pt x="368" y="273"/>
                  </a:cubicBezTo>
                  <a:close/>
                  <a:moveTo>
                    <a:pt x="416" y="268"/>
                  </a:moveTo>
                  <a:cubicBezTo>
                    <a:pt x="416" y="268"/>
                    <a:pt x="416" y="268"/>
                    <a:pt x="416" y="268"/>
                  </a:cubicBezTo>
                  <a:cubicBezTo>
                    <a:pt x="416" y="268"/>
                    <a:pt x="415" y="267"/>
                    <a:pt x="415" y="268"/>
                  </a:cubicBezTo>
                  <a:cubicBezTo>
                    <a:pt x="415" y="268"/>
                    <a:pt x="417" y="271"/>
                    <a:pt x="418" y="270"/>
                  </a:cubicBezTo>
                  <a:cubicBezTo>
                    <a:pt x="417" y="269"/>
                    <a:pt x="417" y="268"/>
                    <a:pt x="416" y="268"/>
                  </a:cubicBezTo>
                  <a:close/>
                  <a:moveTo>
                    <a:pt x="287" y="238"/>
                  </a:moveTo>
                  <a:cubicBezTo>
                    <a:pt x="287" y="238"/>
                    <a:pt x="287" y="238"/>
                    <a:pt x="287" y="238"/>
                  </a:cubicBezTo>
                  <a:close/>
                  <a:moveTo>
                    <a:pt x="285" y="237"/>
                  </a:moveTo>
                  <a:cubicBezTo>
                    <a:pt x="285" y="238"/>
                    <a:pt x="286" y="240"/>
                    <a:pt x="286" y="240"/>
                  </a:cubicBezTo>
                  <a:cubicBezTo>
                    <a:pt x="286" y="240"/>
                    <a:pt x="286" y="240"/>
                    <a:pt x="287" y="240"/>
                  </a:cubicBezTo>
                  <a:cubicBezTo>
                    <a:pt x="287" y="240"/>
                    <a:pt x="287" y="239"/>
                    <a:pt x="287" y="238"/>
                  </a:cubicBezTo>
                  <a:cubicBezTo>
                    <a:pt x="287" y="238"/>
                    <a:pt x="286" y="237"/>
                    <a:pt x="285" y="237"/>
                  </a:cubicBezTo>
                  <a:close/>
                  <a:moveTo>
                    <a:pt x="311" y="250"/>
                  </a:moveTo>
                  <a:cubicBezTo>
                    <a:pt x="311" y="251"/>
                    <a:pt x="311" y="251"/>
                    <a:pt x="312" y="251"/>
                  </a:cubicBezTo>
                  <a:cubicBezTo>
                    <a:pt x="313" y="251"/>
                    <a:pt x="313" y="249"/>
                    <a:pt x="312" y="249"/>
                  </a:cubicBezTo>
                  <a:cubicBezTo>
                    <a:pt x="312" y="249"/>
                    <a:pt x="312" y="249"/>
                    <a:pt x="312" y="249"/>
                  </a:cubicBezTo>
                  <a:cubicBezTo>
                    <a:pt x="311" y="249"/>
                    <a:pt x="311" y="249"/>
                    <a:pt x="312" y="249"/>
                  </a:cubicBezTo>
                  <a:cubicBezTo>
                    <a:pt x="311" y="249"/>
                    <a:pt x="310" y="249"/>
                    <a:pt x="311" y="250"/>
                  </a:cubicBezTo>
                  <a:close/>
                  <a:moveTo>
                    <a:pt x="368" y="243"/>
                  </a:moveTo>
                  <a:cubicBezTo>
                    <a:pt x="368" y="243"/>
                    <a:pt x="371" y="243"/>
                    <a:pt x="370" y="242"/>
                  </a:cubicBezTo>
                  <a:cubicBezTo>
                    <a:pt x="369" y="242"/>
                    <a:pt x="368" y="242"/>
                    <a:pt x="367" y="242"/>
                  </a:cubicBezTo>
                  <a:cubicBezTo>
                    <a:pt x="367" y="242"/>
                    <a:pt x="368" y="244"/>
                    <a:pt x="368" y="243"/>
                  </a:cubicBezTo>
                  <a:close/>
                  <a:moveTo>
                    <a:pt x="289" y="244"/>
                  </a:moveTo>
                  <a:cubicBezTo>
                    <a:pt x="286" y="247"/>
                    <a:pt x="292" y="246"/>
                    <a:pt x="290" y="246"/>
                  </a:cubicBezTo>
                  <a:cubicBezTo>
                    <a:pt x="290" y="245"/>
                    <a:pt x="290" y="244"/>
                    <a:pt x="289" y="244"/>
                  </a:cubicBezTo>
                  <a:close/>
                  <a:moveTo>
                    <a:pt x="377" y="257"/>
                  </a:moveTo>
                  <a:cubicBezTo>
                    <a:pt x="376" y="258"/>
                    <a:pt x="377" y="259"/>
                    <a:pt x="376" y="261"/>
                  </a:cubicBezTo>
                  <a:cubicBezTo>
                    <a:pt x="376" y="263"/>
                    <a:pt x="378" y="257"/>
                    <a:pt x="377" y="257"/>
                  </a:cubicBezTo>
                  <a:close/>
                  <a:moveTo>
                    <a:pt x="176" y="207"/>
                  </a:moveTo>
                  <a:cubicBezTo>
                    <a:pt x="178" y="208"/>
                    <a:pt x="178" y="206"/>
                    <a:pt x="179" y="206"/>
                  </a:cubicBezTo>
                  <a:cubicBezTo>
                    <a:pt x="178" y="206"/>
                    <a:pt x="176" y="206"/>
                    <a:pt x="176" y="207"/>
                  </a:cubicBezTo>
                  <a:close/>
                  <a:moveTo>
                    <a:pt x="304" y="241"/>
                  </a:moveTo>
                  <a:cubicBezTo>
                    <a:pt x="304" y="241"/>
                    <a:pt x="303" y="243"/>
                    <a:pt x="303" y="243"/>
                  </a:cubicBezTo>
                  <a:cubicBezTo>
                    <a:pt x="305" y="244"/>
                    <a:pt x="305" y="242"/>
                    <a:pt x="304" y="241"/>
                  </a:cubicBezTo>
                  <a:close/>
                  <a:moveTo>
                    <a:pt x="361" y="247"/>
                  </a:moveTo>
                  <a:cubicBezTo>
                    <a:pt x="360" y="247"/>
                    <a:pt x="361" y="247"/>
                    <a:pt x="361" y="247"/>
                  </a:cubicBezTo>
                  <a:close/>
                  <a:moveTo>
                    <a:pt x="361" y="247"/>
                  </a:moveTo>
                  <a:cubicBezTo>
                    <a:pt x="363" y="247"/>
                    <a:pt x="361" y="245"/>
                    <a:pt x="360" y="245"/>
                  </a:cubicBezTo>
                  <a:cubicBezTo>
                    <a:pt x="360" y="245"/>
                    <a:pt x="359" y="247"/>
                    <a:pt x="361" y="247"/>
                  </a:cubicBezTo>
                  <a:close/>
                  <a:moveTo>
                    <a:pt x="357" y="247"/>
                  </a:moveTo>
                  <a:cubicBezTo>
                    <a:pt x="356" y="247"/>
                    <a:pt x="352" y="245"/>
                    <a:pt x="352" y="247"/>
                  </a:cubicBezTo>
                  <a:cubicBezTo>
                    <a:pt x="353" y="249"/>
                    <a:pt x="356" y="245"/>
                    <a:pt x="356" y="248"/>
                  </a:cubicBezTo>
                  <a:cubicBezTo>
                    <a:pt x="357" y="248"/>
                    <a:pt x="357" y="247"/>
                    <a:pt x="357" y="247"/>
                  </a:cubicBezTo>
                  <a:close/>
                  <a:moveTo>
                    <a:pt x="369" y="262"/>
                  </a:moveTo>
                  <a:cubicBezTo>
                    <a:pt x="369" y="262"/>
                    <a:pt x="369" y="262"/>
                    <a:pt x="369" y="262"/>
                  </a:cubicBezTo>
                  <a:close/>
                  <a:moveTo>
                    <a:pt x="369" y="262"/>
                  </a:moveTo>
                  <a:cubicBezTo>
                    <a:pt x="368" y="263"/>
                    <a:pt x="367" y="264"/>
                    <a:pt x="367" y="265"/>
                  </a:cubicBezTo>
                  <a:cubicBezTo>
                    <a:pt x="368" y="266"/>
                    <a:pt x="371" y="262"/>
                    <a:pt x="370" y="262"/>
                  </a:cubicBezTo>
                  <a:cubicBezTo>
                    <a:pt x="370" y="261"/>
                    <a:pt x="369" y="262"/>
                    <a:pt x="369" y="262"/>
                  </a:cubicBezTo>
                  <a:close/>
                  <a:moveTo>
                    <a:pt x="383" y="247"/>
                  </a:moveTo>
                  <a:cubicBezTo>
                    <a:pt x="383" y="246"/>
                    <a:pt x="379" y="246"/>
                    <a:pt x="380" y="247"/>
                  </a:cubicBezTo>
                  <a:cubicBezTo>
                    <a:pt x="381" y="247"/>
                    <a:pt x="382" y="247"/>
                    <a:pt x="383" y="247"/>
                  </a:cubicBezTo>
                  <a:close/>
                  <a:moveTo>
                    <a:pt x="380" y="247"/>
                  </a:moveTo>
                  <a:cubicBezTo>
                    <a:pt x="380" y="247"/>
                    <a:pt x="381" y="247"/>
                    <a:pt x="380" y="247"/>
                  </a:cubicBezTo>
                  <a:close/>
                  <a:moveTo>
                    <a:pt x="273" y="204"/>
                  </a:moveTo>
                  <a:cubicBezTo>
                    <a:pt x="273" y="205"/>
                    <a:pt x="273" y="209"/>
                    <a:pt x="273" y="210"/>
                  </a:cubicBezTo>
                  <a:cubicBezTo>
                    <a:pt x="273" y="210"/>
                    <a:pt x="273" y="206"/>
                    <a:pt x="273" y="204"/>
                  </a:cubicBezTo>
                  <a:cubicBezTo>
                    <a:pt x="273" y="205"/>
                    <a:pt x="274" y="204"/>
                    <a:pt x="273" y="204"/>
                  </a:cubicBezTo>
                  <a:close/>
                  <a:moveTo>
                    <a:pt x="356" y="264"/>
                  </a:moveTo>
                  <a:cubicBezTo>
                    <a:pt x="356" y="264"/>
                    <a:pt x="358" y="264"/>
                    <a:pt x="358" y="263"/>
                  </a:cubicBezTo>
                  <a:cubicBezTo>
                    <a:pt x="357" y="262"/>
                    <a:pt x="355" y="264"/>
                    <a:pt x="356" y="264"/>
                  </a:cubicBezTo>
                  <a:cubicBezTo>
                    <a:pt x="356" y="264"/>
                    <a:pt x="355" y="264"/>
                    <a:pt x="356" y="264"/>
                  </a:cubicBezTo>
                  <a:close/>
                  <a:moveTo>
                    <a:pt x="293" y="250"/>
                  </a:moveTo>
                  <a:cubicBezTo>
                    <a:pt x="293" y="249"/>
                    <a:pt x="293" y="248"/>
                    <a:pt x="292" y="249"/>
                  </a:cubicBezTo>
                  <a:cubicBezTo>
                    <a:pt x="292" y="250"/>
                    <a:pt x="293" y="250"/>
                    <a:pt x="293" y="251"/>
                  </a:cubicBezTo>
                  <a:cubicBezTo>
                    <a:pt x="294" y="251"/>
                    <a:pt x="294" y="250"/>
                    <a:pt x="293" y="250"/>
                  </a:cubicBezTo>
                  <a:close/>
                  <a:moveTo>
                    <a:pt x="373" y="258"/>
                  </a:moveTo>
                  <a:cubicBezTo>
                    <a:pt x="373" y="258"/>
                    <a:pt x="374" y="257"/>
                    <a:pt x="374" y="256"/>
                  </a:cubicBezTo>
                  <a:cubicBezTo>
                    <a:pt x="373" y="256"/>
                    <a:pt x="371" y="260"/>
                    <a:pt x="373" y="258"/>
                  </a:cubicBezTo>
                  <a:close/>
                  <a:moveTo>
                    <a:pt x="381" y="245"/>
                  </a:moveTo>
                  <a:cubicBezTo>
                    <a:pt x="383" y="246"/>
                    <a:pt x="381" y="244"/>
                    <a:pt x="380" y="243"/>
                  </a:cubicBezTo>
                  <a:cubicBezTo>
                    <a:pt x="380" y="244"/>
                    <a:pt x="380" y="245"/>
                    <a:pt x="381" y="245"/>
                  </a:cubicBezTo>
                  <a:close/>
                  <a:moveTo>
                    <a:pt x="351" y="169"/>
                  </a:moveTo>
                  <a:cubicBezTo>
                    <a:pt x="352" y="169"/>
                    <a:pt x="353" y="168"/>
                    <a:pt x="353" y="167"/>
                  </a:cubicBezTo>
                  <a:cubicBezTo>
                    <a:pt x="351" y="167"/>
                    <a:pt x="351" y="168"/>
                    <a:pt x="351" y="169"/>
                  </a:cubicBezTo>
                  <a:close/>
                  <a:moveTo>
                    <a:pt x="417" y="248"/>
                  </a:moveTo>
                  <a:cubicBezTo>
                    <a:pt x="416" y="248"/>
                    <a:pt x="415" y="249"/>
                    <a:pt x="416" y="249"/>
                  </a:cubicBezTo>
                  <a:cubicBezTo>
                    <a:pt x="417" y="249"/>
                    <a:pt x="418" y="249"/>
                    <a:pt x="417" y="248"/>
                  </a:cubicBezTo>
                  <a:close/>
                  <a:moveTo>
                    <a:pt x="289" y="242"/>
                  </a:moveTo>
                  <a:cubicBezTo>
                    <a:pt x="288" y="240"/>
                    <a:pt x="288" y="243"/>
                    <a:pt x="288" y="243"/>
                  </a:cubicBezTo>
                  <a:cubicBezTo>
                    <a:pt x="289" y="244"/>
                    <a:pt x="289" y="243"/>
                    <a:pt x="289" y="242"/>
                  </a:cubicBezTo>
                  <a:close/>
                  <a:moveTo>
                    <a:pt x="363" y="234"/>
                  </a:moveTo>
                  <a:cubicBezTo>
                    <a:pt x="363" y="234"/>
                    <a:pt x="362" y="234"/>
                    <a:pt x="363" y="234"/>
                  </a:cubicBezTo>
                  <a:cubicBezTo>
                    <a:pt x="362" y="235"/>
                    <a:pt x="362" y="235"/>
                    <a:pt x="362" y="236"/>
                  </a:cubicBezTo>
                  <a:cubicBezTo>
                    <a:pt x="362" y="236"/>
                    <a:pt x="364" y="235"/>
                    <a:pt x="363" y="234"/>
                  </a:cubicBezTo>
                  <a:close/>
                  <a:moveTo>
                    <a:pt x="339" y="208"/>
                  </a:moveTo>
                  <a:cubicBezTo>
                    <a:pt x="339" y="208"/>
                    <a:pt x="340" y="209"/>
                    <a:pt x="340" y="209"/>
                  </a:cubicBezTo>
                  <a:cubicBezTo>
                    <a:pt x="340" y="208"/>
                    <a:pt x="340" y="208"/>
                    <a:pt x="341" y="208"/>
                  </a:cubicBezTo>
                  <a:cubicBezTo>
                    <a:pt x="341" y="207"/>
                    <a:pt x="340" y="207"/>
                    <a:pt x="339" y="208"/>
                  </a:cubicBezTo>
                  <a:cubicBezTo>
                    <a:pt x="339" y="207"/>
                    <a:pt x="339" y="207"/>
                    <a:pt x="339" y="208"/>
                  </a:cubicBezTo>
                  <a:close/>
                  <a:moveTo>
                    <a:pt x="313" y="230"/>
                  </a:moveTo>
                  <a:cubicBezTo>
                    <a:pt x="312" y="229"/>
                    <a:pt x="312" y="230"/>
                    <a:pt x="312" y="231"/>
                  </a:cubicBezTo>
                  <a:cubicBezTo>
                    <a:pt x="313" y="231"/>
                    <a:pt x="313" y="231"/>
                    <a:pt x="313" y="230"/>
                  </a:cubicBezTo>
                  <a:close/>
                  <a:moveTo>
                    <a:pt x="366" y="247"/>
                  </a:moveTo>
                  <a:cubicBezTo>
                    <a:pt x="366" y="246"/>
                    <a:pt x="366" y="247"/>
                    <a:pt x="366" y="247"/>
                  </a:cubicBezTo>
                  <a:cubicBezTo>
                    <a:pt x="366" y="247"/>
                    <a:pt x="366" y="247"/>
                    <a:pt x="366" y="247"/>
                  </a:cubicBezTo>
                  <a:cubicBezTo>
                    <a:pt x="366" y="248"/>
                    <a:pt x="366" y="249"/>
                    <a:pt x="368" y="247"/>
                  </a:cubicBezTo>
                  <a:cubicBezTo>
                    <a:pt x="368" y="246"/>
                    <a:pt x="367" y="246"/>
                    <a:pt x="366" y="247"/>
                  </a:cubicBezTo>
                  <a:close/>
                  <a:moveTo>
                    <a:pt x="283" y="234"/>
                  </a:moveTo>
                  <a:cubicBezTo>
                    <a:pt x="283" y="234"/>
                    <a:pt x="283" y="234"/>
                    <a:pt x="283" y="234"/>
                  </a:cubicBezTo>
                  <a:cubicBezTo>
                    <a:pt x="283" y="234"/>
                    <a:pt x="281" y="233"/>
                    <a:pt x="281" y="234"/>
                  </a:cubicBezTo>
                  <a:cubicBezTo>
                    <a:pt x="281" y="236"/>
                    <a:pt x="285" y="235"/>
                    <a:pt x="283" y="234"/>
                  </a:cubicBezTo>
                  <a:close/>
                  <a:moveTo>
                    <a:pt x="343" y="149"/>
                  </a:moveTo>
                  <a:cubicBezTo>
                    <a:pt x="341" y="149"/>
                    <a:pt x="341" y="149"/>
                    <a:pt x="341" y="150"/>
                  </a:cubicBezTo>
                  <a:cubicBezTo>
                    <a:pt x="343" y="149"/>
                    <a:pt x="343" y="151"/>
                    <a:pt x="343" y="149"/>
                  </a:cubicBezTo>
                  <a:close/>
                  <a:moveTo>
                    <a:pt x="348" y="271"/>
                  </a:moveTo>
                  <a:cubicBezTo>
                    <a:pt x="348" y="272"/>
                    <a:pt x="347" y="271"/>
                    <a:pt x="347" y="272"/>
                  </a:cubicBezTo>
                  <a:cubicBezTo>
                    <a:pt x="348" y="273"/>
                    <a:pt x="350" y="271"/>
                    <a:pt x="348" y="271"/>
                  </a:cubicBezTo>
                  <a:close/>
                  <a:moveTo>
                    <a:pt x="344" y="173"/>
                  </a:moveTo>
                  <a:cubicBezTo>
                    <a:pt x="344" y="173"/>
                    <a:pt x="344" y="173"/>
                    <a:pt x="344" y="173"/>
                  </a:cubicBezTo>
                  <a:close/>
                  <a:moveTo>
                    <a:pt x="345" y="174"/>
                  </a:moveTo>
                  <a:cubicBezTo>
                    <a:pt x="346" y="172"/>
                    <a:pt x="344" y="173"/>
                    <a:pt x="344" y="173"/>
                  </a:cubicBezTo>
                  <a:cubicBezTo>
                    <a:pt x="343" y="174"/>
                    <a:pt x="344" y="174"/>
                    <a:pt x="345" y="174"/>
                  </a:cubicBezTo>
                  <a:close/>
                  <a:moveTo>
                    <a:pt x="34" y="84"/>
                  </a:moveTo>
                  <a:cubicBezTo>
                    <a:pt x="35" y="83"/>
                    <a:pt x="37" y="80"/>
                    <a:pt x="37" y="80"/>
                  </a:cubicBezTo>
                  <a:cubicBezTo>
                    <a:pt x="35" y="78"/>
                    <a:pt x="34" y="84"/>
                    <a:pt x="34" y="84"/>
                  </a:cubicBezTo>
                  <a:close/>
                  <a:moveTo>
                    <a:pt x="347" y="223"/>
                  </a:moveTo>
                  <a:cubicBezTo>
                    <a:pt x="346" y="222"/>
                    <a:pt x="345" y="223"/>
                    <a:pt x="346" y="224"/>
                  </a:cubicBezTo>
                  <a:cubicBezTo>
                    <a:pt x="346" y="223"/>
                    <a:pt x="347" y="224"/>
                    <a:pt x="347" y="223"/>
                  </a:cubicBezTo>
                  <a:close/>
                  <a:moveTo>
                    <a:pt x="361" y="137"/>
                  </a:moveTo>
                  <a:cubicBezTo>
                    <a:pt x="361" y="137"/>
                    <a:pt x="361" y="137"/>
                    <a:pt x="361" y="137"/>
                  </a:cubicBezTo>
                  <a:cubicBezTo>
                    <a:pt x="360" y="138"/>
                    <a:pt x="360" y="139"/>
                    <a:pt x="361" y="139"/>
                  </a:cubicBezTo>
                  <a:cubicBezTo>
                    <a:pt x="361" y="138"/>
                    <a:pt x="362" y="137"/>
                    <a:pt x="361" y="137"/>
                  </a:cubicBezTo>
                  <a:close/>
                  <a:moveTo>
                    <a:pt x="361" y="139"/>
                  </a:moveTo>
                  <a:cubicBezTo>
                    <a:pt x="361" y="139"/>
                    <a:pt x="361" y="139"/>
                    <a:pt x="361" y="139"/>
                  </a:cubicBezTo>
                  <a:cubicBezTo>
                    <a:pt x="361" y="139"/>
                    <a:pt x="361" y="139"/>
                    <a:pt x="361" y="139"/>
                  </a:cubicBezTo>
                  <a:close/>
                  <a:moveTo>
                    <a:pt x="422" y="274"/>
                  </a:moveTo>
                  <a:cubicBezTo>
                    <a:pt x="423" y="274"/>
                    <a:pt x="422" y="274"/>
                    <a:pt x="422" y="274"/>
                  </a:cubicBezTo>
                  <a:cubicBezTo>
                    <a:pt x="424" y="275"/>
                    <a:pt x="423" y="274"/>
                    <a:pt x="422" y="273"/>
                  </a:cubicBezTo>
                  <a:cubicBezTo>
                    <a:pt x="421" y="273"/>
                    <a:pt x="422" y="274"/>
                    <a:pt x="422" y="274"/>
                  </a:cubicBezTo>
                  <a:cubicBezTo>
                    <a:pt x="422" y="274"/>
                    <a:pt x="422" y="274"/>
                    <a:pt x="422" y="274"/>
                  </a:cubicBezTo>
                  <a:close/>
                  <a:moveTo>
                    <a:pt x="347" y="148"/>
                  </a:moveTo>
                  <a:cubicBezTo>
                    <a:pt x="347" y="148"/>
                    <a:pt x="347" y="148"/>
                    <a:pt x="347" y="148"/>
                  </a:cubicBezTo>
                  <a:cubicBezTo>
                    <a:pt x="347" y="145"/>
                    <a:pt x="346" y="149"/>
                    <a:pt x="347" y="148"/>
                  </a:cubicBezTo>
                  <a:close/>
                  <a:moveTo>
                    <a:pt x="292" y="247"/>
                  </a:moveTo>
                  <a:cubicBezTo>
                    <a:pt x="292" y="248"/>
                    <a:pt x="291" y="247"/>
                    <a:pt x="292" y="248"/>
                  </a:cubicBezTo>
                  <a:cubicBezTo>
                    <a:pt x="292" y="249"/>
                    <a:pt x="292" y="248"/>
                    <a:pt x="292" y="247"/>
                  </a:cubicBezTo>
                  <a:close/>
                  <a:moveTo>
                    <a:pt x="408" y="247"/>
                  </a:moveTo>
                  <a:cubicBezTo>
                    <a:pt x="408" y="247"/>
                    <a:pt x="408" y="247"/>
                    <a:pt x="408" y="247"/>
                  </a:cubicBezTo>
                  <a:cubicBezTo>
                    <a:pt x="407" y="248"/>
                    <a:pt x="409" y="248"/>
                    <a:pt x="408" y="247"/>
                  </a:cubicBezTo>
                  <a:close/>
                  <a:moveTo>
                    <a:pt x="386" y="288"/>
                  </a:moveTo>
                  <a:cubicBezTo>
                    <a:pt x="386" y="288"/>
                    <a:pt x="385" y="289"/>
                    <a:pt x="386" y="288"/>
                  </a:cubicBezTo>
                  <a:close/>
                  <a:moveTo>
                    <a:pt x="386" y="288"/>
                  </a:moveTo>
                  <a:cubicBezTo>
                    <a:pt x="386" y="288"/>
                    <a:pt x="386" y="288"/>
                    <a:pt x="386" y="288"/>
                  </a:cubicBezTo>
                  <a:close/>
                  <a:moveTo>
                    <a:pt x="341" y="227"/>
                  </a:moveTo>
                  <a:cubicBezTo>
                    <a:pt x="342" y="226"/>
                    <a:pt x="339" y="227"/>
                    <a:pt x="341" y="227"/>
                  </a:cubicBezTo>
                  <a:close/>
                  <a:moveTo>
                    <a:pt x="333" y="220"/>
                  </a:moveTo>
                  <a:cubicBezTo>
                    <a:pt x="333" y="220"/>
                    <a:pt x="333" y="220"/>
                    <a:pt x="333" y="220"/>
                  </a:cubicBezTo>
                  <a:cubicBezTo>
                    <a:pt x="335" y="220"/>
                    <a:pt x="332" y="219"/>
                    <a:pt x="333" y="220"/>
                  </a:cubicBezTo>
                  <a:close/>
                  <a:moveTo>
                    <a:pt x="353" y="163"/>
                  </a:moveTo>
                  <a:cubicBezTo>
                    <a:pt x="353" y="164"/>
                    <a:pt x="355" y="163"/>
                    <a:pt x="353" y="163"/>
                  </a:cubicBezTo>
                  <a:close/>
                  <a:moveTo>
                    <a:pt x="375" y="114"/>
                  </a:moveTo>
                  <a:cubicBezTo>
                    <a:pt x="375" y="114"/>
                    <a:pt x="375" y="114"/>
                    <a:pt x="375" y="114"/>
                  </a:cubicBezTo>
                  <a:cubicBezTo>
                    <a:pt x="374" y="116"/>
                    <a:pt x="375" y="115"/>
                    <a:pt x="376" y="115"/>
                  </a:cubicBezTo>
                  <a:cubicBezTo>
                    <a:pt x="376" y="114"/>
                    <a:pt x="375" y="114"/>
                    <a:pt x="375" y="114"/>
                  </a:cubicBezTo>
                  <a:close/>
                  <a:moveTo>
                    <a:pt x="356" y="232"/>
                  </a:moveTo>
                  <a:cubicBezTo>
                    <a:pt x="356" y="229"/>
                    <a:pt x="354" y="234"/>
                    <a:pt x="356" y="232"/>
                  </a:cubicBezTo>
                  <a:close/>
                  <a:moveTo>
                    <a:pt x="345" y="271"/>
                  </a:moveTo>
                  <a:cubicBezTo>
                    <a:pt x="343" y="272"/>
                    <a:pt x="347" y="271"/>
                    <a:pt x="345" y="271"/>
                  </a:cubicBezTo>
                  <a:close/>
                  <a:moveTo>
                    <a:pt x="377" y="221"/>
                  </a:moveTo>
                  <a:cubicBezTo>
                    <a:pt x="378" y="218"/>
                    <a:pt x="376" y="223"/>
                    <a:pt x="377" y="221"/>
                  </a:cubicBezTo>
                  <a:close/>
                  <a:moveTo>
                    <a:pt x="347" y="207"/>
                  </a:moveTo>
                  <a:cubicBezTo>
                    <a:pt x="347" y="204"/>
                    <a:pt x="345" y="209"/>
                    <a:pt x="347" y="207"/>
                  </a:cubicBezTo>
                  <a:close/>
                  <a:moveTo>
                    <a:pt x="356" y="214"/>
                  </a:moveTo>
                  <a:cubicBezTo>
                    <a:pt x="356" y="214"/>
                    <a:pt x="355" y="213"/>
                    <a:pt x="356" y="214"/>
                  </a:cubicBezTo>
                  <a:close/>
                  <a:moveTo>
                    <a:pt x="291" y="224"/>
                  </a:moveTo>
                  <a:cubicBezTo>
                    <a:pt x="291" y="225"/>
                    <a:pt x="292" y="223"/>
                    <a:pt x="291" y="223"/>
                  </a:cubicBezTo>
                  <a:cubicBezTo>
                    <a:pt x="291" y="223"/>
                    <a:pt x="291" y="223"/>
                    <a:pt x="291" y="224"/>
                  </a:cubicBezTo>
                  <a:close/>
                  <a:moveTo>
                    <a:pt x="365" y="264"/>
                  </a:moveTo>
                  <a:cubicBezTo>
                    <a:pt x="364" y="265"/>
                    <a:pt x="366" y="264"/>
                    <a:pt x="365" y="264"/>
                  </a:cubicBezTo>
                  <a:close/>
                  <a:moveTo>
                    <a:pt x="365" y="264"/>
                  </a:moveTo>
                  <a:cubicBezTo>
                    <a:pt x="365" y="264"/>
                    <a:pt x="365" y="264"/>
                    <a:pt x="365" y="264"/>
                  </a:cubicBezTo>
                  <a:close/>
                  <a:moveTo>
                    <a:pt x="343" y="260"/>
                  </a:moveTo>
                  <a:cubicBezTo>
                    <a:pt x="343" y="259"/>
                    <a:pt x="343" y="259"/>
                    <a:pt x="343" y="258"/>
                  </a:cubicBezTo>
                  <a:cubicBezTo>
                    <a:pt x="342" y="259"/>
                    <a:pt x="342" y="259"/>
                    <a:pt x="343" y="260"/>
                  </a:cubicBezTo>
                  <a:close/>
                  <a:moveTo>
                    <a:pt x="276" y="218"/>
                  </a:moveTo>
                  <a:cubicBezTo>
                    <a:pt x="274" y="218"/>
                    <a:pt x="276" y="221"/>
                    <a:pt x="276" y="218"/>
                  </a:cubicBezTo>
                  <a:close/>
                  <a:moveTo>
                    <a:pt x="297" y="256"/>
                  </a:moveTo>
                  <a:cubicBezTo>
                    <a:pt x="296" y="256"/>
                    <a:pt x="299" y="258"/>
                    <a:pt x="297" y="256"/>
                  </a:cubicBezTo>
                  <a:close/>
                  <a:moveTo>
                    <a:pt x="364" y="241"/>
                  </a:moveTo>
                  <a:cubicBezTo>
                    <a:pt x="362" y="240"/>
                    <a:pt x="364" y="238"/>
                    <a:pt x="363" y="237"/>
                  </a:cubicBezTo>
                  <a:cubicBezTo>
                    <a:pt x="363" y="237"/>
                    <a:pt x="362" y="237"/>
                    <a:pt x="362" y="238"/>
                  </a:cubicBezTo>
                  <a:cubicBezTo>
                    <a:pt x="361" y="237"/>
                    <a:pt x="362" y="236"/>
                    <a:pt x="361" y="235"/>
                  </a:cubicBezTo>
                  <a:cubicBezTo>
                    <a:pt x="360" y="236"/>
                    <a:pt x="360" y="238"/>
                    <a:pt x="360" y="240"/>
                  </a:cubicBezTo>
                  <a:cubicBezTo>
                    <a:pt x="361" y="241"/>
                    <a:pt x="360" y="244"/>
                    <a:pt x="360" y="244"/>
                  </a:cubicBezTo>
                  <a:cubicBezTo>
                    <a:pt x="360" y="245"/>
                    <a:pt x="362" y="244"/>
                    <a:pt x="362" y="244"/>
                  </a:cubicBezTo>
                  <a:cubicBezTo>
                    <a:pt x="362" y="240"/>
                    <a:pt x="363" y="243"/>
                    <a:pt x="364" y="241"/>
                  </a:cubicBezTo>
                  <a:close/>
                  <a:moveTo>
                    <a:pt x="213" y="9"/>
                  </a:moveTo>
                  <a:cubicBezTo>
                    <a:pt x="213" y="9"/>
                    <a:pt x="213" y="9"/>
                    <a:pt x="213" y="10"/>
                  </a:cubicBezTo>
                  <a:cubicBezTo>
                    <a:pt x="213" y="9"/>
                    <a:pt x="213" y="9"/>
                    <a:pt x="213" y="9"/>
                  </a:cubicBezTo>
                  <a:close/>
                  <a:moveTo>
                    <a:pt x="358" y="229"/>
                  </a:moveTo>
                  <a:cubicBezTo>
                    <a:pt x="358" y="229"/>
                    <a:pt x="358" y="229"/>
                    <a:pt x="358" y="229"/>
                  </a:cubicBezTo>
                  <a:cubicBezTo>
                    <a:pt x="359" y="232"/>
                    <a:pt x="358" y="228"/>
                    <a:pt x="358" y="229"/>
                  </a:cubicBezTo>
                  <a:close/>
                  <a:moveTo>
                    <a:pt x="346" y="243"/>
                  </a:moveTo>
                  <a:cubicBezTo>
                    <a:pt x="346" y="243"/>
                    <a:pt x="346" y="242"/>
                    <a:pt x="346" y="243"/>
                  </a:cubicBezTo>
                  <a:close/>
                  <a:moveTo>
                    <a:pt x="346" y="243"/>
                  </a:moveTo>
                  <a:cubicBezTo>
                    <a:pt x="347" y="242"/>
                    <a:pt x="346" y="242"/>
                    <a:pt x="346" y="243"/>
                  </a:cubicBezTo>
                  <a:close/>
                  <a:moveTo>
                    <a:pt x="272" y="211"/>
                  </a:moveTo>
                  <a:cubicBezTo>
                    <a:pt x="272" y="211"/>
                    <a:pt x="272" y="211"/>
                    <a:pt x="272" y="211"/>
                  </a:cubicBezTo>
                  <a:cubicBezTo>
                    <a:pt x="272" y="211"/>
                    <a:pt x="272" y="211"/>
                    <a:pt x="272" y="211"/>
                  </a:cubicBezTo>
                  <a:close/>
                  <a:moveTo>
                    <a:pt x="272" y="211"/>
                  </a:moveTo>
                  <a:cubicBezTo>
                    <a:pt x="273" y="213"/>
                    <a:pt x="273" y="211"/>
                    <a:pt x="272" y="211"/>
                  </a:cubicBezTo>
                  <a:close/>
                  <a:moveTo>
                    <a:pt x="424" y="274"/>
                  </a:moveTo>
                  <a:cubicBezTo>
                    <a:pt x="424" y="271"/>
                    <a:pt x="422" y="275"/>
                    <a:pt x="424" y="274"/>
                  </a:cubicBezTo>
                  <a:close/>
                  <a:moveTo>
                    <a:pt x="341" y="187"/>
                  </a:moveTo>
                  <a:cubicBezTo>
                    <a:pt x="341" y="187"/>
                    <a:pt x="340" y="188"/>
                    <a:pt x="341" y="187"/>
                  </a:cubicBezTo>
                  <a:close/>
                  <a:moveTo>
                    <a:pt x="421" y="271"/>
                  </a:moveTo>
                  <a:cubicBezTo>
                    <a:pt x="421" y="270"/>
                    <a:pt x="420" y="273"/>
                    <a:pt x="421" y="271"/>
                  </a:cubicBezTo>
                  <a:close/>
                  <a:moveTo>
                    <a:pt x="314" y="246"/>
                  </a:moveTo>
                  <a:cubicBezTo>
                    <a:pt x="313" y="247"/>
                    <a:pt x="314" y="245"/>
                    <a:pt x="314" y="246"/>
                  </a:cubicBezTo>
                  <a:close/>
                  <a:moveTo>
                    <a:pt x="410" y="257"/>
                  </a:moveTo>
                  <a:cubicBezTo>
                    <a:pt x="411" y="259"/>
                    <a:pt x="410" y="256"/>
                    <a:pt x="410" y="257"/>
                  </a:cubicBezTo>
                  <a:close/>
                  <a:moveTo>
                    <a:pt x="417" y="265"/>
                  </a:moveTo>
                  <a:cubicBezTo>
                    <a:pt x="415" y="267"/>
                    <a:pt x="420" y="265"/>
                    <a:pt x="417" y="265"/>
                  </a:cubicBezTo>
                  <a:close/>
                  <a:moveTo>
                    <a:pt x="75" y="56"/>
                  </a:moveTo>
                  <a:cubicBezTo>
                    <a:pt x="75" y="57"/>
                    <a:pt x="77" y="55"/>
                    <a:pt x="75" y="56"/>
                  </a:cubicBezTo>
                  <a:close/>
                  <a:moveTo>
                    <a:pt x="292" y="215"/>
                  </a:moveTo>
                  <a:cubicBezTo>
                    <a:pt x="291" y="213"/>
                    <a:pt x="291" y="215"/>
                    <a:pt x="292" y="215"/>
                  </a:cubicBezTo>
                  <a:close/>
                  <a:moveTo>
                    <a:pt x="291" y="215"/>
                  </a:moveTo>
                  <a:cubicBezTo>
                    <a:pt x="291" y="215"/>
                    <a:pt x="291" y="215"/>
                    <a:pt x="291" y="215"/>
                  </a:cubicBezTo>
                  <a:close/>
                  <a:moveTo>
                    <a:pt x="276" y="222"/>
                  </a:moveTo>
                  <a:cubicBezTo>
                    <a:pt x="276" y="223"/>
                    <a:pt x="277" y="223"/>
                    <a:pt x="276" y="222"/>
                  </a:cubicBezTo>
                  <a:close/>
                  <a:moveTo>
                    <a:pt x="344" y="225"/>
                  </a:moveTo>
                  <a:cubicBezTo>
                    <a:pt x="346" y="226"/>
                    <a:pt x="344" y="223"/>
                    <a:pt x="344" y="225"/>
                  </a:cubicBezTo>
                  <a:close/>
                  <a:moveTo>
                    <a:pt x="286" y="235"/>
                  </a:moveTo>
                  <a:cubicBezTo>
                    <a:pt x="284" y="237"/>
                    <a:pt x="286" y="236"/>
                    <a:pt x="286" y="235"/>
                  </a:cubicBezTo>
                  <a:close/>
                  <a:moveTo>
                    <a:pt x="286" y="236"/>
                  </a:moveTo>
                  <a:cubicBezTo>
                    <a:pt x="286" y="236"/>
                    <a:pt x="286" y="235"/>
                    <a:pt x="286" y="235"/>
                  </a:cubicBezTo>
                  <a:cubicBezTo>
                    <a:pt x="286" y="236"/>
                    <a:pt x="286" y="236"/>
                    <a:pt x="286" y="236"/>
                  </a:cubicBezTo>
                  <a:close/>
                  <a:moveTo>
                    <a:pt x="361" y="264"/>
                  </a:moveTo>
                  <a:cubicBezTo>
                    <a:pt x="359" y="264"/>
                    <a:pt x="362" y="265"/>
                    <a:pt x="361" y="264"/>
                  </a:cubicBezTo>
                  <a:close/>
                  <a:moveTo>
                    <a:pt x="422" y="250"/>
                  </a:moveTo>
                  <a:cubicBezTo>
                    <a:pt x="421" y="251"/>
                    <a:pt x="424" y="250"/>
                    <a:pt x="422" y="250"/>
                  </a:cubicBezTo>
                  <a:close/>
                  <a:moveTo>
                    <a:pt x="334" y="221"/>
                  </a:moveTo>
                  <a:cubicBezTo>
                    <a:pt x="334" y="222"/>
                    <a:pt x="335" y="221"/>
                    <a:pt x="334" y="221"/>
                  </a:cubicBezTo>
                  <a:close/>
                  <a:moveTo>
                    <a:pt x="408" y="257"/>
                  </a:moveTo>
                  <a:cubicBezTo>
                    <a:pt x="409" y="256"/>
                    <a:pt x="407" y="256"/>
                    <a:pt x="408" y="257"/>
                  </a:cubicBezTo>
                  <a:close/>
                  <a:moveTo>
                    <a:pt x="378" y="244"/>
                  </a:moveTo>
                  <a:cubicBezTo>
                    <a:pt x="378" y="246"/>
                    <a:pt x="379" y="244"/>
                    <a:pt x="378" y="244"/>
                  </a:cubicBezTo>
                  <a:close/>
                  <a:moveTo>
                    <a:pt x="173" y="208"/>
                  </a:moveTo>
                  <a:cubicBezTo>
                    <a:pt x="174" y="208"/>
                    <a:pt x="174" y="207"/>
                    <a:pt x="173" y="208"/>
                  </a:cubicBezTo>
                  <a:close/>
                  <a:moveTo>
                    <a:pt x="415" y="245"/>
                  </a:moveTo>
                  <a:cubicBezTo>
                    <a:pt x="414" y="245"/>
                    <a:pt x="415" y="247"/>
                    <a:pt x="415" y="245"/>
                  </a:cubicBezTo>
                  <a:close/>
                  <a:moveTo>
                    <a:pt x="342" y="189"/>
                  </a:moveTo>
                  <a:cubicBezTo>
                    <a:pt x="342" y="189"/>
                    <a:pt x="342" y="189"/>
                    <a:pt x="342" y="189"/>
                  </a:cubicBezTo>
                  <a:cubicBezTo>
                    <a:pt x="343" y="188"/>
                    <a:pt x="342" y="188"/>
                    <a:pt x="342" y="189"/>
                  </a:cubicBezTo>
                  <a:close/>
                  <a:moveTo>
                    <a:pt x="308" y="233"/>
                  </a:moveTo>
                  <a:cubicBezTo>
                    <a:pt x="308" y="233"/>
                    <a:pt x="308" y="233"/>
                    <a:pt x="308" y="233"/>
                  </a:cubicBezTo>
                  <a:cubicBezTo>
                    <a:pt x="308" y="233"/>
                    <a:pt x="308" y="233"/>
                    <a:pt x="308" y="233"/>
                  </a:cubicBezTo>
                  <a:cubicBezTo>
                    <a:pt x="308" y="231"/>
                    <a:pt x="307" y="233"/>
                    <a:pt x="308" y="233"/>
                  </a:cubicBezTo>
                  <a:close/>
                  <a:moveTo>
                    <a:pt x="306" y="234"/>
                  </a:moveTo>
                  <a:cubicBezTo>
                    <a:pt x="307" y="233"/>
                    <a:pt x="306" y="233"/>
                    <a:pt x="306" y="234"/>
                  </a:cubicBezTo>
                  <a:close/>
                  <a:moveTo>
                    <a:pt x="314" y="234"/>
                  </a:moveTo>
                  <a:cubicBezTo>
                    <a:pt x="313" y="235"/>
                    <a:pt x="314" y="232"/>
                    <a:pt x="314" y="234"/>
                  </a:cubicBezTo>
                  <a:close/>
                  <a:moveTo>
                    <a:pt x="302" y="234"/>
                  </a:moveTo>
                  <a:cubicBezTo>
                    <a:pt x="302" y="234"/>
                    <a:pt x="302" y="233"/>
                    <a:pt x="302" y="234"/>
                  </a:cubicBezTo>
                  <a:close/>
                  <a:moveTo>
                    <a:pt x="362" y="261"/>
                  </a:moveTo>
                  <a:cubicBezTo>
                    <a:pt x="362" y="263"/>
                    <a:pt x="363" y="261"/>
                    <a:pt x="362" y="261"/>
                  </a:cubicBezTo>
                  <a:close/>
                  <a:moveTo>
                    <a:pt x="323" y="258"/>
                  </a:moveTo>
                  <a:cubicBezTo>
                    <a:pt x="323" y="258"/>
                    <a:pt x="323" y="258"/>
                    <a:pt x="323" y="258"/>
                  </a:cubicBezTo>
                  <a:cubicBezTo>
                    <a:pt x="323" y="258"/>
                    <a:pt x="323" y="258"/>
                    <a:pt x="323" y="258"/>
                  </a:cubicBezTo>
                  <a:close/>
                  <a:moveTo>
                    <a:pt x="359" y="263"/>
                  </a:moveTo>
                  <a:cubicBezTo>
                    <a:pt x="359" y="264"/>
                    <a:pt x="360" y="263"/>
                    <a:pt x="359" y="263"/>
                  </a:cubicBezTo>
                  <a:close/>
                  <a:moveTo>
                    <a:pt x="379" y="246"/>
                  </a:moveTo>
                  <a:cubicBezTo>
                    <a:pt x="379" y="246"/>
                    <a:pt x="379" y="246"/>
                    <a:pt x="380" y="246"/>
                  </a:cubicBezTo>
                  <a:cubicBezTo>
                    <a:pt x="379" y="246"/>
                    <a:pt x="379" y="246"/>
                    <a:pt x="379" y="246"/>
                  </a:cubicBezTo>
                  <a:close/>
                  <a:moveTo>
                    <a:pt x="350" y="215"/>
                  </a:moveTo>
                  <a:cubicBezTo>
                    <a:pt x="350" y="215"/>
                    <a:pt x="350" y="215"/>
                    <a:pt x="350" y="215"/>
                  </a:cubicBezTo>
                  <a:cubicBezTo>
                    <a:pt x="352" y="215"/>
                    <a:pt x="352" y="214"/>
                    <a:pt x="351" y="213"/>
                  </a:cubicBezTo>
                  <a:cubicBezTo>
                    <a:pt x="351" y="213"/>
                    <a:pt x="350" y="214"/>
                    <a:pt x="350" y="215"/>
                  </a:cubicBezTo>
                  <a:close/>
                  <a:moveTo>
                    <a:pt x="39" y="91"/>
                  </a:moveTo>
                  <a:cubicBezTo>
                    <a:pt x="39" y="91"/>
                    <a:pt x="39" y="91"/>
                    <a:pt x="40" y="91"/>
                  </a:cubicBezTo>
                  <a:cubicBezTo>
                    <a:pt x="39" y="91"/>
                    <a:pt x="39" y="91"/>
                    <a:pt x="39" y="91"/>
                  </a:cubicBezTo>
                  <a:close/>
                  <a:moveTo>
                    <a:pt x="39" y="91"/>
                  </a:moveTo>
                  <a:cubicBezTo>
                    <a:pt x="39" y="91"/>
                    <a:pt x="39" y="91"/>
                    <a:pt x="39" y="91"/>
                  </a:cubicBezTo>
                  <a:close/>
                  <a:moveTo>
                    <a:pt x="346" y="257"/>
                  </a:moveTo>
                  <a:cubicBezTo>
                    <a:pt x="346" y="256"/>
                    <a:pt x="346" y="256"/>
                    <a:pt x="346" y="257"/>
                  </a:cubicBezTo>
                  <a:close/>
                  <a:moveTo>
                    <a:pt x="5" y="210"/>
                  </a:moveTo>
                  <a:cubicBezTo>
                    <a:pt x="4" y="211"/>
                    <a:pt x="7" y="210"/>
                    <a:pt x="5" y="210"/>
                  </a:cubicBezTo>
                  <a:close/>
                  <a:moveTo>
                    <a:pt x="67" y="231"/>
                  </a:moveTo>
                  <a:cubicBezTo>
                    <a:pt x="65" y="231"/>
                    <a:pt x="67" y="233"/>
                    <a:pt x="67" y="233"/>
                  </a:cubicBezTo>
                  <a:cubicBezTo>
                    <a:pt x="67" y="232"/>
                    <a:pt x="67" y="232"/>
                    <a:pt x="67" y="231"/>
                  </a:cubicBezTo>
                  <a:close/>
                  <a:moveTo>
                    <a:pt x="354" y="158"/>
                  </a:moveTo>
                  <a:cubicBezTo>
                    <a:pt x="354" y="158"/>
                    <a:pt x="354" y="158"/>
                    <a:pt x="354" y="158"/>
                  </a:cubicBezTo>
                  <a:cubicBezTo>
                    <a:pt x="354" y="155"/>
                    <a:pt x="354" y="158"/>
                    <a:pt x="354" y="158"/>
                  </a:cubicBezTo>
                  <a:close/>
                  <a:moveTo>
                    <a:pt x="349" y="202"/>
                  </a:moveTo>
                  <a:cubicBezTo>
                    <a:pt x="349" y="203"/>
                    <a:pt x="349" y="203"/>
                    <a:pt x="350" y="204"/>
                  </a:cubicBezTo>
                  <a:cubicBezTo>
                    <a:pt x="350" y="203"/>
                    <a:pt x="350" y="202"/>
                    <a:pt x="349" y="202"/>
                  </a:cubicBezTo>
                  <a:close/>
                  <a:moveTo>
                    <a:pt x="188" y="184"/>
                  </a:moveTo>
                  <a:cubicBezTo>
                    <a:pt x="188" y="185"/>
                    <a:pt x="188" y="185"/>
                    <a:pt x="188" y="185"/>
                  </a:cubicBezTo>
                  <a:cubicBezTo>
                    <a:pt x="188" y="185"/>
                    <a:pt x="188" y="185"/>
                    <a:pt x="188" y="184"/>
                  </a:cubicBezTo>
                  <a:close/>
                  <a:moveTo>
                    <a:pt x="345" y="206"/>
                  </a:moveTo>
                  <a:cubicBezTo>
                    <a:pt x="344" y="207"/>
                    <a:pt x="344" y="208"/>
                    <a:pt x="345" y="208"/>
                  </a:cubicBezTo>
                  <a:cubicBezTo>
                    <a:pt x="345" y="207"/>
                    <a:pt x="345" y="207"/>
                    <a:pt x="345" y="206"/>
                  </a:cubicBezTo>
                  <a:cubicBezTo>
                    <a:pt x="345" y="206"/>
                    <a:pt x="345" y="206"/>
                    <a:pt x="345" y="206"/>
                  </a:cubicBezTo>
                  <a:close/>
                  <a:moveTo>
                    <a:pt x="330" y="261"/>
                  </a:moveTo>
                  <a:cubicBezTo>
                    <a:pt x="330" y="261"/>
                    <a:pt x="329" y="261"/>
                    <a:pt x="329" y="261"/>
                  </a:cubicBezTo>
                  <a:cubicBezTo>
                    <a:pt x="329" y="261"/>
                    <a:pt x="330" y="261"/>
                    <a:pt x="330" y="261"/>
                  </a:cubicBezTo>
                  <a:close/>
                  <a:moveTo>
                    <a:pt x="421" y="267"/>
                  </a:moveTo>
                  <a:cubicBezTo>
                    <a:pt x="423" y="269"/>
                    <a:pt x="420" y="265"/>
                    <a:pt x="421" y="267"/>
                  </a:cubicBezTo>
                  <a:close/>
                  <a:moveTo>
                    <a:pt x="365" y="242"/>
                  </a:moveTo>
                  <a:cubicBezTo>
                    <a:pt x="365" y="242"/>
                    <a:pt x="365" y="242"/>
                    <a:pt x="365" y="242"/>
                  </a:cubicBezTo>
                  <a:cubicBezTo>
                    <a:pt x="365" y="242"/>
                    <a:pt x="365" y="242"/>
                    <a:pt x="365" y="242"/>
                  </a:cubicBezTo>
                  <a:close/>
                  <a:moveTo>
                    <a:pt x="95" y="78"/>
                  </a:moveTo>
                  <a:cubicBezTo>
                    <a:pt x="95" y="78"/>
                    <a:pt x="95" y="78"/>
                    <a:pt x="95" y="78"/>
                  </a:cubicBezTo>
                  <a:cubicBezTo>
                    <a:pt x="95" y="78"/>
                    <a:pt x="95" y="78"/>
                    <a:pt x="95" y="78"/>
                  </a:cubicBezTo>
                  <a:cubicBezTo>
                    <a:pt x="94" y="78"/>
                    <a:pt x="93" y="80"/>
                    <a:pt x="94" y="81"/>
                  </a:cubicBezTo>
                  <a:cubicBezTo>
                    <a:pt x="95" y="81"/>
                    <a:pt x="96" y="80"/>
                    <a:pt x="96" y="79"/>
                  </a:cubicBezTo>
                  <a:cubicBezTo>
                    <a:pt x="95" y="80"/>
                    <a:pt x="96" y="78"/>
                    <a:pt x="95" y="78"/>
                  </a:cubicBezTo>
                  <a:close/>
                  <a:moveTo>
                    <a:pt x="88" y="81"/>
                  </a:moveTo>
                  <a:cubicBezTo>
                    <a:pt x="86" y="82"/>
                    <a:pt x="86" y="82"/>
                    <a:pt x="86" y="84"/>
                  </a:cubicBezTo>
                  <a:cubicBezTo>
                    <a:pt x="88" y="83"/>
                    <a:pt x="88" y="82"/>
                    <a:pt x="88" y="81"/>
                  </a:cubicBezTo>
                  <a:close/>
                  <a:moveTo>
                    <a:pt x="90" y="75"/>
                  </a:moveTo>
                  <a:cubicBezTo>
                    <a:pt x="90" y="75"/>
                    <a:pt x="89" y="74"/>
                    <a:pt x="88" y="75"/>
                  </a:cubicBezTo>
                  <a:cubicBezTo>
                    <a:pt x="89" y="75"/>
                    <a:pt x="89" y="76"/>
                    <a:pt x="90" y="75"/>
                  </a:cubicBezTo>
                  <a:close/>
                  <a:moveTo>
                    <a:pt x="80" y="89"/>
                  </a:moveTo>
                  <a:cubicBezTo>
                    <a:pt x="78" y="89"/>
                    <a:pt x="81" y="89"/>
                    <a:pt x="80" y="89"/>
                  </a:cubicBezTo>
                  <a:close/>
                  <a:moveTo>
                    <a:pt x="144" y="198"/>
                  </a:moveTo>
                  <a:cubicBezTo>
                    <a:pt x="143" y="196"/>
                    <a:pt x="142" y="199"/>
                    <a:pt x="144" y="198"/>
                  </a:cubicBezTo>
                  <a:close/>
                  <a:moveTo>
                    <a:pt x="147" y="195"/>
                  </a:moveTo>
                  <a:cubicBezTo>
                    <a:pt x="147" y="194"/>
                    <a:pt x="148" y="196"/>
                    <a:pt x="147" y="195"/>
                  </a:cubicBezTo>
                  <a:close/>
                  <a:moveTo>
                    <a:pt x="66" y="131"/>
                  </a:moveTo>
                  <a:cubicBezTo>
                    <a:pt x="66" y="132"/>
                    <a:pt x="66" y="132"/>
                    <a:pt x="66" y="131"/>
                  </a:cubicBezTo>
                  <a:cubicBezTo>
                    <a:pt x="65" y="133"/>
                    <a:pt x="69" y="132"/>
                    <a:pt x="69" y="130"/>
                  </a:cubicBezTo>
                  <a:cubicBezTo>
                    <a:pt x="69" y="129"/>
                    <a:pt x="69" y="122"/>
                    <a:pt x="68" y="122"/>
                  </a:cubicBezTo>
                  <a:cubicBezTo>
                    <a:pt x="65" y="124"/>
                    <a:pt x="67" y="129"/>
                    <a:pt x="66" y="131"/>
                  </a:cubicBezTo>
                  <a:close/>
                  <a:moveTo>
                    <a:pt x="101" y="143"/>
                  </a:moveTo>
                  <a:cubicBezTo>
                    <a:pt x="102" y="143"/>
                    <a:pt x="102" y="143"/>
                    <a:pt x="103" y="143"/>
                  </a:cubicBezTo>
                  <a:cubicBezTo>
                    <a:pt x="103" y="143"/>
                    <a:pt x="103" y="143"/>
                    <a:pt x="103" y="143"/>
                  </a:cubicBezTo>
                  <a:cubicBezTo>
                    <a:pt x="105" y="144"/>
                    <a:pt x="106" y="144"/>
                    <a:pt x="108" y="143"/>
                  </a:cubicBezTo>
                  <a:cubicBezTo>
                    <a:pt x="107" y="143"/>
                    <a:pt x="101" y="141"/>
                    <a:pt x="101" y="143"/>
                  </a:cubicBezTo>
                  <a:close/>
                  <a:moveTo>
                    <a:pt x="103" y="143"/>
                  </a:moveTo>
                  <a:cubicBezTo>
                    <a:pt x="103" y="143"/>
                    <a:pt x="103" y="143"/>
                    <a:pt x="103" y="143"/>
                  </a:cubicBezTo>
                  <a:cubicBezTo>
                    <a:pt x="103" y="143"/>
                    <a:pt x="104" y="144"/>
                    <a:pt x="103" y="143"/>
                  </a:cubicBezTo>
                  <a:close/>
                  <a:moveTo>
                    <a:pt x="124" y="145"/>
                  </a:moveTo>
                  <a:cubicBezTo>
                    <a:pt x="125" y="144"/>
                    <a:pt x="126" y="144"/>
                    <a:pt x="126" y="142"/>
                  </a:cubicBezTo>
                  <a:cubicBezTo>
                    <a:pt x="124" y="142"/>
                    <a:pt x="123" y="143"/>
                    <a:pt x="122" y="144"/>
                  </a:cubicBezTo>
                  <a:cubicBezTo>
                    <a:pt x="122" y="144"/>
                    <a:pt x="123" y="144"/>
                    <a:pt x="124" y="145"/>
                  </a:cubicBezTo>
                  <a:close/>
                  <a:moveTo>
                    <a:pt x="124" y="145"/>
                  </a:moveTo>
                  <a:cubicBezTo>
                    <a:pt x="123" y="145"/>
                    <a:pt x="125" y="144"/>
                    <a:pt x="124" y="145"/>
                  </a:cubicBezTo>
                  <a:close/>
                  <a:moveTo>
                    <a:pt x="54" y="131"/>
                  </a:moveTo>
                  <a:cubicBezTo>
                    <a:pt x="54" y="132"/>
                    <a:pt x="54" y="131"/>
                    <a:pt x="54" y="131"/>
                  </a:cubicBezTo>
                  <a:close/>
                  <a:moveTo>
                    <a:pt x="52" y="131"/>
                  </a:moveTo>
                  <a:cubicBezTo>
                    <a:pt x="53" y="132"/>
                    <a:pt x="54" y="132"/>
                    <a:pt x="54" y="131"/>
                  </a:cubicBezTo>
                  <a:cubicBezTo>
                    <a:pt x="54" y="131"/>
                    <a:pt x="54" y="131"/>
                    <a:pt x="54" y="131"/>
                  </a:cubicBezTo>
                  <a:cubicBezTo>
                    <a:pt x="55" y="130"/>
                    <a:pt x="54" y="130"/>
                    <a:pt x="52" y="131"/>
                  </a:cubicBezTo>
                  <a:close/>
                  <a:moveTo>
                    <a:pt x="105" y="138"/>
                  </a:moveTo>
                  <a:cubicBezTo>
                    <a:pt x="105" y="138"/>
                    <a:pt x="105" y="138"/>
                    <a:pt x="105" y="138"/>
                  </a:cubicBezTo>
                  <a:cubicBezTo>
                    <a:pt x="104" y="138"/>
                    <a:pt x="107" y="138"/>
                    <a:pt x="105" y="138"/>
                  </a:cubicBezTo>
                  <a:close/>
                  <a:moveTo>
                    <a:pt x="56" y="130"/>
                  </a:moveTo>
                  <a:cubicBezTo>
                    <a:pt x="56" y="130"/>
                    <a:pt x="56" y="130"/>
                    <a:pt x="56" y="130"/>
                  </a:cubicBezTo>
                  <a:cubicBezTo>
                    <a:pt x="56" y="130"/>
                    <a:pt x="56" y="130"/>
                    <a:pt x="56" y="130"/>
                  </a:cubicBezTo>
                  <a:close/>
                  <a:moveTo>
                    <a:pt x="105" y="128"/>
                  </a:moveTo>
                  <a:cubicBezTo>
                    <a:pt x="104" y="129"/>
                    <a:pt x="106" y="129"/>
                    <a:pt x="105" y="128"/>
                  </a:cubicBezTo>
                  <a:close/>
                  <a:moveTo>
                    <a:pt x="104" y="130"/>
                  </a:moveTo>
                  <a:cubicBezTo>
                    <a:pt x="103" y="130"/>
                    <a:pt x="106" y="130"/>
                    <a:pt x="104" y="130"/>
                  </a:cubicBezTo>
                  <a:close/>
                  <a:moveTo>
                    <a:pt x="107" y="136"/>
                  </a:moveTo>
                  <a:cubicBezTo>
                    <a:pt x="107" y="136"/>
                    <a:pt x="106" y="137"/>
                    <a:pt x="107" y="136"/>
                  </a:cubicBezTo>
                  <a:close/>
                  <a:moveTo>
                    <a:pt x="110" y="142"/>
                  </a:moveTo>
                  <a:cubicBezTo>
                    <a:pt x="109" y="140"/>
                    <a:pt x="110" y="143"/>
                    <a:pt x="110" y="142"/>
                  </a:cubicBezTo>
                  <a:close/>
                  <a:moveTo>
                    <a:pt x="50" y="132"/>
                  </a:moveTo>
                  <a:cubicBezTo>
                    <a:pt x="50" y="132"/>
                    <a:pt x="50" y="132"/>
                    <a:pt x="50" y="132"/>
                  </a:cubicBezTo>
                  <a:cubicBezTo>
                    <a:pt x="50" y="132"/>
                    <a:pt x="50" y="133"/>
                    <a:pt x="50" y="132"/>
                  </a:cubicBezTo>
                  <a:close/>
                  <a:moveTo>
                    <a:pt x="103" y="133"/>
                  </a:moveTo>
                  <a:cubicBezTo>
                    <a:pt x="103" y="134"/>
                    <a:pt x="103" y="132"/>
                    <a:pt x="103" y="133"/>
                  </a:cubicBezTo>
                  <a:close/>
                  <a:moveTo>
                    <a:pt x="103" y="137"/>
                  </a:moveTo>
                  <a:cubicBezTo>
                    <a:pt x="103" y="138"/>
                    <a:pt x="103" y="136"/>
                    <a:pt x="103" y="137"/>
                  </a:cubicBezTo>
                  <a:close/>
                  <a:moveTo>
                    <a:pt x="80" y="141"/>
                  </a:moveTo>
                  <a:cubicBezTo>
                    <a:pt x="80" y="141"/>
                    <a:pt x="80" y="141"/>
                    <a:pt x="80" y="141"/>
                  </a:cubicBezTo>
                  <a:cubicBezTo>
                    <a:pt x="80" y="141"/>
                    <a:pt x="79" y="140"/>
                    <a:pt x="80" y="141"/>
                  </a:cubicBezTo>
                  <a:close/>
                  <a:moveTo>
                    <a:pt x="103" y="139"/>
                  </a:moveTo>
                  <a:cubicBezTo>
                    <a:pt x="103" y="139"/>
                    <a:pt x="103" y="139"/>
                    <a:pt x="103" y="139"/>
                  </a:cubicBezTo>
                  <a:cubicBezTo>
                    <a:pt x="103" y="139"/>
                    <a:pt x="103" y="139"/>
                    <a:pt x="103" y="139"/>
                  </a:cubicBezTo>
                  <a:close/>
                  <a:moveTo>
                    <a:pt x="126" y="142"/>
                  </a:moveTo>
                  <a:cubicBezTo>
                    <a:pt x="126" y="142"/>
                    <a:pt x="126" y="142"/>
                    <a:pt x="126" y="142"/>
                  </a:cubicBezTo>
                  <a:close/>
                  <a:moveTo>
                    <a:pt x="331" y="92"/>
                  </a:moveTo>
                  <a:cubicBezTo>
                    <a:pt x="331" y="92"/>
                    <a:pt x="331" y="92"/>
                    <a:pt x="331" y="92"/>
                  </a:cubicBezTo>
                  <a:cubicBezTo>
                    <a:pt x="330" y="93"/>
                    <a:pt x="331" y="91"/>
                    <a:pt x="331" y="92"/>
                  </a:cubicBezTo>
                  <a:close/>
                  <a:moveTo>
                    <a:pt x="334" y="93"/>
                  </a:moveTo>
                  <a:cubicBezTo>
                    <a:pt x="334" y="92"/>
                    <a:pt x="334" y="92"/>
                    <a:pt x="332" y="92"/>
                  </a:cubicBezTo>
                  <a:cubicBezTo>
                    <a:pt x="332" y="93"/>
                    <a:pt x="332" y="93"/>
                    <a:pt x="334" y="93"/>
                  </a:cubicBezTo>
                  <a:close/>
                  <a:moveTo>
                    <a:pt x="347" y="123"/>
                  </a:moveTo>
                  <a:cubicBezTo>
                    <a:pt x="347" y="123"/>
                    <a:pt x="347" y="123"/>
                    <a:pt x="347" y="123"/>
                  </a:cubicBezTo>
                  <a:close/>
                  <a:moveTo>
                    <a:pt x="376" y="107"/>
                  </a:moveTo>
                  <a:cubicBezTo>
                    <a:pt x="374" y="109"/>
                    <a:pt x="378" y="107"/>
                    <a:pt x="376" y="107"/>
                  </a:cubicBezTo>
                  <a:close/>
                  <a:moveTo>
                    <a:pt x="376" y="104"/>
                  </a:moveTo>
                  <a:cubicBezTo>
                    <a:pt x="376" y="104"/>
                    <a:pt x="374" y="108"/>
                    <a:pt x="377" y="105"/>
                  </a:cubicBezTo>
                  <a:cubicBezTo>
                    <a:pt x="376" y="105"/>
                    <a:pt x="378" y="103"/>
                    <a:pt x="376" y="104"/>
                  </a:cubicBezTo>
                  <a:close/>
                  <a:moveTo>
                    <a:pt x="190" y="32"/>
                  </a:moveTo>
                  <a:cubicBezTo>
                    <a:pt x="190" y="32"/>
                    <a:pt x="190" y="32"/>
                    <a:pt x="190" y="32"/>
                  </a:cubicBezTo>
                  <a:close/>
                  <a:moveTo>
                    <a:pt x="372" y="80"/>
                  </a:moveTo>
                  <a:cubicBezTo>
                    <a:pt x="374" y="79"/>
                    <a:pt x="373" y="79"/>
                    <a:pt x="373" y="78"/>
                  </a:cubicBezTo>
                  <a:cubicBezTo>
                    <a:pt x="372" y="78"/>
                    <a:pt x="371" y="78"/>
                    <a:pt x="372" y="80"/>
                  </a:cubicBezTo>
                  <a:close/>
                  <a:moveTo>
                    <a:pt x="373" y="116"/>
                  </a:moveTo>
                  <a:cubicBezTo>
                    <a:pt x="372" y="117"/>
                    <a:pt x="373" y="119"/>
                    <a:pt x="373" y="118"/>
                  </a:cubicBezTo>
                  <a:cubicBezTo>
                    <a:pt x="374" y="117"/>
                    <a:pt x="374" y="116"/>
                    <a:pt x="373" y="116"/>
                  </a:cubicBezTo>
                  <a:close/>
                  <a:moveTo>
                    <a:pt x="373" y="118"/>
                  </a:moveTo>
                  <a:cubicBezTo>
                    <a:pt x="373" y="118"/>
                    <a:pt x="373" y="118"/>
                    <a:pt x="373" y="118"/>
                  </a:cubicBezTo>
                  <a:close/>
                  <a:moveTo>
                    <a:pt x="141" y="52"/>
                  </a:moveTo>
                  <a:cubicBezTo>
                    <a:pt x="132" y="48"/>
                    <a:pt x="143" y="56"/>
                    <a:pt x="141" y="52"/>
                  </a:cubicBezTo>
                  <a:close/>
                  <a:moveTo>
                    <a:pt x="162" y="24"/>
                  </a:moveTo>
                  <a:cubicBezTo>
                    <a:pt x="161" y="25"/>
                    <a:pt x="156" y="27"/>
                    <a:pt x="155" y="28"/>
                  </a:cubicBezTo>
                  <a:cubicBezTo>
                    <a:pt x="154" y="29"/>
                    <a:pt x="151" y="29"/>
                    <a:pt x="150" y="30"/>
                  </a:cubicBezTo>
                  <a:cubicBezTo>
                    <a:pt x="150" y="30"/>
                    <a:pt x="150" y="30"/>
                    <a:pt x="150" y="30"/>
                  </a:cubicBezTo>
                  <a:cubicBezTo>
                    <a:pt x="150" y="30"/>
                    <a:pt x="150" y="30"/>
                    <a:pt x="150" y="30"/>
                  </a:cubicBezTo>
                  <a:cubicBezTo>
                    <a:pt x="148" y="32"/>
                    <a:pt x="145" y="34"/>
                    <a:pt x="143" y="35"/>
                  </a:cubicBezTo>
                  <a:cubicBezTo>
                    <a:pt x="144" y="35"/>
                    <a:pt x="142" y="41"/>
                    <a:pt x="141" y="41"/>
                  </a:cubicBezTo>
                  <a:cubicBezTo>
                    <a:pt x="140" y="42"/>
                    <a:pt x="140" y="44"/>
                    <a:pt x="140" y="45"/>
                  </a:cubicBezTo>
                  <a:cubicBezTo>
                    <a:pt x="140" y="45"/>
                    <a:pt x="140" y="45"/>
                    <a:pt x="140" y="45"/>
                  </a:cubicBezTo>
                  <a:cubicBezTo>
                    <a:pt x="141" y="45"/>
                    <a:pt x="141" y="46"/>
                    <a:pt x="142" y="47"/>
                  </a:cubicBezTo>
                  <a:cubicBezTo>
                    <a:pt x="146" y="49"/>
                    <a:pt x="151" y="49"/>
                    <a:pt x="152" y="47"/>
                  </a:cubicBezTo>
                  <a:cubicBezTo>
                    <a:pt x="152" y="46"/>
                    <a:pt x="146" y="45"/>
                    <a:pt x="147" y="42"/>
                  </a:cubicBezTo>
                  <a:cubicBezTo>
                    <a:pt x="148" y="39"/>
                    <a:pt x="150" y="37"/>
                    <a:pt x="152" y="34"/>
                  </a:cubicBezTo>
                  <a:cubicBezTo>
                    <a:pt x="154" y="31"/>
                    <a:pt x="159" y="29"/>
                    <a:pt x="162" y="27"/>
                  </a:cubicBezTo>
                  <a:cubicBezTo>
                    <a:pt x="163" y="26"/>
                    <a:pt x="163" y="25"/>
                    <a:pt x="163" y="25"/>
                  </a:cubicBezTo>
                  <a:cubicBezTo>
                    <a:pt x="163" y="24"/>
                    <a:pt x="163" y="24"/>
                    <a:pt x="162" y="24"/>
                  </a:cubicBezTo>
                  <a:close/>
                  <a:moveTo>
                    <a:pt x="150" y="30"/>
                  </a:moveTo>
                  <a:cubicBezTo>
                    <a:pt x="150" y="30"/>
                    <a:pt x="150" y="30"/>
                    <a:pt x="150" y="30"/>
                  </a:cubicBezTo>
                  <a:cubicBezTo>
                    <a:pt x="150" y="30"/>
                    <a:pt x="150" y="30"/>
                    <a:pt x="150" y="30"/>
                  </a:cubicBezTo>
                  <a:cubicBezTo>
                    <a:pt x="150" y="30"/>
                    <a:pt x="150" y="30"/>
                    <a:pt x="150" y="30"/>
                  </a:cubicBezTo>
                  <a:close/>
                  <a:moveTo>
                    <a:pt x="370" y="123"/>
                  </a:moveTo>
                  <a:cubicBezTo>
                    <a:pt x="370" y="123"/>
                    <a:pt x="370" y="123"/>
                    <a:pt x="370" y="123"/>
                  </a:cubicBezTo>
                  <a:cubicBezTo>
                    <a:pt x="369" y="122"/>
                    <a:pt x="371" y="123"/>
                    <a:pt x="370" y="123"/>
                  </a:cubicBezTo>
                  <a:close/>
                  <a:moveTo>
                    <a:pt x="371" y="118"/>
                  </a:moveTo>
                  <a:cubicBezTo>
                    <a:pt x="371" y="119"/>
                    <a:pt x="367" y="119"/>
                    <a:pt x="369" y="121"/>
                  </a:cubicBezTo>
                  <a:cubicBezTo>
                    <a:pt x="370" y="120"/>
                    <a:pt x="371" y="119"/>
                    <a:pt x="371" y="119"/>
                  </a:cubicBezTo>
                  <a:cubicBezTo>
                    <a:pt x="371" y="119"/>
                    <a:pt x="371" y="118"/>
                    <a:pt x="371" y="11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Microsoft YaHei UI" panose="020B0503020204020204" charset="-122"/>
              </a:endParaRPr>
            </a:p>
          </p:txBody>
        </p:sp>
        <p:sp>
          <p:nvSpPr>
            <p:cNvPr id="124" name="Rectangle 82"/>
            <p:cNvSpPr>
              <a:spLocks noChangeArrowheads="1"/>
            </p:cNvSpPr>
            <p:nvPr/>
          </p:nvSpPr>
          <p:spPr bwMode="auto">
            <a:xfrm>
              <a:off x="2924175" y="4826000"/>
              <a:ext cx="1588" cy="1588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Microsoft YaHei UI" panose="020B0503020204020204" charset="-122"/>
              </a:endParaRPr>
            </a:p>
          </p:txBody>
        </p:sp>
        <p:sp>
          <p:nvSpPr>
            <p:cNvPr id="125" name="Rectangle 83"/>
            <p:cNvSpPr>
              <a:spLocks noChangeArrowheads="1"/>
            </p:cNvSpPr>
            <p:nvPr/>
          </p:nvSpPr>
          <p:spPr bwMode="auto">
            <a:xfrm>
              <a:off x="2951163" y="4845050"/>
              <a:ext cx="1588" cy="1588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Microsoft YaHei UI" panose="020B0503020204020204" charset="-122"/>
              </a:endParaRPr>
            </a:p>
          </p:txBody>
        </p:sp>
        <p:sp>
          <p:nvSpPr>
            <p:cNvPr id="126" name="Freeform 84"/>
            <p:cNvSpPr/>
            <p:nvPr/>
          </p:nvSpPr>
          <p:spPr bwMode="auto">
            <a:xfrm>
              <a:off x="3030538" y="4737100"/>
              <a:ext cx="15875" cy="9525"/>
            </a:xfrm>
            <a:custGeom>
              <a:avLst/>
              <a:gdLst>
                <a:gd name="T0" fmla="*/ 19 w 20"/>
                <a:gd name="T1" fmla="*/ 3 h 11"/>
                <a:gd name="T2" fmla="*/ 9 w 20"/>
                <a:gd name="T3" fmla="*/ 2 h 11"/>
                <a:gd name="T4" fmla="*/ 0 w 20"/>
                <a:gd name="T5" fmla="*/ 5 h 11"/>
                <a:gd name="T6" fmla="*/ 3 w 20"/>
                <a:gd name="T7" fmla="*/ 5 h 11"/>
                <a:gd name="T8" fmla="*/ 1 w 20"/>
                <a:gd name="T9" fmla="*/ 7 h 11"/>
                <a:gd name="T10" fmla="*/ 4 w 20"/>
                <a:gd name="T11" fmla="*/ 8 h 11"/>
                <a:gd name="T12" fmla="*/ 4 w 20"/>
                <a:gd name="T13" fmla="*/ 10 h 11"/>
                <a:gd name="T14" fmla="*/ 8 w 20"/>
                <a:gd name="T15" fmla="*/ 10 h 11"/>
                <a:gd name="T16" fmla="*/ 19 w 20"/>
                <a:gd name="T17" fmla="*/ 7 h 11"/>
                <a:gd name="T18" fmla="*/ 20 w 20"/>
                <a:gd name="T19" fmla="*/ 5 h 11"/>
                <a:gd name="T20" fmla="*/ 19 w 20"/>
                <a:gd name="T21" fmla="*/ 3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" h="11">
                  <a:moveTo>
                    <a:pt x="19" y="3"/>
                  </a:moveTo>
                  <a:cubicBezTo>
                    <a:pt x="14" y="1"/>
                    <a:pt x="15" y="0"/>
                    <a:pt x="9" y="2"/>
                  </a:cubicBezTo>
                  <a:cubicBezTo>
                    <a:pt x="6" y="4"/>
                    <a:pt x="1" y="0"/>
                    <a:pt x="0" y="5"/>
                  </a:cubicBezTo>
                  <a:cubicBezTo>
                    <a:pt x="0" y="5"/>
                    <a:pt x="3" y="5"/>
                    <a:pt x="3" y="5"/>
                  </a:cubicBezTo>
                  <a:cubicBezTo>
                    <a:pt x="4" y="6"/>
                    <a:pt x="1" y="7"/>
                    <a:pt x="1" y="7"/>
                  </a:cubicBezTo>
                  <a:cubicBezTo>
                    <a:pt x="4" y="8"/>
                    <a:pt x="1" y="6"/>
                    <a:pt x="4" y="8"/>
                  </a:cubicBezTo>
                  <a:cubicBezTo>
                    <a:pt x="4" y="8"/>
                    <a:pt x="4" y="9"/>
                    <a:pt x="4" y="10"/>
                  </a:cubicBezTo>
                  <a:cubicBezTo>
                    <a:pt x="5" y="10"/>
                    <a:pt x="7" y="10"/>
                    <a:pt x="8" y="10"/>
                  </a:cubicBezTo>
                  <a:cubicBezTo>
                    <a:pt x="9" y="11"/>
                    <a:pt x="17" y="9"/>
                    <a:pt x="19" y="7"/>
                  </a:cubicBezTo>
                  <a:cubicBezTo>
                    <a:pt x="18" y="7"/>
                    <a:pt x="19" y="6"/>
                    <a:pt x="20" y="5"/>
                  </a:cubicBezTo>
                  <a:cubicBezTo>
                    <a:pt x="20" y="4"/>
                    <a:pt x="20" y="4"/>
                    <a:pt x="19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Microsoft YaHei UI" panose="020B0503020204020204" charset="-122"/>
              </a:endParaRPr>
            </a:p>
          </p:txBody>
        </p:sp>
        <p:sp>
          <p:nvSpPr>
            <p:cNvPr id="127" name="Freeform 85"/>
            <p:cNvSpPr/>
            <p:nvPr/>
          </p:nvSpPr>
          <p:spPr bwMode="auto">
            <a:xfrm>
              <a:off x="2928938" y="4819650"/>
              <a:ext cx="19050" cy="9525"/>
            </a:xfrm>
            <a:custGeom>
              <a:avLst/>
              <a:gdLst>
                <a:gd name="T0" fmla="*/ 25 w 25"/>
                <a:gd name="T1" fmla="*/ 12 h 13"/>
                <a:gd name="T2" fmla="*/ 14 w 25"/>
                <a:gd name="T3" fmla="*/ 6 h 13"/>
                <a:gd name="T4" fmla="*/ 0 w 25"/>
                <a:gd name="T5" fmla="*/ 7 h 13"/>
                <a:gd name="T6" fmla="*/ 1 w 25"/>
                <a:gd name="T7" fmla="*/ 8 h 13"/>
                <a:gd name="T8" fmla="*/ 8 w 25"/>
                <a:gd name="T9" fmla="*/ 5 h 13"/>
                <a:gd name="T10" fmla="*/ 14 w 25"/>
                <a:gd name="T11" fmla="*/ 9 h 13"/>
                <a:gd name="T12" fmla="*/ 18 w 25"/>
                <a:gd name="T13" fmla="*/ 12 h 13"/>
                <a:gd name="T14" fmla="*/ 16 w 25"/>
                <a:gd name="T15" fmla="*/ 13 h 13"/>
                <a:gd name="T16" fmla="*/ 17 w 25"/>
                <a:gd name="T17" fmla="*/ 13 h 13"/>
                <a:gd name="T18" fmla="*/ 21 w 25"/>
                <a:gd name="T19" fmla="*/ 13 h 13"/>
                <a:gd name="T20" fmla="*/ 25 w 25"/>
                <a:gd name="T21" fmla="*/ 12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" h="13">
                  <a:moveTo>
                    <a:pt x="25" y="12"/>
                  </a:moveTo>
                  <a:cubicBezTo>
                    <a:pt x="24" y="10"/>
                    <a:pt x="16" y="6"/>
                    <a:pt x="14" y="6"/>
                  </a:cubicBezTo>
                  <a:cubicBezTo>
                    <a:pt x="11" y="0"/>
                    <a:pt x="3" y="6"/>
                    <a:pt x="0" y="7"/>
                  </a:cubicBezTo>
                  <a:cubicBezTo>
                    <a:pt x="1" y="7"/>
                    <a:pt x="1" y="8"/>
                    <a:pt x="1" y="8"/>
                  </a:cubicBezTo>
                  <a:cubicBezTo>
                    <a:pt x="3" y="7"/>
                    <a:pt x="6" y="6"/>
                    <a:pt x="8" y="5"/>
                  </a:cubicBezTo>
                  <a:cubicBezTo>
                    <a:pt x="6" y="7"/>
                    <a:pt x="12" y="8"/>
                    <a:pt x="14" y="9"/>
                  </a:cubicBezTo>
                  <a:cubicBezTo>
                    <a:pt x="15" y="9"/>
                    <a:pt x="18" y="12"/>
                    <a:pt x="18" y="12"/>
                  </a:cubicBezTo>
                  <a:cubicBezTo>
                    <a:pt x="18" y="12"/>
                    <a:pt x="17" y="12"/>
                    <a:pt x="16" y="13"/>
                  </a:cubicBezTo>
                  <a:cubicBezTo>
                    <a:pt x="17" y="12"/>
                    <a:pt x="17" y="13"/>
                    <a:pt x="17" y="13"/>
                  </a:cubicBezTo>
                  <a:cubicBezTo>
                    <a:pt x="18" y="13"/>
                    <a:pt x="20" y="13"/>
                    <a:pt x="21" y="13"/>
                  </a:cubicBezTo>
                  <a:cubicBezTo>
                    <a:pt x="23" y="13"/>
                    <a:pt x="24" y="13"/>
                    <a:pt x="25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Microsoft YaHei UI" panose="020B0503020204020204" charset="-122"/>
              </a:endParaRPr>
            </a:p>
          </p:txBody>
        </p:sp>
        <p:sp>
          <p:nvSpPr>
            <p:cNvPr id="128" name="Freeform 86"/>
            <p:cNvSpPr/>
            <p:nvPr/>
          </p:nvSpPr>
          <p:spPr bwMode="auto">
            <a:xfrm>
              <a:off x="2944813" y="4829175"/>
              <a:ext cx="0" cy="0"/>
            </a:xfrm>
            <a:custGeom>
              <a:avLst/>
              <a:gdLst>
                <a:gd name="T0" fmla="*/ 0 w 1"/>
                <a:gd name="T1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Microsoft YaHei UI" panose="020B0503020204020204" charset="-122"/>
              </a:endParaRPr>
            </a:p>
          </p:txBody>
        </p:sp>
        <p:sp>
          <p:nvSpPr>
            <p:cNvPr id="129" name="Freeform 87"/>
            <p:cNvSpPr/>
            <p:nvPr/>
          </p:nvSpPr>
          <p:spPr bwMode="auto">
            <a:xfrm>
              <a:off x="2946400" y="4829175"/>
              <a:ext cx="11113" cy="4763"/>
            </a:xfrm>
            <a:custGeom>
              <a:avLst/>
              <a:gdLst>
                <a:gd name="T0" fmla="*/ 15 w 15"/>
                <a:gd name="T1" fmla="*/ 3 h 6"/>
                <a:gd name="T2" fmla="*/ 3 w 15"/>
                <a:gd name="T3" fmla="*/ 0 h 6"/>
                <a:gd name="T4" fmla="*/ 4 w 15"/>
                <a:gd name="T5" fmla="*/ 3 h 6"/>
                <a:gd name="T6" fmla="*/ 0 w 15"/>
                <a:gd name="T7" fmla="*/ 4 h 6"/>
                <a:gd name="T8" fmla="*/ 7 w 15"/>
                <a:gd name="T9" fmla="*/ 6 h 6"/>
                <a:gd name="T10" fmla="*/ 15 w 15"/>
                <a:gd name="T11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6">
                  <a:moveTo>
                    <a:pt x="15" y="3"/>
                  </a:moveTo>
                  <a:cubicBezTo>
                    <a:pt x="11" y="0"/>
                    <a:pt x="7" y="1"/>
                    <a:pt x="3" y="0"/>
                  </a:cubicBezTo>
                  <a:cubicBezTo>
                    <a:pt x="3" y="0"/>
                    <a:pt x="5" y="3"/>
                    <a:pt x="4" y="3"/>
                  </a:cubicBezTo>
                  <a:cubicBezTo>
                    <a:pt x="3" y="5"/>
                    <a:pt x="1" y="2"/>
                    <a:pt x="0" y="4"/>
                  </a:cubicBezTo>
                  <a:cubicBezTo>
                    <a:pt x="1" y="6"/>
                    <a:pt x="5" y="5"/>
                    <a:pt x="7" y="6"/>
                  </a:cubicBezTo>
                  <a:cubicBezTo>
                    <a:pt x="9" y="5"/>
                    <a:pt x="15" y="4"/>
                    <a:pt x="15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Microsoft YaHei UI" panose="020B0503020204020204" charset="-122"/>
              </a:endParaRPr>
            </a:p>
          </p:txBody>
        </p:sp>
        <p:sp>
          <p:nvSpPr>
            <p:cNvPr id="130" name="Freeform 88"/>
            <p:cNvSpPr/>
            <p:nvPr/>
          </p:nvSpPr>
          <p:spPr bwMode="auto">
            <a:xfrm>
              <a:off x="2938463" y="4830763"/>
              <a:ext cx="4763" cy="3175"/>
            </a:xfrm>
            <a:custGeom>
              <a:avLst/>
              <a:gdLst>
                <a:gd name="T0" fmla="*/ 0 w 6"/>
                <a:gd name="T1" fmla="*/ 1 h 3"/>
                <a:gd name="T2" fmla="*/ 5 w 6"/>
                <a:gd name="T3" fmla="*/ 3 h 3"/>
                <a:gd name="T4" fmla="*/ 4 w 6"/>
                <a:gd name="T5" fmla="*/ 1 h 3"/>
                <a:gd name="T6" fmla="*/ 0 w 6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3">
                  <a:moveTo>
                    <a:pt x="0" y="1"/>
                  </a:moveTo>
                  <a:cubicBezTo>
                    <a:pt x="1" y="3"/>
                    <a:pt x="4" y="3"/>
                    <a:pt x="5" y="3"/>
                  </a:cubicBezTo>
                  <a:cubicBezTo>
                    <a:pt x="6" y="2"/>
                    <a:pt x="4" y="1"/>
                    <a:pt x="4" y="1"/>
                  </a:cubicBezTo>
                  <a:cubicBezTo>
                    <a:pt x="3" y="1"/>
                    <a:pt x="1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Microsoft YaHei UI" panose="020B0503020204020204" charset="-122"/>
              </a:endParaRPr>
            </a:p>
          </p:txBody>
        </p:sp>
        <p:sp>
          <p:nvSpPr>
            <p:cNvPr id="131" name="Freeform 89"/>
            <p:cNvSpPr/>
            <p:nvPr/>
          </p:nvSpPr>
          <p:spPr bwMode="auto">
            <a:xfrm>
              <a:off x="2959100" y="4830763"/>
              <a:ext cx="3175" cy="3175"/>
            </a:xfrm>
            <a:custGeom>
              <a:avLst/>
              <a:gdLst>
                <a:gd name="T0" fmla="*/ 4 w 4"/>
                <a:gd name="T1" fmla="*/ 2 h 3"/>
                <a:gd name="T2" fmla="*/ 0 w 4"/>
                <a:gd name="T3" fmla="*/ 1 h 3"/>
                <a:gd name="T4" fmla="*/ 2 w 4"/>
                <a:gd name="T5" fmla="*/ 2 h 3"/>
                <a:gd name="T6" fmla="*/ 4 w 4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3">
                  <a:moveTo>
                    <a:pt x="4" y="2"/>
                  </a:moveTo>
                  <a:cubicBezTo>
                    <a:pt x="4" y="0"/>
                    <a:pt x="3" y="0"/>
                    <a:pt x="0" y="1"/>
                  </a:cubicBezTo>
                  <a:cubicBezTo>
                    <a:pt x="0" y="2"/>
                    <a:pt x="0" y="3"/>
                    <a:pt x="2" y="2"/>
                  </a:cubicBezTo>
                  <a:cubicBezTo>
                    <a:pt x="2" y="2"/>
                    <a:pt x="4" y="3"/>
                    <a:pt x="4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Microsoft YaHei UI" panose="020B0503020204020204" charset="-122"/>
              </a:endParaRPr>
            </a:p>
          </p:txBody>
        </p:sp>
        <p:sp>
          <p:nvSpPr>
            <p:cNvPr id="132" name="Freeform 90"/>
            <p:cNvSpPr/>
            <p:nvPr/>
          </p:nvSpPr>
          <p:spPr bwMode="auto">
            <a:xfrm>
              <a:off x="2959100" y="4832350"/>
              <a:ext cx="1588" cy="1588"/>
            </a:xfrm>
            <a:custGeom>
              <a:avLst/>
              <a:gdLst>
                <a:gd name="T0" fmla="*/ 2 w 2"/>
                <a:gd name="T1" fmla="*/ 0 h 1"/>
                <a:gd name="T2" fmla="*/ 2 w 2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0" y="1"/>
                    <a:pt x="2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Microsoft YaHei UI" panose="020B0503020204020204" charset="-122"/>
              </a:endParaRPr>
            </a:p>
          </p:txBody>
        </p:sp>
        <p:sp>
          <p:nvSpPr>
            <p:cNvPr id="133" name="Freeform 91"/>
            <p:cNvSpPr/>
            <p:nvPr/>
          </p:nvSpPr>
          <p:spPr bwMode="auto">
            <a:xfrm>
              <a:off x="2946400" y="4708525"/>
              <a:ext cx="1588" cy="4763"/>
            </a:xfrm>
            <a:custGeom>
              <a:avLst/>
              <a:gdLst>
                <a:gd name="T0" fmla="*/ 0 w 2"/>
                <a:gd name="T1" fmla="*/ 3 h 5"/>
                <a:gd name="T2" fmla="*/ 0 w 2"/>
                <a:gd name="T3" fmla="*/ 3 h 5"/>
                <a:gd name="T4" fmla="*/ 0 w 2"/>
                <a:gd name="T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5">
                  <a:moveTo>
                    <a:pt x="0" y="3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2" y="5"/>
                    <a:pt x="2" y="0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Microsoft YaHei UI" panose="020B0503020204020204" charset="-122"/>
              </a:endParaRPr>
            </a:p>
          </p:txBody>
        </p:sp>
        <p:sp>
          <p:nvSpPr>
            <p:cNvPr id="134" name="Freeform 92"/>
            <p:cNvSpPr/>
            <p:nvPr/>
          </p:nvSpPr>
          <p:spPr bwMode="auto">
            <a:xfrm>
              <a:off x="2936875" y="4706938"/>
              <a:ext cx="7938" cy="4763"/>
            </a:xfrm>
            <a:custGeom>
              <a:avLst/>
              <a:gdLst>
                <a:gd name="T0" fmla="*/ 4 w 9"/>
                <a:gd name="T1" fmla="*/ 4 h 7"/>
                <a:gd name="T2" fmla="*/ 1 w 9"/>
                <a:gd name="T3" fmla="*/ 4 h 7"/>
                <a:gd name="T4" fmla="*/ 2 w 9"/>
                <a:gd name="T5" fmla="*/ 6 h 7"/>
                <a:gd name="T6" fmla="*/ 3 w 9"/>
                <a:gd name="T7" fmla="*/ 6 h 7"/>
                <a:gd name="T8" fmla="*/ 9 w 9"/>
                <a:gd name="T9" fmla="*/ 3 h 7"/>
                <a:gd name="T10" fmla="*/ 4 w 9"/>
                <a:gd name="T11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7">
                  <a:moveTo>
                    <a:pt x="4" y="4"/>
                  </a:moveTo>
                  <a:cubicBezTo>
                    <a:pt x="2" y="4"/>
                    <a:pt x="2" y="4"/>
                    <a:pt x="1" y="4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5" y="7"/>
                    <a:pt x="8" y="5"/>
                    <a:pt x="9" y="3"/>
                  </a:cubicBezTo>
                  <a:cubicBezTo>
                    <a:pt x="8" y="0"/>
                    <a:pt x="2" y="3"/>
                    <a:pt x="4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Microsoft YaHei UI" panose="020B0503020204020204" charset="-122"/>
              </a:endParaRPr>
            </a:p>
          </p:txBody>
        </p:sp>
        <p:sp>
          <p:nvSpPr>
            <p:cNvPr id="135" name="Freeform 93"/>
            <p:cNvSpPr/>
            <p:nvPr/>
          </p:nvSpPr>
          <p:spPr bwMode="auto">
            <a:xfrm>
              <a:off x="2944813" y="4821238"/>
              <a:ext cx="3175" cy="1588"/>
            </a:xfrm>
            <a:custGeom>
              <a:avLst/>
              <a:gdLst>
                <a:gd name="T0" fmla="*/ 3 w 3"/>
                <a:gd name="T1" fmla="*/ 3 h 3"/>
                <a:gd name="T2" fmla="*/ 1 w 3"/>
                <a:gd name="T3" fmla="*/ 0 h 3"/>
                <a:gd name="T4" fmla="*/ 3 w 3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3" y="2"/>
                    <a:pt x="2" y="1"/>
                    <a:pt x="1" y="0"/>
                  </a:cubicBezTo>
                  <a:cubicBezTo>
                    <a:pt x="0" y="0"/>
                    <a:pt x="2" y="3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Microsoft YaHei UI" panose="020B0503020204020204" charset="-122"/>
              </a:endParaRPr>
            </a:p>
          </p:txBody>
        </p:sp>
        <p:sp>
          <p:nvSpPr>
            <p:cNvPr id="136" name="Freeform 94"/>
            <p:cNvSpPr/>
            <p:nvPr/>
          </p:nvSpPr>
          <p:spPr bwMode="auto">
            <a:xfrm>
              <a:off x="2941638" y="4816475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Microsoft YaHei UI" panose="020B0503020204020204" charset="-122"/>
              </a:endParaRPr>
            </a:p>
          </p:txBody>
        </p:sp>
        <p:sp>
          <p:nvSpPr>
            <p:cNvPr id="137" name="Freeform 95"/>
            <p:cNvSpPr/>
            <p:nvPr/>
          </p:nvSpPr>
          <p:spPr bwMode="auto">
            <a:xfrm>
              <a:off x="2940050" y="4814888"/>
              <a:ext cx="4763" cy="4763"/>
            </a:xfrm>
            <a:custGeom>
              <a:avLst/>
              <a:gdLst>
                <a:gd name="T0" fmla="*/ 4 w 5"/>
                <a:gd name="T1" fmla="*/ 4 h 5"/>
                <a:gd name="T2" fmla="*/ 2 w 5"/>
                <a:gd name="T3" fmla="*/ 2 h 5"/>
                <a:gd name="T4" fmla="*/ 2 w 5"/>
                <a:gd name="T5" fmla="*/ 2 h 5"/>
                <a:gd name="T6" fmla="*/ 0 w 5"/>
                <a:gd name="T7" fmla="*/ 2 h 5"/>
                <a:gd name="T8" fmla="*/ 3 w 5"/>
                <a:gd name="T9" fmla="*/ 2 h 5"/>
                <a:gd name="T10" fmla="*/ 4 w 5"/>
                <a:gd name="T11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5">
                  <a:moveTo>
                    <a:pt x="4" y="4"/>
                  </a:moveTo>
                  <a:cubicBezTo>
                    <a:pt x="5" y="5"/>
                    <a:pt x="4" y="0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0" y="2"/>
                    <a:pt x="0" y="2"/>
                  </a:cubicBezTo>
                  <a:cubicBezTo>
                    <a:pt x="1" y="3"/>
                    <a:pt x="3" y="2"/>
                    <a:pt x="3" y="2"/>
                  </a:cubicBezTo>
                  <a:cubicBezTo>
                    <a:pt x="3" y="1"/>
                    <a:pt x="4" y="4"/>
                    <a:pt x="4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Microsoft YaHei UI" panose="020B0503020204020204" charset="-122"/>
              </a:endParaRPr>
            </a:p>
          </p:txBody>
        </p:sp>
        <p:sp>
          <p:nvSpPr>
            <p:cNvPr id="138" name="Freeform 96"/>
            <p:cNvSpPr/>
            <p:nvPr/>
          </p:nvSpPr>
          <p:spPr bwMode="auto">
            <a:xfrm>
              <a:off x="2930525" y="4824413"/>
              <a:ext cx="1588" cy="1588"/>
            </a:xfrm>
            <a:custGeom>
              <a:avLst/>
              <a:gdLst>
                <a:gd name="T0" fmla="*/ 0 w 1"/>
                <a:gd name="T1" fmla="*/ 2 h 2"/>
                <a:gd name="T2" fmla="*/ 0 w 1"/>
                <a:gd name="T3" fmla="*/ 2 h 2"/>
                <a:gd name="T4" fmla="*/ 1 w 1"/>
                <a:gd name="T5" fmla="*/ 1 h 2"/>
                <a:gd name="T6" fmla="*/ 0 w 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2">
                  <a:moveTo>
                    <a:pt x="0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0" y="0"/>
                    <a:pt x="0" y="0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Microsoft YaHei UI" panose="020B0503020204020204" charset="-122"/>
              </a:endParaRPr>
            </a:p>
          </p:txBody>
        </p:sp>
        <p:sp>
          <p:nvSpPr>
            <p:cNvPr id="139" name="Freeform 97"/>
            <p:cNvSpPr/>
            <p:nvPr/>
          </p:nvSpPr>
          <p:spPr bwMode="auto">
            <a:xfrm>
              <a:off x="2947988" y="4826000"/>
              <a:ext cx="1588" cy="1588"/>
            </a:xfrm>
            <a:custGeom>
              <a:avLst/>
              <a:gdLst>
                <a:gd name="T0" fmla="*/ 2 w 2"/>
                <a:gd name="T1" fmla="*/ 1 h 2"/>
                <a:gd name="T2" fmla="*/ 1 w 2"/>
                <a:gd name="T3" fmla="*/ 0 h 2"/>
                <a:gd name="T4" fmla="*/ 2 w 2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2" y="1"/>
                  </a:moveTo>
                  <a:cubicBezTo>
                    <a:pt x="2" y="0"/>
                    <a:pt x="2" y="0"/>
                    <a:pt x="1" y="0"/>
                  </a:cubicBezTo>
                  <a:cubicBezTo>
                    <a:pt x="0" y="0"/>
                    <a:pt x="1" y="2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Microsoft YaHei UI" panose="020B0503020204020204" charset="-122"/>
              </a:endParaRPr>
            </a:p>
          </p:txBody>
        </p:sp>
        <p:sp>
          <p:nvSpPr>
            <p:cNvPr id="140" name="Freeform 98"/>
            <p:cNvSpPr/>
            <p:nvPr/>
          </p:nvSpPr>
          <p:spPr bwMode="auto">
            <a:xfrm>
              <a:off x="2986088" y="4987925"/>
              <a:ext cx="1588" cy="1588"/>
            </a:xfrm>
            <a:custGeom>
              <a:avLst/>
              <a:gdLst>
                <a:gd name="T0" fmla="*/ 1 w 2"/>
                <a:gd name="T1" fmla="*/ 1 h 2"/>
                <a:gd name="T2" fmla="*/ 2 w 2"/>
                <a:gd name="T3" fmla="*/ 1 h 2"/>
                <a:gd name="T4" fmla="*/ 1 w 2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1" y="1"/>
                  </a:moveTo>
                  <a:cubicBezTo>
                    <a:pt x="0" y="2"/>
                    <a:pt x="0" y="1"/>
                    <a:pt x="2" y="1"/>
                  </a:cubicBezTo>
                  <a:cubicBezTo>
                    <a:pt x="2" y="0"/>
                    <a:pt x="2" y="0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Microsoft YaHei UI" panose="020B0503020204020204" charset="-122"/>
              </a:endParaRPr>
            </a:p>
          </p:txBody>
        </p:sp>
        <p:sp>
          <p:nvSpPr>
            <p:cNvPr id="141" name="Freeform 99"/>
            <p:cNvSpPr/>
            <p:nvPr/>
          </p:nvSpPr>
          <p:spPr bwMode="auto">
            <a:xfrm>
              <a:off x="2970213" y="4835525"/>
              <a:ext cx="1588" cy="3175"/>
            </a:xfrm>
            <a:custGeom>
              <a:avLst/>
              <a:gdLst>
                <a:gd name="T0" fmla="*/ 2 w 2"/>
                <a:gd name="T1" fmla="*/ 1 h 3"/>
                <a:gd name="T2" fmla="*/ 1 w 2"/>
                <a:gd name="T3" fmla="*/ 0 h 3"/>
                <a:gd name="T4" fmla="*/ 0 w 2"/>
                <a:gd name="T5" fmla="*/ 2 h 3"/>
                <a:gd name="T6" fmla="*/ 2 w 2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3">
                  <a:moveTo>
                    <a:pt x="2" y="1"/>
                  </a:moveTo>
                  <a:cubicBezTo>
                    <a:pt x="2" y="1"/>
                    <a:pt x="1" y="0"/>
                    <a:pt x="1" y="0"/>
                  </a:cubicBezTo>
                  <a:cubicBezTo>
                    <a:pt x="0" y="1"/>
                    <a:pt x="0" y="2"/>
                    <a:pt x="0" y="2"/>
                  </a:cubicBezTo>
                  <a:cubicBezTo>
                    <a:pt x="2" y="3"/>
                    <a:pt x="1" y="1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Microsoft YaHei UI" panose="020B0503020204020204" charset="-122"/>
              </a:endParaRPr>
            </a:p>
          </p:txBody>
        </p:sp>
        <p:sp>
          <p:nvSpPr>
            <p:cNvPr id="142" name="Freeform 100"/>
            <p:cNvSpPr/>
            <p:nvPr/>
          </p:nvSpPr>
          <p:spPr bwMode="auto">
            <a:xfrm>
              <a:off x="2970213" y="4837113"/>
              <a:ext cx="0" cy="0"/>
            </a:xfrm>
            <a:custGeom>
              <a:avLst/>
              <a:gdLst>
                <a:gd name="T0" fmla="*/ 0 w 1"/>
                <a:gd name="T1" fmla="*/ 1 h 1"/>
                <a:gd name="T2" fmla="*/ 0 w 1"/>
                <a:gd name="T3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0"/>
                    <a:pt x="1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Microsoft YaHei UI" panose="020B0503020204020204" charset="-122"/>
              </a:endParaRPr>
            </a:p>
          </p:txBody>
        </p:sp>
        <p:sp>
          <p:nvSpPr>
            <p:cNvPr id="143" name="Freeform 101"/>
            <p:cNvSpPr/>
            <p:nvPr/>
          </p:nvSpPr>
          <p:spPr bwMode="auto">
            <a:xfrm>
              <a:off x="2976563" y="4779963"/>
              <a:ext cx="1588" cy="1588"/>
            </a:xfrm>
            <a:custGeom>
              <a:avLst/>
              <a:gdLst>
                <a:gd name="T0" fmla="*/ 0 w 2"/>
                <a:gd name="T1" fmla="*/ 2 h 2"/>
                <a:gd name="T2" fmla="*/ 1 w 2"/>
                <a:gd name="T3" fmla="*/ 2 h 2"/>
                <a:gd name="T4" fmla="*/ 0 w 2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2"/>
                  </a:moveTo>
                  <a:cubicBezTo>
                    <a:pt x="0" y="2"/>
                    <a:pt x="1" y="2"/>
                    <a:pt x="1" y="2"/>
                  </a:cubicBezTo>
                  <a:cubicBezTo>
                    <a:pt x="2" y="2"/>
                    <a:pt x="2" y="0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Microsoft YaHei UI" panose="020B0503020204020204" charset="-122"/>
              </a:endParaRPr>
            </a:p>
          </p:txBody>
        </p:sp>
        <p:sp>
          <p:nvSpPr>
            <p:cNvPr id="144" name="Freeform 102"/>
            <p:cNvSpPr/>
            <p:nvPr/>
          </p:nvSpPr>
          <p:spPr bwMode="auto">
            <a:xfrm>
              <a:off x="2947988" y="4822825"/>
              <a:ext cx="1588" cy="1588"/>
            </a:xfrm>
            <a:custGeom>
              <a:avLst/>
              <a:gdLst>
                <a:gd name="T0" fmla="*/ 1 w 3"/>
                <a:gd name="T1" fmla="*/ 1 h 2"/>
                <a:gd name="T2" fmla="*/ 1 w 3"/>
                <a:gd name="T3" fmla="*/ 2 h 2"/>
                <a:gd name="T4" fmla="*/ 1 w 3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1"/>
                  </a:moveTo>
                  <a:cubicBezTo>
                    <a:pt x="0" y="0"/>
                    <a:pt x="0" y="1"/>
                    <a:pt x="1" y="2"/>
                  </a:cubicBezTo>
                  <a:cubicBezTo>
                    <a:pt x="3" y="1"/>
                    <a:pt x="2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Microsoft YaHei UI" panose="020B0503020204020204" charset="-122"/>
              </a:endParaRPr>
            </a:p>
          </p:txBody>
        </p:sp>
        <p:sp>
          <p:nvSpPr>
            <p:cNvPr id="145" name="Freeform 103"/>
            <p:cNvSpPr/>
            <p:nvPr/>
          </p:nvSpPr>
          <p:spPr bwMode="auto">
            <a:xfrm>
              <a:off x="2981325" y="4989513"/>
              <a:ext cx="1588" cy="1588"/>
            </a:xfrm>
            <a:custGeom>
              <a:avLst/>
              <a:gdLst>
                <a:gd name="T0" fmla="*/ 0 w 2"/>
                <a:gd name="T1" fmla="*/ 2 h 2"/>
                <a:gd name="T2" fmla="*/ 0 w 2"/>
                <a:gd name="T3" fmla="*/ 2 h 2"/>
                <a:gd name="T4" fmla="*/ 0 w 2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2" y="2"/>
                    <a:pt x="0" y="0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Microsoft YaHei UI" panose="020B0503020204020204" charset="-122"/>
              </a:endParaRPr>
            </a:p>
          </p:txBody>
        </p:sp>
        <p:sp>
          <p:nvSpPr>
            <p:cNvPr id="146" name="Freeform 104"/>
            <p:cNvSpPr/>
            <p:nvPr/>
          </p:nvSpPr>
          <p:spPr bwMode="auto">
            <a:xfrm>
              <a:off x="2970213" y="4838700"/>
              <a:ext cx="1588" cy="3175"/>
            </a:xfrm>
            <a:custGeom>
              <a:avLst/>
              <a:gdLst>
                <a:gd name="T0" fmla="*/ 1 w 1"/>
                <a:gd name="T1" fmla="*/ 2 h 3"/>
                <a:gd name="T2" fmla="*/ 1 w 1"/>
                <a:gd name="T3" fmla="*/ 2 h 3"/>
                <a:gd name="T4" fmla="*/ 0 w 1"/>
                <a:gd name="T5" fmla="*/ 1 h 3"/>
                <a:gd name="T6" fmla="*/ 1 w 1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3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0"/>
                    <a:pt x="0" y="1"/>
                  </a:cubicBezTo>
                  <a:cubicBezTo>
                    <a:pt x="0" y="1"/>
                    <a:pt x="1" y="3"/>
                    <a:pt x="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Microsoft YaHei UI" panose="020B0503020204020204" charset="-122"/>
              </a:endParaRPr>
            </a:p>
          </p:txBody>
        </p:sp>
        <p:sp>
          <p:nvSpPr>
            <p:cNvPr id="147" name="Freeform 105"/>
            <p:cNvSpPr/>
            <p:nvPr/>
          </p:nvSpPr>
          <p:spPr bwMode="auto">
            <a:xfrm>
              <a:off x="2970213" y="4838700"/>
              <a:ext cx="0" cy="0"/>
            </a:xfrm>
            <a:custGeom>
              <a:avLst/>
              <a:gdLst>
                <a:gd name="T0" fmla="*/ 1 w 1"/>
                <a:gd name="T1" fmla="*/ 1 h 1"/>
                <a:gd name="T2" fmla="*/ 1 w 1"/>
                <a:gd name="T3" fmla="*/ 1 h 1"/>
                <a:gd name="T4" fmla="*/ 1 w 1"/>
                <a:gd name="T5" fmla="*/ 0 h 1"/>
                <a:gd name="T6" fmla="*/ 1 w 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1"/>
                    <a:pt x="0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Microsoft YaHei UI" panose="020B0503020204020204" charset="-122"/>
              </a:endParaRPr>
            </a:p>
          </p:txBody>
        </p:sp>
        <p:sp>
          <p:nvSpPr>
            <p:cNvPr id="148" name="Freeform 106"/>
            <p:cNvSpPr/>
            <p:nvPr/>
          </p:nvSpPr>
          <p:spPr bwMode="auto">
            <a:xfrm>
              <a:off x="2971800" y="4843463"/>
              <a:ext cx="3175" cy="1588"/>
            </a:xfrm>
            <a:custGeom>
              <a:avLst/>
              <a:gdLst>
                <a:gd name="T0" fmla="*/ 2 w 3"/>
                <a:gd name="T1" fmla="*/ 1 h 2"/>
                <a:gd name="T2" fmla="*/ 2 w 3"/>
                <a:gd name="T3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" h="2">
                  <a:moveTo>
                    <a:pt x="2" y="1"/>
                  </a:moveTo>
                  <a:cubicBezTo>
                    <a:pt x="0" y="0"/>
                    <a:pt x="3" y="2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Microsoft YaHei UI" panose="020B0503020204020204" charset="-122"/>
              </a:endParaRPr>
            </a:p>
          </p:txBody>
        </p:sp>
        <p:sp>
          <p:nvSpPr>
            <p:cNvPr id="149" name="Freeform 107"/>
            <p:cNvSpPr/>
            <p:nvPr/>
          </p:nvSpPr>
          <p:spPr bwMode="auto">
            <a:xfrm>
              <a:off x="2967038" y="4833938"/>
              <a:ext cx="1588" cy="1588"/>
            </a:xfrm>
            <a:custGeom>
              <a:avLst/>
              <a:gdLst>
                <a:gd name="T0" fmla="*/ 2 w 2"/>
                <a:gd name="T1" fmla="*/ 1 h 3"/>
                <a:gd name="T2" fmla="*/ 1 w 2"/>
                <a:gd name="T3" fmla="*/ 1 h 3"/>
                <a:gd name="T4" fmla="*/ 2 w 2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3">
                  <a:moveTo>
                    <a:pt x="2" y="1"/>
                  </a:moveTo>
                  <a:cubicBezTo>
                    <a:pt x="1" y="0"/>
                    <a:pt x="0" y="1"/>
                    <a:pt x="1" y="1"/>
                  </a:cubicBezTo>
                  <a:cubicBezTo>
                    <a:pt x="1" y="1"/>
                    <a:pt x="2" y="3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Microsoft YaHei UI" panose="020B0503020204020204" charset="-122"/>
              </a:endParaRPr>
            </a:p>
          </p:txBody>
        </p:sp>
        <p:sp>
          <p:nvSpPr>
            <p:cNvPr id="150" name="Freeform 108"/>
            <p:cNvSpPr/>
            <p:nvPr/>
          </p:nvSpPr>
          <p:spPr bwMode="auto">
            <a:xfrm>
              <a:off x="3033713" y="4708525"/>
              <a:ext cx="1588" cy="1588"/>
            </a:xfrm>
            <a:custGeom>
              <a:avLst/>
              <a:gdLst>
                <a:gd name="T0" fmla="*/ 0 w 1"/>
                <a:gd name="T1" fmla="*/ 0 h 2"/>
                <a:gd name="T2" fmla="*/ 0 w 1"/>
                <a:gd name="T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1" y="2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Microsoft YaHei UI" panose="020B0503020204020204" charset="-122"/>
              </a:endParaRPr>
            </a:p>
          </p:txBody>
        </p:sp>
        <p:sp>
          <p:nvSpPr>
            <p:cNvPr id="151" name="Rectangle 109"/>
            <p:cNvSpPr>
              <a:spLocks noChangeArrowheads="1"/>
            </p:cNvSpPr>
            <p:nvPr/>
          </p:nvSpPr>
          <p:spPr bwMode="auto">
            <a:xfrm>
              <a:off x="3033713" y="4708525"/>
              <a:ext cx="1588" cy="1588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Microsoft YaHei UI" panose="020B0503020204020204" charset="-122"/>
              </a:endParaRPr>
            </a:p>
          </p:txBody>
        </p:sp>
        <p:sp>
          <p:nvSpPr>
            <p:cNvPr id="152" name="Freeform 110"/>
            <p:cNvSpPr/>
            <p:nvPr/>
          </p:nvSpPr>
          <p:spPr bwMode="auto">
            <a:xfrm>
              <a:off x="2954338" y="4845050"/>
              <a:ext cx="1588" cy="1588"/>
            </a:xfrm>
            <a:custGeom>
              <a:avLst/>
              <a:gdLst>
                <a:gd name="T0" fmla="*/ 0 w 2"/>
                <a:gd name="T1" fmla="*/ 1 h 1"/>
                <a:gd name="T2" fmla="*/ 0 w 2"/>
                <a:gd name="T3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cubicBezTo>
                    <a:pt x="2" y="0"/>
                    <a:pt x="0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Microsoft YaHei UI" panose="020B0503020204020204" charset="-122"/>
              </a:endParaRPr>
            </a:p>
          </p:txBody>
        </p:sp>
        <p:sp>
          <p:nvSpPr>
            <p:cNvPr id="153" name="Freeform 111"/>
            <p:cNvSpPr/>
            <p:nvPr/>
          </p:nvSpPr>
          <p:spPr bwMode="auto">
            <a:xfrm>
              <a:off x="2954338" y="48466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Microsoft YaHei UI" panose="020B0503020204020204" charset="-122"/>
              </a:endParaRPr>
            </a:p>
          </p:txBody>
        </p:sp>
        <p:sp>
          <p:nvSpPr>
            <p:cNvPr id="154" name="Freeform 112"/>
            <p:cNvSpPr/>
            <p:nvPr/>
          </p:nvSpPr>
          <p:spPr bwMode="auto">
            <a:xfrm>
              <a:off x="2933700" y="4852988"/>
              <a:ext cx="3175" cy="1588"/>
            </a:xfrm>
            <a:custGeom>
              <a:avLst/>
              <a:gdLst>
                <a:gd name="T0" fmla="*/ 2 w 4"/>
                <a:gd name="T1" fmla="*/ 2 h 2"/>
                <a:gd name="T2" fmla="*/ 2 w 4"/>
                <a:gd name="T3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" h="2">
                  <a:moveTo>
                    <a:pt x="2" y="2"/>
                  </a:moveTo>
                  <a:cubicBezTo>
                    <a:pt x="4" y="2"/>
                    <a:pt x="0" y="0"/>
                    <a:pt x="2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Microsoft YaHei UI" panose="020B0503020204020204" charset="-122"/>
              </a:endParaRPr>
            </a:p>
          </p:txBody>
        </p:sp>
        <p:sp>
          <p:nvSpPr>
            <p:cNvPr id="155" name="Freeform 113"/>
            <p:cNvSpPr/>
            <p:nvPr/>
          </p:nvSpPr>
          <p:spPr bwMode="auto">
            <a:xfrm>
              <a:off x="2832100" y="4757738"/>
              <a:ext cx="3175" cy="1588"/>
            </a:xfrm>
            <a:custGeom>
              <a:avLst/>
              <a:gdLst>
                <a:gd name="T0" fmla="*/ 1 w 3"/>
                <a:gd name="T1" fmla="*/ 0 h 2"/>
                <a:gd name="T2" fmla="*/ 1 w 3"/>
                <a:gd name="T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0" y="2"/>
                    <a:pt x="3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Microsoft YaHei UI" panose="020B0503020204020204" charset="-122"/>
              </a:endParaRPr>
            </a:p>
          </p:txBody>
        </p:sp>
        <p:sp>
          <p:nvSpPr>
            <p:cNvPr id="156" name="Freeform 114"/>
            <p:cNvSpPr/>
            <p:nvPr/>
          </p:nvSpPr>
          <p:spPr bwMode="auto">
            <a:xfrm>
              <a:off x="2840038" y="4757738"/>
              <a:ext cx="0" cy="0"/>
            </a:xfrm>
            <a:custGeom>
              <a:avLst/>
              <a:gdLst>
                <a:gd name="T0" fmla="*/ 0 h 1"/>
                <a:gd name="T1" fmla="*/ 0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Microsoft YaHei UI" panose="020B0503020204020204" charset="-122"/>
              </a:endParaRPr>
            </a:p>
          </p:txBody>
        </p:sp>
        <p:sp>
          <p:nvSpPr>
            <p:cNvPr id="157" name="Freeform 115"/>
            <p:cNvSpPr/>
            <p:nvPr/>
          </p:nvSpPr>
          <p:spPr bwMode="auto">
            <a:xfrm>
              <a:off x="2965450" y="4832350"/>
              <a:ext cx="4763" cy="1588"/>
            </a:xfrm>
            <a:custGeom>
              <a:avLst/>
              <a:gdLst>
                <a:gd name="T0" fmla="*/ 3 w 5"/>
                <a:gd name="T1" fmla="*/ 0 h 2"/>
                <a:gd name="T2" fmla="*/ 3 w 5"/>
                <a:gd name="T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" h="2">
                  <a:moveTo>
                    <a:pt x="3" y="0"/>
                  </a:moveTo>
                  <a:cubicBezTo>
                    <a:pt x="0" y="0"/>
                    <a:pt x="5" y="2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Microsoft YaHei UI" panose="020B0503020204020204" charset="-122"/>
              </a:endParaRPr>
            </a:p>
          </p:txBody>
        </p:sp>
        <p:sp>
          <p:nvSpPr>
            <p:cNvPr id="158" name="Freeform 116"/>
            <p:cNvSpPr/>
            <p:nvPr/>
          </p:nvSpPr>
          <p:spPr bwMode="auto">
            <a:xfrm>
              <a:off x="2963863" y="4833938"/>
              <a:ext cx="1588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Microsoft YaHei UI" panose="020B0503020204020204" charset="-122"/>
              </a:endParaRPr>
            </a:p>
          </p:txBody>
        </p:sp>
        <p:sp>
          <p:nvSpPr>
            <p:cNvPr id="159" name="Freeform 117"/>
            <p:cNvSpPr/>
            <p:nvPr/>
          </p:nvSpPr>
          <p:spPr bwMode="auto">
            <a:xfrm>
              <a:off x="2952750" y="4845050"/>
              <a:ext cx="1588" cy="0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1 w 3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3" y="1"/>
                    <a:pt x="0" y="0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Microsoft YaHei UI" panose="020B0503020204020204" charset="-122"/>
              </a:endParaRPr>
            </a:p>
          </p:txBody>
        </p:sp>
        <p:sp>
          <p:nvSpPr>
            <p:cNvPr id="160" name="Freeform 118"/>
            <p:cNvSpPr/>
            <p:nvPr/>
          </p:nvSpPr>
          <p:spPr bwMode="auto">
            <a:xfrm>
              <a:off x="2955925" y="4845050"/>
              <a:ext cx="1588" cy="1588"/>
            </a:xfrm>
            <a:custGeom>
              <a:avLst/>
              <a:gdLst>
                <a:gd name="T0" fmla="*/ 0 w 1"/>
                <a:gd name="T1" fmla="*/ 1 h 3"/>
                <a:gd name="T2" fmla="*/ 0 w 1"/>
                <a:gd name="T3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3">
                  <a:moveTo>
                    <a:pt x="0" y="1"/>
                  </a:moveTo>
                  <a:cubicBezTo>
                    <a:pt x="0" y="3"/>
                    <a:pt x="1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Microsoft YaHei UI" panose="020B0503020204020204" charset="-122"/>
              </a:endParaRPr>
            </a:p>
          </p:txBody>
        </p:sp>
        <p:sp>
          <p:nvSpPr>
            <p:cNvPr id="161" name="Rectangle 119"/>
            <p:cNvSpPr>
              <a:spLocks noChangeArrowheads="1"/>
            </p:cNvSpPr>
            <p:nvPr/>
          </p:nvSpPr>
          <p:spPr bwMode="auto">
            <a:xfrm>
              <a:off x="2968625" y="4845050"/>
              <a:ext cx="1588" cy="1588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Microsoft YaHei UI" panose="020B0503020204020204" charset="-122"/>
              </a:endParaRPr>
            </a:p>
          </p:txBody>
        </p:sp>
        <p:sp>
          <p:nvSpPr>
            <p:cNvPr id="162" name="Freeform 120"/>
            <p:cNvSpPr/>
            <p:nvPr/>
          </p:nvSpPr>
          <p:spPr bwMode="auto">
            <a:xfrm>
              <a:off x="2951163" y="4824413"/>
              <a:ext cx="1588" cy="1588"/>
            </a:xfrm>
            <a:custGeom>
              <a:avLst/>
              <a:gdLst>
                <a:gd name="T0" fmla="*/ 0 w 2"/>
                <a:gd name="T1" fmla="*/ 1 h 1"/>
                <a:gd name="T2" fmla="*/ 2 w 2"/>
                <a:gd name="T3" fmla="*/ 0 h 1"/>
                <a:gd name="T4" fmla="*/ 2 w 2"/>
                <a:gd name="T5" fmla="*/ 0 h 1"/>
                <a:gd name="T6" fmla="*/ 0 w 2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cubicBezTo>
                    <a:pt x="1" y="1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Microsoft YaHei UI" panose="020B0503020204020204" charset="-122"/>
              </a:endParaRPr>
            </a:p>
          </p:txBody>
        </p:sp>
        <p:sp>
          <p:nvSpPr>
            <p:cNvPr id="163" name="Freeform 121"/>
            <p:cNvSpPr/>
            <p:nvPr/>
          </p:nvSpPr>
          <p:spPr bwMode="auto">
            <a:xfrm>
              <a:off x="2873375" y="4802188"/>
              <a:ext cx="1588" cy="0"/>
            </a:xfrm>
            <a:custGeom>
              <a:avLst/>
              <a:gdLst>
                <a:gd name="T0" fmla="*/ 1 w 2"/>
                <a:gd name="T1" fmla="*/ 1 w 2"/>
                <a:gd name="T2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cubicBezTo>
                    <a:pt x="0" y="0"/>
                    <a:pt x="2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Microsoft YaHei UI" panose="020B0503020204020204" charset="-122"/>
              </a:endParaRPr>
            </a:p>
          </p:txBody>
        </p:sp>
        <p:sp>
          <p:nvSpPr>
            <p:cNvPr id="164" name="Freeform 122"/>
            <p:cNvSpPr/>
            <p:nvPr/>
          </p:nvSpPr>
          <p:spPr bwMode="auto">
            <a:xfrm>
              <a:off x="2960688" y="4791075"/>
              <a:ext cx="1588" cy="0"/>
            </a:xfrm>
            <a:custGeom>
              <a:avLst/>
              <a:gdLst>
                <a:gd name="T0" fmla="*/ 1 w 2"/>
                <a:gd name="T1" fmla="*/ 0 w 2"/>
                <a:gd name="T2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2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Microsoft YaHei UI" panose="020B0503020204020204" charset="-122"/>
              </a:endParaRPr>
            </a:p>
          </p:txBody>
        </p:sp>
        <p:sp>
          <p:nvSpPr>
            <p:cNvPr id="165" name="Freeform 123"/>
            <p:cNvSpPr/>
            <p:nvPr/>
          </p:nvSpPr>
          <p:spPr bwMode="auto">
            <a:xfrm>
              <a:off x="2963863" y="4848225"/>
              <a:ext cx="1588" cy="0"/>
            </a:xfrm>
            <a:custGeom>
              <a:avLst/>
              <a:gdLst>
                <a:gd name="T0" fmla="*/ 1 w 3"/>
                <a:gd name="T1" fmla="*/ 0 h 1"/>
                <a:gd name="T2" fmla="*/ 1 w 3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" h="1">
                  <a:moveTo>
                    <a:pt x="1" y="0"/>
                  </a:moveTo>
                  <a:cubicBezTo>
                    <a:pt x="0" y="1"/>
                    <a:pt x="3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Microsoft YaHei UI" panose="020B0503020204020204" charset="-122"/>
              </a:endParaRPr>
            </a:p>
          </p:txBody>
        </p:sp>
        <p:sp>
          <p:nvSpPr>
            <p:cNvPr id="166" name="Freeform 124"/>
            <p:cNvSpPr/>
            <p:nvPr/>
          </p:nvSpPr>
          <p:spPr bwMode="auto">
            <a:xfrm>
              <a:off x="2952750" y="4826000"/>
              <a:ext cx="0" cy="0"/>
            </a:xfrm>
            <a:custGeom>
              <a:avLst/>
              <a:gdLst>
                <a:gd name="T0" fmla="*/ 1 w 1"/>
                <a:gd name="T1" fmla="*/ 0 h 1"/>
                <a:gd name="T2" fmla="*/ 1 w 1"/>
                <a:gd name="T3" fmla="*/ 0 h 1"/>
                <a:gd name="T4" fmla="*/ 1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Microsoft YaHei UI" panose="020B0503020204020204" charset="-122"/>
              </a:endParaRPr>
            </a:p>
          </p:txBody>
        </p:sp>
        <p:sp>
          <p:nvSpPr>
            <p:cNvPr id="167" name="Freeform 125"/>
            <p:cNvSpPr/>
            <p:nvPr/>
          </p:nvSpPr>
          <p:spPr bwMode="auto">
            <a:xfrm>
              <a:off x="2954338" y="4746625"/>
              <a:ext cx="1588" cy="1588"/>
            </a:xfrm>
            <a:custGeom>
              <a:avLst/>
              <a:gdLst>
                <a:gd name="T0" fmla="*/ 0 w 3"/>
                <a:gd name="T1" fmla="*/ 1 h 2"/>
                <a:gd name="T2" fmla="*/ 3 w 3"/>
                <a:gd name="T3" fmla="*/ 0 h 2"/>
                <a:gd name="T4" fmla="*/ 0 w 3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0" y="1"/>
                  </a:moveTo>
                  <a:cubicBezTo>
                    <a:pt x="1" y="2"/>
                    <a:pt x="2" y="1"/>
                    <a:pt x="3" y="0"/>
                  </a:cubicBezTo>
                  <a:cubicBezTo>
                    <a:pt x="0" y="0"/>
                    <a:pt x="0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Microsoft YaHei UI" panose="020B0503020204020204" charset="-122"/>
              </a:endParaRPr>
            </a:p>
          </p:txBody>
        </p:sp>
        <p:sp>
          <p:nvSpPr>
            <p:cNvPr id="168" name="Freeform 126"/>
            <p:cNvSpPr/>
            <p:nvPr/>
          </p:nvSpPr>
          <p:spPr bwMode="auto">
            <a:xfrm>
              <a:off x="2954338" y="4759325"/>
              <a:ext cx="1588" cy="1588"/>
            </a:xfrm>
            <a:custGeom>
              <a:avLst/>
              <a:gdLst>
                <a:gd name="T0" fmla="*/ 1 w 3"/>
                <a:gd name="T1" fmla="*/ 0 h 2"/>
                <a:gd name="T2" fmla="*/ 0 w 3"/>
                <a:gd name="T3" fmla="*/ 2 h 2"/>
                <a:gd name="T4" fmla="*/ 3 w 3"/>
                <a:gd name="T5" fmla="*/ 1 h 2"/>
                <a:gd name="T6" fmla="*/ 1 w 3"/>
                <a:gd name="T7" fmla="*/ 0 h 2"/>
                <a:gd name="T8" fmla="*/ 1 w 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0" y="0"/>
                    <a:pt x="0" y="1"/>
                    <a:pt x="0" y="2"/>
                  </a:cubicBezTo>
                  <a:cubicBezTo>
                    <a:pt x="1" y="2"/>
                    <a:pt x="2" y="1"/>
                    <a:pt x="3" y="1"/>
                  </a:cubicBezTo>
                  <a:cubicBezTo>
                    <a:pt x="2" y="0"/>
                    <a:pt x="2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Microsoft YaHei UI" panose="020B0503020204020204" charset="-122"/>
              </a:endParaRPr>
            </a:p>
          </p:txBody>
        </p:sp>
        <p:sp>
          <p:nvSpPr>
            <p:cNvPr id="169" name="Freeform 127"/>
            <p:cNvSpPr/>
            <p:nvPr/>
          </p:nvSpPr>
          <p:spPr bwMode="auto">
            <a:xfrm>
              <a:off x="2954338" y="4759325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Microsoft YaHei UI" panose="020B0503020204020204" charset="-122"/>
              </a:endParaRPr>
            </a:p>
          </p:txBody>
        </p:sp>
        <p:sp>
          <p:nvSpPr>
            <p:cNvPr id="170" name="Freeform 128"/>
            <p:cNvSpPr/>
            <p:nvPr/>
          </p:nvSpPr>
          <p:spPr bwMode="auto">
            <a:xfrm>
              <a:off x="2957513" y="4746625"/>
              <a:ext cx="1588" cy="3175"/>
            </a:xfrm>
            <a:custGeom>
              <a:avLst/>
              <a:gdLst>
                <a:gd name="T0" fmla="*/ 2 w 2"/>
                <a:gd name="T1" fmla="*/ 1 h 3"/>
                <a:gd name="T2" fmla="*/ 0 w 2"/>
                <a:gd name="T3" fmla="*/ 2 h 3"/>
                <a:gd name="T4" fmla="*/ 0 w 2"/>
                <a:gd name="T5" fmla="*/ 2 h 3"/>
                <a:gd name="T6" fmla="*/ 2 w 2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3">
                  <a:moveTo>
                    <a:pt x="2" y="1"/>
                  </a:moveTo>
                  <a:cubicBezTo>
                    <a:pt x="1" y="0"/>
                    <a:pt x="1" y="0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3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Microsoft YaHei UI" panose="020B0503020204020204" charset="-122"/>
              </a:endParaRPr>
            </a:p>
          </p:txBody>
        </p:sp>
        <p:sp>
          <p:nvSpPr>
            <p:cNvPr id="171" name="Freeform 129"/>
            <p:cNvSpPr/>
            <p:nvPr/>
          </p:nvSpPr>
          <p:spPr bwMode="auto">
            <a:xfrm>
              <a:off x="2957513" y="4748213"/>
              <a:ext cx="0" cy="0"/>
            </a:xfrm>
            <a:custGeom>
              <a:avLst/>
              <a:gdLst>
                <a:gd name="T0" fmla="*/ 1 h 1"/>
                <a:gd name="T1" fmla="*/ 1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Microsoft YaHei UI" panose="020B0503020204020204" charset="-122"/>
              </a:endParaRPr>
            </a:p>
          </p:txBody>
        </p:sp>
        <p:sp>
          <p:nvSpPr>
            <p:cNvPr id="172" name="Freeform 130"/>
            <p:cNvSpPr/>
            <p:nvPr/>
          </p:nvSpPr>
          <p:spPr bwMode="auto">
            <a:xfrm>
              <a:off x="2963863" y="4729163"/>
              <a:ext cx="1588" cy="3175"/>
            </a:xfrm>
            <a:custGeom>
              <a:avLst/>
              <a:gdLst>
                <a:gd name="T0" fmla="*/ 0 w 3"/>
                <a:gd name="T1" fmla="*/ 5 h 5"/>
                <a:gd name="T2" fmla="*/ 3 w 3"/>
                <a:gd name="T3" fmla="*/ 3 h 5"/>
                <a:gd name="T4" fmla="*/ 0 w 3"/>
                <a:gd name="T5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5">
                  <a:moveTo>
                    <a:pt x="0" y="5"/>
                  </a:moveTo>
                  <a:cubicBezTo>
                    <a:pt x="1" y="5"/>
                    <a:pt x="2" y="4"/>
                    <a:pt x="3" y="3"/>
                  </a:cubicBezTo>
                  <a:cubicBezTo>
                    <a:pt x="3" y="0"/>
                    <a:pt x="0" y="5"/>
                    <a:pt x="0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Microsoft YaHei UI" panose="020B0503020204020204" charset="-122"/>
              </a:endParaRPr>
            </a:p>
          </p:txBody>
        </p:sp>
        <p:sp>
          <p:nvSpPr>
            <p:cNvPr id="173" name="Freeform 131"/>
            <p:cNvSpPr/>
            <p:nvPr/>
          </p:nvSpPr>
          <p:spPr bwMode="auto">
            <a:xfrm>
              <a:off x="2960688" y="4745038"/>
              <a:ext cx="3175" cy="0"/>
            </a:xfrm>
            <a:custGeom>
              <a:avLst/>
              <a:gdLst>
                <a:gd name="T0" fmla="*/ 1 w 5"/>
                <a:gd name="T1" fmla="*/ 1 h 1"/>
                <a:gd name="T2" fmla="*/ 1 w 5"/>
                <a:gd name="T3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" h="1">
                  <a:moveTo>
                    <a:pt x="1" y="1"/>
                  </a:moveTo>
                  <a:cubicBezTo>
                    <a:pt x="5" y="0"/>
                    <a:pt x="0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Microsoft YaHei UI" panose="020B0503020204020204" charset="-122"/>
              </a:endParaRPr>
            </a:p>
          </p:txBody>
        </p:sp>
        <p:sp>
          <p:nvSpPr>
            <p:cNvPr id="174" name="Freeform 132"/>
            <p:cNvSpPr/>
            <p:nvPr/>
          </p:nvSpPr>
          <p:spPr bwMode="auto">
            <a:xfrm>
              <a:off x="2962275" y="4745038"/>
              <a:ext cx="1588" cy="0"/>
            </a:xfrm>
            <a:custGeom>
              <a:avLst/>
              <a:gdLst>
                <a:gd name="T0" fmla="*/ 1 w 1"/>
                <a:gd name="T1" fmla="*/ 1 h 1"/>
                <a:gd name="T2" fmla="*/ 0 w 1"/>
                <a:gd name="T3" fmla="*/ 0 h 1"/>
                <a:gd name="T4" fmla="*/ 1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0" y="1"/>
                    <a:pt x="0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Microsoft YaHei UI" panose="020B0503020204020204" charset="-122"/>
              </a:endParaRPr>
            </a:p>
          </p:txBody>
        </p:sp>
        <p:sp>
          <p:nvSpPr>
            <p:cNvPr id="175" name="Freeform 133"/>
            <p:cNvSpPr/>
            <p:nvPr/>
          </p:nvSpPr>
          <p:spPr bwMode="auto">
            <a:xfrm>
              <a:off x="2971800" y="4751388"/>
              <a:ext cx="1588" cy="3175"/>
            </a:xfrm>
            <a:custGeom>
              <a:avLst/>
              <a:gdLst>
                <a:gd name="T0" fmla="*/ 0 w 2"/>
                <a:gd name="T1" fmla="*/ 2 h 3"/>
                <a:gd name="T2" fmla="*/ 0 w 2"/>
                <a:gd name="T3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" h="3">
                  <a:moveTo>
                    <a:pt x="0" y="2"/>
                  </a:moveTo>
                  <a:cubicBezTo>
                    <a:pt x="2" y="3"/>
                    <a:pt x="0" y="0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Microsoft YaHei UI" panose="020B0503020204020204" charset="-122"/>
              </a:endParaRPr>
            </a:p>
          </p:txBody>
        </p:sp>
        <p:sp>
          <p:nvSpPr>
            <p:cNvPr id="176" name="Freeform 134"/>
            <p:cNvSpPr/>
            <p:nvPr/>
          </p:nvSpPr>
          <p:spPr bwMode="auto">
            <a:xfrm>
              <a:off x="2962275" y="4743450"/>
              <a:ext cx="0" cy="1588"/>
            </a:xfrm>
            <a:custGeom>
              <a:avLst/>
              <a:gdLst>
                <a:gd name="T0" fmla="*/ 0 h 1"/>
                <a:gd name="T1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1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Microsoft YaHei UI" panose="020B0503020204020204" charset="-122"/>
              </a:endParaRPr>
            </a:p>
          </p:txBody>
        </p:sp>
        <p:sp>
          <p:nvSpPr>
            <p:cNvPr id="177" name="Freeform 135"/>
            <p:cNvSpPr/>
            <p:nvPr/>
          </p:nvSpPr>
          <p:spPr bwMode="auto">
            <a:xfrm>
              <a:off x="2952750" y="4768850"/>
              <a:ext cx="0" cy="0"/>
            </a:xfrm>
            <a:custGeom>
              <a:avLst/>
              <a:gdLst>
                <a:gd name="T0" fmla="*/ 1 w 1"/>
                <a:gd name="T1" fmla="*/ 1 h 1"/>
                <a:gd name="T2" fmla="*/ 1 w 1"/>
                <a:gd name="T3" fmla="*/ 1 h 1"/>
                <a:gd name="T4" fmla="*/ 1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1" y="0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Microsoft YaHei UI" panose="020B0503020204020204" charset="-122"/>
              </a:endParaRPr>
            </a:p>
          </p:txBody>
        </p:sp>
        <p:sp>
          <p:nvSpPr>
            <p:cNvPr id="178" name="Freeform 136"/>
            <p:cNvSpPr/>
            <p:nvPr/>
          </p:nvSpPr>
          <p:spPr bwMode="auto">
            <a:xfrm>
              <a:off x="2954338" y="4697413"/>
              <a:ext cx="36513" cy="22225"/>
            </a:xfrm>
            <a:custGeom>
              <a:avLst/>
              <a:gdLst>
                <a:gd name="T0" fmla="*/ 12 w 49"/>
                <a:gd name="T1" fmla="*/ 4 h 28"/>
                <a:gd name="T2" fmla="*/ 14 w 49"/>
                <a:gd name="T3" fmla="*/ 8 h 28"/>
                <a:gd name="T4" fmla="*/ 6 w 49"/>
                <a:gd name="T5" fmla="*/ 8 h 28"/>
                <a:gd name="T6" fmla="*/ 8 w 49"/>
                <a:gd name="T7" fmla="*/ 13 h 28"/>
                <a:gd name="T8" fmla="*/ 9 w 49"/>
                <a:gd name="T9" fmla="*/ 17 h 28"/>
                <a:gd name="T10" fmla="*/ 9 w 49"/>
                <a:gd name="T11" fmla="*/ 20 h 28"/>
                <a:gd name="T12" fmla="*/ 0 w 49"/>
                <a:gd name="T13" fmla="*/ 20 h 28"/>
                <a:gd name="T14" fmla="*/ 3 w 49"/>
                <a:gd name="T15" fmla="*/ 22 h 28"/>
                <a:gd name="T16" fmla="*/ 4 w 49"/>
                <a:gd name="T17" fmla="*/ 23 h 28"/>
                <a:gd name="T18" fmla="*/ 5 w 49"/>
                <a:gd name="T19" fmla="*/ 28 h 28"/>
                <a:gd name="T20" fmla="*/ 7 w 49"/>
                <a:gd name="T21" fmla="*/ 28 h 28"/>
                <a:gd name="T22" fmla="*/ 7 w 49"/>
                <a:gd name="T23" fmla="*/ 23 h 28"/>
                <a:gd name="T24" fmla="*/ 12 w 49"/>
                <a:gd name="T25" fmla="*/ 23 h 28"/>
                <a:gd name="T26" fmla="*/ 19 w 49"/>
                <a:gd name="T27" fmla="*/ 24 h 28"/>
                <a:gd name="T28" fmla="*/ 23 w 49"/>
                <a:gd name="T29" fmla="*/ 21 h 28"/>
                <a:gd name="T30" fmla="*/ 49 w 49"/>
                <a:gd name="T31" fmla="*/ 5 h 28"/>
                <a:gd name="T32" fmla="*/ 12 w 49"/>
                <a:gd name="T33" fmla="*/ 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9" h="28">
                  <a:moveTo>
                    <a:pt x="12" y="4"/>
                  </a:moveTo>
                  <a:cubicBezTo>
                    <a:pt x="12" y="6"/>
                    <a:pt x="14" y="7"/>
                    <a:pt x="14" y="8"/>
                  </a:cubicBezTo>
                  <a:cubicBezTo>
                    <a:pt x="9" y="6"/>
                    <a:pt x="11" y="6"/>
                    <a:pt x="6" y="8"/>
                  </a:cubicBezTo>
                  <a:cubicBezTo>
                    <a:pt x="1" y="11"/>
                    <a:pt x="8" y="12"/>
                    <a:pt x="8" y="13"/>
                  </a:cubicBezTo>
                  <a:cubicBezTo>
                    <a:pt x="4" y="14"/>
                    <a:pt x="8" y="16"/>
                    <a:pt x="9" y="17"/>
                  </a:cubicBezTo>
                  <a:cubicBezTo>
                    <a:pt x="14" y="19"/>
                    <a:pt x="12" y="20"/>
                    <a:pt x="9" y="20"/>
                  </a:cubicBezTo>
                  <a:cubicBezTo>
                    <a:pt x="6" y="21"/>
                    <a:pt x="0" y="20"/>
                    <a:pt x="0" y="20"/>
                  </a:cubicBezTo>
                  <a:cubicBezTo>
                    <a:pt x="0" y="23"/>
                    <a:pt x="2" y="22"/>
                    <a:pt x="3" y="22"/>
                  </a:cubicBezTo>
                  <a:cubicBezTo>
                    <a:pt x="3" y="23"/>
                    <a:pt x="4" y="23"/>
                    <a:pt x="4" y="23"/>
                  </a:cubicBezTo>
                  <a:cubicBezTo>
                    <a:pt x="5" y="25"/>
                    <a:pt x="1" y="27"/>
                    <a:pt x="5" y="28"/>
                  </a:cubicBezTo>
                  <a:cubicBezTo>
                    <a:pt x="5" y="28"/>
                    <a:pt x="6" y="28"/>
                    <a:pt x="7" y="28"/>
                  </a:cubicBezTo>
                  <a:cubicBezTo>
                    <a:pt x="7" y="27"/>
                    <a:pt x="7" y="25"/>
                    <a:pt x="7" y="23"/>
                  </a:cubicBezTo>
                  <a:cubicBezTo>
                    <a:pt x="9" y="23"/>
                    <a:pt x="10" y="23"/>
                    <a:pt x="12" y="23"/>
                  </a:cubicBezTo>
                  <a:cubicBezTo>
                    <a:pt x="15" y="23"/>
                    <a:pt x="17" y="23"/>
                    <a:pt x="19" y="24"/>
                  </a:cubicBezTo>
                  <a:cubicBezTo>
                    <a:pt x="23" y="24"/>
                    <a:pt x="23" y="21"/>
                    <a:pt x="23" y="21"/>
                  </a:cubicBezTo>
                  <a:cubicBezTo>
                    <a:pt x="20" y="19"/>
                    <a:pt x="49" y="5"/>
                    <a:pt x="49" y="5"/>
                  </a:cubicBezTo>
                  <a:cubicBezTo>
                    <a:pt x="35" y="0"/>
                    <a:pt x="25" y="1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Microsoft YaHei UI" panose="020B0503020204020204" charset="-122"/>
              </a:endParaRPr>
            </a:p>
          </p:txBody>
        </p:sp>
        <p:sp>
          <p:nvSpPr>
            <p:cNvPr id="179" name="Freeform 137"/>
            <p:cNvSpPr/>
            <p:nvPr/>
          </p:nvSpPr>
          <p:spPr bwMode="auto">
            <a:xfrm>
              <a:off x="2959100" y="4716463"/>
              <a:ext cx="9525" cy="3175"/>
            </a:xfrm>
            <a:custGeom>
              <a:avLst/>
              <a:gdLst>
                <a:gd name="T0" fmla="*/ 7 w 13"/>
                <a:gd name="T1" fmla="*/ 0 h 4"/>
                <a:gd name="T2" fmla="*/ 1 w 13"/>
                <a:gd name="T3" fmla="*/ 0 h 4"/>
                <a:gd name="T4" fmla="*/ 0 w 13"/>
                <a:gd name="T5" fmla="*/ 3 h 4"/>
                <a:gd name="T6" fmla="*/ 7 w 13"/>
                <a:gd name="T7" fmla="*/ 3 h 4"/>
                <a:gd name="T8" fmla="*/ 10 w 13"/>
                <a:gd name="T9" fmla="*/ 4 h 4"/>
                <a:gd name="T10" fmla="*/ 13 w 13"/>
                <a:gd name="T11" fmla="*/ 1 h 4"/>
                <a:gd name="T12" fmla="*/ 7 w 13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4">
                  <a:moveTo>
                    <a:pt x="7" y="0"/>
                  </a:moveTo>
                  <a:cubicBezTo>
                    <a:pt x="4" y="0"/>
                    <a:pt x="1" y="0"/>
                    <a:pt x="1" y="0"/>
                  </a:cubicBezTo>
                  <a:cubicBezTo>
                    <a:pt x="1" y="0"/>
                    <a:pt x="1" y="1"/>
                    <a:pt x="0" y="3"/>
                  </a:cubicBezTo>
                  <a:cubicBezTo>
                    <a:pt x="3" y="3"/>
                    <a:pt x="6" y="3"/>
                    <a:pt x="7" y="3"/>
                  </a:cubicBezTo>
                  <a:cubicBezTo>
                    <a:pt x="8" y="4"/>
                    <a:pt x="9" y="4"/>
                    <a:pt x="10" y="4"/>
                  </a:cubicBezTo>
                  <a:cubicBezTo>
                    <a:pt x="12" y="3"/>
                    <a:pt x="13" y="3"/>
                    <a:pt x="13" y="1"/>
                  </a:cubicBezTo>
                  <a:cubicBezTo>
                    <a:pt x="12" y="0"/>
                    <a:pt x="9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Microsoft YaHei UI" panose="020B0503020204020204" charset="-122"/>
              </a:endParaRPr>
            </a:p>
          </p:txBody>
        </p:sp>
        <p:sp>
          <p:nvSpPr>
            <p:cNvPr id="180" name="Freeform 138"/>
            <p:cNvSpPr/>
            <p:nvPr/>
          </p:nvSpPr>
          <p:spPr bwMode="auto">
            <a:xfrm>
              <a:off x="2951163" y="4716463"/>
              <a:ext cx="3175" cy="1588"/>
            </a:xfrm>
            <a:custGeom>
              <a:avLst/>
              <a:gdLst>
                <a:gd name="T0" fmla="*/ 0 w 5"/>
                <a:gd name="T1" fmla="*/ 2 h 3"/>
                <a:gd name="T2" fmla="*/ 3 w 5"/>
                <a:gd name="T3" fmla="*/ 3 h 3"/>
                <a:gd name="T4" fmla="*/ 4 w 5"/>
                <a:gd name="T5" fmla="*/ 1 h 3"/>
                <a:gd name="T6" fmla="*/ 0 w 5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3">
                  <a:moveTo>
                    <a:pt x="0" y="2"/>
                  </a:moveTo>
                  <a:cubicBezTo>
                    <a:pt x="1" y="2"/>
                    <a:pt x="2" y="3"/>
                    <a:pt x="3" y="3"/>
                  </a:cubicBezTo>
                  <a:cubicBezTo>
                    <a:pt x="4" y="3"/>
                    <a:pt x="5" y="2"/>
                    <a:pt x="4" y="1"/>
                  </a:cubicBezTo>
                  <a:cubicBezTo>
                    <a:pt x="3" y="0"/>
                    <a:pt x="2" y="0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Microsoft YaHei UI" panose="020B0503020204020204" charset="-122"/>
              </a:endParaRPr>
            </a:p>
          </p:txBody>
        </p:sp>
        <p:sp>
          <p:nvSpPr>
            <p:cNvPr id="181" name="Freeform 139"/>
            <p:cNvSpPr/>
            <p:nvPr/>
          </p:nvSpPr>
          <p:spPr bwMode="auto">
            <a:xfrm>
              <a:off x="2959100" y="4711700"/>
              <a:ext cx="1588" cy="1588"/>
            </a:xfrm>
            <a:custGeom>
              <a:avLst/>
              <a:gdLst>
                <a:gd name="T0" fmla="*/ 0 w 2"/>
                <a:gd name="T1" fmla="*/ 1 h 2"/>
                <a:gd name="T2" fmla="*/ 0 w 2"/>
                <a:gd name="T3" fmla="*/ 1 h 2"/>
                <a:gd name="T4" fmla="*/ 1 w 2"/>
                <a:gd name="T5" fmla="*/ 2 h 2"/>
                <a:gd name="T6" fmla="*/ 2 w 2"/>
                <a:gd name="T7" fmla="*/ 1 h 2"/>
                <a:gd name="T8" fmla="*/ 2 w 2"/>
                <a:gd name="T9" fmla="*/ 1 h 2"/>
                <a:gd name="T10" fmla="*/ 0 w 2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2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1" y="2"/>
                    <a:pt x="2" y="2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0"/>
                    <a:pt x="0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Microsoft YaHei UI" panose="020B0503020204020204" charset="-122"/>
              </a:endParaRPr>
            </a:p>
          </p:txBody>
        </p:sp>
        <p:sp>
          <p:nvSpPr>
            <p:cNvPr id="182" name="Rectangle 140"/>
            <p:cNvSpPr>
              <a:spLocks noChangeArrowheads="1"/>
            </p:cNvSpPr>
            <p:nvPr/>
          </p:nvSpPr>
          <p:spPr bwMode="auto">
            <a:xfrm>
              <a:off x="2957513" y="4711700"/>
              <a:ext cx="1588" cy="1588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Microsoft YaHei UI" panose="020B0503020204020204" charset="-122"/>
              </a:endParaRPr>
            </a:p>
          </p:txBody>
        </p:sp>
        <p:sp>
          <p:nvSpPr>
            <p:cNvPr id="183" name="Freeform 141"/>
            <p:cNvSpPr/>
            <p:nvPr/>
          </p:nvSpPr>
          <p:spPr bwMode="auto">
            <a:xfrm>
              <a:off x="2954338" y="4708525"/>
              <a:ext cx="3175" cy="3175"/>
            </a:xfrm>
            <a:custGeom>
              <a:avLst/>
              <a:gdLst>
                <a:gd name="T0" fmla="*/ 2 w 4"/>
                <a:gd name="T1" fmla="*/ 3 h 5"/>
                <a:gd name="T2" fmla="*/ 3 w 4"/>
                <a:gd name="T3" fmla="*/ 1 h 5"/>
                <a:gd name="T4" fmla="*/ 2 w 4"/>
                <a:gd name="T5" fmla="*/ 0 h 5"/>
                <a:gd name="T6" fmla="*/ 0 w 4"/>
                <a:gd name="T7" fmla="*/ 0 h 5"/>
                <a:gd name="T8" fmla="*/ 0 w 4"/>
                <a:gd name="T9" fmla="*/ 3 h 5"/>
                <a:gd name="T10" fmla="*/ 4 w 4"/>
                <a:gd name="T11" fmla="*/ 4 h 5"/>
                <a:gd name="T12" fmla="*/ 2 w 4"/>
                <a:gd name="T13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5">
                  <a:moveTo>
                    <a:pt x="2" y="3"/>
                  </a:moveTo>
                  <a:cubicBezTo>
                    <a:pt x="4" y="3"/>
                    <a:pt x="4" y="2"/>
                    <a:pt x="3" y="1"/>
                  </a:cubicBezTo>
                  <a:cubicBezTo>
                    <a:pt x="3" y="1"/>
                    <a:pt x="2" y="0"/>
                    <a:pt x="2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1"/>
                    <a:pt x="0" y="2"/>
                    <a:pt x="0" y="3"/>
                  </a:cubicBezTo>
                  <a:cubicBezTo>
                    <a:pt x="1" y="4"/>
                    <a:pt x="3" y="5"/>
                    <a:pt x="4" y="4"/>
                  </a:cubicBezTo>
                  <a:cubicBezTo>
                    <a:pt x="4" y="4"/>
                    <a:pt x="3" y="4"/>
                    <a:pt x="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Microsoft YaHei UI" panose="020B0503020204020204" charset="-122"/>
              </a:endParaRPr>
            </a:p>
          </p:txBody>
        </p:sp>
        <p:sp>
          <p:nvSpPr>
            <p:cNvPr id="184" name="Freeform 142"/>
            <p:cNvSpPr/>
            <p:nvPr/>
          </p:nvSpPr>
          <p:spPr bwMode="auto">
            <a:xfrm>
              <a:off x="2927350" y="4708525"/>
              <a:ext cx="15875" cy="9525"/>
            </a:xfrm>
            <a:custGeom>
              <a:avLst/>
              <a:gdLst>
                <a:gd name="T0" fmla="*/ 21 w 21"/>
                <a:gd name="T1" fmla="*/ 10 h 14"/>
                <a:gd name="T2" fmla="*/ 8 w 21"/>
                <a:gd name="T3" fmla="*/ 12 h 14"/>
                <a:gd name="T4" fmla="*/ 10 w 21"/>
                <a:gd name="T5" fmla="*/ 11 h 14"/>
                <a:gd name="T6" fmla="*/ 3 w 21"/>
                <a:gd name="T7" fmla="*/ 8 h 14"/>
                <a:gd name="T8" fmla="*/ 1 w 21"/>
                <a:gd name="T9" fmla="*/ 7 h 14"/>
                <a:gd name="T10" fmla="*/ 0 w 21"/>
                <a:gd name="T11" fmla="*/ 7 h 14"/>
                <a:gd name="T12" fmla="*/ 10 w 21"/>
                <a:gd name="T13" fmla="*/ 5 h 14"/>
                <a:gd name="T14" fmla="*/ 13 w 21"/>
                <a:gd name="T15" fmla="*/ 6 h 14"/>
                <a:gd name="T16" fmla="*/ 12 w 21"/>
                <a:gd name="T17" fmla="*/ 6 h 14"/>
                <a:gd name="T18" fmla="*/ 19 w 21"/>
                <a:gd name="T19" fmla="*/ 6 h 14"/>
                <a:gd name="T20" fmla="*/ 21 w 21"/>
                <a:gd name="T21" fmla="*/ 1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" h="14">
                  <a:moveTo>
                    <a:pt x="21" y="10"/>
                  </a:moveTo>
                  <a:cubicBezTo>
                    <a:pt x="19" y="12"/>
                    <a:pt x="10" y="14"/>
                    <a:pt x="8" y="12"/>
                  </a:cubicBezTo>
                  <a:cubicBezTo>
                    <a:pt x="8" y="11"/>
                    <a:pt x="9" y="11"/>
                    <a:pt x="10" y="11"/>
                  </a:cubicBezTo>
                  <a:cubicBezTo>
                    <a:pt x="9" y="10"/>
                    <a:pt x="4" y="9"/>
                    <a:pt x="3" y="8"/>
                  </a:cubicBezTo>
                  <a:cubicBezTo>
                    <a:pt x="4" y="8"/>
                    <a:pt x="1" y="7"/>
                    <a:pt x="1" y="7"/>
                  </a:cubicBezTo>
                  <a:cubicBezTo>
                    <a:pt x="1" y="7"/>
                    <a:pt x="1" y="6"/>
                    <a:pt x="0" y="7"/>
                  </a:cubicBezTo>
                  <a:cubicBezTo>
                    <a:pt x="1" y="4"/>
                    <a:pt x="11" y="0"/>
                    <a:pt x="10" y="5"/>
                  </a:cubicBezTo>
                  <a:cubicBezTo>
                    <a:pt x="11" y="6"/>
                    <a:pt x="13" y="3"/>
                    <a:pt x="13" y="6"/>
                  </a:cubicBezTo>
                  <a:cubicBezTo>
                    <a:pt x="13" y="6"/>
                    <a:pt x="12" y="6"/>
                    <a:pt x="12" y="6"/>
                  </a:cubicBezTo>
                  <a:cubicBezTo>
                    <a:pt x="11" y="13"/>
                    <a:pt x="18" y="6"/>
                    <a:pt x="19" y="6"/>
                  </a:cubicBezTo>
                  <a:cubicBezTo>
                    <a:pt x="19" y="6"/>
                    <a:pt x="20" y="10"/>
                    <a:pt x="21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Microsoft YaHei UI" panose="020B0503020204020204" charset="-122"/>
              </a:endParaRPr>
            </a:p>
          </p:txBody>
        </p:sp>
        <p:sp>
          <p:nvSpPr>
            <p:cNvPr id="185" name="Freeform 143"/>
            <p:cNvSpPr/>
            <p:nvPr/>
          </p:nvSpPr>
          <p:spPr bwMode="auto">
            <a:xfrm>
              <a:off x="2943225" y="4714875"/>
              <a:ext cx="1588" cy="1588"/>
            </a:xfrm>
            <a:custGeom>
              <a:avLst/>
              <a:gdLst>
                <a:gd name="T0" fmla="*/ 0 w 2"/>
                <a:gd name="T1" fmla="*/ 1 h 2"/>
                <a:gd name="T2" fmla="*/ 0 w 2"/>
                <a:gd name="T3" fmla="*/ 1 h 2"/>
                <a:gd name="T4" fmla="*/ 0 w 2"/>
                <a:gd name="T5" fmla="*/ 2 h 2"/>
                <a:gd name="T6" fmla="*/ 0 w 2"/>
                <a:gd name="T7" fmla="*/ 2 h 2"/>
                <a:gd name="T8" fmla="*/ 2 w 2"/>
                <a:gd name="T9" fmla="*/ 1 h 2"/>
                <a:gd name="T10" fmla="*/ 0 w 2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2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2" y="2"/>
                    <a:pt x="2" y="1"/>
                  </a:cubicBezTo>
                  <a:cubicBezTo>
                    <a:pt x="1" y="0"/>
                    <a:pt x="1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Microsoft YaHei UI" panose="020B0503020204020204" charset="-122"/>
              </a:endParaRPr>
            </a:p>
          </p:txBody>
        </p:sp>
        <p:sp>
          <p:nvSpPr>
            <p:cNvPr id="186" name="Freeform 144"/>
            <p:cNvSpPr/>
            <p:nvPr/>
          </p:nvSpPr>
          <p:spPr bwMode="auto">
            <a:xfrm>
              <a:off x="2944813" y="4711700"/>
              <a:ext cx="9525" cy="6350"/>
            </a:xfrm>
            <a:custGeom>
              <a:avLst/>
              <a:gdLst>
                <a:gd name="T0" fmla="*/ 6 w 12"/>
                <a:gd name="T1" fmla="*/ 3 h 8"/>
                <a:gd name="T2" fmla="*/ 6 w 12"/>
                <a:gd name="T3" fmla="*/ 4 h 8"/>
                <a:gd name="T4" fmla="*/ 5 w 12"/>
                <a:gd name="T5" fmla="*/ 3 h 8"/>
                <a:gd name="T6" fmla="*/ 4 w 12"/>
                <a:gd name="T7" fmla="*/ 4 h 8"/>
                <a:gd name="T8" fmla="*/ 2 w 12"/>
                <a:gd name="T9" fmla="*/ 2 h 8"/>
                <a:gd name="T10" fmla="*/ 2 w 12"/>
                <a:gd name="T11" fmla="*/ 4 h 8"/>
                <a:gd name="T12" fmla="*/ 5 w 12"/>
                <a:gd name="T13" fmla="*/ 7 h 8"/>
                <a:gd name="T14" fmla="*/ 6 w 12"/>
                <a:gd name="T15" fmla="*/ 3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8">
                  <a:moveTo>
                    <a:pt x="6" y="3"/>
                  </a:moveTo>
                  <a:cubicBezTo>
                    <a:pt x="6" y="3"/>
                    <a:pt x="6" y="3"/>
                    <a:pt x="6" y="4"/>
                  </a:cubicBezTo>
                  <a:cubicBezTo>
                    <a:pt x="6" y="4"/>
                    <a:pt x="5" y="3"/>
                    <a:pt x="5" y="3"/>
                  </a:cubicBezTo>
                  <a:cubicBezTo>
                    <a:pt x="5" y="3"/>
                    <a:pt x="4" y="4"/>
                    <a:pt x="4" y="4"/>
                  </a:cubicBezTo>
                  <a:cubicBezTo>
                    <a:pt x="4" y="3"/>
                    <a:pt x="3" y="2"/>
                    <a:pt x="2" y="2"/>
                  </a:cubicBezTo>
                  <a:cubicBezTo>
                    <a:pt x="0" y="2"/>
                    <a:pt x="2" y="4"/>
                    <a:pt x="2" y="4"/>
                  </a:cubicBezTo>
                  <a:cubicBezTo>
                    <a:pt x="3" y="6"/>
                    <a:pt x="3" y="5"/>
                    <a:pt x="5" y="7"/>
                  </a:cubicBezTo>
                  <a:cubicBezTo>
                    <a:pt x="12" y="8"/>
                    <a:pt x="9" y="0"/>
                    <a:pt x="6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Microsoft YaHei UI" panose="020B0503020204020204" charset="-122"/>
              </a:endParaRPr>
            </a:p>
          </p:txBody>
        </p:sp>
        <p:sp>
          <p:nvSpPr>
            <p:cNvPr id="187" name="Freeform 145"/>
            <p:cNvSpPr/>
            <p:nvPr/>
          </p:nvSpPr>
          <p:spPr bwMode="auto">
            <a:xfrm>
              <a:off x="2974975" y="4695825"/>
              <a:ext cx="65088" cy="61913"/>
            </a:xfrm>
            <a:custGeom>
              <a:avLst/>
              <a:gdLst>
                <a:gd name="T0" fmla="*/ 84 w 84"/>
                <a:gd name="T1" fmla="*/ 10 h 80"/>
                <a:gd name="T2" fmla="*/ 72 w 84"/>
                <a:gd name="T3" fmla="*/ 7 h 80"/>
                <a:gd name="T4" fmla="*/ 53 w 84"/>
                <a:gd name="T5" fmla="*/ 4 h 80"/>
                <a:gd name="T6" fmla="*/ 39 w 84"/>
                <a:gd name="T7" fmla="*/ 7 h 80"/>
                <a:gd name="T8" fmla="*/ 39 w 84"/>
                <a:gd name="T9" fmla="*/ 9 h 80"/>
                <a:gd name="T10" fmla="*/ 35 w 84"/>
                <a:gd name="T11" fmla="*/ 8 h 80"/>
                <a:gd name="T12" fmla="*/ 35 w 84"/>
                <a:gd name="T13" fmla="*/ 10 h 80"/>
                <a:gd name="T14" fmla="*/ 32 w 84"/>
                <a:gd name="T15" fmla="*/ 10 h 80"/>
                <a:gd name="T16" fmla="*/ 12 w 84"/>
                <a:gd name="T17" fmla="*/ 15 h 80"/>
                <a:gd name="T18" fmla="*/ 14 w 84"/>
                <a:gd name="T19" fmla="*/ 18 h 80"/>
                <a:gd name="T20" fmla="*/ 4 w 84"/>
                <a:gd name="T21" fmla="*/ 20 h 80"/>
                <a:gd name="T22" fmla="*/ 6 w 84"/>
                <a:gd name="T23" fmla="*/ 23 h 80"/>
                <a:gd name="T24" fmla="*/ 3 w 84"/>
                <a:gd name="T25" fmla="*/ 23 h 80"/>
                <a:gd name="T26" fmla="*/ 16 w 84"/>
                <a:gd name="T27" fmla="*/ 28 h 80"/>
                <a:gd name="T28" fmla="*/ 21 w 84"/>
                <a:gd name="T29" fmla="*/ 43 h 80"/>
                <a:gd name="T30" fmla="*/ 24 w 84"/>
                <a:gd name="T31" fmla="*/ 44 h 80"/>
                <a:gd name="T32" fmla="*/ 27 w 84"/>
                <a:gd name="T33" fmla="*/ 46 h 80"/>
                <a:gd name="T34" fmla="*/ 22 w 84"/>
                <a:gd name="T35" fmla="*/ 49 h 80"/>
                <a:gd name="T36" fmla="*/ 27 w 84"/>
                <a:gd name="T37" fmla="*/ 48 h 80"/>
                <a:gd name="T38" fmla="*/ 23 w 84"/>
                <a:gd name="T39" fmla="*/ 55 h 80"/>
                <a:gd name="T40" fmla="*/ 26 w 84"/>
                <a:gd name="T41" fmla="*/ 65 h 80"/>
                <a:gd name="T42" fmla="*/ 28 w 84"/>
                <a:gd name="T43" fmla="*/ 70 h 80"/>
                <a:gd name="T44" fmla="*/ 28 w 84"/>
                <a:gd name="T45" fmla="*/ 70 h 80"/>
                <a:gd name="T46" fmla="*/ 31 w 84"/>
                <a:gd name="T47" fmla="*/ 73 h 80"/>
                <a:gd name="T48" fmla="*/ 32 w 84"/>
                <a:gd name="T49" fmla="*/ 74 h 80"/>
                <a:gd name="T50" fmla="*/ 38 w 84"/>
                <a:gd name="T51" fmla="*/ 77 h 80"/>
                <a:gd name="T52" fmla="*/ 45 w 84"/>
                <a:gd name="T53" fmla="*/ 62 h 80"/>
                <a:gd name="T54" fmla="*/ 56 w 84"/>
                <a:gd name="T55" fmla="*/ 55 h 80"/>
                <a:gd name="T56" fmla="*/ 72 w 84"/>
                <a:gd name="T57" fmla="*/ 47 h 80"/>
                <a:gd name="T58" fmla="*/ 67 w 84"/>
                <a:gd name="T59" fmla="*/ 46 h 80"/>
                <a:gd name="T60" fmla="*/ 67 w 84"/>
                <a:gd name="T61" fmla="*/ 46 h 80"/>
                <a:gd name="T62" fmla="*/ 67 w 84"/>
                <a:gd name="T63" fmla="*/ 45 h 80"/>
                <a:gd name="T64" fmla="*/ 69 w 84"/>
                <a:gd name="T65" fmla="*/ 43 h 80"/>
                <a:gd name="T66" fmla="*/ 74 w 84"/>
                <a:gd name="T67" fmla="*/ 43 h 80"/>
                <a:gd name="T68" fmla="*/ 74 w 84"/>
                <a:gd name="T69" fmla="*/ 35 h 80"/>
                <a:gd name="T70" fmla="*/ 75 w 84"/>
                <a:gd name="T71" fmla="*/ 32 h 80"/>
                <a:gd name="T72" fmla="*/ 74 w 84"/>
                <a:gd name="T73" fmla="*/ 31 h 80"/>
                <a:gd name="T74" fmla="*/ 72 w 84"/>
                <a:gd name="T75" fmla="*/ 27 h 80"/>
                <a:gd name="T76" fmla="*/ 77 w 84"/>
                <a:gd name="T77" fmla="*/ 28 h 80"/>
                <a:gd name="T78" fmla="*/ 74 w 84"/>
                <a:gd name="T79" fmla="*/ 23 h 80"/>
                <a:gd name="T80" fmla="*/ 75 w 84"/>
                <a:gd name="T81" fmla="*/ 23 h 80"/>
                <a:gd name="T82" fmla="*/ 72 w 84"/>
                <a:gd name="T83" fmla="*/ 23 h 80"/>
                <a:gd name="T84" fmla="*/ 76 w 84"/>
                <a:gd name="T85" fmla="*/ 19 h 80"/>
                <a:gd name="T86" fmla="*/ 75 w 84"/>
                <a:gd name="T87" fmla="*/ 17 h 80"/>
                <a:gd name="T88" fmla="*/ 84 w 84"/>
                <a:gd name="T89" fmla="*/ 1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84" h="80">
                  <a:moveTo>
                    <a:pt x="84" y="10"/>
                  </a:moveTo>
                  <a:cubicBezTo>
                    <a:pt x="79" y="9"/>
                    <a:pt x="70" y="13"/>
                    <a:pt x="72" y="7"/>
                  </a:cubicBezTo>
                  <a:cubicBezTo>
                    <a:pt x="67" y="6"/>
                    <a:pt x="58" y="0"/>
                    <a:pt x="53" y="4"/>
                  </a:cubicBezTo>
                  <a:cubicBezTo>
                    <a:pt x="49" y="5"/>
                    <a:pt x="42" y="5"/>
                    <a:pt x="39" y="7"/>
                  </a:cubicBezTo>
                  <a:cubicBezTo>
                    <a:pt x="39" y="8"/>
                    <a:pt x="40" y="9"/>
                    <a:pt x="39" y="9"/>
                  </a:cubicBezTo>
                  <a:cubicBezTo>
                    <a:pt x="38" y="8"/>
                    <a:pt x="37" y="7"/>
                    <a:pt x="35" y="8"/>
                  </a:cubicBezTo>
                  <a:cubicBezTo>
                    <a:pt x="35" y="8"/>
                    <a:pt x="35" y="9"/>
                    <a:pt x="35" y="10"/>
                  </a:cubicBezTo>
                  <a:cubicBezTo>
                    <a:pt x="34" y="10"/>
                    <a:pt x="32" y="7"/>
                    <a:pt x="32" y="10"/>
                  </a:cubicBezTo>
                  <a:cubicBezTo>
                    <a:pt x="30" y="8"/>
                    <a:pt x="14" y="11"/>
                    <a:pt x="12" y="15"/>
                  </a:cubicBezTo>
                  <a:cubicBezTo>
                    <a:pt x="12" y="16"/>
                    <a:pt x="17" y="15"/>
                    <a:pt x="14" y="18"/>
                  </a:cubicBezTo>
                  <a:cubicBezTo>
                    <a:pt x="13" y="19"/>
                    <a:pt x="6" y="19"/>
                    <a:pt x="4" y="20"/>
                  </a:cubicBezTo>
                  <a:cubicBezTo>
                    <a:pt x="3" y="21"/>
                    <a:pt x="5" y="22"/>
                    <a:pt x="6" y="23"/>
                  </a:cubicBezTo>
                  <a:cubicBezTo>
                    <a:pt x="5" y="23"/>
                    <a:pt x="4" y="23"/>
                    <a:pt x="3" y="23"/>
                  </a:cubicBezTo>
                  <a:cubicBezTo>
                    <a:pt x="0" y="27"/>
                    <a:pt x="14" y="28"/>
                    <a:pt x="16" y="28"/>
                  </a:cubicBezTo>
                  <a:cubicBezTo>
                    <a:pt x="25" y="28"/>
                    <a:pt x="22" y="39"/>
                    <a:pt x="21" y="43"/>
                  </a:cubicBezTo>
                  <a:cubicBezTo>
                    <a:pt x="21" y="43"/>
                    <a:pt x="23" y="43"/>
                    <a:pt x="24" y="44"/>
                  </a:cubicBezTo>
                  <a:cubicBezTo>
                    <a:pt x="26" y="44"/>
                    <a:pt x="28" y="45"/>
                    <a:pt x="27" y="46"/>
                  </a:cubicBezTo>
                  <a:cubicBezTo>
                    <a:pt x="25" y="45"/>
                    <a:pt x="20" y="47"/>
                    <a:pt x="22" y="49"/>
                  </a:cubicBezTo>
                  <a:cubicBezTo>
                    <a:pt x="25" y="51"/>
                    <a:pt x="25" y="48"/>
                    <a:pt x="27" y="48"/>
                  </a:cubicBezTo>
                  <a:cubicBezTo>
                    <a:pt x="26" y="51"/>
                    <a:pt x="23" y="52"/>
                    <a:pt x="23" y="55"/>
                  </a:cubicBezTo>
                  <a:cubicBezTo>
                    <a:pt x="22" y="57"/>
                    <a:pt x="26" y="65"/>
                    <a:pt x="26" y="65"/>
                  </a:cubicBezTo>
                  <a:cubicBezTo>
                    <a:pt x="25" y="67"/>
                    <a:pt x="27" y="68"/>
                    <a:pt x="28" y="70"/>
                  </a:cubicBezTo>
                  <a:cubicBezTo>
                    <a:pt x="28" y="70"/>
                    <a:pt x="28" y="70"/>
                    <a:pt x="28" y="70"/>
                  </a:cubicBezTo>
                  <a:cubicBezTo>
                    <a:pt x="29" y="72"/>
                    <a:pt x="30" y="73"/>
                    <a:pt x="31" y="73"/>
                  </a:cubicBezTo>
                  <a:cubicBezTo>
                    <a:pt x="32" y="74"/>
                    <a:pt x="32" y="74"/>
                    <a:pt x="32" y="74"/>
                  </a:cubicBezTo>
                  <a:cubicBezTo>
                    <a:pt x="34" y="75"/>
                    <a:pt x="36" y="75"/>
                    <a:pt x="38" y="77"/>
                  </a:cubicBezTo>
                  <a:cubicBezTo>
                    <a:pt x="40" y="80"/>
                    <a:pt x="46" y="62"/>
                    <a:pt x="45" y="62"/>
                  </a:cubicBezTo>
                  <a:cubicBezTo>
                    <a:pt x="49" y="60"/>
                    <a:pt x="54" y="60"/>
                    <a:pt x="56" y="55"/>
                  </a:cubicBezTo>
                  <a:cubicBezTo>
                    <a:pt x="57" y="53"/>
                    <a:pt x="70" y="48"/>
                    <a:pt x="72" y="47"/>
                  </a:cubicBezTo>
                  <a:cubicBezTo>
                    <a:pt x="75" y="45"/>
                    <a:pt x="69" y="46"/>
                    <a:pt x="67" y="46"/>
                  </a:cubicBezTo>
                  <a:cubicBezTo>
                    <a:pt x="67" y="46"/>
                    <a:pt x="67" y="46"/>
                    <a:pt x="67" y="46"/>
                  </a:cubicBezTo>
                  <a:cubicBezTo>
                    <a:pt x="67" y="46"/>
                    <a:pt x="66" y="46"/>
                    <a:pt x="67" y="45"/>
                  </a:cubicBezTo>
                  <a:cubicBezTo>
                    <a:pt x="69" y="45"/>
                    <a:pt x="67" y="43"/>
                    <a:pt x="69" y="43"/>
                  </a:cubicBezTo>
                  <a:cubicBezTo>
                    <a:pt x="71" y="46"/>
                    <a:pt x="76" y="45"/>
                    <a:pt x="74" y="43"/>
                  </a:cubicBezTo>
                  <a:cubicBezTo>
                    <a:pt x="72" y="42"/>
                    <a:pt x="73" y="34"/>
                    <a:pt x="74" y="35"/>
                  </a:cubicBezTo>
                  <a:cubicBezTo>
                    <a:pt x="77" y="33"/>
                    <a:pt x="77" y="34"/>
                    <a:pt x="75" y="32"/>
                  </a:cubicBezTo>
                  <a:cubicBezTo>
                    <a:pt x="75" y="31"/>
                    <a:pt x="75" y="31"/>
                    <a:pt x="74" y="31"/>
                  </a:cubicBezTo>
                  <a:cubicBezTo>
                    <a:pt x="78" y="28"/>
                    <a:pt x="73" y="29"/>
                    <a:pt x="72" y="27"/>
                  </a:cubicBezTo>
                  <a:cubicBezTo>
                    <a:pt x="74" y="24"/>
                    <a:pt x="76" y="26"/>
                    <a:pt x="77" y="28"/>
                  </a:cubicBezTo>
                  <a:cubicBezTo>
                    <a:pt x="79" y="29"/>
                    <a:pt x="76" y="25"/>
                    <a:pt x="74" y="23"/>
                  </a:cubicBezTo>
                  <a:cubicBezTo>
                    <a:pt x="75" y="23"/>
                    <a:pt x="75" y="23"/>
                    <a:pt x="75" y="23"/>
                  </a:cubicBezTo>
                  <a:cubicBezTo>
                    <a:pt x="74" y="22"/>
                    <a:pt x="73" y="22"/>
                    <a:pt x="72" y="23"/>
                  </a:cubicBezTo>
                  <a:cubicBezTo>
                    <a:pt x="74" y="16"/>
                    <a:pt x="71" y="22"/>
                    <a:pt x="76" y="19"/>
                  </a:cubicBezTo>
                  <a:cubicBezTo>
                    <a:pt x="76" y="19"/>
                    <a:pt x="75" y="16"/>
                    <a:pt x="75" y="17"/>
                  </a:cubicBezTo>
                  <a:cubicBezTo>
                    <a:pt x="75" y="15"/>
                    <a:pt x="84" y="11"/>
                    <a:pt x="84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Microsoft YaHei UI" panose="020B0503020204020204" charset="-122"/>
              </a:endParaRPr>
            </a:p>
          </p:txBody>
        </p:sp>
        <p:sp>
          <p:nvSpPr>
            <p:cNvPr id="188" name="Freeform 146"/>
            <p:cNvSpPr/>
            <p:nvPr/>
          </p:nvSpPr>
          <p:spPr bwMode="auto">
            <a:xfrm>
              <a:off x="2940050" y="4730750"/>
              <a:ext cx="1588" cy="1588"/>
            </a:xfrm>
            <a:custGeom>
              <a:avLst/>
              <a:gdLst>
                <a:gd name="T0" fmla="*/ 0 w 1"/>
                <a:gd name="T1" fmla="*/ 1 h 1"/>
                <a:gd name="T2" fmla="*/ 1 w 1"/>
                <a:gd name="T3" fmla="*/ 0 h 1"/>
                <a:gd name="T4" fmla="*/ 0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1" y="1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Microsoft YaHei UI" panose="020B0503020204020204" charset="-122"/>
              </a:endParaRPr>
            </a:p>
          </p:txBody>
        </p:sp>
        <p:sp>
          <p:nvSpPr>
            <p:cNvPr id="189" name="Freeform 147"/>
            <p:cNvSpPr/>
            <p:nvPr/>
          </p:nvSpPr>
          <p:spPr bwMode="auto">
            <a:xfrm>
              <a:off x="2938463" y="4730750"/>
              <a:ext cx="0" cy="1588"/>
            </a:xfrm>
            <a:custGeom>
              <a:avLst/>
              <a:gdLst>
                <a:gd name="T0" fmla="*/ 1 w 1"/>
                <a:gd name="T1" fmla="*/ 1 h 1"/>
                <a:gd name="T2" fmla="*/ 1 w 1"/>
                <a:gd name="T3" fmla="*/ 1 h 1"/>
                <a:gd name="T4" fmla="*/ 1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0" y="0"/>
                    <a:pt x="1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Microsoft YaHei UI" panose="020B0503020204020204" charset="-122"/>
              </a:endParaRPr>
            </a:p>
          </p:txBody>
        </p:sp>
        <p:sp>
          <p:nvSpPr>
            <p:cNvPr id="190" name="Freeform 148"/>
            <p:cNvSpPr/>
            <p:nvPr/>
          </p:nvSpPr>
          <p:spPr bwMode="auto">
            <a:xfrm>
              <a:off x="3033713" y="4718050"/>
              <a:ext cx="1588" cy="1588"/>
            </a:xfrm>
            <a:custGeom>
              <a:avLst/>
              <a:gdLst>
                <a:gd name="T0" fmla="*/ 0 w 2"/>
                <a:gd name="T1" fmla="*/ 1 h 2"/>
                <a:gd name="T2" fmla="*/ 0 w 2"/>
                <a:gd name="T3" fmla="*/ 1 h 2"/>
                <a:gd name="T4" fmla="*/ 0 w 2"/>
                <a:gd name="T5" fmla="*/ 1 h 2"/>
                <a:gd name="T6" fmla="*/ 2 w 2"/>
                <a:gd name="T7" fmla="*/ 2 h 2"/>
                <a:gd name="T8" fmla="*/ 0 w 2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2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1" y="2"/>
                    <a:pt x="2" y="2"/>
                  </a:cubicBezTo>
                  <a:cubicBezTo>
                    <a:pt x="2" y="0"/>
                    <a:pt x="1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Microsoft YaHei UI" panose="020B0503020204020204" charset="-122"/>
              </a:endParaRPr>
            </a:p>
          </p:txBody>
        </p:sp>
        <p:sp>
          <p:nvSpPr>
            <p:cNvPr id="191" name="Freeform 149"/>
            <p:cNvSpPr/>
            <p:nvPr/>
          </p:nvSpPr>
          <p:spPr bwMode="auto">
            <a:xfrm>
              <a:off x="2941638" y="4718050"/>
              <a:ext cx="7938" cy="7938"/>
            </a:xfrm>
            <a:custGeom>
              <a:avLst/>
              <a:gdLst>
                <a:gd name="T0" fmla="*/ 9 w 10"/>
                <a:gd name="T1" fmla="*/ 1 h 10"/>
                <a:gd name="T2" fmla="*/ 4 w 10"/>
                <a:gd name="T3" fmla="*/ 5 h 10"/>
                <a:gd name="T4" fmla="*/ 2 w 10"/>
                <a:gd name="T5" fmla="*/ 4 h 10"/>
                <a:gd name="T6" fmla="*/ 5 w 10"/>
                <a:gd name="T7" fmla="*/ 9 h 10"/>
                <a:gd name="T8" fmla="*/ 10 w 10"/>
                <a:gd name="T9" fmla="*/ 3 h 10"/>
                <a:gd name="T10" fmla="*/ 9 w 10"/>
                <a:gd name="T11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10">
                  <a:moveTo>
                    <a:pt x="9" y="1"/>
                  </a:moveTo>
                  <a:cubicBezTo>
                    <a:pt x="5" y="0"/>
                    <a:pt x="5" y="4"/>
                    <a:pt x="4" y="5"/>
                  </a:cubicBezTo>
                  <a:cubicBezTo>
                    <a:pt x="3" y="5"/>
                    <a:pt x="2" y="4"/>
                    <a:pt x="2" y="4"/>
                  </a:cubicBezTo>
                  <a:cubicBezTo>
                    <a:pt x="0" y="4"/>
                    <a:pt x="3" y="10"/>
                    <a:pt x="5" y="9"/>
                  </a:cubicBezTo>
                  <a:cubicBezTo>
                    <a:pt x="5" y="9"/>
                    <a:pt x="9" y="3"/>
                    <a:pt x="10" y="3"/>
                  </a:cubicBezTo>
                  <a:cubicBezTo>
                    <a:pt x="10" y="3"/>
                    <a:pt x="9" y="1"/>
                    <a:pt x="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Microsoft YaHei UI" panose="020B0503020204020204" charset="-122"/>
              </a:endParaRPr>
            </a:p>
          </p:txBody>
        </p:sp>
        <p:sp>
          <p:nvSpPr>
            <p:cNvPr id="192" name="Freeform 150"/>
            <p:cNvSpPr/>
            <p:nvPr/>
          </p:nvSpPr>
          <p:spPr bwMode="auto">
            <a:xfrm>
              <a:off x="2949575" y="4721225"/>
              <a:ext cx="0" cy="0"/>
            </a:xfrm>
            <a:custGeom>
              <a:avLst/>
              <a:gdLst>
                <a:gd name="T0" fmla="*/ 1 w 1"/>
                <a:gd name="T1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0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Microsoft YaHei UI" panose="020B0503020204020204" charset="-122"/>
              </a:endParaRPr>
            </a:p>
          </p:txBody>
        </p:sp>
        <p:sp>
          <p:nvSpPr>
            <p:cNvPr id="193" name="Freeform 151"/>
            <p:cNvSpPr/>
            <p:nvPr/>
          </p:nvSpPr>
          <p:spPr bwMode="auto">
            <a:xfrm>
              <a:off x="2994025" y="4729163"/>
              <a:ext cx="0" cy="1588"/>
            </a:xfrm>
            <a:custGeom>
              <a:avLst/>
              <a:gdLst>
                <a:gd name="T0" fmla="*/ 0 h 1"/>
                <a:gd name="T1" fmla="*/ 0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Microsoft YaHei UI" panose="020B0503020204020204" charset="-122"/>
              </a:endParaRPr>
            </a:p>
          </p:txBody>
        </p:sp>
        <p:sp>
          <p:nvSpPr>
            <p:cNvPr id="194" name="Freeform 152"/>
            <p:cNvSpPr/>
            <p:nvPr/>
          </p:nvSpPr>
          <p:spPr bwMode="auto">
            <a:xfrm>
              <a:off x="2946400" y="4706938"/>
              <a:ext cx="7938" cy="3175"/>
            </a:xfrm>
            <a:custGeom>
              <a:avLst/>
              <a:gdLst>
                <a:gd name="T0" fmla="*/ 3 w 11"/>
                <a:gd name="T1" fmla="*/ 2 h 6"/>
                <a:gd name="T2" fmla="*/ 3 w 11"/>
                <a:gd name="T3" fmla="*/ 3 h 6"/>
                <a:gd name="T4" fmla="*/ 3 w 11"/>
                <a:gd name="T5" fmla="*/ 5 h 6"/>
                <a:gd name="T6" fmla="*/ 3 w 11"/>
                <a:gd name="T7" fmla="*/ 5 h 6"/>
                <a:gd name="T8" fmla="*/ 7 w 11"/>
                <a:gd name="T9" fmla="*/ 6 h 6"/>
                <a:gd name="T10" fmla="*/ 3 w 11"/>
                <a:gd name="T11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6">
                  <a:moveTo>
                    <a:pt x="3" y="2"/>
                  </a:moveTo>
                  <a:cubicBezTo>
                    <a:pt x="2" y="2"/>
                    <a:pt x="3" y="3"/>
                    <a:pt x="3" y="3"/>
                  </a:cubicBezTo>
                  <a:cubicBezTo>
                    <a:pt x="3" y="3"/>
                    <a:pt x="0" y="4"/>
                    <a:pt x="3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4" y="5"/>
                    <a:pt x="7" y="6"/>
                    <a:pt x="7" y="6"/>
                  </a:cubicBezTo>
                  <a:cubicBezTo>
                    <a:pt x="11" y="5"/>
                    <a:pt x="5" y="0"/>
                    <a:pt x="3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Microsoft YaHei UI" panose="020B0503020204020204" charset="-122"/>
              </a:endParaRPr>
            </a:p>
          </p:txBody>
        </p:sp>
        <p:sp>
          <p:nvSpPr>
            <p:cNvPr id="195" name="Freeform 153"/>
            <p:cNvSpPr/>
            <p:nvPr/>
          </p:nvSpPr>
          <p:spPr bwMode="auto">
            <a:xfrm>
              <a:off x="2949575" y="4710113"/>
              <a:ext cx="1588" cy="1588"/>
            </a:xfrm>
            <a:custGeom>
              <a:avLst/>
              <a:gdLst>
                <a:gd name="T0" fmla="*/ 1 w 3"/>
                <a:gd name="T1" fmla="*/ 0 h 2"/>
                <a:gd name="T2" fmla="*/ 3 w 3"/>
                <a:gd name="T3" fmla="*/ 1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0" y="1"/>
                    <a:pt x="2" y="2"/>
                    <a:pt x="3" y="1"/>
                  </a:cubicBezTo>
                  <a:cubicBezTo>
                    <a:pt x="2" y="0"/>
                    <a:pt x="1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Microsoft YaHei UI" panose="020B0503020204020204" charset="-122"/>
              </a:endParaRPr>
            </a:p>
          </p:txBody>
        </p:sp>
        <p:sp>
          <p:nvSpPr>
            <p:cNvPr id="196" name="Freeform 154"/>
            <p:cNvSpPr/>
            <p:nvPr/>
          </p:nvSpPr>
          <p:spPr bwMode="auto">
            <a:xfrm>
              <a:off x="2871788" y="4800600"/>
              <a:ext cx="1588" cy="0"/>
            </a:xfrm>
            <a:custGeom>
              <a:avLst/>
              <a:gdLst>
                <a:gd name="T0" fmla="*/ 1 w 2"/>
                <a:gd name="T1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cubicBezTo>
                    <a:pt x="2" y="0"/>
                    <a:pt x="0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Microsoft YaHei UI" panose="020B0503020204020204" charset="-122"/>
              </a:endParaRPr>
            </a:p>
          </p:txBody>
        </p:sp>
        <p:sp>
          <p:nvSpPr>
            <p:cNvPr id="197" name="Freeform 155"/>
            <p:cNvSpPr/>
            <p:nvPr/>
          </p:nvSpPr>
          <p:spPr bwMode="auto">
            <a:xfrm>
              <a:off x="2976563" y="4749800"/>
              <a:ext cx="1588" cy="1588"/>
            </a:xfrm>
            <a:custGeom>
              <a:avLst/>
              <a:gdLst>
                <a:gd name="T0" fmla="*/ 1 w 2"/>
                <a:gd name="T1" fmla="*/ 2 h 2"/>
                <a:gd name="T2" fmla="*/ 2 w 2"/>
                <a:gd name="T3" fmla="*/ 0 h 2"/>
                <a:gd name="T4" fmla="*/ 1 w 2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1" y="2"/>
                  </a:moveTo>
                  <a:cubicBezTo>
                    <a:pt x="2" y="2"/>
                    <a:pt x="2" y="0"/>
                    <a:pt x="2" y="0"/>
                  </a:cubicBezTo>
                  <a:cubicBezTo>
                    <a:pt x="0" y="1"/>
                    <a:pt x="0" y="1"/>
                    <a:pt x="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Microsoft YaHei UI" panose="020B0503020204020204" charset="-122"/>
              </a:endParaRPr>
            </a:p>
          </p:txBody>
        </p:sp>
        <p:sp>
          <p:nvSpPr>
            <p:cNvPr id="198" name="Freeform 156"/>
            <p:cNvSpPr/>
            <p:nvPr/>
          </p:nvSpPr>
          <p:spPr bwMode="auto">
            <a:xfrm>
              <a:off x="2959100" y="4965700"/>
              <a:ext cx="1588" cy="1588"/>
            </a:xfrm>
            <a:custGeom>
              <a:avLst/>
              <a:gdLst>
                <a:gd name="T0" fmla="*/ 2 w 2"/>
                <a:gd name="T1" fmla="*/ 0 h 1"/>
                <a:gd name="T2" fmla="*/ 2 w 2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0" y="0"/>
                    <a:pt x="2" y="1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Microsoft YaHei UI" panose="020B0503020204020204" charset="-122"/>
              </a:endParaRPr>
            </a:p>
          </p:txBody>
        </p:sp>
        <p:sp>
          <p:nvSpPr>
            <p:cNvPr id="199" name="Freeform 157"/>
            <p:cNvSpPr/>
            <p:nvPr/>
          </p:nvSpPr>
          <p:spPr bwMode="auto">
            <a:xfrm>
              <a:off x="3033713" y="4711700"/>
              <a:ext cx="1588" cy="1588"/>
            </a:xfrm>
            <a:custGeom>
              <a:avLst/>
              <a:gdLst>
                <a:gd name="T0" fmla="*/ 1 w 3"/>
                <a:gd name="T1" fmla="*/ 1 h 1"/>
                <a:gd name="T2" fmla="*/ 2 w 3"/>
                <a:gd name="T3" fmla="*/ 1 h 1"/>
                <a:gd name="T4" fmla="*/ 1 w 3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cubicBezTo>
                    <a:pt x="1" y="1"/>
                    <a:pt x="1" y="1"/>
                    <a:pt x="2" y="1"/>
                  </a:cubicBezTo>
                  <a:cubicBezTo>
                    <a:pt x="3" y="0"/>
                    <a:pt x="0" y="0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Microsoft YaHei UI" panose="020B0503020204020204" charset="-122"/>
              </a:endParaRPr>
            </a:p>
          </p:txBody>
        </p:sp>
        <p:sp>
          <p:nvSpPr>
            <p:cNvPr id="200" name="Freeform 158"/>
            <p:cNvSpPr/>
            <p:nvPr/>
          </p:nvSpPr>
          <p:spPr bwMode="auto">
            <a:xfrm>
              <a:off x="2954338" y="4705350"/>
              <a:ext cx="1588" cy="1588"/>
            </a:xfrm>
            <a:custGeom>
              <a:avLst/>
              <a:gdLst>
                <a:gd name="T0" fmla="*/ 1 w 2"/>
                <a:gd name="T1" fmla="*/ 0 h 3"/>
                <a:gd name="T2" fmla="*/ 2 w 2"/>
                <a:gd name="T3" fmla="*/ 2 h 3"/>
                <a:gd name="T4" fmla="*/ 1 w 2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3">
                  <a:moveTo>
                    <a:pt x="1" y="0"/>
                  </a:moveTo>
                  <a:cubicBezTo>
                    <a:pt x="0" y="0"/>
                    <a:pt x="0" y="3"/>
                    <a:pt x="2" y="2"/>
                  </a:cubicBezTo>
                  <a:cubicBezTo>
                    <a:pt x="1" y="1"/>
                    <a:pt x="2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Microsoft YaHei UI" panose="020B0503020204020204" charset="-122"/>
              </a:endParaRPr>
            </a:p>
          </p:txBody>
        </p:sp>
        <p:sp>
          <p:nvSpPr>
            <p:cNvPr id="201" name="Freeform 159"/>
            <p:cNvSpPr/>
            <p:nvPr/>
          </p:nvSpPr>
          <p:spPr bwMode="auto">
            <a:xfrm>
              <a:off x="2978150" y="4748213"/>
              <a:ext cx="0" cy="1588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0 h 1"/>
                <a:gd name="T4" fmla="*/ 1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Microsoft YaHei UI" panose="020B0503020204020204" charset="-122"/>
              </a:endParaRPr>
            </a:p>
          </p:txBody>
        </p:sp>
        <p:sp>
          <p:nvSpPr>
            <p:cNvPr id="202" name="Freeform 160"/>
            <p:cNvSpPr/>
            <p:nvPr/>
          </p:nvSpPr>
          <p:spPr bwMode="auto">
            <a:xfrm>
              <a:off x="2940050" y="4819650"/>
              <a:ext cx="1588" cy="3175"/>
            </a:xfrm>
            <a:custGeom>
              <a:avLst/>
              <a:gdLst>
                <a:gd name="T0" fmla="*/ 2 w 2"/>
                <a:gd name="T1" fmla="*/ 4 h 4"/>
                <a:gd name="T2" fmla="*/ 2 w 2"/>
                <a:gd name="T3" fmla="*/ 1 h 4"/>
                <a:gd name="T4" fmla="*/ 2 w 2"/>
                <a:gd name="T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4">
                  <a:moveTo>
                    <a:pt x="2" y="4"/>
                  </a:moveTo>
                  <a:cubicBezTo>
                    <a:pt x="2" y="3"/>
                    <a:pt x="2" y="2"/>
                    <a:pt x="2" y="1"/>
                  </a:cubicBezTo>
                  <a:cubicBezTo>
                    <a:pt x="1" y="0"/>
                    <a:pt x="0" y="4"/>
                    <a:pt x="2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Microsoft YaHei UI" panose="020B0503020204020204" charset="-122"/>
              </a:endParaRPr>
            </a:p>
          </p:txBody>
        </p:sp>
        <p:sp>
          <p:nvSpPr>
            <p:cNvPr id="203" name="Freeform 161"/>
            <p:cNvSpPr/>
            <p:nvPr/>
          </p:nvSpPr>
          <p:spPr bwMode="auto">
            <a:xfrm>
              <a:off x="2852738" y="4732338"/>
              <a:ext cx="1588" cy="0"/>
            </a:xfrm>
            <a:custGeom>
              <a:avLst/>
              <a:gdLst>
                <a:gd name="T0" fmla="*/ 1 w 3"/>
                <a:gd name="T1" fmla="*/ 1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</a:cxnLst>
              <a:rect l="0" t="0" r="r" b="b"/>
              <a:pathLst>
                <a:path w="3">
                  <a:moveTo>
                    <a:pt x="1" y="0"/>
                  </a:moveTo>
                  <a:cubicBezTo>
                    <a:pt x="3" y="0"/>
                    <a:pt x="0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Microsoft YaHei UI" panose="020B0503020204020204" charset="-122"/>
              </a:endParaRPr>
            </a:p>
          </p:txBody>
        </p:sp>
        <p:sp>
          <p:nvSpPr>
            <p:cNvPr id="204" name="Freeform 162"/>
            <p:cNvSpPr/>
            <p:nvPr/>
          </p:nvSpPr>
          <p:spPr bwMode="auto">
            <a:xfrm>
              <a:off x="2930525" y="4854575"/>
              <a:ext cx="0" cy="1588"/>
            </a:xfrm>
            <a:custGeom>
              <a:avLst/>
              <a:gdLst>
                <a:gd name="T0" fmla="*/ 1 h 2"/>
                <a:gd name="T1" fmla="*/ 1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2">
                  <a:moveTo>
                    <a:pt x="0" y="1"/>
                  </a:moveTo>
                  <a:cubicBezTo>
                    <a:pt x="0" y="2"/>
                    <a:pt x="0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Microsoft YaHei UI" panose="020B0503020204020204" charset="-122"/>
              </a:endParaRPr>
            </a:p>
          </p:txBody>
        </p:sp>
        <p:sp>
          <p:nvSpPr>
            <p:cNvPr id="205" name="Rectangle 163"/>
            <p:cNvSpPr>
              <a:spLocks noChangeArrowheads="1"/>
            </p:cNvSpPr>
            <p:nvPr/>
          </p:nvSpPr>
          <p:spPr bwMode="auto">
            <a:xfrm>
              <a:off x="2943225" y="4727575"/>
              <a:ext cx="1588" cy="1588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Microsoft YaHei UI" panose="020B0503020204020204" charset="-122"/>
              </a:endParaRPr>
            </a:p>
          </p:txBody>
        </p:sp>
        <p:sp>
          <p:nvSpPr>
            <p:cNvPr id="206" name="Oval 164"/>
            <p:cNvSpPr>
              <a:spLocks noChangeArrowheads="1"/>
            </p:cNvSpPr>
            <p:nvPr/>
          </p:nvSpPr>
          <p:spPr bwMode="auto">
            <a:xfrm>
              <a:off x="2943225" y="4727575"/>
              <a:ext cx="1588" cy="1588"/>
            </a:xfrm>
            <a:prstGeom prst="ellipse">
              <a:avLst/>
            </a:prstGeom>
            <a:grpFill/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Microsoft YaHei UI" panose="020B0503020204020204" charset="-122"/>
              </a:endParaRPr>
            </a:p>
          </p:txBody>
        </p:sp>
        <p:sp>
          <p:nvSpPr>
            <p:cNvPr id="207" name="Freeform 165"/>
            <p:cNvSpPr/>
            <p:nvPr/>
          </p:nvSpPr>
          <p:spPr bwMode="auto">
            <a:xfrm>
              <a:off x="2943225" y="472757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Microsoft YaHei UI" panose="020B0503020204020204" charset="-122"/>
              </a:endParaRPr>
            </a:p>
          </p:txBody>
        </p:sp>
        <p:sp>
          <p:nvSpPr>
            <p:cNvPr id="208" name="Freeform 166"/>
            <p:cNvSpPr/>
            <p:nvPr/>
          </p:nvSpPr>
          <p:spPr bwMode="auto">
            <a:xfrm>
              <a:off x="2870200" y="4810125"/>
              <a:ext cx="0" cy="1588"/>
            </a:xfrm>
            <a:custGeom>
              <a:avLst/>
              <a:gdLst>
                <a:gd name="T0" fmla="*/ 0 h 1"/>
                <a:gd name="T1" fmla="*/ 0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Microsoft YaHei UI" panose="020B0503020204020204" charset="-122"/>
              </a:endParaRPr>
            </a:p>
          </p:txBody>
        </p:sp>
        <p:sp>
          <p:nvSpPr>
            <p:cNvPr id="209" name="Freeform 167"/>
            <p:cNvSpPr/>
            <p:nvPr/>
          </p:nvSpPr>
          <p:spPr bwMode="auto">
            <a:xfrm>
              <a:off x="2878138" y="4756150"/>
              <a:ext cx="4763" cy="7938"/>
            </a:xfrm>
            <a:custGeom>
              <a:avLst/>
              <a:gdLst>
                <a:gd name="T0" fmla="*/ 6 w 6"/>
                <a:gd name="T1" fmla="*/ 5 h 10"/>
                <a:gd name="T2" fmla="*/ 3 w 6"/>
                <a:gd name="T3" fmla="*/ 10 h 10"/>
                <a:gd name="T4" fmla="*/ 4 w 6"/>
                <a:gd name="T5" fmla="*/ 8 h 10"/>
                <a:gd name="T6" fmla="*/ 6 w 6"/>
                <a:gd name="T7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0">
                  <a:moveTo>
                    <a:pt x="6" y="5"/>
                  </a:moveTo>
                  <a:cubicBezTo>
                    <a:pt x="3" y="0"/>
                    <a:pt x="0" y="10"/>
                    <a:pt x="3" y="10"/>
                  </a:cubicBezTo>
                  <a:cubicBezTo>
                    <a:pt x="3" y="9"/>
                    <a:pt x="3" y="8"/>
                    <a:pt x="4" y="8"/>
                  </a:cubicBezTo>
                  <a:cubicBezTo>
                    <a:pt x="4" y="7"/>
                    <a:pt x="5" y="6"/>
                    <a:pt x="6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Microsoft YaHei UI" panose="020B0503020204020204" charset="-122"/>
              </a:endParaRPr>
            </a:p>
          </p:txBody>
        </p:sp>
        <p:sp>
          <p:nvSpPr>
            <p:cNvPr id="210" name="Freeform 168"/>
            <p:cNvSpPr/>
            <p:nvPr/>
          </p:nvSpPr>
          <p:spPr bwMode="auto">
            <a:xfrm>
              <a:off x="2970213" y="4841875"/>
              <a:ext cx="1588" cy="1588"/>
            </a:xfrm>
            <a:custGeom>
              <a:avLst/>
              <a:gdLst>
                <a:gd name="T0" fmla="*/ 0 w 1"/>
                <a:gd name="T1" fmla="*/ 0 h 2"/>
                <a:gd name="T2" fmla="*/ 1 w 1"/>
                <a:gd name="T3" fmla="*/ 0 h 2"/>
                <a:gd name="T4" fmla="*/ 0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0" y="2"/>
                    <a:pt x="1" y="1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Microsoft YaHei UI" panose="020B0503020204020204" charset="-122"/>
              </a:endParaRPr>
            </a:p>
          </p:txBody>
        </p:sp>
        <p:sp>
          <p:nvSpPr>
            <p:cNvPr id="211" name="Rectangle 169"/>
            <p:cNvSpPr>
              <a:spLocks noChangeArrowheads="1"/>
            </p:cNvSpPr>
            <p:nvPr/>
          </p:nvSpPr>
          <p:spPr bwMode="auto">
            <a:xfrm>
              <a:off x="2959100" y="4965700"/>
              <a:ext cx="1588" cy="1588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Microsoft YaHei UI" panose="020B0503020204020204" charset="-122"/>
              </a:endParaRPr>
            </a:p>
          </p:txBody>
        </p:sp>
        <p:sp>
          <p:nvSpPr>
            <p:cNvPr id="212" name="Freeform 170"/>
            <p:cNvSpPr/>
            <p:nvPr/>
          </p:nvSpPr>
          <p:spPr bwMode="auto">
            <a:xfrm>
              <a:off x="2841625" y="475615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Microsoft YaHei UI" panose="020B0503020204020204" charset="-122"/>
              </a:endParaRPr>
            </a:p>
          </p:txBody>
        </p:sp>
        <p:sp>
          <p:nvSpPr>
            <p:cNvPr id="213" name="Freeform 171"/>
            <p:cNvSpPr/>
            <p:nvPr/>
          </p:nvSpPr>
          <p:spPr bwMode="auto">
            <a:xfrm>
              <a:off x="2943225" y="484981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Microsoft YaHei UI" panose="020B0503020204020204" charset="-122"/>
              </a:endParaRPr>
            </a:p>
          </p:txBody>
        </p:sp>
        <p:sp>
          <p:nvSpPr>
            <p:cNvPr id="214" name="Freeform 172"/>
            <p:cNvSpPr/>
            <p:nvPr/>
          </p:nvSpPr>
          <p:spPr bwMode="auto">
            <a:xfrm>
              <a:off x="2924175" y="481171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Microsoft YaHei UI" panose="020B0503020204020204" charset="-122"/>
              </a:endParaRPr>
            </a:p>
          </p:txBody>
        </p:sp>
        <p:sp>
          <p:nvSpPr>
            <p:cNvPr id="215" name="Freeform 173"/>
            <p:cNvSpPr/>
            <p:nvPr/>
          </p:nvSpPr>
          <p:spPr bwMode="auto">
            <a:xfrm>
              <a:off x="2986088" y="4772025"/>
              <a:ext cx="0" cy="0"/>
            </a:xfrm>
            <a:custGeom>
              <a:avLst/>
              <a:gdLst>
                <a:gd name="T0" fmla="*/ 1 w 1"/>
                <a:gd name="T1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0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Microsoft YaHei UI" panose="020B0503020204020204" charset="-122"/>
              </a:endParaRPr>
            </a:p>
          </p:txBody>
        </p:sp>
        <p:sp>
          <p:nvSpPr>
            <p:cNvPr id="216" name="Freeform 174"/>
            <p:cNvSpPr/>
            <p:nvPr/>
          </p:nvSpPr>
          <p:spPr bwMode="auto">
            <a:xfrm>
              <a:off x="2881313" y="4757738"/>
              <a:ext cx="1588" cy="0"/>
            </a:xfrm>
            <a:custGeom>
              <a:avLst/>
              <a:gdLst>
                <a:gd name="T0" fmla="*/ 1 w 1"/>
                <a:gd name="T1" fmla="*/ 0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Microsoft YaHei UI" panose="020B0503020204020204" charset="-122"/>
              </a:endParaRPr>
            </a:p>
          </p:txBody>
        </p:sp>
        <p:sp>
          <p:nvSpPr>
            <p:cNvPr id="217" name="Freeform 175"/>
            <p:cNvSpPr/>
            <p:nvPr/>
          </p:nvSpPr>
          <p:spPr bwMode="auto">
            <a:xfrm>
              <a:off x="2962275" y="496887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Microsoft YaHei UI" panose="020B0503020204020204" charset="-122"/>
              </a:endParaRPr>
            </a:p>
          </p:txBody>
        </p:sp>
        <p:sp>
          <p:nvSpPr>
            <p:cNvPr id="218" name="Freeform 176"/>
            <p:cNvSpPr/>
            <p:nvPr/>
          </p:nvSpPr>
          <p:spPr bwMode="auto">
            <a:xfrm>
              <a:off x="2841625" y="4716463"/>
              <a:ext cx="179388" cy="274638"/>
            </a:xfrm>
            <a:custGeom>
              <a:avLst/>
              <a:gdLst>
                <a:gd name="T0" fmla="*/ 219 w 234"/>
                <a:gd name="T1" fmla="*/ 264 h 357"/>
                <a:gd name="T2" fmla="*/ 188 w 234"/>
                <a:gd name="T3" fmla="*/ 305 h 357"/>
                <a:gd name="T4" fmla="*/ 176 w 234"/>
                <a:gd name="T5" fmla="*/ 323 h 357"/>
                <a:gd name="T6" fmla="*/ 176 w 234"/>
                <a:gd name="T7" fmla="*/ 349 h 357"/>
                <a:gd name="T8" fmla="*/ 165 w 234"/>
                <a:gd name="T9" fmla="*/ 349 h 357"/>
                <a:gd name="T10" fmla="*/ 161 w 234"/>
                <a:gd name="T11" fmla="*/ 343 h 357"/>
                <a:gd name="T12" fmla="*/ 157 w 234"/>
                <a:gd name="T13" fmla="*/ 328 h 357"/>
                <a:gd name="T14" fmla="*/ 149 w 234"/>
                <a:gd name="T15" fmla="*/ 286 h 357"/>
                <a:gd name="T16" fmla="*/ 118 w 234"/>
                <a:gd name="T17" fmla="*/ 218 h 357"/>
                <a:gd name="T18" fmla="*/ 109 w 234"/>
                <a:gd name="T19" fmla="*/ 176 h 357"/>
                <a:gd name="T20" fmla="*/ 57 w 234"/>
                <a:gd name="T21" fmla="*/ 137 h 357"/>
                <a:gd name="T22" fmla="*/ 51 w 234"/>
                <a:gd name="T23" fmla="*/ 131 h 357"/>
                <a:gd name="T24" fmla="*/ 46 w 234"/>
                <a:gd name="T25" fmla="*/ 126 h 357"/>
                <a:gd name="T26" fmla="*/ 40 w 234"/>
                <a:gd name="T27" fmla="*/ 95 h 357"/>
                <a:gd name="T28" fmla="*/ 56 w 234"/>
                <a:gd name="T29" fmla="*/ 66 h 357"/>
                <a:gd name="T30" fmla="*/ 53 w 234"/>
                <a:gd name="T31" fmla="*/ 45 h 357"/>
                <a:gd name="T32" fmla="*/ 28 w 234"/>
                <a:gd name="T33" fmla="*/ 41 h 357"/>
                <a:gd name="T34" fmla="*/ 17 w 234"/>
                <a:gd name="T35" fmla="*/ 44 h 357"/>
                <a:gd name="T36" fmla="*/ 24 w 234"/>
                <a:gd name="T37" fmla="*/ 27 h 357"/>
                <a:gd name="T38" fmla="*/ 30 w 234"/>
                <a:gd name="T39" fmla="*/ 19 h 357"/>
                <a:gd name="T40" fmla="*/ 69 w 234"/>
                <a:gd name="T41" fmla="*/ 8 h 357"/>
                <a:gd name="T42" fmla="*/ 94 w 234"/>
                <a:gd name="T43" fmla="*/ 10 h 357"/>
                <a:gd name="T44" fmla="*/ 108 w 234"/>
                <a:gd name="T45" fmla="*/ 19 h 357"/>
                <a:gd name="T46" fmla="*/ 108 w 234"/>
                <a:gd name="T47" fmla="*/ 7 h 357"/>
                <a:gd name="T48" fmla="*/ 125 w 234"/>
                <a:gd name="T49" fmla="*/ 5 h 357"/>
                <a:gd name="T50" fmla="*/ 122 w 234"/>
                <a:gd name="T51" fmla="*/ 18 h 357"/>
                <a:gd name="T52" fmla="*/ 142 w 234"/>
                <a:gd name="T53" fmla="*/ 6 h 357"/>
                <a:gd name="T54" fmla="*/ 152 w 234"/>
                <a:gd name="T55" fmla="*/ 7 h 357"/>
                <a:gd name="T56" fmla="*/ 167 w 234"/>
                <a:gd name="T57" fmla="*/ 11 h 357"/>
                <a:gd name="T58" fmla="*/ 176 w 234"/>
                <a:gd name="T59" fmla="*/ 21 h 357"/>
                <a:gd name="T60" fmla="*/ 177 w 234"/>
                <a:gd name="T61" fmla="*/ 42 h 357"/>
                <a:gd name="T62" fmla="*/ 158 w 234"/>
                <a:gd name="T63" fmla="*/ 35 h 357"/>
                <a:gd name="T64" fmla="*/ 162 w 234"/>
                <a:gd name="T65" fmla="*/ 18 h 357"/>
                <a:gd name="T66" fmla="*/ 149 w 234"/>
                <a:gd name="T67" fmla="*/ 30 h 357"/>
                <a:gd name="T68" fmla="*/ 145 w 234"/>
                <a:gd name="T69" fmla="*/ 31 h 357"/>
                <a:gd name="T70" fmla="*/ 143 w 234"/>
                <a:gd name="T71" fmla="*/ 67 h 357"/>
                <a:gd name="T72" fmla="*/ 155 w 234"/>
                <a:gd name="T73" fmla="*/ 41 h 357"/>
                <a:gd name="T74" fmla="*/ 190 w 234"/>
                <a:gd name="T75" fmla="*/ 72 h 357"/>
                <a:gd name="T76" fmla="*/ 187 w 234"/>
                <a:gd name="T77" fmla="*/ 85 h 357"/>
                <a:gd name="T78" fmla="*/ 177 w 234"/>
                <a:gd name="T79" fmla="*/ 77 h 357"/>
                <a:gd name="T80" fmla="*/ 177 w 234"/>
                <a:gd name="T81" fmla="*/ 78 h 357"/>
                <a:gd name="T82" fmla="*/ 173 w 234"/>
                <a:gd name="T83" fmla="*/ 80 h 357"/>
                <a:gd name="T84" fmla="*/ 179 w 234"/>
                <a:gd name="T85" fmla="*/ 84 h 357"/>
                <a:gd name="T86" fmla="*/ 158 w 234"/>
                <a:gd name="T87" fmla="*/ 96 h 357"/>
                <a:gd name="T88" fmla="*/ 123 w 234"/>
                <a:gd name="T89" fmla="*/ 135 h 357"/>
                <a:gd name="T90" fmla="*/ 95 w 234"/>
                <a:gd name="T91" fmla="*/ 123 h 357"/>
                <a:gd name="T92" fmla="*/ 89 w 234"/>
                <a:gd name="T93" fmla="*/ 151 h 357"/>
                <a:gd name="T94" fmla="*/ 112 w 234"/>
                <a:gd name="T95" fmla="*/ 172 h 357"/>
                <a:gd name="T96" fmla="*/ 132 w 234"/>
                <a:gd name="T97" fmla="*/ 173 h 357"/>
                <a:gd name="T98" fmla="*/ 145 w 234"/>
                <a:gd name="T99" fmla="*/ 169 h 357"/>
                <a:gd name="T100" fmla="*/ 166 w 234"/>
                <a:gd name="T101" fmla="*/ 175 h 357"/>
                <a:gd name="T102" fmla="*/ 221 w 234"/>
                <a:gd name="T103" fmla="*/ 211 h 357"/>
                <a:gd name="T104" fmla="*/ 227 w 234"/>
                <a:gd name="T105" fmla="*/ 234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34" h="357">
                  <a:moveTo>
                    <a:pt x="227" y="234"/>
                  </a:moveTo>
                  <a:cubicBezTo>
                    <a:pt x="226" y="236"/>
                    <a:pt x="225" y="237"/>
                    <a:pt x="224" y="239"/>
                  </a:cubicBezTo>
                  <a:cubicBezTo>
                    <a:pt x="223" y="239"/>
                    <a:pt x="224" y="239"/>
                    <a:pt x="223" y="239"/>
                  </a:cubicBezTo>
                  <a:cubicBezTo>
                    <a:pt x="221" y="243"/>
                    <a:pt x="224" y="249"/>
                    <a:pt x="222" y="254"/>
                  </a:cubicBezTo>
                  <a:cubicBezTo>
                    <a:pt x="222" y="257"/>
                    <a:pt x="219" y="261"/>
                    <a:pt x="219" y="264"/>
                  </a:cubicBezTo>
                  <a:cubicBezTo>
                    <a:pt x="220" y="268"/>
                    <a:pt x="211" y="266"/>
                    <a:pt x="210" y="269"/>
                  </a:cubicBezTo>
                  <a:cubicBezTo>
                    <a:pt x="209" y="269"/>
                    <a:pt x="208" y="270"/>
                    <a:pt x="206" y="271"/>
                  </a:cubicBezTo>
                  <a:cubicBezTo>
                    <a:pt x="203" y="274"/>
                    <a:pt x="201" y="281"/>
                    <a:pt x="201" y="285"/>
                  </a:cubicBezTo>
                  <a:cubicBezTo>
                    <a:pt x="199" y="292"/>
                    <a:pt x="192" y="306"/>
                    <a:pt x="183" y="299"/>
                  </a:cubicBezTo>
                  <a:cubicBezTo>
                    <a:pt x="183" y="300"/>
                    <a:pt x="187" y="304"/>
                    <a:pt x="188" y="305"/>
                  </a:cubicBezTo>
                  <a:cubicBezTo>
                    <a:pt x="190" y="310"/>
                    <a:pt x="179" y="315"/>
                    <a:pt x="177" y="312"/>
                  </a:cubicBezTo>
                  <a:cubicBezTo>
                    <a:pt x="177" y="313"/>
                    <a:pt x="178" y="316"/>
                    <a:pt x="179" y="317"/>
                  </a:cubicBezTo>
                  <a:cubicBezTo>
                    <a:pt x="177" y="320"/>
                    <a:pt x="174" y="316"/>
                    <a:pt x="172" y="317"/>
                  </a:cubicBezTo>
                  <a:cubicBezTo>
                    <a:pt x="172" y="319"/>
                    <a:pt x="174" y="321"/>
                    <a:pt x="176" y="320"/>
                  </a:cubicBezTo>
                  <a:cubicBezTo>
                    <a:pt x="178" y="319"/>
                    <a:pt x="176" y="325"/>
                    <a:pt x="176" y="323"/>
                  </a:cubicBezTo>
                  <a:cubicBezTo>
                    <a:pt x="175" y="325"/>
                    <a:pt x="174" y="332"/>
                    <a:pt x="172" y="332"/>
                  </a:cubicBezTo>
                  <a:cubicBezTo>
                    <a:pt x="172" y="334"/>
                    <a:pt x="176" y="333"/>
                    <a:pt x="177" y="335"/>
                  </a:cubicBezTo>
                  <a:cubicBezTo>
                    <a:pt x="178" y="338"/>
                    <a:pt x="176" y="337"/>
                    <a:pt x="175" y="339"/>
                  </a:cubicBezTo>
                  <a:cubicBezTo>
                    <a:pt x="173" y="342"/>
                    <a:pt x="175" y="346"/>
                    <a:pt x="177" y="348"/>
                  </a:cubicBezTo>
                  <a:cubicBezTo>
                    <a:pt x="175" y="350"/>
                    <a:pt x="178" y="347"/>
                    <a:pt x="176" y="349"/>
                  </a:cubicBezTo>
                  <a:cubicBezTo>
                    <a:pt x="176" y="349"/>
                    <a:pt x="186" y="354"/>
                    <a:pt x="187" y="355"/>
                  </a:cubicBezTo>
                  <a:cubicBezTo>
                    <a:pt x="189" y="357"/>
                    <a:pt x="175" y="357"/>
                    <a:pt x="176" y="356"/>
                  </a:cubicBezTo>
                  <a:cubicBezTo>
                    <a:pt x="176" y="356"/>
                    <a:pt x="170" y="354"/>
                    <a:pt x="170" y="353"/>
                  </a:cubicBezTo>
                  <a:cubicBezTo>
                    <a:pt x="170" y="354"/>
                    <a:pt x="166" y="350"/>
                    <a:pt x="164" y="350"/>
                  </a:cubicBezTo>
                  <a:cubicBezTo>
                    <a:pt x="164" y="350"/>
                    <a:pt x="165" y="349"/>
                    <a:pt x="165" y="349"/>
                  </a:cubicBezTo>
                  <a:cubicBezTo>
                    <a:pt x="165" y="349"/>
                    <a:pt x="163" y="348"/>
                    <a:pt x="162" y="347"/>
                  </a:cubicBezTo>
                  <a:cubicBezTo>
                    <a:pt x="163" y="346"/>
                    <a:pt x="163" y="348"/>
                    <a:pt x="164" y="348"/>
                  </a:cubicBezTo>
                  <a:cubicBezTo>
                    <a:pt x="164" y="348"/>
                    <a:pt x="163" y="344"/>
                    <a:pt x="163" y="345"/>
                  </a:cubicBezTo>
                  <a:cubicBezTo>
                    <a:pt x="162" y="345"/>
                    <a:pt x="163" y="347"/>
                    <a:pt x="161" y="346"/>
                  </a:cubicBezTo>
                  <a:cubicBezTo>
                    <a:pt x="161" y="345"/>
                    <a:pt x="162" y="344"/>
                    <a:pt x="161" y="343"/>
                  </a:cubicBezTo>
                  <a:cubicBezTo>
                    <a:pt x="160" y="344"/>
                    <a:pt x="158" y="343"/>
                    <a:pt x="160" y="342"/>
                  </a:cubicBezTo>
                  <a:cubicBezTo>
                    <a:pt x="158" y="342"/>
                    <a:pt x="157" y="340"/>
                    <a:pt x="158" y="339"/>
                  </a:cubicBezTo>
                  <a:cubicBezTo>
                    <a:pt x="156" y="338"/>
                    <a:pt x="160" y="334"/>
                    <a:pt x="154" y="334"/>
                  </a:cubicBezTo>
                  <a:cubicBezTo>
                    <a:pt x="154" y="333"/>
                    <a:pt x="155" y="329"/>
                    <a:pt x="154" y="327"/>
                  </a:cubicBezTo>
                  <a:cubicBezTo>
                    <a:pt x="155" y="326"/>
                    <a:pt x="157" y="327"/>
                    <a:pt x="157" y="328"/>
                  </a:cubicBezTo>
                  <a:cubicBezTo>
                    <a:pt x="157" y="327"/>
                    <a:pt x="156" y="319"/>
                    <a:pt x="155" y="320"/>
                  </a:cubicBezTo>
                  <a:cubicBezTo>
                    <a:pt x="155" y="320"/>
                    <a:pt x="155" y="323"/>
                    <a:pt x="155" y="324"/>
                  </a:cubicBezTo>
                  <a:cubicBezTo>
                    <a:pt x="155" y="324"/>
                    <a:pt x="150" y="311"/>
                    <a:pt x="150" y="309"/>
                  </a:cubicBezTo>
                  <a:cubicBezTo>
                    <a:pt x="147" y="307"/>
                    <a:pt x="153" y="293"/>
                    <a:pt x="149" y="289"/>
                  </a:cubicBezTo>
                  <a:cubicBezTo>
                    <a:pt x="149" y="289"/>
                    <a:pt x="149" y="287"/>
                    <a:pt x="149" y="286"/>
                  </a:cubicBezTo>
                  <a:cubicBezTo>
                    <a:pt x="149" y="285"/>
                    <a:pt x="149" y="285"/>
                    <a:pt x="149" y="285"/>
                  </a:cubicBezTo>
                  <a:cubicBezTo>
                    <a:pt x="149" y="280"/>
                    <a:pt x="151" y="255"/>
                    <a:pt x="145" y="253"/>
                  </a:cubicBezTo>
                  <a:cubicBezTo>
                    <a:pt x="142" y="250"/>
                    <a:pt x="138" y="248"/>
                    <a:pt x="135" y="246"/>
                  </a:cubicBezTo>
                  <a:cubicBezTo>
                    <a:pt x="131" y="239"/>
                    <a:pt x="126" y="230"/>
                    <a:pt x="122" y="224"/>
                  </a:cubicBezTo>
                  <a:cubicBezTo>
                    <a:pt x="120" y="223"/>
                    <a:pt x="118" y="219"/>
                    <a:pt x="118" y="218"/>
                  </a:cubicBezTo>
                  <a:cubicBezTo>
                    <a:pt x="117" y="213"/>
                    <a:pt x="120" y="214"/>
                    <a:pt x="120" y="211"/>
                  </a:cubicBezTo>
                  <a:cubicBezTo>
                    <a:pt x="116" y="209"/>
                    <a:pt x="118" y="203"/>
                    <a:pt x="120" y="200"/>
                  </a:cubicBezTo>
                  <a:cubicBezTo>
                    <a:pt x="125" y="193"/>
                    <a:pt x="129" y="191"/>
                    <a:pt x="124" y="180"/>
                  </a:cubicBezTo>
                  <a:cubicBezTo>
                    <a:pt x="128" y="175"/>
                    <a:pt x="118" y="182"/>
                    <a:pt x="119" y="182"/>
                  </a:cubicBezTo>
                  <a:cubicBezTo>
                    <a:pt x="116" y="182"/>
                    <a:pt x="111" y="178"/>
                    <a:pt x="109" y="176"/>
                  </a:cubicBezTo>
                  <a:cubicBezTo>
                    <a:pt x="107" y="174"/>
                    <a:pt x="105" y="169"/>
                    <a:pt x="102" y="166"/>
                  </a:cubicBezTo>
                  <a:cubicBezTo>
                    <a:pt x="95" y="166"/>
                    <a:pt x="92" y="161"/>
                    <a:pt x="87" y="158"/>
                  </a:cubicBezTo>
                  <a:cubicBezTo>
                    <a:pt x="87" y="157"/>
                    <a:pt x="84" y="158"/>
                    <a:pt x="83" y="159"/>
                  </a:cubicBezTo>
                  <a:cubicBezTo>
                    <a:pt x="77" y="159"/>
                    <a:pt x="70" y="154"/>
                    <a:pt x="66" y="151"/>
                  </a:cubicBezTo>
                  <a:cubicBezTo>
                    <a:pt x="61" y="147"/>
                    <a:pt x="61" y="141"/>
                    <a:pt x="57" y="137"/>
                  </a:cubicBezTo>
                  <a:cubicBezTo>
                    <a:pt x="56" y="135"/>
                    <a:pt x="55" y="134"/>
                    <a:pt x="55" y="134"/>
                  </a:cubicBezTo>
                  <a:cubicBezTo>
                    <a:pt x="55" y="134"/>
                    <a:pt x="55" y="134"/>
                    <a:pt x="55" y="134"/>
                  </a:cubicBezTo>
                  <a:cubicBezTo>
                    <a:pt x="56" y="133"/>
                    <a:pt x="53" y="127"/>
                    <a:pt x="52" y="126"/>
                  </a:cubicBezTo>
                  <a:cubicBezTo>
                    <a:pt x="51" y="125"/>
                    <a:pt x="52" y="117"/>
                    <a:pt x="50" y="117"/>
                  </a:cubicBezTo>
                  <a:cubicBezTo>
                    <a:pt x="48" y="117"/>
                    <a:pt x="50" y="129"/>
                    <a:pt x="51" y="131"/>
                  </a:cubicBezTo>
                  <a:cubicBezTo>
                    <a:pt x="51" y="132"/>
                    <a:pt x="53" y="145"/>
                    <a:pt x="51" y="143"/>
                  </a:cubicBezTo>
                  <a:cubicBezTo>
                    <a:pt x="51" y="141"/>
                    <a:pt x="50" y="139"/>
                    <a:pt x="48" y="138"/>
                  </a:cubicBezTo>
                  <a:cubicBezTo>
                    <a:pt x="48" y="137"/>
                    <a:pt x="48" y="133"/>
                    <a:pt x="47" y="131"/>
                  </a:cubicBezTo>
                  <a:cubicBezTo>
                    <a:pt x="47" y="131"/>
                    <a:pt x="43" y="128"/>
                    <a:pt x="44" y="127"/>
                  </a:cubicBezTo>
                  <a:cubicBezTo>
                    <a:pt x="44" y="127"/>
                    <a:pt x="46" y="126"/>
                    <a:pt x="46" y="126"/>
                  </a:cubicBezTo>
                  <a:cubicBezTo>
                    <a:pt x="46" y="126"/>
                    <a:pt x="46" y="124"/>
                    <a:pt x="46" y="124"/>
                  </a:cubicBezTo>
                  <a:cubicBezTo>
                    <a:pt x="44" y="120"/>
                    <a:pt x="47" y="115"/>
                    <a:pt x="45" y="111"/>
                  </a:cubicBezTo>
                  <a:cubicBezTo>
                    <a:pt x="45" y="109"/>
                    <a:pt x="41" y="109"/>
                    <a:pt x="40" y="108"/>
                  </a:cubicBezTo>
                  <a:cubicBezTo>
                    <a:pt x="40" y="107"/>
                    <a:pt x="41" y="105"/>
                    <a:pt x="40" y="104"/>
                  </a:cubicBezTo>
                  <a:cubicBezTo>
                    <a:pt x="39" y="102"/>
                    <a:pt x="40" y="97"/>
                    <a:pt x="40" y="95"/>
                  </a:cubicBezTo>
                  <a:cubicBezTo>
                    <a:pt x="40" y="95"/>
                    <a:pt x="43" y="91"/>
                    <a:pt x="43" y="90"/>
                  </a:cubicBezTo>
                  <a:cubicBezTo>
                    <a:pt x="45" y="88"/>
                    <a:pt x="46" y="84"/>
                    <a:pt x="49" y="82"/>
                  </a:cubicBezTo>
                  <a:cubicBezTo>
                    <a:pt x="50" y="81"/>
                    <a:pt x="52" y="78"/>
                    <a:pt x="52" y="77"/>
                  </a:cubicBezTo>
                  <a:cubicBezTo>
                    <a:pt x="53" y="76"/>
                    <a:pt x="54" y="73"/>
                    <a:pt x="54" y="72"/>
                  </a:cubicBezTo>
                  <a:cubicBezTo>
                    <a:pt x="53" y="67"/>
                    <a:pt x="50" y="66"/>
                    <a:pt x="56" y="66"/>
                  </a:cubicBezTo>
                  <a:cubicBezTo>
                    <a:pt x="52" y="64"/>
                    <a:pt x="55" y="56"/>
                    <a:pt x="56" y="55"/>
                  </a:cubicBezTo>
                  <a:cubicBezTo>
                    <a:pt x="55" y="54"/>
                    <a:pt x="55" y="54"/>
                    <a:pt x="55" y="53"/>
                  </a:cubicBezTo>
                  <a:cubicBezTo>
                    <a:pt x="54" y="55"/>
                    <a:pt x="54" y="54"/>
                    <a:pt x="53" y="55"/>
                  </a:cubicBezTo>
                  <a:cubicBezTo>
                    <a:pt x="53" y="53"/>
                    <a:pt x="52" y="48"/>
                    <a:pt x="52" y="48"/>
                  </a:cubicBezTo>
                  <a:cubicBezTo>
                    <a:pt x="52" y="47"/>
                    <a:pt x="53" y="45"/>
                    <a:pt x="53" y="45"/>
                  </a:cubicBezTo>
                  <a:cubicBezTo>
                    <a:pt x="53" y="39"/>
                    <a:pt x="45" y="40"/>
                    <a:pt x="43" y="38"/>
                  </a:cubicBezTo>
                  <a:cubicBezTo>
                    <a:pt x="40" y="37"/>
                    <a:pt x="41" y="37"/>
                    <a:pt x="38" y="39"/>
                  </a:cubicBezTo>
                  <a:cubicBezTo>
                    <a:pt x="40" y="39"/>
                    <a:pt x="39" y="38"/>
                    <a:pt x="40" y="38"/>
                  </a:cubicBezTo>
                  <a:cubicBezTo>
                    <a:pt x="40" y="41"/>
                    <a:pt x="32" y="40"/>
                    <a:pt x="30" y="41"/>
                  </a:cubicBezTo>
                  <a:cubicBezTo>
                    <a:pt x="31" y="41"/>
                    <a:pt x="30" y="41"/>
                    <a:pt x="28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4" y="44"/>
                    <a:pt x="10" y="49"/>
                    <a:pt x="9" y="51"/>
                  </a:cubicBezTo>
                  <a:cubicBezTo>
                    <a:pt x="10" y="51"/>
                    <a:pt x="1" y="52"/>
                    <a:pt x="0" y="52"/>
                  </a:cubicBezTo>
                  <a:cubicBezTo>
                    <a:pt x="2" y="51"/>
                    <a:pt x="12" y="49"/>
                    <a:pt x="13" y="47"/>
                  </a:cubicBezTo>
                  <a:cubicBezTo>
                    <a:pt x="15" y="46"/>
                    <a:pt x="16" y="45"/>
                    <a:pt x="17" y="44"/>
                  </a:cubicBezTo>
                  <a:cubicBezTo>
                    <a:pt x="17" y="44"/>
                    <a:pt x="17" y="43"/>
                    <a:pt x="17" y="43"/>
                  </a:cubicBezTo>
                  <a:cubicBezTo>
                    <a:pt x="16" y="42"/>
                    <a:pt x="13" y="43"/>
                    <a:pt x="11" y="42"/>
                  </a:cubicBezTo>
                  <a:cubicBezTo>
                    <a:pt x="12" y="42"/>
                    <a:pt x="13" y="40"/>
                    <a:pt x="13" y="39"/>
                  </a:cubicBezTo>
                  <a:cubicBezTo>
                    <a:pt x="11" y="38"/>
                    <a:pt x="9" y="36"/>
                    <a:pt x="11" y="33"/>
                  </a:cubicBezTo>
                  <a:cubicBezTo>
                    <a:pt x="13" y="31"/>
                    <a:pt x="24" y="26"/>
                    <a:pt x="24" y="27"/>
                  </a:cubicBezTo>
                  <a:cubicBezTo>
                    <a:pt x="24" y="26"/>
                    <a:pt x="25" y="26"/>
                    <a:pt x="25" y="25"/>
                  </a:cubicBezTo>
                  <a:cubicBezTo>
                    <a:pt x="22" y="25"/>
                    <a:pt x="19" y="26"/>
                    <a:pt x="17" y="24"/>
                  </a:cubicBezTo>
                  <a:cubicBezTo>
                    <a:pt x="17" y="22"/>
                    <a:pt x="18" y="20"/>
                    <a:pt x="21" y="20"/>
                  </a:cubicBezTo>
                  <a:cubicBezTo>
                    <a:pt x="20" y="20"/>
                    <a:pt x="23" y="19"/>
                    <a:pt x="23" y="19"/>
                  </a:cubicBezTo>
                  <a:cubicBezTo>
                    <a:pt x="26" y="17"/>
                    <a:pt x="28" y="18"/>
                    <a:pt x="30" y="19"/>
                  </a:cubicBezTo>
                  <a:cubicBezTo>
                    <a:pt x="30" y="18"/>
                    <a:pt x="30" y="16"/>
                    <a:pt x="30" y="16"/>
                  </a:cubicBezTo>
                  <a:cubicBezTo>
                    <a:pt x="31" y="14"/>
                    <a:pt x="28" y="13"/>
                    <a:pt x="29" y="12"/>
                  </a:cubicBezTo>
                  <a:cubicBezTo>
                    <a:pt x="30" y="10"/>
                    <a:pt x="36" y="10"/>
                    <a:pt x="36" y="9"/>
                  </a:cubicBezTo>
                  <a:cubicBezTo>
                    <a:pt x="44" y="4"/>
                    <a:pt x="57" y="0"/>
                    <a:pt x="64" y="6"/>
                  </a:cubicBezTo>
                  <a:cubicBezTo>
                    <a:pt x="66" y="7"/>
                    <a:pt x="68" y="8"/>
                    <a:pt x="69" y="8"/>
                  </a:cubicBezTo>
                  <a:cubicBezTo>
                    <a:pt x="70" y="8"/>
                    <a:pt x="71" y="8"/>
                    <a:pt x="72" y="8"/>
                  </a:cubicBezTo>
                  <a:cubicBezTo>
                    <a:pt x="74" y="9"/>
                    <a:pt x="76" y="12"/>
                    <a:pt x="78" y="13"/>
                  </a:cubicBezTo>
                  <a:cubicBezTo>
                    <a:pt x="78" y="13"/>
                    <a:pt x="78" y="13"/>
                    <a:pt x="78" y="13"/>
                  </a:cubicBezTo>
                  <a:cubicBezTo>
                    <a:pt x="78" y="13"/>
                    <a:pt x="79" y="13"/>
                    <a:pt x="80" y="13"/>
                  </a:cubicBezTo>
                  <a:cubicBezTo>
                    <a:pt x="81" y="12"/>
                    <a:pt x="93" y="10"/>
                    <a:pt x="94" y="10"/>
                  </a:cubicBezTo>
                  <a:cubicBezTo>
                    <a:pt x="94" y="10"/>
                    <a:pt x="94" y="13"/>
                    <a:pt x="94" y="13"/>
                  </a:cubicBezTo>
                  <a:cubicBezTo>
                    <a:pt x="95" y="13"/>
                    <a:pt x="97" y="11"/>
                    <a:pt x="97" y="12"/>
                  </a:cubicBezTo>
                  <a:cubicBezTo>
                    <a:pt x="97" y="12"/>
                    <a:pt x="97" y="14"/>
                    <a:pt x="97" y="14"/>
                  </a:cubicBezTo>
                  <a:cubicBezTo>
                    <a:pt x="100" y="12"/>
                    <a:pt x="101" y="13"/>
                    <a:pt x="103" y="15"/>
                  </a:cubicBezTo>
                  <a:cubicBezTo>
                    <a:pt x="103" y="15"/>
                    <a:pt x="114" y="18"/>
                    <a:pt x="108" y="19"/>
                  </a:cubicBezTo>
                  <a:cubicBezTo>
                    <a:pt x="111" y="21"/>
                    <a:pt x="114" y="18"/>
                    <a:pt x="116" y="22"/>
                  </a:cubicBezTo>
                  <a:cubicBezTo>
                    <a:pt x="116" y="21"/>
                    <a:pt x="116" y="20"/>
                    <a:pt x="117" y="19"/>
                  </a:cubicBezTo>
                  <a:cubicBezTo>
                    <a:pt x="113" y="16"/>
                    <a:pt x="110" y="19"/>
                    <a:pt x="107" y="14"/>
                  </a:cubicBezTo>
                  <a:cubicBezTo>
                    <a:pt x="108" y="12"/>
                    <a:pt x="111" y="12"/>
                    <a:pt x="114" y="13"/>
                  </a:cubicBezTo>
                  <a:cubicBezTo>
                    <a:pt x="111" y="12"/>
                    <a:pt x="105" y="11"/>
                    <a:pt x="108" y="7"/>
                  </a:cubicBezTo>
                  <a:cubicBezTo>
                    <a:pt x="108" y="7"/>
                    <a:pt x="108" y="7"/>
                    <a:pt x="107" y="7"/>
                  </a:cubicBezTo>
                  <a:cubicBezTo>
                    <a:pt x="104" y="11"/>
                    <a:pt x="98" y="6"/>
                    <a:pt x="100" y="5"/>
                  </a:cubicBezTo>
                  <a:cubicBezTo>
                    <a:pt x="101" y="0"/>
                    <a:pt x="113" y="0"/>
                    <a:pt x="116" y="2"/>
                  </a:cubicBezTo>
                  <a:cubicBezTo>
                    <a:pt x="118" y="4"/>
                    <a:pt x="124" y="7"/>
                    <a:pt x="124" y="9"/>
                  </a:cubicBezTo>
                  <a:cubicBezTo>
                    <a:pt x="125" y="6"/>
                    <a:pt x="126" y="5"/>
                    <a:pt x="125" y="5"/>
                  </a:cubicBezTo>
                  <a:cubicBezTo>
                    <a:pt x="125" y="4"/>
                    <a:pt x="130" y="4"/>
                    <a:pt x="131" y="5"/>
                  </a:cubicBezTo>
                  <a:cubicBezTo>
                    <a:pt x="129" y="7"/>
                    <a:pt x="125" y="12"/>
                    <a:pt x="128" y="13"/>
                  </a:cubicBezTo>
                  <a:cubicBezTo>
                    <a:pt x="128" y="11"/>
                    <a:pt x="130" y="16"/>
                    <a:pt x="130" y="16"/>
                  </a:cubicBezTo>
                  <a:cubicBezTo>
                    <a:pt x="127" y="19"/>
                    <a:pt x="126" y="21"/>
                    <a:pt x="122" y="18"/>
                  </a:cubicBezTo>
                  <a:cubicBezTo>
                    <a:pt x="122" y="18"/>
                    <a:pt x="122" y="18"/>
                    <a:pt x="122" y="18"/>
                  </a:cubicBezTo>
                  <a:cubicBezTo>
                    <a:pt x="123" y="20"/>
                    <a:pt x="131" y="25"/>
                    <a:pt x="132" y="20"/>
                  </a:cubicBezTo>
                  <a:cubicBezTo>
                    <a:pt x="132" y="20"/>
                    <a:pt x="131" y="19"/>
                    <a:pt x="131" y="19"/>
                  </a:cubicBezTo>
                  <a:cubicBezTo>
                    <a:pt x="131" y="16"/>
                    <a:pt x="136" y="17"/>
                    <a:pt x="137" y="17"/>
                  </a:cubicBezTo>
                  <a:cubicBezTo>
                    <a:pt x="136" y="16"/>
                    <a:pt x="137" y="14"/>
                    <a:pt x="137" y="13"/>
                  </a:cubicBezTo>
                  <a:cubicBezTo>
                    <a:pt x="139" y="11"/>
                    <a:pt x="141" y="9"/>
                    <a:pt x="142" y="6"/>
                  </a:cubicBezTo>
                  <a:cubicBezTo>
                    <a:pt x="146" y="0"/>
                    <a:pt x="154" y="8"/>
                    <a:pt x="145" y="9"/>
                  </a:cubicBezTo>
                  <a:cubicBezTo>
                    <a:pt x="141" y="10"/>
                    <a:pt x="144" y="18"/>
                    <a:pt x="144" y="21"/>
                  </a:cubicBezTo>
                  <a:cubicBezTo>
                    <a:pt x="147" y="16"/>
                    <a:pt x="147" y="25"/>
                    <a:pt x="147" y="25"/>
                  </a:cubicBezTo>
                  <a:cubicBezTo>
                    <a:pt x="149" y="24"/>
                    <a:pt x="151" y="21"/>
                    <a:pt x="151" y="18"/>
                  </a:cubicBezTo>
                  <a:cubicBezTo>
                    <a:pt x="146" y="15"/>
                    <a:pt x="147" y="9"/>
                    <a:pt x="152" y="7"/>
                  </a:cubicBezTo>
                  <a:cubicBezTo>
                    <a:pt x="152" y="6"/>
                    <a:pt x="153" y="5"/>
                    <a:pt x="153" y="4"/>
                  </a:cubicBezTo>
                  <a:cubicBezTo>
                    <a:pt x="153" y="4"/>
                    <a:pt x="153" y="4"/>
                    <a:pt x="153" y="4"/>
                  </a:cubicBezTo>
                  <a:cubicBezTo>
                    <a:pt x="153" y="5"/>
                    <a:pt x="153" y="6"/>
                    <a:pt x="153" y="7"/>
                  </a:cubicBezTo>
                  <a:cubicBezTo>
                    <a:pt x="154" y="6"/>
                    <a:pt x="155" y="6"/>
                    <a:pt x="156" y="6"/>
                  </a:cubicBezTo>
                  <a:cubicBezTo>
                    <a:pt x="156" y="5"/>
                    <a:pt x="171" y="11"/>
                    <a:pt x="167" y="11"/>
                  </a:cubicBezTo>
                  <a:cubicBezTo>
                    <a:pt x="167" y="11"/>
                    <a:pt x="167" y="11"/>
                    <a:pt x="167" y="11"/>
                  </a:cubicBezTo>
                  <a:cubicBezTo>
                    <a:pt x="167" y="11"/>
                    <a:pt x="167" y="11"/>
                    <a:pt x="167" y="11"/>
                  </a:cubicBezTo>
                  <a:cubicBezTo>
                    <a:pt x="169" y="13"/>
                    <a:pt x="173" y="15"/>
                    <a:pt x="175" y="16"/>
                  </a:cubicBezTo>
                  <a:cubicBezTo>
                    <a:pt x="176" y="18"/>
                    <a:pt x="176" y="18"/>
                    <a:pt x="176" y="18"/>
                  </a:cubicBezTo>
                  <a:cubicBezTo>
                    <a:pt x="177" y="18"/>
                    <a:pt x="177" y="20"/>
                    <a:pt x="176" y="21"/>
                  </a:cubicBezTo>
                  <a:cubicBezTo>
                    <a:pt x="177" y="22"/>
                    <a:pt x="175" y="25"/>
                    <a:pt x="181" y="27"/>
                  </a:cubicBezTo>
                  <a:cubicBezTo>
                    <a:pt x="182" y="28"/>
                    <a:pt x="183" y="29"/>
                    <a:pt x="185" y="30"/>
                  </a:cubicBezTo>
                  <a:cubicBezTo>
                    <a:pt x="185" y="36"/>
                    <a:pt x="178" y="36"/>
                    <a:pt x="176" y="31"/>
                  </a:cubicBezTo>
                  <a:cubicBezTo>
                    <a:pt x="172" y="30"/>
                    <a:pt x="177" y="37"/>
                    <a:pt x="177" y="37"/>
                  </a:cubicBezTo>
                  <a:cubicBezTo>
                    <a:pt x="177" y="39"/>
                    <a:pt x="177" y="41"/>
                    <a:pt x="177" y="42"/>
                  </a:cubicBezTo>
                  <a:cubicBezTo>
                    <a:pt x="176" y="42"/>
                    <a:pt x="175" y="41"/>
                    <a:pt x="174" y="40"/>
                  </a:cubicBezTo>
                  <a:cubicBezTo>
                    <a:pt x="172" y="41"/>
                    <a:pt x="176" y="43"/>
                    <a:pt x="175" y="44"/>
                  </a:cubicBezTo>
                  <a:cubicBezTo>
                    <a:pt x="173" y="45"/>
                    <a:pt x="168" y="41"/>
                    <a:pt x="167" y="40"/>
                  </a:cubicBezTo>
                  <a:cubicBezTo>
                    <a:pt x="166" y="39"/>
                    <a:pt x="166" y="37"/>
                    <a:pt x="165" y="35"/>
                  </a:cubicBezTo>
                  <a:cubicBezTo>
                    <a:pt x="164" y="36"/>
                    <a:pt x="158" y="36"/>
                    <a:pt x="158" y="35"/>
                  </a:cubicBezTo>
                  <a:cubicBezTo>
                    <a:pt x="157" y="32"/>
                    <a:pt x="170" y="32"/>
                    <a:pt x="168" y="26"/>
                  </a:cubicBezTo>
                  <a:cubicBezTo>
                    <a:pt x="167" y="26"/>
                    <a:pt x="162" y="28"/>
                    <a:pt x="162" y="27"/>
                  </a:cubicBezTo>
                  <a:cubicBezTo>
                    <a:pt x="160" y="25"/>
                    <a:pt x="163" y="23"/>
                    <a:pt x="165" y="24"/>
                  </a:cubicBezTo>
                  <a:cubicBezTo>
                    <a:pt x="164" y="23"/>
                    <a:pt x="161" y="20"/>
                    <a:pt x="164" y="21"/>
                  </a:cubicBezTo>
                  <a:cubicBezTo>
                    <a:pt x="163" y="19"/>
                    <a:pt x="163" y="18"/>
                    <a:pt x="162" y="18"/>
                  </a:cubicBezTo>
                  <a:cubicBezTo>
                    <a:pt x="162" y="21"/>
                    <a:pt x="158" y="19"/>
                    <a:pt x="158" y="19"/>
                  </a:cubicBezTo>
                  <a:cubicBezTo>
                    <a:pt x="158" y="19"/>
                    <a:pt x="158" y="19"/>
                    <a:pt x="158" y="19"/>
                  </a:cubicBezTo>
                  <a:cubicBezTo>
                    <a:pt x="158" y="19"/>
                    <a:pt x="157" y="18"/>
                    <a:pt x="156" y="19"/>
                  </a:cubicBezTo>
                  <a:cubicBezTo>
                    <a:pt x="160" y="25"/>
                    <a:pt x="150" y="28"/>
                    <a:pt x="151" y="31"/>
                  </a:cubicBezTo>
                  <a:cubicBezTo>
                    <a:pt x="150" y="31"/>
                    <a:pt x="149" y="30"/>
                    <a:pt x="149" y="30"/>
                  </a:cubicBezTo>
                  <a:cubicBezTo>
                    <a:pt x="147" y="32"/>
                    <a:pt x="153" y="35"/>
                    <a:pt x="153" y="36"/>
                  </a:cubicBezTo>
                  <a:cubicBezTo>
                    <a:pt x="152" y="36"/>
                    <a:pt x="146" y="38"/>
                    <a:pt x="145" y="38"/>
                  </a:cubicBezTo>
                  <a:cubicBezTo>
                    <a:pt x="144" y="37"/>
                    <a:pt x="144" y="37"/>
                    <a:pt x="143" y="36"/>
                  </a:cubicBezTo>
                  <a:cubicBezTo>
                    <a:pt x="143" y="35"/>
                    <a:pt x="146" y="31"/>
                    <a:pt x="147" y="30"/>
                  </a:cubicBezTo>
                  <a:cubicBezTo>
                    <a:pt x="146" y="30"/>
                    <a:pt x="146" y="30"/>
                    <a:pt x="145" y="31"/>
                  </a:cubicBezTo>
                  <a:cubicBezTo>
                    <a:pt x="143" y="34"/>
                    <a:pt x="138" y="34"/>
                    <a:pt x="136" y="36"/>
                  </a:cubicBezTo>
                  <a:cubicBezTo>
                    <a:pt x="139" y="36"/>
                    <a:pt x="130" y="42"/>
                    <a:pt x="130" y="42"/>
                  </a:cubicBezTo>
                  <a:cubicBezTo>
                    <a:pt x="125" y="46"/>
                    <a:pt x="128" y="46"/>
                    <a:pt x="128" y="50"/>
                  </a:cubicBezTo>
                  <a:cubicBezTo>
                    <a:pt x="127" y="57"/>
                    <a:pt x="148" y="57"/>
                    <a:pt x="141" y="65"/>
                  </a:cubicBezTo>
                  <a:cubicBezTo>
                    <a:pt x="142" y="65"/>
                    <a:pt x="143" y="66"/>
                    <a:pt x="143" y="67"/>
                  </a:cubicBezTo>
                  <a:cubicBezTo>
                    <a:pt x="143" y="67"/>
                    <a:pt x="141" y="66"/>
                    <a:pt x="141" y="66"/>
                  </a:cubicBezTo>
                  <a:cubicBezTo>
                    <a:pt x="142" y="68"/>
                    <a:pt x="146" y="72"/>
                    <a:pt x="146" y="67"/>
                  </a:cubicBezTo>
                  <a:cubicBezTo>
                    <a:pt x="147" y="59"/>
                    <a:pt x="146" y="63"/>
                    <a:pt x="152" y="59"/>
                  </a:cubicBezTo>
                  <a:cubicBezTo>
                    <a:pt x="156" y="55"/>
                    <a:pt x="150" y="52"/>
                    <a:pt x="153" y="49"/>
                  </a:cubicBezTo>
                  <a:cubicBezTo>
                    <a:pt x="155" y="48"/>
                    <a:pt x="155" y="43"/>
                    <a:pt x="155" y="41"/>
                  </a:cubicBezTo>
                  <a:cubicBezTo>
                    <a:pt x="156" y="36"/>
                    <a:pt x="169" y="44"/>
                    <a:pt x="169" y="47"/>
                  </a:cubicBezTo>
                  <a:cubicBezTo>
                    <a:pt x="167" y="58"/>
                    <a:pt x="173" y="48"/>
                    <a:pt x="177" y="48"/>
                  </a:cubicBezTo>
                  <a:cubicBezTo>
                    <a:pt x="181" y="51"/>
                    <a:pt x="180" y="60"/>
                    <a:pt x="184" y="63"/>
                  </a:cubicBezTo>
                  <a:cubicBezTo>
                    <a:pt x="185" y="63"/>
                    <a:pt x="186" y="64"/>
                    <a:pt x="188" y="66"/>
                  </a:cubicBezTo>
                  <a:cubicBezTo>
                    <a:pt x="189" y="67"/>
                    <a:pt x="190" y="69"/>
                    <a:pt x="190" y="72"/>
                  </a:cubicBezTo>
                  <a:cubicBezTo>
                    <a:pt x="190" y="72"/>
                    <a:pt x="189" y="72"/>
                    <a:pt x="189" y="72"/>
                  </a:cubicBezTo>
                  <a:cubicBezTo>
                    <a:pt x="191" y="72"/>
                    <a:pt x="189" y="76"/>
                    <a:pt x="190" y="77"/>
                  </a:cubicBezTo>
                  <a:cubicBezTo>
                    <a:pt x="191" y="77"/>
                    <a:pt x="198" y="80"/>
                    <a:pt x="193" y="82"/>
                  </a:cubicBezTo>
                  <a:cubicBezTo>
                    <a:pt x="194" y="83"/>
                    <a:pt x="194" y="88"/>
                    <a:pt x="192" y="83"/>
                  </a:cubicBezTo>
                  <a:cubicBezTo>
                    <a:pt x="190" y="87"/>
                    <a:pt x="190" y="85"/>
                    <a:pt x="187" y="85"/>
                  </a:cubicBezTo>
                  <a:cubicBezTo>
                    <a:pt x="187" y="84"/>
                    <a:pt x="187" y="84"/>
                    <a:pt x="188" y="84"/>
                  </a:cubicBezTo>
                  <a:cubicBezTo>
                    <a:pt x="189" y="81"/>
                    <a:pt x="183" y="84"/>
                    <a:pt x="182" y="83"/>
                  </a:cubicBezTo>
                  <a:cubicBezTo>
                    <a:pt x="181" y="82"/>
                    <a:pt x="186" y="74"/>
                    <a:pt x="188" y="73"/>
                  </a:cubicBezTo>
                  <a:cubicBezTo>
                    <a:pt x="185" y="73"/>
                    <a:pt x="184" y="75"/>
                    <a:pt x="182" y="76"/>
                  </a:cubicBezTo>
                  <a:cubicBezTo>
                    <a:pt x="180" y="76"/>
                    <a:pt x="178" y="76"/>
                    <a:pt x="177" y="77"/>
                  </a:cubicBezTo>
                  <a:cubicBezTo>
                    <a:pt x="176" y="77"/>
                    <a:pt x="175" y="77"/>
                    <a:pt x="174" y="77"/>
                  </a:cubicBezTo>
                  <a:cubicBezTo>
                    <a:pt x="174" y="77"/>
                    <a:pt x="175" y="77"/>
                    <a:pt x="175" y="77"/>
                  </a:cubicBezTo>
                  <a:cubicBezTo>
                    <a:pt x="175" y="77"/>
                    <a:pt x="176" y="77"/>
                    <a:pt x="176" y="78"/>
                  </a:cubicBezTo>
                  <a:cubicBezTo>
                    <a:pt x="176" y="78"/>
                    <a:pt x="176" y="78"/>
                    <a:pt x="176" y="78"/>
                  </a:cubicBezTo>
                  <a:cubicBezTo>
                    <a:pt x="176" y="78"/>
                    <a:pt x="177" y="78"/>
                    <a:pt x="177" y="78"/>
                  </a:cubicBezTo>
                  <a:cubicBezTo>
                    <a:pt x="178" y="80"/>
                    <a:pt x="176" y="79"/>
                    <a:pt x="175" y="79"/>
                  </a:cubicBezTo>
                  <a:cubicBezTo>
                    <a:pt x="174" y="78"/>
                    <a:pt x="173" y="77"/>
                    <a:pt x="172" y="77"/>
                  </a:cubicBezTo>
                  <a:cubicBezTo>
                    <a:pt x="172" y="77"/>
                    <a:pt x="172" y="77"/>
                    <a:pt x="172" y="77"/>
                  </a:cubicBezTo>
                  <a:cubicBezTo>
                    <a:pt x="170" y="77"/>
                    <a:pt x="167" y="78"/>
                    <a:pt x="165" y="79"/>
                  </a:cubicBezTo>
                  <a:cubicBezTo>
                    <a:pt x="167" y="79"/>
                    <a:pt x="172" y="79"/>
                    <a:pt x="173" y="80"/>
                  </a:cubicBezTo>
                  <a:cubicBezTo>
                    <a:pt x="173" y="81"/>
                    <a:pt x="173" y="81"/>
                    <a:pt x="172" y="81"/>
                  </a:cubicBezTo>
                  <a:cubicBezTo>
                    <a:pt x="172" y="82"/>
                    <a:pt x="171" y="82"/>
                    <a:pt x="170" y="82"/>
                  </a:cubicBezTo>
                  <a:cubicBezTo>
                    <a:pt x="170" y="82"/>
                    <a:pt x="170" y="82"/>
                    <a:pt x="171" y="83"/>
                  </a:cubicBezTo>
                  <a:cubicBezTo>
                    <a:pt x="172" y="84"/>
                    <a:pt x="173" y="85"/>
                    <a:pt x="176" y="85"/>
                  </a:cubicBezTo>
                  <a:cubicBezTo>
                    <a:pt x="174" y="90"/>
                    <a:pt x="177" y="85"/>
                    <a:pt x="179" y="84"/>
                  </a:cubicBezTo>
                  <a:cubicBezTo>
                    <a:pt x="184" y="88"/>
                    <a:pt x="173" y="90"/>
                    <a:pt x="170" y="91"/>
                  </a:cubicBezTo>
                  <a:cubicBezTo>
                    <a:pt x="170" y="91"/>
                    <a:pt x="164" y="95"/>
                    <a:pt x="166" y="91"/>
                  </a:cubicBezTo>
                  <a:cubicBezTo>
                    <a:pt x="166" y="91"/>
                    <a:pt x="166" y="90"/>
                    <a:pt x="167" y="90"/>
                  </a:cubicBezTo>
                  <a:cubicBezTo>
                    <a:pt x="166" y="90"/>
                    <a:pt x="164" y="90"/>
                    <a:pt x="163" y="90"/>
                  </a:cubicBezTo>
                  <a:cubicBezTo>
                    <a:pt x="159" y="91"/>
                    <a:pt x="155" y="92"/>
                    <a:pt x="158" y="96"/>
                  </a:cubicBezTo>
                  <a:cubicBezTo>
                    <a:pt x="158" y="96"/>
                    <a:pt x="158" y="96"/>
                    <a:pt x="157" y="97"/>
                  </a:cubicBezTo>
                  <a:cubicBezTo>
                    <a:pt x="147" y="97"/>
                    <a:pt x="144" y="104"/>
                    <a:pt x="140" y="112"/>
                  </a:cubicBezTo>
                  <a:cubicBezTo>
                    <a:pt x="137" y="116"/>
                    <a:pt x="129" y="116"/>
                    <a:pt x="126" y="121"/>
                  </a:cubicBezTo>
                  <a:cubicBezTo>
                    <a:pt x="127" y="121"/>
                    <a:pt x="127" y="126"/>
                    <a:pt x="126" y="125"/>
                  </a:cubicBezTo>
                  <a:cubicBezTo>
                    <a:pt x="127" y="129"/>
                    <a:pt x="128" y="134"/>
                    <a:pt x="123" y="135"/>
                  </a:cubicBezTo>
                  <a:cubicBezTo>
                    <a:pt x="118" y="133"/>
                    <a:pt x="124" y="119"/>
                    <a:pt x="116" y="123"/>
                  </a:cubicBezTo>
                  <a:cubicBezTo>
                    <a:pt x="116" y="123"/>
                    <a:pt x="114" y="122"/>
                    <a:pt x="114" y="122"/>
                  </a:cubicBezTo>
                  <a:cubicBezTo>
                    <a:pt x="113" y="121"/>
                    <a:pt x="107" y="123"/>
                    <a:pt x="106" y="123"/>
                  </a:cubicBezTo>
                  <a:cubicBezTo>
                    <a:pt x="106" y="124"/>
                    <a:pt x="107" y="124"/>
                    <a:pt x="107" y="125"/>
                  </a:cubicBezTo>
                  <a:cubicBezTo>
                    <a:pt x="105" y="126"/>
                    <a:pt x="97" y="122"/>
                    <a:pt x="95" y="123"/>
                  </a:cubicBezTo>
                  <a:cubicBezTo>
                    <a:pt x="95" y="123"/>
                    <a:pt x="92" y="125"/>
                    <a:pt x="91" y="125"/>
                  </a:cubicBezTo>
                  <a:cubicBezTo>
                    <a:pt x="91" y="125"/>
                    <a:pt x="89" y="127"/>
                    <a:pt x="88" y="127"/>
                  </a:cubicBezTo>
                  <a:cubicBezTo>
                    <a:pt x="87" y="127"/>
                    <a:pt x="87" y="128"/>
                    <a:pt x="85" y="130"/>
                  </a:cubicBezTo>
                  <a:cubicBezTo>
                    <a:pt x="86" y="137"/>
                    <a:pt x="80" y="139"/>
                    <a:pt x="84" y="146"/>
                  </a:cubicBezTo>
                  <a:cubicBezTo>
                    <a:pt x="85" y="147"/>
                    <a:pt x="86" y="153"/>
                    <a:pt x="89" y="151"/>
                  </a:cubicBezTo>
                  <a:cubicBezTo>
                    <a:pt x="91" y="152"/>
                    <a:pt x="96" y="150"/>
                    <a:pt x="97" y="148"/>
                  </a:cubicBezTo>
                  <a:cubicBezTo>
                    <a:pt x="98" y="139"/>
                    <a:pt x="112" y="143"/>
                    <a:pt x="106" y="146"/>
                  </a:cubicBezTo>
                  <a:cubicBezTo>
                    <a:pt x="104" y="148"/>
                    <a:pt x="102" y="156"/>
                    <a:pt x="101" y="158"/>
                  </a:cubicBezTo>
                  <a:cubicBezTo>
                    <a:pt x="104" y="159"/>
                    <a:pt x="111" y="156"/>
                    <a:pt x="114" y="160"/>
                  </a:cubicBezTo>
                  <a:cubicBezTo>
                    <a:pt x="116" y="162"/>
                    <a:pt x="111" y="169"/>
                    <a:pt x="112" y="172"/>
                  </a:cubicBezTo>
                  <a:cubicBezTo>
                    <a:pt x="113" y="173"/>
                    <a:pt x="116" y="179"/>
                    <a:pt x="118" y="178"/>
                  </a:cubicBezTo>
                  <a:cubicBezTo>
                    <a:pt x="120" y="178"/>
                    <a:pt x="123" y="173"/>
                    <a:pt x="126" y="177"/>
                  </a:cubicBezTo>
                  <a:cubicBezTo>
                    <a:pt x="126" y="178"/>
                    <a:pt x="127" y="178"/>
                    <a:pt x="128" y="179"/>
                  </a:cubicBezTo>
                  <a:cubicBezTo>
                    <a:pt x="129" y="178"/>
                    <a:pt x="131" y="176"/>
                    <a:pt x="132" y="175"/>
                  </a:cubicBezTo>
                  <a:cubicBezTo>
                    <a:pt x="132" y="175"/>
                    <a:pt x="132" y="173"/>
                    <a:pt x="132" y="173"/>
                  </a:cubicBezTo>
                  <a:cubicBezTo>
                    <a:pt x="133" y="171"/>
                    <a:pt x="136" y="173"/>
                    <a:pt x="138" y="171"/>
                  </a:cubicBezTo>
                  <a:cubicBezTo>
                    <a:pt x="140" y="169"/>
                    <a:pt x="145" y="167"/>
                    <a:pt x="141" y="170"/>
                  </a:cubicBezTo>
                  <a:cubicBezTo>
                    <a:pt x="141" y="170"/>
                    <a:pt x="141" y="171"/>
                    <a:pt x="141" y="171"/>
                  </a:cubicBezTo>
                  <a:cubicBezTo>
                    <a:pt x="143" y="171"/>
                    <a:pt x="144" y="171"/>
                    <a:pt x="146" y="170"/>
                  </a:cubicBezTo>
                  <a:cubicBezTo>
                    <a:pt x="145" y="170"/>
                    <a:pt x="145" y="170"/>
                    <a:pt x="145" y="169"/>
                  </a:cubicBezTo>
                  <a:cubicBezTo>
                    <a:pt x="145" y="170"/>
                    <a:pt x="155" y="173"/>
                    <a:pt x="156" y="173"/>
                  </a:cubicBezTo>
                  <a:cubicBezTo>
                    <a:pt x="157" y="174"/>
                    <a:pt x="158" y="174"/>
                    <a:pt x="159" y="174"/>
                  </a:cubicBezTo>
                  <a:cubicBezTo>
                    <a:pt x="163" y="172"/>
                    <a:pt x="163" y="174"/>
                    <a:pt x="166" y="175"/>
                  </a:cubicBezTo>
                  <a:cubicBezTo>
                    <a:pt x="166" y="173"/>
                    <a:pt x="166" y="172"/>
                    <a:pt x="168" y="172"/>
                  </a:cubicBezTo>
                  <a:cubicBezTo>
                    <a:pt x="169" y="172"/>
                    <a:pt x="168" y="175"/>
                    <a:pt x="166" y="175"/>
                  </a:cubicBezTo>
                  <a:cubicBezTo>
                    <a:pt x="173" y="177"/>
                    <a:pt x="173" y="186"/>
                    <a:pt x="181" y="186"/>
                  </a:cubicBezTo>
                  <a:cubicBezTo>
                    <a:pt x="183" y="187"/>
                    <a:pt x="187" y="187"/>
                    <a:pt x="190" y="189"/>
                  </a:cubicBezTo>
                  <a:cubicBezTo>
                    <a:pt x="191" y="190"/>
                    <a:pt x="198" y="205"/>
                    <a:pt x="198" y="205"/>
                  </a:cubicBezTo>
                  <a:cubicBezTo>
                    <a:pt x="203" y="205"/>
                    <a:pt x="205" y="204"/>
                    <a:pt x="208" y="208"/>
                  </a:cubicBezTo>
                  <a:cubicBezTo>
                    <a:pt x="211" y="211"/>
                    <a:pt x="218" y="210"/>
                    <a:pt x="221" y="211"/>
                  </a:cubicBezTo>
                  <a:cubicBezTo>
                    <a:pt x="223" y="212"/>
                    <a:pt x="230" y="217"/>
                    <a:pt x="232" y="219"/>
                  </a:cubicBezTo>
                  <a:cubicBezTo>
                    <a:pt x="232" y="219"/>
                    <a:pt x="232" y="219"/>
                    <a:pt x="232" y="219"/>
                  </a:cubicBezTo>
                  <a:cubicBezTo>
                    <a:pt x="232" y="219"/>
                    <a:pt x="232" y="219"/>
                    <a:pt x="232" y="219"/>
                  </a:cubicBezTo>
                  <a:cubicBezTo>
                    <a:pt x="232" y="219"/>
                    <a:pt x="232" y="219"/>
                    <a:pt x="232" y="219"/>
                  </a:cubicBezTo>
                  <a:cubicBezTo>
                    <a:pt x="234" y="225"/>
                    <a:pt x="231" y="230"/>
                    <a:pt x="227" y="23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Microsoft YaHei UI" panose="020B0503020204020204" charset="-122"/>
              </a:endParaRPr>
            </a:p>
          </p:txBody>
        </p:sp>
        <p:sp>
          <p:nvSpPr>
            <p:cNvPr id="219" name="Freeform 177"/>
            <p:cNvSpPr/>
            <p:nvPr/>
          </p:nvSpPr>
          <p:spPr bwMode="auto">
            <a:xfrm>
              <a:off x="2941638" y="4779963"/>
              <a:ext cx="6350" cy="4763"/>
            </a:xfrm>
            <a:custGeom>
              <a:avLst/>
              <a:gdLst>
                <a:gd name="T0" fmla="*/ 0 w 7"/>
                <a:gd name="T1" fmla="*/ 1 h 7"/>
                <a:gd name="T2" fmla="*/ 1 w 7"/>
                <a:gd name="T3" fmla="*/ 7 h 7"/>
                <a:gd name="T4" fmla="*/ 7 w 7"/>
                <a:gd name="T5" fmla="*/ 4 h 7"/>
                <a:gd name="T6" fmla="*/ 7 w 7"/>
                <a:gd name="T7" fmla="*/ 4 h 7"/>
                <a:gd name="T8" fmla="*/ 7 w 7"/>
                <a:gd name="T9" fmla="*/ 3 h 7"/>
                <a:gd name="T10" fmla="*/ 7 w 7"/>
                <a:gd name="T11" fmla="*/ 3 h 7"/>
                <a:gd name="T12" fmla="*/ 0 w 7"/>
                <a:gd name="T13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7">
                  <a:moveTo>
                    <a:pt x="0" y="1"/>
                  </a:moveTo>
                  <a:cubicBezTo>
                    <a:pt x="0" y="1"/>
                    <a:pt x="2" y="7"/>
                    <a:pt x="1" y="7"/>
                  </a:cubicBezTo>
                  <a:cubicBezTo>
                    <a:pt x="5" y="6"/>
                    <a:pt x="3" y="4"/>
                    <a:pt x="7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4"/>
                    <a:pt x="7" y="4"/>
                    <a:pt x="7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6" y="1"/>
                    <a:pt x="1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Microsoft YaHei UI" panose="020B0503020204020204" charset="-122"/>
              </a:endParaRPr>
            </a:p>
          </p:txBody>
        </p:sp>
        <p:sp>
          <p:nvSpPr>
            <p:cNvPr id="220" name="Freeform 178"/>
            <p:cNvSpPr/>
            <p:nvPr/>
          </p:nvSpPr>
          <p:spPr bwMode="auto">
            <a:xfrm>
              <a:off x="2932113" y="4775200"/>
              <a:ext cx="9525" cy="4763"/>
            </a:xfrm>
            <a:custGeom>
              <a:avLst/>
              <a:gdLst>
                <a:gd name="T0" fmla="*/ 0 w 13"/>
                <a:gd name="T1" fmla="*/ 4 h 6"/>
                <a:gd name="T2" fmla="*/ 12 w 13"/>
                <a:gd name="T3" fmla="*/ 6 h 6"/>
                <a:gd name="T4" fmla="*/ 8 w 13"/>
                <a:gd name="T5" fmla="*/ 0 h 6"/>
                <a:gd name="T6" fmla="*/ 0 w 13"/>
                <a:gd name="T7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6">
                  <a:moveTo>
                    <a:pt x="0" y="4"/>
                  </a:moveTo>
                  <a:cubicBezTo>
                    <a:pt x="4" y="5"/>
                    <a:pt x="9" y="1"/>
                    <a:pt x="12" y="6"/>
                  </a:cubicBezTo>
                  <a:cubicBezTo>
                    <a:pt x="13" y="3"/>
                    <a:pt x="11" y="0"/>
                    <a:pt x="8" y="0"/>
                  </a:cubicBezTo>
                  <a:cubicBezTo>
                    <a:pt x="5" y="1"/>
                    <a:pt x="2" y="3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Microsoft YaHei UI" panose="020B0503020204020204" charset="-122"/>
              </a:endParaRPr>
            </a:p>
          </p:txBody>
        </p:sp>
        <p:sp>
          <p:nvSpPr>
            <p:cNvPr id="221" name="Freeform 179"/>
            <p:cNvSpPr/>
            <p:nvPr/>
          </p:nvSpPr>
          <p:spPr bwMode="auto">
            <a:xfrm>
              <a:off x="2962275" y="4968875"/>
              <a:ext cx="0" cy="0"/>
            </a:xfrm>
            <a:custGeom>
              <a:avLst/>
              <a:gdLst>
                <a:gd name="T0" fmla="*/ 1 h 1"/>
                <a:gd name="T1" fmla="*/ 1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Microsoft YaHei UI" panose="020B0503020204020204" charset="-122"/>
              </a:endParaRPr>
            </a:p>
          </p:txBody>
        </p:sp>
        <p:sp>
          <p:nvSpPr>
            <p:cNvPr id="222" name="Freeform 180"/>
            <p:cNvSpPr/>
            <p:nvPr/>
          </p:nvSpPr>
          <p:spPr bwMode="auto">
            <a:xfrm>
              <a:off x="2882900" y="4819650"/>
              <a:ext cx="1588" cy="3175"/>
            </a:xfrm>
            <a:custGeom>
              <a:avLst/>
              <a:gdLst>
                <a:gd name="T0" fmla="*/ 0 w 2"/>
                <a:gd name="T1" fmla="*/ 0 h 3"/>
                <a:gd name="T2" fmla="*/ 0 w 2"/>
                <a:gd name="T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cubicBezTo>
                    <a:pt x="1" y="1"/>
                    <a:pt x="2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Microsoft YaHei UI" panose="020B0503020204020204" charset="-122"/>
              </a:endParaRPr>
            </a:p>
          </p:txBody>
        </p:sp>
        <p:sp>
          <p:nvSpPr>
            <p:cNvPr id="223" name="Freeform 181"/>
            <p:cNvSpPr/>
            <p:nvPr/>
          </p:nvSpPr>
          <p:spPr bwMode="auto">
            <a:xfrm>
              <a:off x="3019425" y="4883150"/>
              <a:ext cx="0" cy="1588"/>
            </a:xfrm>
            <a:custGeom>
              <a:avLst/>
              <a:gdLst>
                <a:gd name="T0" fmla="*/ 1 w 1"/>
                <a:gd name="T1" fmla="*/ 1 h 1"/>
                <a:gd name="T2" fmla="*/ 1 w 1"/>
                <a:gd name="T3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0" y="0"/>
                    <a:pt x="1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Microsoft YaHei UI" panose="020B0503020204020204" charset="-122"/>
              </a:endParaRPr>
            </a:p>
          </p:txBody>
        </p:sp>
        <p:sp>
          <p:nvSpPr>
            <p:cNvPr id="224" name="Freeform 182"/>
            <p:cNvSpPr/>
            <p:nvPr/>
          </p:nvSpPr>
          <p:spPr bwMode="auto">
            <a:xfrm>
              <a:off x="2946400" y="4781550"/>
              <a:ext cx="1588" cy="1588"/>
            </a:xfrm>
            <a:custGeom>
              <a:avLst/>
              <a:gdLst>
                <a:gd name="T0" fmla="*/ 1 w 1"/>
                <a:gd name="T1" fmla="*/ 1 h 1"/>
                <a:gd name="T2" fmla="*/ 1 w 1"/>
                <a:gd name="T3" fmla="*/ 0 h 1"/>
                <a:gd name="T4" fmla="*/ 1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1"/>
                    <a:pt x="1" y="1"/>
                    <a:pt x="1" y="0"/>
                  </a:cubicBezTo>
                  <a:cubicBezTo>
                    <a:pt x="1" y="0"/>
                    <a:pt x="0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Microsoft YaHei UI" panose="020B0503020204020204" charset="-122"/>
              </a:endParaRPr>
            </a:p>
          </p:txBody>
        </p:sp>
        <p:sp>
          <p:nvSpPr>
            <p:cNvPr id="225" name="Freeform 183"/>
            <p:cNvSpPr/>
            <p:nvPr/>
          </p:nvSpPr>
          <p:spPr bwMode="auto">
            <a:xfrm>
              <a:off x="3373438" y="4960938"/>
              <a:ext cx="20638" cy="14288"/>
            </a:xfrm>
            <a:custGeom>
              <a:avLst/>
              <a:gdLst>
                <a:gd name="T0" fmla="*/ 21 w 28"/>
                <a:gd name="T1" fmla="*/ 3 h 18"/>
                <a:gd name="T2" fmla="*/ 8 w 28"/>
                <a:gd name="T3" fmla="*/ 12 h 18"/>
                <a:gd name="T4" fmla="*/ 8 w 28"/>
                <a:gd name="T5" fmla="*/ 18 h 18"/>
                <a:gd name="T6" fmla="*/ 18 w 28"/>
                <a:gd name="T7" fmla="*/ 11 h 18"/>
                <a:gd name="T8" fmla="*/ 19 w 28"/>
                <a:gd name="T9" fmla="*/ 11 h 18"/>
                <a:gd name="T10" fmla="*/ 28 w 28"/>
                <a:gd name="T11" fmla="*/ 2 h 18"/>
                <a:gd name="T12" fmla="*/ 21 w 28"/>
                <a:gd name="T13" fmla="*/ 3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18">
                  <a:moveTo>
                    <a:pt x="21" y="3"/>
                  </a:moveTo>
                  <a:cubicBezTo>
                    <a:pt x="18" y="6"/>
                    <a:pt x="10" y="9"/>
                    <a:pt x="8" y="12"/>
                  </a:cubicBezTo>
                  <a:cubicBezTo>
                    <a:pt x="5" y="14"/>
                    <a:pt x="0" y="18"/>
                    <a:pt x="8" y="18"/>
                  </a:cubicBezTo>
                  <a:cubicBezTo>
                    <a:pt x="12" y="18"/>
                    <a:pt x="15" y="13"/>
                    <a:pt x="18" y="11"/>
                  </a:cubicBezTo>
                  <a:cubicBezTo>
                    <a:pt x="26" y="1"/>
                    <a:pt x="18" y="11"/>
                    <a:pt x="19" y="11"/>
                  </a:cubicBezTo>
                  <a:cubicBezTo>
                    <a:pt x="22" y="8"/>
                    <a:pt x="26" y="7"/>
                    <a:pt x="28" y="2"/>
                  </a:cubicBezTo>
                  <a:cubicBezTo>
                    <a:pt x="26" y="0"/>
                    <a:pt x="22" y="1"/>
                    <a:pt x="21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Microsoft YaHei UI" panose="020B0503020204020204" charset="-122"/>
              </a:endParaRPr>
            </a:p>
          </p:txBody>
        </p:sp>
        <p:sp>
          <p:nvSpPr>
            <p:cNvPr id="226" name="Freeform 184"/>
            <p:cNvSpPr/>
            <p:nvPr/>
          </p:nvSpPr>
          <p:spPr bwMode="auto">
            <a:xfrm>
              <a:off x="3400425" y="4951413"/>
              <a:ext cx="0" cy="1588"/>
            </a:xfrm>
            <a:custGeom>
              <a:avLst/>
              <a:gdLst>
                <a:gd name="T0" fmla="*/ 0 h 1"/>
                <a:gd name="T1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Microsoft YaHei UI" panose="020B0503020204020204" charset="-122"/>
              </a:endParaRPr>
            </a:p>
          </p:txBody>
        </p:sp>
        <p:sp>
          <p:nvSpPr>
            <p:cNvPr id="227" name="Freeform 185"/>
            <p:cNvSpPr/>
            <p:nvPr/>
          </p:nvSpPr>
          <p:spPr bwMode="auto">
            <a:xfrm>
              <a:off x="3400425" y="4949825"/>
              <a:ext cx="0" cy="3175"/>
            </a:xfrm>
            <a:custGeom>
              <a:avLst/>
              <a:gdLst>
                <a:gd name="T0" fmla="*/ 0 w 1"/>
                <a:gd name="T1" fmla="*/ 3 h 3"/>
                <a:gd name="T2" fmla="*/ 1 w 1"/>
                <a:gd name="T3" fmla="*/ 2 h 3"/>
                <a:gd name="T4" fmla="*/ 0 w 1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">
                  <a:moveTo>
                    <a:pt x="0" y="3"/>
                  </a:moveTo>
                  <a:cubicBezTo>
                    <a:pt x="0" y="2"/>
                    <a:pt x="1" y="2"/>
                    <a:pt x="1" y="2"/>
                  </a:cubicBezTo>
                  <a:cubicBezTo>
                    <a:pt x="0" y="0"/>
                    <a:pt x="0" y="1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Microsoft YaHei UI" panose="020B0503020204020204" charset="-122"/>
              </a:endParaRPr>
            </a:p>
          </p:txBody>
        </p:sp>
        <p:sp>
          <p:nvSpPr>
            <p:cNvPr id="228" name="Freeform 186"/>
            <p:cNvSpPr/>
            <p:nvPr/>
          </p:nvSpPr>
          <p:spPr bwMode="auto">
            <a:xfrm>
              <a:off x="3394075" y="4946650"/>
              <a:ext cx="12700" cy="19050"/>
            </a:xfrm>
            <a:custGeom>
              <a:avLst/>
              <a:gdLst>
                <a:gd name="T0" fmla="*/ 11 w 15"/>
                <a:gd name="T1" fmla="*/ 11 h 25"/>
                <a:gd name="T2" fmla="*/ 9 w 15"/>
                <a:gd name="T3" fmla="*/ 12 h 25"/>
                <a:gd name="T4" fmla="*/ 7 w 15"/>
                <a:gd name="T5" fmla="*/ 8 h 25"/>
                <a:gd name="T6" fmla="*/ 7 w 15"/>
                <a:gd name="T7" fmla="*/ 8 h 25"/>
                <a:gd name="T8" fmla="*/ 3 w 15"/>
                <a:gd name="T9" fmla="*/ 0 h 25"/>
                <a:gd name="T10" fmla="*/ 3 w 15"/>
                <a:gd name="T11" fmla="*/ 4 h 25"/>
                <a:gd name="T12" fmla="*/ 1 w 15"/>
                <a:gd name="T13" fmla="*/ 16 h 25"/>
                <a:gd name="T14" fmla="*/ 2 w 15"/>
                <a:gd name="T15" fmla="*/ 20 h 25"/>
                <a:gd name="T16" fmla="*/ 0 w 15"/>
                <a:gd name="T17" fmla="*/ 23 h 25"/>
                <a:gd name="T18" fmla="*/ 9 w 15"/>
                <a:gd name="T19" fmla="*/ 16 h 25"/>
                <a:gd name="T20" fmla="*/ 13 w 15"/>
                <a:gd name="T21" fmla="*/ 11 h 25"/>
                <a:gd name="T22" fmla="*/ 11 w 15"/>
                <a:gd name="T23" fmla="*/ 11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" h="25">
                  <a:moveTo>
                    <a:pt x="11" y="11"/>
                  </a:moveTo>
                  <a:cubicBezTo>
                    <a:pt x="9" y="11"/>
                    <a:pt x="8" y="11"/>
                    <a:pt x="9" y="12"/>
                  </a:cubicBezTo>
                  <a:cubicBezTo>
                    <a:pt x="10" y="16"/>
                    <a:pt x="8" y="10"/>
                    <a:pt x="7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6" y="5"/>
                    <a:pt x="7" y="2"/>
                    <a:pt x="3" y="0"/>
                  </a:cubicBezTo>
                  <a:cubicBezTo>
                    <a:pt x="3" y="0"/>
                    <a:pt x="4" y="4"/>
                    <a:pt x="3" y="4"/>
                  </a:cubicBezTo>
                  <a:cubicBezTo>
                    <a:pt x="8" y="9"/>
                    <a:pt x="3" y="13"/>
                    <a:pt x="1" y="16"/>
                  </a:cubicBezTo>
                  <a:cubicBezTo>
                    <a:pt x="1" y="17"/>
                    <a:pt x="2" y="19"/>
                    <a:pt x="2" y="20"/>
                  </a:cubicBezTo>
                  <a:cubicBezTo>
                    <a:pt x="1" y="21"/>
                    <a:pt x="1" y="22"/>
                    <a:pt x="0" y="23"/>
                  </a:cubicBezTo>
                  <a:cubicBezTo>
                    <a:pt x="3" y="25"/>
                    <a:pt x="8" y="19"/>
                    <a:pt x="9" y="16"/>
                  </a:cubicBezTo>
                  <a:cubicBezTo>
                    <a:pt x="9" y="16"/>
                    <a:pt x="15" y="13"/>
                    <a:pt x="13" y="11"/>
                  </a:cubicBezTo>
                  <a:cubicBezTo>
                    <a:pt x="12" y="11"/>
                    <a:pt x="12" y="11"/>
                    <a:pt x="11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Microsoft YaHei UI" panose="020B0503020204020204" charset="-122"/>
              </a:endParaRPr>
            </a:p>
          </p:txBody>
        </p:sp>
        <p:sp>
          <p:nvSpPr>
            <p:cNvPr id="229" name="Freeform 187"/>
            <p:cNvSpPr/>
            <p:nvPr/>
          </p:nvSpPr>
          <p:spPr bwMode="auto">
            <a:xfrm>
              <a:off x="3375025" y="4975225"/>
              <a:ext cx="3175" cy="0"/>
            </a:xfrm>
            <a:custGeom>
              <a:avLst/>
              <a:gdLst>
                <a:gd name="T0" fmla="*/ 2 w 3"/>
                <a:gd name="T1" fmla="*/ 0 h 1"/>
                <a:gd name="T2" fmla="*/ 0 w 3"/>
                <a:gd name="T3" fmla="*/ 1 h 1"/>
                <a:gd name="T4" fmla="*/ 2 w 3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2" y="0"/>
                  </a:moveTo>
                  <a:cubicBezTo>
                    <a:pt x="1" y="0"/>
                    <a:pt x="0" y="1"/>
                    <a:pt x="0" y="1"/>
                  </a:cubicBezTo>
                  <a:cubicBezTo>
                    <a:pt x="2" y="1"/>
                    <a:pt x="3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Microsoft YaHei UI" panose="020B0503020204020204" charset="-122"/>
              </a:endParaRPr>
            </a:p>
          </p:txBody>
        </p:sp>
        <p:sp>
          <p:nvSpPr>
            <p:cNvPr id="230" name="Freeform 188"/>
            <p:cNvSpPr/>
            <p:nvPr/>
          </p:nvSpPr>
          <p:spPr bwMode="auto">
            <a:xfrm>
              <a:off x="3294063" y="4894263"/>
              <a:ext cx="76200" cy="65088"/>
            </a:xfrm>
            <a:custGeom>
              <a:avLst/>
              <a:gdLst>
                <a:gd name="T0" fmla="*/ 97 w 99"/>
                <a:gd name="T1" fmla="*/ 40 h 85"/>
                <a:gd name="T2" fmla="*/ 97 w 99"/>
                <a:gd name="T3" fmla="*/ 40 h 85"/>
                <a:gd name="T4" fmla="*/ 96 w 99"/>
                <a:gd name="T5" fmla="*/ 41 h 85"/>
                <a:gd name="T6" fmla="*/ 93 w 99"/>
                <a:gd name="T7" fmla="*/ 36 h 85"/>
                <a:gd name="T8" fmla="*/ 92 w 99"/>
                <a:gd name="T9" fmla="*/ 33 h 85"/>
                <a:gd name="T10" fmla="*/ 91 w 99"/>
                <a:gd name="T11" fmla="*/ 33 h 85"/>
                <a:gd name="T12" fmla="*/ 90 w 99"/>
                <a:gd name="T13" fmla="*/ 27 h 85"/>
                <a:gd name="T14" fmla="*/ 81 w 99"/>
                <a:gd name="T15" fmla="*/ 11 h 85"/>
                <a:gd name="T16" fmla="*/ 78 w 99"/>
                <a:gd name="T17" fmla="*/ 1 h 85"/>
                <a:gd name="T18" fmla="*/ 74 w 99"/>
                <a:gd name="T19" fmla="*/ 16 h 85"/>
                <a:gd name="T20" fmla="*/ 69 w 99"/>
                <a:gd name="T21" fmla="*/ 19 h 85"/>
                <a:gd name="T22" fmla="*/ 62 w 99"/>
                <a:gd name="T23" fmla="*/ 14 h 85"/>
                <a:gd name="T24" fmla="*/ 61 w 99"/>
                <a:gd name="T25" fmla="*/ 10 h 85"/>
                <a:gd name="T26" fmla="*/ 63 w 99"/>
                <a:gd name="T27" fmla="*/ 9 h 85"/>
                <a:gd name="T28" fmla="*/ 64 w 99"/>
                <a:gd name="T29" fmla="*/ 11 h 85"/>
                <a:gd name="T30" fmla="*/ 63 w 99"/>
                <a:gd name="T31" fmla="*/ 9 h 85"/>
                <a:gd name="T32" fmla="*/ 63 w 99"/>
                <a:gd name="T33" fmla="*/ 5 h 85"/>
                <a:gd name="T34" fmla="*/ 54 w 99"/>
                <a:gd name="T35" fmla="*/ 2 h 85"/>
                <a:gd name="T36" fmla="*/ 52 w 99"/>
                <a:gd name="T37" fmla="*/ 2 h 85"/>
                <a:gd name="T38" fmla="*/ 53 w 99"/>
                <a:gd name="T39" fmla="*/ 4 h 85"/>
                <a:gd name="T40" fmla="*/ 46 w 99"/>
                <a:gd name="T41" fmla="*/ 12 h 85"/>
                <a:gd name="T42" fmla="*/ 42 w 99"/>
                <a:gd name="T43" fmla="*/ 12 h 85"/>
                <a:gd name="T44" fmla="*/ 34 w 99"/>
                <a:gd name="T45" fmla="*/ 13 h 85"/>
                <a:gd name="T46" fmla="*/ 29 w 99"/>
                <a:gd name="T47" fmla="*/ 19 h 85"/>
                <a:gd name="T48" fmla="*/ 29 w 99"/>
                <a:gd name="T49" fmla="*/ 17 h 85"/>
                <a:gd name="T50" fmla="*/ 23 w 99"/>
                <a:gd name="T51" fmla="*/ 25 h 85"/>
                <a:gd name="T52" fmla="*/ 11 w 99"/>
                <a:gd name="T53" fmla="*/ 29 h 85"/>
                <a:gd name="T54" fmla="*/ 2 w 99"/>
                <a:gd name="T55" fmla="*/ 43 h 85"/>
                <a:gd name="T56" fmla="*/ 0 w 99"/>
                <a:gd name="T57" fmla="*/ 42 h 85"/>
                <a:gd name="T58" fmla="*/ 2 w 99"/>
                <a:gd name="T59" fmla="*/ 64 h 85"/>
                <a:gd name="T60" fmla="*/ 12 w 99"/>
                <a:gd name="T61" fmla="*/ 68 h 85"/>
                <a:gd name="T62" fmla="*/ 24 w 99"/>
                <a:gd name="T63" fmla="*/ 63 h 85"/>
                <a:gd name="T64" fmla="*/ 40 w 99"/>
                <a:gd name="T65" fmla="*/ 59 h 85"/>
                <a:gd name="T66" fmla="*/ 44 w 99"/>
                <a:gd name="T67" fmla="*/ 62 h 85"/>
                <a:gd name="T68" fmla="*/ 46 w 99"/>
                <a:gd name="T69" fmla="*/ 67 h 85"/>
                <a:gd name="T70" fmla="*/ 54 w 99"/>
                <a:gd name="T71" fmla="*/ 65 h 85"/>
                <a:gd name="T72" fmla="*/ 49 w 99"/>
                <a:gd name="T73" fmla="*/ 71 h 85"/>
                <a:gd name="T74" fmla="*/ 53 w 99"/>
                <a:gd name="T75" fmla="*/ 70 h 85"/>
                <a:gd name="T76" fmla="*/ 52 w 99"/>
                <a:gd name="T77" fmla="*/ 73 h 85"/>
                <a:gd name="T78" fmla="*/ 55 w 99"/>
                <a:gd name="T79" fmla="*/ 76 h 85"/>
                <a:gd name="T80" fmla="*/ 57 w 99"/>
                <a:gd name="T81" fmla="*/ 81 h 85"/>
                <a:gd name="T82" fmla="*/ 65 w 99"/>
                <a:gd name="T83" fmla="*/ 82 h 85"/>
                <a:gd name="T84" fmla="*/ 72 w 99"/>
                <a:gd name="T85" fmla="*/ 82 h 85"/>
                <a:gd name="T86" fmla="*/ 80 w 99"/>
                <a:gd name="T87" fmla="*/ 79 h 85"/>
                <a:gd name="T88" fmla="*/ 91 w 99"/>
                <a:gd name="T89" fmla="*/ 62 h 85"/>
                <a:gd name="T90" fmla="*/ 98 w 99"/>
                <a:gd name="T91" fmla="*/ 40 h 85"/>
                <a:gd name="T92" fmla="*/ 97 w 99"/>
                <a:gd name="T93" fmla="*/ 4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99" h="85">
                  <a:moveTo>
                    <a:pt x="97" y="40"/>
                  </a:moveTo>
                  <a:cubicBezTo>
                    <a:pt x="97" y="40"/>
                    <a:pt x="97" y="40"/>
                    <a:pt x="97" y="40"/>
                  </a:cubicBezTo>
                  <a:cubicBezTo>
                    <a:pt x="97" y="40"/>
                    <a:pt x="97" y="41"/>
                    <a:pt x="96" y="41"/>
                  </a:cubicBezTo>
                  <a:cubicBezTo>
                    <a:pt x="95" y="40"/>
                    <a:pt x="94" y="38"/>
                    <a:pt x="93" y="36"/>
                  </a:cubicBezTo>
                  <a:cubicBezTo>
                    <a:pt x="92" y="35"/>
                    <a:pt x="93" y="34"/>
                    <a:pt x="92" y="33"/>
                  </a:cubicBezTo>
                  <a:cubicBezTo>
                    <a:pt x="91" y="32"/>
                    <a:pt x="91" y="33"/>
                    <a:pt x="91" y="33"/>
                  </a:cubicBezTo>
                  <a:cubicBezTo>
                    <a:pt x="90" y="32"/>
                    <a:pt x="91" y="28"/>
                    <a:pt x="90" y="27"/>
                  </a:cubicBezTo>
                  <a:cubicBezTo>
                    <a:pt x="84" y="30"/>
                    <a:pt x="85" y="11"/>
                    <a:pt x="81" y="11"/>
                  </a:cubicBezTo>
                  <a:cubicBezTo>
                    <a:pt x="79" y="11"/>
                    <a:pt x="81" y="0"/>
                    <a:pt x="78" y="1"/>
                  </a:cubicBezTo>
                  <a:cubicBezTo>
                    <a:pt x="75" y="1"/>
                    <a:pt x="75" y="14"/>
                    <a:pt x="74" y="16"/>
                  </a:cubicBezTo>
                  <a:cubicBezTo>
                    <a:pt x="73" y="17"/>
                    <a:pt x="71" y="22"/>
                    <a:pt x="69" y="19"/>
                  </a:cubicBezTo>
                  <a:cubicBezTo>
                    <a:pt x="68" y="19"/>
                    <a:pt x="63" y="15"/>
                    <a:pt x="62" y="14"/>
                  </a:cubicBezTo>
                  <a:cubicBezTo>
                    <a:pt x="61" y="12"/>
                    <a:pt x="61" y="12"/>
                    <a:pt x="61" y="10"/>
                  </a:cubicBezTo>
                  <a:cubicBezTo>
                    <a:pt x="62" y="10"/>
                    <a:pt x="62" y="10"/>
                    <a:pt x="63" y="9"/>
                  </a:cubicBezTo>
                  <a:cubicBezTo>
                    <a:pt x="63" y="10"/>
                    <a:pt x="63" y="12"/>
                    <a:pt x="64" y="11"/>
                  </a:cubicBezTo>
                  <a:cubicBezTo>
                    <a:pt x="64" y="10"/>
                    <a:pt x="64" y="9"/>
                    <a:pt x="63" y="9"/>
                  </a:cubicBezTo>
                  <a:cubicBezTo>
                    <a:pt x="65" y="6"/>
                    <a:pt x="63" y="5"/>
                    <a:pt x="63" y="5"/>
                  </a:cubicBezTo>
                  <a:cubicBezTo>
                    <a:pt x="60" y="4"/>
                    <a:pt x="57" y="4"/>
                    <a:pt x="54" y="2"/>
                  </a:cubicBezTo>
                  <a:cubicBezTo>
                    <a:pt x="53" y="2"/>
                    <a:pt x="53" y="2"/>
                    <a:pt x="52" y="2"/>
                  </a:cubicBezTo>
                  <a:cubicBezTo>
                    <a:pt x="53" y="3"/>
                    <a:pt x="53" y="3"/>
                    <a:pt x="53" y="4"/>
                  </a:cubicBezTo>
                  <a:cubicBezTo>
                    <a:pt x="51" y="7"/>
                    <a:pt x="45" y="6"/>
                    <a:pt x="46" y="12"/>
                  </a:cubicBezTo>
                  <a:cubicBezTo>
                    <a:pt x="45" y="12"/>
                    <a:pt x="42" y="12"/>
                    <a:pt x="42" y="12"/>
                  </a:cubicBezTo>
                  <a:cubicBezTo>
                    <a:pt x="43" y="11"/>
                    <a:pt x="37" y="9"/>
                    <a:pt x="34" y="13"/>
                  </a:cubicBezTo>
                  <a:cubicBezTo>
                    <a:pt x="33" y="14"/>
                    <a:pt x="29" y="19"/>
                    <a:pt x="29" y="19"/>
                  </a:cubicBezTo>
                  <a:cubicBezTo>
                    <a:pt x="29" y="19"/>
                    <a:pt x="30" y="17"/>
                    <a:pt x="29" y="17"/>
                  </a:cubicBezTo>
                  <a:cubicBezTo>
                    <a:pt x="25" y="18"/>
                    <a:pt x="26" y="25"/>
                    <a:pt x="23" y="25"/>
                  </a:cubicBezTo>
                  <a:cubicBezTo>
                    <a:pt x="21" y="25"/>
                    <a:pt x="12" y="28"/>
                    <a:pt x="11" y="29"/>
                  </a:cubicBezTo>
                  <a:cubicBezTo>
                    <a:pt x="3" y="32"/>
                    <a:pt x="3" y="35"/>
                    <a:pt x="2" y="43"/>
                  </a:cubicBezTo>
                  <a:cubicBezTo>
                    <a:pt x="2" y="42"/>
                    <a:pt x="0" y="41"/>
                    <a:pt x="0" y="42"/>
                  </a:cubicBezTo>
                  <a:cubicBezTo>
                    <a:pt x="0" y="49"/>
                    <a:pt x="5" y="57"/>
                    <a:pt x="2" y="64"/>
                  </a:cubicBezTo>
                  <a:cubicBezTo>
                    <a:pt x="1" y="72"/>
                    <a:pt x="7" y="75"/>
                    <a:pt x="12" y="68"/>
                  </a:cubicBezTo>
                  <a:cubicBezTo>
                    <a:pt x="12" y="67"/>
                    <a:pt x="21" y="66"/>
                    <a:pt x="24" y="63"/>
                  </a:cubicBezTo>
                  <a:cubicBezTo>
                    <a:pt x="28" y="61"/>
                    <a:pt x="35" y="59"/>
                    <a:pt x="40" y="59"/>
                  </a:cubicBezTo>
                  <a:cubicBezTo>
                    <a:pt x="41" y="61"/>
                    <a:pt x="42" y="61"/>
                    <a:pt x="44" y="62"/>
                  </a:cubicBezTo>
                  <a:cubicBezTo>
                    <a:pt x="44" y="62"/>
                    <a:pt x="45" y="66"/>
                    <a:pt x="46" y="67"/>
                  </a:cubicBezTo>
                  <a:cubicBezTo>
                    <a:pt x="44" y="73"/>
                    <a:pt x="51" y="68"/>
                    <a:pt x="54" y="65"/>
                  </a:cubicBezTo>
                  <a:cubicBezTo>
                    <a:pt x="53" y="66"/>
                    <a:pt x="50" y="72"/>
                    <a:pt x="49" y="71"/>
                  </a:cubicBezTo>
                  <a:cubicBezTo>
                    <a:pt x="51" y="73"/>
                    <a:pt x="52" y="70"/>
                    <a:pt x="53" y="70"/>
                  </a:cubicBezTo>
                  <a:cubicBezTo>
                    <a:pt x="55" y="70"/>
                    <a:pt x="52" y="72"/>
                    <a:pt x="52" y="73"/>
                  </a:cubicBezTo>
                  <a:cubicBezTo>
                    <a:pt x="53" y="74"/>
                    <a:pt x="58" y="73"/>
                    <a:pt x="55" y="76"/>
                  </a:cubicBezTo>
                  <a:cubicBezTo>
                    <a:pt x="54" y="78"/>
                    <a:pt x="55" y="80"/>
                    <a:pt x="57" y="81"/>
                  </a:cubicBezTo>
                  <a:cubicBezTo>
                    <a:pt x="58" y="82"/>
                    <a:pt x="63" y="84"/>
                    <a:pt x="65" y="82"/>
                  </a:cubicBezTo>
                  <a:cubicBezTo>
                    <a:pt x="68" y="80"/>
                    <a:pt x="69" y="85"/>
                    <a:pt x="72" y="82"/>
                  </a:cubicBezTo>
                  <a:cubicBezTo>
                    <a:pt x="72" y="81"/>
                    <a:pt x="79" y="79"/>
                    <a:pt x="80" y="79"/>
                  </a:cubicBezTo>
                  <a:cubicBezTo>
                    <a:pt x="84" y="74"/>
                    <a:pt x="86" y="66"/>
                    <a:pt x="91" y="62"/>
                  </a:cubicBezTo>
                  <a:cubicBezTo>
                    <a:pt x="93" y="58"/>
                    <a:pt x="99" y="43"/>
                    <a:pt x="98" y="40"/>
                  </a:cubicBezTo>
                  <a:cubicBezTo>
                    <a:pt x="98" y="40"/>
                    <a:pt x="98" y="40"/>
                    <a:pt x="97" y="4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Microsoft YaHei UI" panose="020B0503020204020204" charset="-122"/>
              </a:endParaRPr>
            </a:p>
          </p:txBody>
        </p:sp>
        <p:sp>
          <p:nvSpPr>
            <p:cNvPr id="231" name="Freeform 189"/>
            <p:cNvSpPr/>
            <p:nvPr/>
          </p:nvSpPr>
          <p:spPr bwMode="auto">
            <a:xfrm>
              <a:off x="3405188" y="4970463"/>
              <a:ext cx="1588" cy="3175"/>
            </a:xfrm>
            <a:custGeom>
              <a:avLst/>
              <a:gdLst>
                <a:gd name="T0" fmla="*/ 1 w 3"/>
                <a:gd name="T1" fmla="*/ 0 h 3"/>
                <a:gd name="T2" fmla="*/ 2 w 3"/>
                <a:gd name="T3" fmla="*/ 1 h 3"/>
                <a:gd name="T4" fmla="*/ 1 w 3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cubicBezTo>
                    <a:pt x="0" y="3"/>
                    <a:pt x="2" y="1"/>
                    <a:pt x="2" y="1"/>
                  </a:cubicBezTo>
                  <a:cubicBezTo>
                    <a:pt x="3" y="0"/>
                    <a:pt x="2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Microsoft YaHei UI" panose="020B0503020204020204" charset="-122"/>
              </a:endParaRPr>
            </a:p>
          </p:txBody>
        </p:sp>
        <p:sp>
          <p:nvSpPr>
            <p:cNvPr id="232" name="Freeform 190"/>
            <p:cNvSpPr/>
            <p:nvPr/>
          </p:nvSpPr>
          <p:spPr bwMode="auto">
            <a:xfrm>
              <a:off x="3341688" y="4957763"/>
              <a:ext cx="1588" cy="6350"/>
            </a:xfrm>
            <a:custGeom>
              <a:avLst/>
              <a:gdLst>
                <a:gd name="T0" fmla="*/ 0 w 2"/>
                <a:gd name="T1" fmla="*/ 4 h 8"/>
                <a:gd name="T2" fmla="*/ 0 w 2"/>
                <a:gd name="T3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" h="8">
                  <a:moveTo>
                    <a:pt x="0" y="4"/>
                  </a:moveTo>
                  <a:cubicBezTo>
                    <a:pt x="0" y="8"/>
                    <a:pt x="2" y="0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Microsoft YaHei UI" panose="020B0503020204020204" charset="-122"/>
              </a:endParaRPr>
            </a:p>
          </p:txBody>
        </p:sp>
        <p:sp>
          <p:nvSpPr>
            <p:cNvPr id="233" name="Freeform 191"/>
            <p:cNvSpPr/>
            <p:nvPr/>
          </p:nvSpPr>
          <p:spPr bwMode="auto">
            <a:xfrm>
              <a:off x="3363913" y="4981575"/>
              <a:ext cx="3175" cy="1588"/>
            </a:xfrm>
            <a:custGeom>
              <a:avLst/>
              <a:gdLst>
                <a:gd name="T0" fmla="*/ 0 w 3"/>
                <a:gd name="T1" fmla="*/ 1 h 2"/>
                <a:gd name="T2" fmla="*/ 2 w 3"/>
                <a:gd name="T3" fmla="*/ 0 h 2"/>
                <a:gd name="T4" fmla="*/ 0 w 3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0" y="1"/>
                  </a:moveTo>
                  <a:cubicBezTo>
                    <a:pt x="3" y="2"/>
                    <a:pt x="2" y="1"/>
                    <a:pt x="2" y="0"/>
                  </a:cubicBezTo>
                  <a:cubicBezTo>
                    <a:pt x="2" y="0"/>
                    <a:pt x="1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Microsoft YaHei UI" panose="020B0503020204020204" charset="-122"/>
              </a:endParaRPr>
            </a:p>
          </p:txBody>
        </p:sp>
        <p:sp>
          <p:nvSpPr>
            <p:cNvPr id="234" name="Freeform 192"/>
            <p:cNvSpPr/>
            <p:nvPr/>
          </p:nvSpPr>
          <p:spPr bwMode="auto">
            <a:xfrm>
              <a:off x="3332163" y="4949825"/>
              <a:ext cx="3175" cy="1588"/>
            </a:xfrm>
            <a:custGeom>
              <a:avLst/>
              <a:gdLst>
                <a:gd name="T0" fmla="*/ 0 w 5"/>
                <a:gd name="T1" fmla="*/ 1 h 3"/>
                <a:gd name="T2" fmla="*/ 0 w 5"/>
                <a:gd name="T3" fmla="*/ 1 h 3"/>
                <a:gd name="T4" fmla="*/ 3 w 5"/>
                <a:gd name="T5" fmla="*/ 1 h 3"/>
                <a:gd name="T6" fmla="*/ 0 w 5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3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2" y="2"/>
                    <a:pt x="5" y="3"/>
                    <a:pt x="3" y="1"/>
                  </a:cubicBezTo>
                  <a:cubicBezTo>
                    <a:pt x="2" y="1"/>
                    <a:pt x="1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Microsoft YaHei UI" panose="020B0503020204020204" charset="-122"/>
              </a:endParaRPr>
            </a:p>
          </p:txBody>
        </p:sp>
        <p:sp>
          <p:nvSpPr>
            <p:cNvPr id="235" name="Freeform 193"/>
            <p:cNvSpPr/>
            <p:nvPr/>
          </p:nvSpPr>
          <p:spPr bwMode="auto">
            <a:xfrm>
              <a:off x="3338513" y="4962525"/>
              <a:ext cx="11113" cy="12700"/>
            </a:xfrm>
            <a:custGeom>
              <a:avLst/>
              <a:gdLst>
                <a:gd name="T0" fmla="*/ 4 w 13"/>
                <a:gd name="T1" fmla="*/ 1 h 17"/>
                <a:gd name="T2" fmla="*/ 13 w 13"/>
                <a:gd name="T3" fmla="*/ 0 h 17"/>
                <a:gd name="T4" fmla="*/ 13 w 13"/>
                <a:gd name="T5" fmla="*/ 0 h 17"/>
                <a:gd name="T6" fmla="*/ 4 w 13"/>
                <a:gd name="T7" fmla="*/ 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7">
                  <a:moveTo>
                    <a:pt x="4" y="1"/>
                  </a:moveTo>
                  <a:cubicBezTo>
                    <a:pt x="0" y="17"/>
                    <a:pt x="13" y="2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2" y="1"/>
                    <a:pt x="5" y="1"/>
                    <a:pt x="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Microsoft YaHei UI" panose="020B0503020204020204" charset="-122"/>
              </a:endParaRPr>
            </a:p>
          </p:txBody>
        </p:sp>
        <p:sp>
          <p:nvSpPr>
            <p:cNvPr id="236" name="Freeform 194"/>
            <p:cNvSpPr/>
            <p:nvPr/>
          </p:nvSpPr>
          <p:spPr bwMode="auto">
            <a:xfrm>
              <a:off x="3349625" y="4957763"/>
              <a:ext cx="1588" cy="3175"/>
            </a:xfrm>
            <a:custGeom>
              <a:avLst/>
              <a:gdLst>
                <a:gd name="T0" fmla="*/ 0 w 1"/>
                <a:gd name="T1" fmla="*/ 3 h 4"/>
                <a:gd name="T2" fmla="*/ 1 w 1"/>
                <a:gd name="T3" fmla="*/ 4 h 4"/>
                <a:gd name="T4" fmla="*/ 1 w 1"/>
                <a:gd name="T5" fmla="*/ 2 h 4"/>
                <a:gd name="T6" fmla="*/ 0 w 1"/>
                <a:gd name="T7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4">
                  <a:moveTo>
                    <a:pt x="0" y="3"/>
                  </a:moveTo>
                  <a:cubicBezTo>
                    <a:pt x="0" y="4"/>
                    <a:pt x="0" y="4"/>
                    <a:pt x="1" y="4"/>
                  </a:cubicBezTo>
                  <a:cubicBezTo>
                    <a:pt x="1" y="4"/>
                    <a:pt x="1" y="2"/>
                    <a:pt x="1" y="2"/>
                  </a:cubicBezTo>
                  <a:cubicBezTo>
                    <a:pt x="0" y="0"/>
                    <a:pt x="0" y="3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Microsoft YaHei UI" panose="020B0503020204020204" charset="-122"/>
              </a:endParaRPr>
            </a:p>
          </p:txBody>
        </p:sp>
      </p:grpSp>
      <p:grpSp>
        <p:nvGrpSpPr>
          <p:cNvPr id="237" name="Group 204"/>
          <p:cNvGrpSpPr/>
          <p:nvPr/>
        </p:nvGrpSpPr>
        <p:grpSpPr>
          <a:xfrm>
            <a:off x="3471872" y="4395895"/>
            <a:ext cx="510117" cy="510117"/>
            <a:chOff x="3776663" y="4648200"/>
            <a:chExt cx="382588" cy="382588"/>
          </a:xfrm>
          <a:solidFill>
            <a:schemeClr val="bg1">
              <a:lumMod val="50000"/>
            </a:schemeClr>
          </a:solidFill>
        </p:grpSpPr>
        <p:sp>
          <p:nvSpPr>
            <p:cNvPr id="238" name="Freeform 195"/>
            <p:cNvSpPr>
              <a:spLocks noEditPoints="1"/>
            </p:cNvSpPr>
            <p:nvPr/>
          </p:nvSpPr>
          <p:spPr bwMode="auto">
            <a:xfrm>
              <a:off x="3776663" y="4648200"/>
              <a:ext cx="382588" cy="382588"/>
            </a:xfrm>
            <a:custGeom>
              <a:avLst/>
              <a:gdLst>
                <a:gd name="T0" fmla="*/ 447 w 498"/>
                <a:gd name="T1" fmla="*/ 0 h 498"/>
                <a:gd name="T2" fmla="*/ 51 w 498"/>
                <a:gd name="T3" fmla="*/ 0 h 498"/>
                <a:gd name="T4" fmla="*/ 0 w 498"/>
                <a:gd name="T5" fmla="*/ 51 h 498"/>
                <a:gd name="T6" fmla="*/ 0 w 498"/>
                <a:gd name="T7" fmla="*/ 447 h 498"/>
                <a:gd name="T8" fmla="*/ 51 w 498"/>
                <a:gd name="T9" fmla="*/ 498 h 498"/>
                <a:gd name="T10" fmla="*/ 447 w 498"/>
                <a:gd name="T11" fmla="*/ 498 h 498"/>
                <a:gd name="T12" fmla="*/ 498 w 498"/>
                <a:gd name="T13" fmla="*/ 447 h 498"/>
                <a:gd name="T14" fmla="*/ 498 w 498"/>
                <a:gd name="T15" fmla="*/ 51 h 498"/>
                <a:gd name="T16" fmla="*/ 447 w 498"/>
                <a:gd name="T17" fmla="*/ 0 h 498"/>
                <a:gd name="T18" fmla="*/ 472 w 498"/>
                <a:gd name="T19" fmla="*/ 453 h 498"/>
                <a:gd name="T20" fmla="*/ 452 w 498"/>
                <a:gd name="T21" fmla="*/ 472 h 498"/>
                <a:gd name="T22" fmla="*/ 45 w 498"/>
                <a:gd name="T23" fmla="*/ 472 h 498"/>
                <a:gd name="T24" fmla="*/ 25 w 498"/>
                <a:gd name="T25" fmla="*/ 453 h 498"/>
                <a:gd name="T26" fmla="*/ 25 w 498"/>
                <a:gd name="T27" fmla="*/ 45 h 498"/>
                <a:gd name="T28" fmla="*/ 45 w 498"/>
                <a:gd name="T29" fmla="*/ 26 h 498"/>
                <a:gd name="T30" fmla="*/ 452 w 498"/>
                <a:gd name="T31" fmla="*/ 26 h 498"/>
                <a:gd name="T32" fmla="*/ 472 w 498"/>
                <a:gd name="T33" fmla="*/ 45 h 498"/>
                <a:gd name="T34" fmla="*/ 472 w 498"/>
                <a:gd name="T35" fmla="*/ 453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98" h="498">
                  <a:moveTo>
                    <a:pt x="447" y="0"/>
                  </a:moveTo>
                  <a:cubicBezTo>
                    <a:pt x="51" y="0"/>
                    <a:pt x="51" y="0"/>
                    <a:pt x="51" y="0"/>
                  </a:cubicBezTo>
                  <a:cubicBezTo>
                    <a:pt x="23" y="0"/>
                    <a:pt x="0" y="23"/>
                    <a:pt x="0" y="51"/>
                  </a:cubicBezTo>
                  <a:cubicBezTo>
                    <a:pt x="0" y="447"/>
                    <a:pt x="0" y="447"/>
                    <a:pt x="0" y="447"/>
                  </a:cubicBezTo>
                  <a:cubicBezTo>
                    <a:pt x="0" y="475"/>
                    <a:pt x="23" y="498"/>
                    <a:pt x="51" y="498"/>
                  </a:cubicBezTo>
                  <a:cubicBezTo>
                    <a:pt x="447" y="498"/>
                    <a:pt x="447" y="498"/>
                    <a:pt x="447" y="498"/>
                  </a:cubicBezTo>
                  <a:cubicBezTo>
                    <a:pt x="475" y="498"/>
                    <a:pt x="498" y="475"/>
                    <a:pt x="498" y="447"/>
                  </a:cubicBezTo>
                  <a:cubicBezTo>
                    <a:pt x="498" y="51"/>
                    <a:pt x="498" y="51"/>
                    <a:pt x="498" y="51"/>
                  </a:cubicBezTo>
                  <a:cubicBezTo>
                    <a:pt x="498" y="23"/>
                    <a:pt x="475" y="0"/>
                    <a:pt x="447" y="0"/>
                  </a:cubicBezTo>
                  <a:close/>
                  <a:moveTo>
                    <a:pt x="472" y="453"/>
                  </a:moveTo>
                  <a:cubicBezTo>
                    <a:pt x="472" y="464"/>
                    <a:pt x="463" y="472"/>
                    <a:pt x="452" y="472"/>
                  </a:cubicBezTo>
                  <a:cubicBezTo>
                    <a:pt x="45" y="472"/>
                    <a:pt x="45" y="472"/>
                    <a:pt x="45" y="472"/>
                  </a:cubicBezTo>
                  <a:cubicBezTo>
                    <a:pt x="34" y="472"/>
                    <a:pt x="25" y="464"/>
                    <a:pt x="25" y="453"/>
                  </a:cubicBezTo>
                  <a:cubicBezTo>
                    <a:pt x="25" y="45"/>
                    <a:pt x="25" y="45"/>
                    <a:pt x="25" y="45"/>
                  </a:cubicBezTo>
                  <a:cubicBezTo>
                    <a:pt x="25" y="35"/>
                    <a:pt x="34" y="26"/>
                    <a:pt x="45" y="26"/>
                  </a:cubicBezTo>
                  <a:cubicBezTo>
                    <a:pt x="452" y="26"/>
                    <a:pt x="452" y="26"/>
                    <a:pt x="452" y="26"/>
                  </a:cubicBezTo>
                  <a:cubicBezTo>
                    <a:pt x="463" y="26"/>
                    <a:pt x="472" y="35"/>
                    <a:pt x="472" y="45"/>
                  </a:cubicBezTo>
                  <a:lnTo>
                    <a:pt x="472" y="45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Microsoft YaHei UI" panose="020B0503020204020204" charset="-122"/>
              </a:endParaRPr>
            </a:p>
          </p:txBody>
        </p:sp>
        <p:sp>
          <p:nvSpPr>
            <p:cNvPr id="239" name="Freeform 196"/>
            <p:cNvSpPr>
              <a:spLocks noEditPoints="1"/>
            </p:cNvSpPr>
            <p:nvPr/>
          </p:nvSpPr>
          <p:spPr bwMode="auto">
            <a:xfrm>
              <a:off x="3811588" y="4849813"/>
              <a:ext cx="146050" cy="147638"/>
            </a:xfrm>
            <a:custGeom>
              <a:avLst/>
              <a:gdLst>
                <a:gd name="T0" fmla="*/ 176 w 191"/>
                <a:gd name="T1" fmla="*/ 0 h 192"/>
                <a:gd name="T2" fmla="*/ 14 w 191"/>
                <a:gd name="T3" fmla="*/ 0 h 192"/>
                <a:gd name="T4" fmla="*/ 0 w 191"/>
                <a:gd name="T5" fmla="*/ 15 h 192"/>
                <a:gd name="T6" fmla="*/ 0 w 191"/>
                <a:gd name="T7" fmla="*/ 177 h 192"/>
                <a:gd name="T8" fmla="*/ 14 w 191"/>
                <a:gd name="T9" fmla="*/ 192 h 192"/>
                <a:gd name="T10" fmla="*/ 176 w 191"/>
                <a:gd name="T11" fmla="*/ 192 h 192"/>
                <a:gd name="T12" fmla="*/ 191 w 191"/>
                <a:gd name="T13" fmla="*/ 177 h 192"/>
                <a:gd name="T14" fmla="*/ 191 w 191"/>
                <a:gd name="T15" fmla="*/ 15 h 192"/>
                <a:gd name="T16" fmla="*/ 176 w 191"/>
                <a:gd name="T17" fmla="*/ 0 h 192"/>
                <a:gd name="T18" fmla="*/ 93 w 191"/>
                <a:gd name="T19" fmla="*/ 32 h 192"/>
                <a:gd name="T20" fmla="*/ 111 w 191"/>
                <a:gd name="T21" fmla="*/ 50 h 192"/>
                <a:gd name="T22" fmla="*/ 93 w 191"/>
                <a:gd name="T23" fmla="*/ 69 h 192"/>
                <a:gd name="T24" fmla="*/ 75 w 191"/>
                <a:gd name="T25" fmla="*/ 50 h 192"/>
                <a:gd name="T26" fmla="*/ 93 w 191"/>
                <a:gd name="T27" fmla="*/ 32 h 192"/>
                <a:gd name="T28" fmla="*/ 93 w 191"/>
                <a:gd name="T29" fmla="*/ 157 h 192"/>
                <a:gd name="T30" fmla="*/ 75 w 191"/>
                <a:gd name="T31" fmla="*/ 138 h 192"/>
                <a:gd name="T32" fmla="*/ 93 w 191"/>
                <a:gd name="T33" fmla="*/ 120 h 192"/>
                <a:gd name="T34" fmla="*/ 111 w 191"/>
                <a:gd name="T35" fmla="*/ 138 h 192"/>
                <a:gd name="T36" fmla="*/ 93 w 191"/>
                <a:gd name="T37" fmla="*/ 157 h 192"/>
                <a:gd name="T38" fmla="*/ 158 w 191"/>
                <a:gd name="T39" fmla="*/ 104 h 192"/>
                <a:gd name="T40" fmla="*/ 151 w 191"/>
                <a:gd name="T41" fmla="*/ 112 h 192"/>
                <a:gd name="T42" fmla="*/ 151 w 191"/>
                <a:gd name="T43" fmla="*/ 112 h 192"/>
                <a:gd name="T44" fmla="*/ 146 w 191"/>
                <a:gd name="T45" fmla="*/ 112 h 192"/>
                <a:gd name="T46" fmla="*/ 42 w 191"/>
                <a:gd name="T47" fmla="*/ 112 h 192"/>
                <a:gd name="T48" fmla="*/ 36 w 191"/>
                <a:gd name="T49" fmla="*/ 112 h 192"/>
                <a:gd name="T50" fmla="*/ 29 w 191"/>
                <a:gd name="T51" fmla="*/ 104 h 192"/>
                <a:gd name="T52" fmla="*/ 29 w 191"/>
                <a:gd name="T53" fmla="*/ 93 h 192"/>
                <a:gd name="T54" fmla="*/ 29 w 191"/>
                <a:gd name="T55" fmla="*/ 82 h 192"/>
                <a:gd name="T56" fmla="*/ 36 w 191"/>
                <a:gd name="T57" fmla="*/ 74 h 192"/>
                <a:gd name="T58" fmla="*/ 42 w 191"/>
                <a:gd name="T59" fmla="*/ 74 h 192"/>
                <a:gd name="T60" fmla="*/ 146 w 191"/>
                <a:gd name="T61" fmla="*/ 74 h 192"/>
                <a:gd name="T62" fmla="*/ 151 w 191"/>
                <a:gd name="T63" fmla="*/ 74 h 192"/>
                <a:gd name="T64" fmla="*/ 151 w 191"/>
                <a:gd name="T65" fmla="*/ 74 h 192"/>
                <a:gd name="T66" fmla="*/ 158 w 191"/>
                <a:gd name="T67" fmla="*/ 82 h 192"/>
                <a:gd name="T68" fmla="*/ 158 w 191"/>
                <a:gd name="T69" fmla="*/ 10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91" h="192">
                  <a:moveTo>
                    <a:pt x="176" y="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85"/>
                    <a:pt x="6" y="192"/>
                    <a:pt x="14" y="192"/>
                  </a:cubicBezTo>
                  <a:cubicBezTo>
                    <a:pt x="176" y="192"/>
                    <a:pt x="176" y="192"/>
                    <a:pt x="176" y="192"/>
                  </a:cubicBezTo>
                  <a:cubicBezTo>
                    <a:pt x="184" y="192"/>
                    <a:pt x="191" y="185"/>
                    <a:pt x="191" y="177"/>
                  </a:cubicBezTo>
                  <a:cubicBezTo>
                    <a:pt x="191" y="15"/>
                    <a:pt x="191" y="15"/>
                    <a:pt x="191" y="15"/>
                  </a:cubicBezTo>
                  <a:cubicBezTo>
                    <a:pt x="191" y="7"/>
                    <a:pt x="184" y="0"/>
                    <a:pt x="176" y="0"/>
                  </a:cubicBezTo>
                  <a:close/>
                  <a:moveTo>
                    <a:pt x="93" y="32"/>
                  </a:moveTo>
                  <a:cubicBezTo>
                    <a:pt x="103" y="32"/>
                    <a:pt x="111" y="40"/>
                    <a:pt x="111" y="50"/>
                  </a:cubicBezTo>
                  <a:cubicBezTo>
                    <a:pt x="111" y="60"/>
                    <a:pt x="103" y="69"/>
                    <a:pt x="93" y="69"/>
                  </a:cubicBezTo>
                  <a:cubicBezTo>
                    <a:pt x="83" y="69"/>
                    <a:pt x="75" y="60"/>
                    <a:pt x="75" y="50"/>
                  </a:cubicBezTo>
                  <a:cubicBezTo>
                    <a:pt x="75" y="40"/>
                    <a:pt x="83" y="32"/>
                    <a:pt x="93" y="32"/>
                  </a:cubicBezTo>
                  <a:close/>
                  <a:moveTo>
                    <a:pt x="93" y="157"/>
                  </a:moveTo>
                  <a:cubicBezTo>
                    <a:pt x="83" y="157"/>
                    <a:pt x="75" y="148"/>
                    <a:pt x="75" y="138"/>
                  </a:cubicBezTo>
                  <a:cubicBezTo>
                    <a:pt x="75" y="128"/>
                    <a:pt x="83" y="120"/>
                    <a:pt x="93" y="120"/>
                  </a:cubicBezTo>
                  <a:cubicBezTo>
                    <a:pt x="103" y="120"/>
                    <a:pt x="111" y="128"/>
                    <a:pt x="111" y="138"/>
                  </a:cubicBezTo>
                  <a:cubicBezTo>
                    <a:pt x="111" y="148"/>
                    <a:pt x="103" y="157"/>
                    <a:pt x="93" y="157"/>
                  </a:cubicBezTo>
                  <a:close/>
                  <a:moveTo>
                    <a:pt x="158" y="104"/>
                  </a:moveTo>
                  <a:cubicBezTo>
                    <a:pt x="158" y="108"/>
                    <a:pt x="155" y="112"/>
                    <a:pt x="151" y="112"/>
                  </a:cubicBezTo>
                  <a:cubicBezTo>
                    <a:pt x="151" y="112"/>
                    <a:pt x="151" y="112"/>
                    <a:pt x="151" y="112"/>
                  </a:cubicBezTo>
                  <a:cubicBezTo>
                    <a:pt x="146" y="112"/>
                    <a:pt x="146" y="112"/>
                    <a:pt x="146" y="112"/>
                  </a:cubicBezTo>
                  <a:cubicBezTo>
                    <a:pt x="42" y="112"/>
                    <a:pt x="42" y="112"/>
                    <a:pt x="42" y="112"/>
                  </a:cubicBezTo>
                  <a:cubicBezTo>
                    <a:pt x="36" y="112"/>
                    <a:pt x="36" y="112"/>
                    <a:pt x="36" y="112"/>
                  </a:cubicBezTo>
                  <a:cubicBezTo>
                    <a:pt x="32" y="112"/>
                    <a:pt x="29" y="108"/>
                    <a:pt x="29" y="104"/>
                  </a:cubicBezTo>
                  <a:cubicBezTo>
                    <a:pt x="29" y="93"/>
                    <a:pt x="29" y="93"/>
                    <a:pt x="29" y="93"/>
                  </a:cubicBezTo>
                  <a:cubicBezTo>
                    <a:pt x="29" y="82"/>
                    <a:pt x="29" y="82"/>
                    <a:pt x="29" y="82"/>
                  </a:cubicBezTo>
                  <a:cubicBezTo>
                    <a:pt x="29" y="78"/>
                    <a:pt x="32" y="74"/>
                    <a:pt x="36" y="74"/>
                  </a:cubicBezTo>
                  <a:cubicBezTo>
                    <a:pt x="42" y="74"/>
                    <a:pt x="42" y="74"/>
                    <a:pt x="42" y="74"/>
                  </a:cubicBezTo>
                  <a:cubicBezTo>
                    <a:pt x="146" y="74"/>
                    <a:pt x="146" y="74"/>
                    <a:pt x="146" y="74"/>
                  </a:cubicBezTo>
                  <a:cubicBezTo>
                    <a:pt x="151" y="74"/>
                    <a:pt x="151" y="74"/>
                    <a:pt x="151" y="74"/>
                  </a:cubicBezTo>
                  <a:cubicBezTo>
                    <a:pt x="151" y="74"/>
                    <a:pt x="151" y="74"/>
                    <a:pt x="151" y="74"/>
                  </a:cubicBezTo>
                  <a:cubicBezTo>
                    <a:pt x="155" y="74"/>
                    <a:pt x="158" y="78"/>
                    <a:pt x="158" y="82"/>
                  </a:cubicBezTo>
                  <a:lnTo>
                    <a:pt x="158" y="10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Microsoft YaHei UI" panose="020B0503020204020204" charset="-122"/>
              </a:endParaRPr>
            </a:p>
          </p:txBody>
        </p:sp>
        <p:sp>
          <p:nvSpPr>
            <p:cNvPr id="240" name="Freeform 197"/>
            <p:cNvSpPr>
              <a:spLocks noEditPoints="1"/>
            </p:cNvSpPr>
            <p:nvPr/>
          </p:nvSpPr>
          <p:spPr bwMode="auto">
            <a:xfrm>
              <a:off x="3811588" y="4683125"/>
              <a:ext cx="146050" cy="146050"/>
            </a:xfrm>
            <a:custGeom>
              <a:avLst/>
              <a:gdLst>
                <a:gd name="T0" fmla="*/ 176 w 191"/>
                <a:gd name="T1" fmla="*/ 0 h 191"/>
                <a:gd name="T2" fmla="*/ 14 w 191"/>
                <a:gd name="T3" fmla="*/ 0 h 191"/>
                <a:gd name="T4" fmla="*/ 0 w 191"/>
                <a:gd name="T5" fmla="*/ 14 h 191"/>
                <a:gd name="T6" fmla="*/ 0 w 191"/>
                <a:gd name="T7" fmla="*/ 176 h 191"/>
                <a:gd name="T8" fmla="*/ 14 w 191"/>
                <a:gd name="T9" fmla="*/ 191 h 191"/>
                <a:gd name="T10" fmla="*/ 176 w 191"/>
                <a:gd name="T11" fmla="*/ 191 h 191"/>
                <a:gd name="T12" fmla="*/ 191 w 191"/>
                <a:gd name="T13" fmla="*/ 176 h 191"/>
                <a:gd name="T14" fmla="*/ 191 w 191"/>
                <a:gd name="T15" fmla="*/ 14 h 191"/>
                <a:gd name="T16" fmla="*/ 176 w 191"/>
                <a:gd name="T17" fmla="*/ 0 h 191"/>
                <a:gd name="T18" fmla="*/ 158 w 191"/>
                <a:gd name="T19" fmla="*/ 106 h 191"/>
                <a:gd name="T20" fmla="*/ 150 w 191"/>
                <a:gd name="T21" fmla="*/ 113 h 191"/>
                <a:gd name="T22" fmla="*/ 150 w 191"/>
                <a:gd name="T23" fmla="*/ 113 h 191"/>
                <a:gd name="T24" fmla="*/ 145 w 191"/>
                <a:gd name="T25" fmla="*/ 113 h 191"/>
                <a:gd name="T26" fmla="*/ 111 w 191"/>
                <a:gd name="T27" fmla="*/ 113 h 191"/>
                <a:gd name="T28" fmla="*/ 111 w 191"/>
                <a:gd name="T29" fmla="*/ 145 h 191"/>
                <a:gd name="T30" fmla="*/ 111 w 191"/>
                <a:gd name="T31" fmla="*/ 152 h 191"/>
                <a:gd name="T32" fmla="*/ 104 w 191"/>
                <a:gd name="T33" fmla="*/ 159 h 191"/>
                <a:gd name="T34" fmla="*/ 82 w 191"/>
                <a:gd name="T35" fmla="*/ 159 h 191"/>
                <a:gd name="T36" fmla="*/ 74 w 191"/>
                <a:gd name="T37" fmla="*/ 152 h 191"/>
                <a:gd name="T38" fmla="*/ 74 w 191"/>
                <a:gd name="T39" fmla="*/ 145 h 191"/>
                <a:gd name="T40" fmla="*/ 74 w 191"/>
                <a:gd name="T41" fmla="*/ 113 h 191"/>
                <a:gd name="T42" fmla="*/ 41 w 191"/>
                <a:gd name="T43" fmla="*/ 113 h 191"/>
                <a:gd name="T44" fmla="*/ 36 w 191"/>
                <a:gd name="T45" fmla="*/ 113 h 191"/>
                <a:gd name="T46" fmla="*/ 28 w 191"/>
                <a:gd name="T47" fmla="*/ 106 h 191"/>
                <a:gd name="T48" fmla="*/ 28 w 191"/>
                <a:gd name="T49" fmla="*/ 83 h 191"/>
                <a:gd name="T50" fmla="*/ 36 w 191"/>
                <a:gd name="T51" fmla="*/ 76 h 191"/>
                <a:gd name="T52" fmla="*/ 41 w 191"/>
                <a:gd name="T53" fmla="*/ 76 h 191"/>
                <a:gd name="T54" fmla="*/ 74 w 191"/>
                <a:gd name="T55" fmla="*/ 76 h 191"/>
                <a:gd name="T56" fmla="*/ 74 w 191"/>
                <a:gd name="T57" fmla="*/ 44 h 191"/>
                <a:gd name="T58" fmla="*/ 74 w 191"/>
                <a:gd name="T59" fmla="*/ 37 h 191"/>
                <a:gd name="T60" fmla="*/ 82 w 191"/>
                <a:gd name="T61" fmla="*/ 30 h 191"/>
                <a:gd name="T62" fmla="*/ 104 w 191"/>
                <a:gd name="T63" fmla="*/ 30 h 191"/>
                <a:gd name="T64" fmla="*/ 111 w 191"/>
                <a:gd name="T65" fmla="*/ 37 h 191"/>
                <a:gd name="T66" fmla="*/ 111 w 191"/>
                <a:gd name="T67" fmla="*/ 44 h 191"/>
                <a:gd name="T68" fmla="*/ 111 w 191"/>
                <a:gd name="T69" fmla="*/ 76 h 191"/>
                <a:gd name="T70" fmla="*/ 145 w 191"/>
                <a:gd name="T71" fmla="*/ 76 h 191"/>
                <a:gd name="T72" fmla="*/ 150 w 191"/>
                <a:gd name="T73" fmla="*/ 76 h 191"/>
                <a:gd name="T74" fmla="*/ 150 w 191"/>
                <a:gd name="T75" fmla="*/ 76 h 191"/>
                <a:gd name="T76" fmla="*/ 158 w 191"/>
                <a:gd name="T77" fmla="*/ 83 h 191"/>
                <a:gd name="T78" fmla="*/ 158 w 191"/>
                <a:gd name="T79" fmla="*/ 106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91" h="191">
                  <a:moveTo>
                    <a:pt x="176" y="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4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84"/>
                    <a:pt x="6" y="191"/>
                    <a:pt x="14" y="191"/>
                  </a:cubicBezTo>
                  <a:cubicBezTo>
                    <a:pt x="176" y="191"/>
                    <a:pt x="176" y="191"/>
                    <a:pt x="176" y="191"/>
                  </a:cubicBezTo>
                  <a:cubicBezTo>
                    <a:pt x="184" y="191"/>
                    <a:pt x="191" y="184"/>
                    <a:pt x="191" y="176"/>
                  </a:cubicBezTo>
                  <a:cubicBezTo>
                    <a:pt x="191" y="14"/>
                    <a:pt x="191" y="14"/>
                    <a:pt x="191" y="14"/>
                  </a:cubicBezTo>
                  <a:cubicBezTo>
                    <a:pt x="191" y="6"/>
                    <a:pt x="184" y="0"/>
                    <a:pt x="176" y="0"/>
                  </a:cubicBezTo>
                  <a:close/>
                  <a:moveTo>
                    <a:pt x="158" y="106"/>
                  </a:moveTo>
                  <a:cubicBezTo>
                    <a:pt x="158" y="110"/>
                    <a:pt x="154" y="113"/>
                    <a:pt x="150" y="113"/>
                  </a:cubicBezTo>
                  <a:cubicBezTo>
                    <a:pt x="150" y="113"/>
                    <a:pt x="150" y="113"/>
                    <a:pt x="150" y="113"/>
                  </a:cubicBezTo>
                  <a:cubicBezTo>
                    <a:pt x="145" y="113"/>
                    <a:pt x="145" y="113"/>
                    <a:pt x="145" y="113"/>
                  </a:cubicBezTo>
                  <a:cubicBezTo>
                    <a:pt x="111" y="113"/>
                    <a:pt x="111" y="113"/>
                    <a:pt x="111" y="113"/>
                  </a:cubicBezTo>
                  <a:cubicBezTo>
                    <a:pt x="111" y="145"/>
                    <a:pt x="111" y="145"/>
                    <a:pt x="111" y="145"/>
                  </a:cubicBezTo>
                  <a:cubicBezTo>
                    <a:pt x="111" y="152"/>
                    <a:pt x="111" y="152"/>
                    <a:pt x="111" y="152"/>
                  </a:cubicBezTo>
                  <a:cubicBezTo>
                    <a:pt x="111" y="156"/>
                    <a:pt x="108" y="159"/>
                    <a:pt x="104" y="159"/>
                  </a:cubicBezTo>
                  <a:cubicBezTo>
                    <a:pt x="82" y="159"/>
                    <a:pt x="82" y="159"/>
                    <a:pt x="82" y="159"/>
                  </a:cubicBezTo>
                  <a:cubicBezTo>
                    <a:pt x="78" y="159"/>
                    <a:pt x="74" y="156"/>
                    <a:pt x="74" y="152"/>
                  </a:cubicBezTo>
                  <a:cubicBezTo>
                    <a:pt x="74" y="145"/>
                    <a:pt x="74" y="145"/>
                    <a:pt x="74" y="145"/>
                  </a:cubicBezTo>
                  <a:cubicBezTo>
                    <a:pt x="74" y="113"/>
                    <a:pt x="74" y="113"/>
                    <a:pt x="74" y="113"/>
                  </a:cubicBezTo>
                  <a:cubicBezTo>
                    <a:pt x="41" y="113"/>
                    <a:pt x="41" y="113"/>
                    <a:pt x="41" y="113"/>
                  </a:cubicBezTo>
                  <a:cubicBezTo>
                    <a:pt x="36" y="113"/>
                    <a:pt x="36" y="113"/>
                    <a:pt x="36" y="113"/>
                  </a:cubicBezTo>
                  <a:cubicBezTo>
                    <a:pt x="32" y="113"/>
                    <a:pt x="28" y="110"/>
                    <a:pt x="28" y="106"/>
                  </a:cubicBezTo>
                  <a:cubicBezTo>
                    <a:pt x="28" y="83"/>
                    <a:pt x="28" y="83"/>
                    <a:pt x="28" y="83"/>
                  </a:cubicBezTo>
                  <a:cubicBezTo>
                    <a:pt x="28" y="79"/>
                    <a:pt x="32" y="76"/>
                    <a:pt x="36" y="76"/>
                  </a:cubicBezTo>
                  <a:cubicBezTo>
                    <a:pt x="41" y="76"/>
                    <a:pt x="41" y="76"/>
                    <a:pt x="41" y="76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4" y="44"/>
                    <a:pt x="74" y="44"/>
                    <a:pt x="74" y="44"/>
                  </a:cubicBezTo>
                  <a:cubicBezTo>
                    <a:pt x="74" y="37"/>
                    <a:pt x="74" y="37"/>
                    <a:pt x="74" y="37"/>
                  </a:cubicBezTo>
                  <a:cubicBezTo>
                    <a:pt x="74" y="33"/>
                    <a:pt x="78" y="30"/>
                    <a:pt x="82" y="30"/>
                  </a:cubicBezTo>
                  <a:cubicBezTo>
                    <a:pt x="104" y="30"/>
                    <a:pt x="104" y="30"/>
                    <a:pt x="104" y="30"/>
                  </a:cubicBezTo>
                  <a:cubicBezTo>
                    <a:pt x="108" y="30"/>
                    <a:pt x="111" y="33"/>
                    <a:pt x="111" y="37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11" y="76"/>
                    <a:pt x="111" y="76"/>
                    <a:pt x="111" y="76"/>
                  </a:cubicBezTo>
                  <a:cubicBezTo>
                    <a:pt x="145" y="76"/>
                    <a:pt x="145" y="76"/>
                    <a:pt x="145" y="76"/>
                  </a:cubicBezTo>
                  <a:cubicBezTo>
                    <a:pt x="150" y="76"/>
                    <a:pt x="150" y="76"/>
                    <a:pt x="150" y="76"/>
                  </a:cubicBezTo>
                  <a:cubicBezTo>
                    <a:pt x="150" y="76"/>
                    <a:pt x="150" y="76"/>
                    <a:pt x="150" y="76"/>
                  </a:cubicBezTo>
                  <a:cubicBezTo>
                    <a:pt x="154" y="76"/>
                    <a:pt x="158" y="79"/>
                    <a:pt x="158" y="83"/>
                  </a:cubicBezTo>
                  <a:lnTo>
                    <a:pt x="158" y="10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Microsoft YaHei UI" panose="020B0503020204020204" charset="-122"/>
              </a:endParaRPr>
            </a:p>
          </p:txBody>
        </p:sp>
        <p:sp>
          <p:nvSpPr>
            <p:cNvPr id="241" name="Freeform 198"/>
            <p:cNvSpPr>
              <a:spLocks noEditPoints="1"/>
            </p:cNvSpPr>
            <p:nvPr/>
          </p:nvSpPr>
          <p:spPr bwMode="auto">
            <a:xfrm>
              <a:off x="3978275" y="4849813"/>
              <a:ext cx="146050" cy="147638"/>
            </a:xfrm>
            <a:custGeom>
              <a:avLst/>
              <a:gdLst>
                <a:gd name="T0" fmla="*/ 177 w 191"/>
                <a:gd name="T1" fmla="*/ 0 h 192"/>
                <a:gd name="T2" fmla="*/ 15 w 191"/>
                <a:gd name="T3" fmla="*/ 0 h 192"/>
                <a:gd name="T4" fmla="*/ 0 w 191"/>
                <a:gd name="T5" fmla="*/ 15 h 192"/>
                <a:gd name="T6" fmla="*/ 0 w 191"/>
                <a:gd name="T7" fmla="*/ 177 h 192"/>
                <a:gd name="T8" fmla="*/ 15 w 191"/>
                <a:gd name="T9" fmla="*/ 192 h 192"/>
                <a:gd name="T10" fmla="*/ 177 w 191"/>
                <a:gd name="T11" fmla="*/ 192 h 192"/>
                <a:gd name="T12" fmla="*/ 191 w 191"/>
                <a:gd name="T13" fmla="*/ 177 h 192"/>
                <a:gd name="T14" fmla="*/ 191 w 191"/>
                <a:gd name="T15" fmla="*/ 15 h 192"/>
                <a:gd name="T16" fmla="*/ 177 w 191"/>
                <a:gd name="T17" fmla="*/ 0 h 192"/>
                <a:gd name="T18" fmla="*/ 154 w 191"/>
                <a:gd name="T19" fmla="*/ 140 h 192"/>
                <a:gd name="T20" fmla="*/ 138 w 191"/>
                <a:gd name="T21" fmla="*/ 156 h 192"/>
                <a:gd name="T22" fmla="*/ 128 w 191"/>
                <a:gd name="T23" fmla="*/ 156 h 192"/>
                <a:gd name="T24" fmla="*/ 128 w 191"/>
                <a:gd name="T25" fmla="*/ 156 h 192"/>
                <a:gd name="T26" fmla="*/ 128 w 191"/>
                <a:gd name="T27" fmla="*/ 156 h 192"/>
                <a:gd name="T28" fmla="*/ 101 w 191"/>
                <a:gd name="T29" fmla="*/ 128 h 192"/>
                <a:gd name="T30" fmla="*/ 73 w 191"/>
                <a:gd name="T31" fmla="*/ 156 h 192"/>
                <a:gd name="T32" fmla="*/ 63 w 191"/>
                <a:gd name="T33" fmla="*/ 156 h 192"/>
                <a:gd name="T34" fmla="*/ 47 w 191"/>
                <a:gd name="T35" fmla="*/ 140 h 192"/>
                <a:gd name="T36" fmla="*/ 47 w 191"/>
                <a:gd name="T37" fmla="*/ 130 h 192"/>
                <a:gd name="T38" fmla="*/ 53 w 191"/>
                <a:gd name="T39" fmla="*/ 124 h 192"/>
                <a:gd name="T40" fmla="*/ 74 w 191"/>
                <a:gd name="T41" fmla="*/ 102 h 192"/>
                <a:gd name="T42" fmla="*/ 51 w 191"/>
                <a:gd name="T43" fmla="*/ 78 h 192"/>
                <a:gd name="T44" fmla="*/ 47 w 191"/>
                <a:gd name="T45" fmla="*/ 75 h 192"/>
                <a:gd name="T46" fmla="*/ 47 w 191"/>
                <a:gd name="T47" fmla="*/ 64 h 192"/>
                <a:gd name="T48" fmla="*/ 63 w 191"/>
                <a:gd name="T49" fmla="*/ 48 h 192"/>
                <a:gd name="T50" fmla="*/ 73 w 191"/>
                <a:gd name="T51" fmla="*/ 48 h 192"/>
                <a:gd name="T52" fmla="*/ 101 w 191"/>
                <a:gd name="T53" fmla="*/ 76 h 192"/>
                <a:gd name="T54" fmla="*/ 117 w 191"/>
                <a:gd name="T55" fmla="*/ 59 h 192"/>
                <a:gd name="T56" fmla="*/ 128 w 191"/>
                <a:gd name="T57" fmla="*/ 48 h 192"/>
                <a:gd name="T58" fmla="*/ 138 w 191"/>
                <a:gd name="T59" fmla="*/ 48 h 192"/>
                <a:gd name="T60" fmla="*/ 154 w 191"/>
                <a:gd name="T61" fmla="*/ 64 h 192"/>
                <a:gd name="T62" fmla="*/ 154 w 191"/>
                <a:gd name="T63" fmla="*/ 75 h 192"/>
                <a:gd name="T64" fmla="*/ 144 w 191"/>
                <a:gd name="T65" fmla="*/ 85 h 192"/>
                <a:gd name="T66" fmla="*/ 144 w 191"/>
                <a:gd name="T67" fmla="*/ 85 h 192"/>
                <a:gd name="T68" fmla="*/ 127 w 191"/>
                <a:gd name="T69" fmla="*/ 102 h 192"/>
                <a:gd name="T70" fmla="*/ 151 w 191"/>
                <a:gd name="T71" fmla="*/ 126 h 192"/>
                <a:gd name="T72" fmla="*/ 151 w 191"/>
                <a:gd name="T73" fmla="*/ 126 h 192"/>
                <a:gd name="T74" fmla="*/ 154 w 191"/>
                <a:gd name="T75" fmla="*/ 130 h 192"/>
                <a:gd name="T76" fmla="*/ 154 w 191"/>
                <a:gd name="T77" fmla="*/ 14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91" h="192">
                  <a:moveTo>
                    <a:pt x="177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7"/>
                    <a:pt x="0" y="15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85"/>
                    <a:pt x="7" y="192"/>
                    <a:pt x="15" y="192"/>
                  </a:cubicBezTo>
                  <a:cubicBezTo>
                    <a:pt x="177" y="192"/>
                    <a:pt x="177" y="192"/>
                    <a:pt x="177" y="192"/>
                  </a:cubicBezTo>
                  <a:cubicBezTo>
                    <a:pt x="185" y="192"/>
                    <a:pt x="191" y="185"/>
                    <a:pt x="191" y="177"/>
                  </a:cubicBezTo>
                  <a:cubicBezTo>
                    <a:pt x="191" y="15"/>
                    <a:pt x="191" y="15"/>
                    <a:pt x="191" y="15"/>
                  </a:cubicBezTo>
                  <a:cubicBezTo>
                    <a:pt x="191" y="7"/>
                    <a:pt x="185" y="0"/>
                    <a:pt x="177" y="0"/>
                  </a:cubicBezTo>
                  <a:close/>
                  <a:moveTo>
                    <a:pt x="154" y="140"/>
                  </a:moveTo>
                  <a:cubicBezTo>
                    <a:pt x="138" y="156"/>
                    <a:pt x="138" y="156"/>
                    <a:pt x="138" y="156"/>
                  </a:cubicBezTo>
                  <a:cubicBezTo>
                    <a:pt x="136" y="159"/>
                    <a:pt x="131" y="159"/>
                    <a:pt x="128" y="156"/>
                  </a:cubicBezTo>
                  <a:cubicBezTo>
                    <a:pt x="128" y="156"/>
                    <a:pt x="128" y="156"/>
                    <a:pt x="128" y="156"/>
                  </a:cubicBezTo>
                  <a:cubicBezTo>
                    <a:pt x="128" y="156"/>
                    <a:pt x="128" y="156"/>
                    <a:pt x="128" y="156"/>
                  </a:cubicBezTo>
                  <a:cubicBezTo>
                    <a:pt x="101" y="128"/>
                    <a:pt x="101" y="128"/>
                    <a:pt x="101" y="128"/>
                  </a:cubicBezTo>
                  <a:cubicBezTo>
                    <a:pt x="73" y="156"/>
                    <a:pt x="73" y="156"/>
                    <a:pt x="73" y="156"/>
                  </a:cubicBezTo>
                  <a:cubicBezTo>
                    <a:pt x="70" y="159"/>
                    <a:pt x="66" y="159"/>
                    <a:pt x="63" y="156"/>
                  </a:cubicBezTo>
                  <a:cubicBezTo>
                    <a:pt x="47" y="140"/>
                    <a:pt x="47" y="140"/>
                    <a:pt x="47" y="140"/>
                  </a:cubicBezTo>
                  <a:cubicBezTo>
                    <a:pt x="44" y="137"/>
                    <a:pt x="44" y="132"/>
                    <a:pt x="47" y="130"/>
                  </a:cubicBezTo>
                  <a:cubicBezTo>
                    <a:pt x="53" y="124"/>
                    <a:pt x="53" y="124"/>
                    <a:pt x="53" y="124"/>
                  </a:cubicBezTo>
                  <a:cubicBezTo>
                    <a:pt x="74" y="102"/>
                    <a:pt x="74" y="102"/>
                    <a:pt x="74" y="102"/>
                  </a:cubicBezTo>
                  <a:cubicBezTo>
                    <a:pt x="51" y="78"/>
                    <a:pt x="51" y="78"/>
                    <a:pt x="51" y="78"/>
                  </a:cubicBezTo>
                  <a:cubicBezTo>
                    <a:pt x="47" y="75"/>
                    <a:pt x="47" y="75"/>
                    <a:pt x="47" y="75"/>
                  </a:cubicBezTo>
                  <a:cubicBezTo>
                    <a:pt x="44" y="72"/>
                    <a:pt x="44" y="67"/>
                    <a:pt x="47" y="64"/>
                  </a:cubicBezTo>
                  <a:cubicBezTo>
                    <a:pt x="63" y="48"/>
                    <a:pt x="63" y="48"/>
                    <a:pt x="63" y="48"/>
                  </a:cubicBezTo>
                  <a:cubicBezTo>
                    <a:pt x="66" y="45"/>
                    <a:pt x="70" y="45"/>
                    <a:pt x="73" y="48"/>
                  </a:cubicBezTo>
                  <a:cubicBezTo>
                    <a:pt x="101" y="76"/>
                    <a:pt x="101" y="76"/>
                    <a:pt x="101" y="76"/>
                  </a:cubicBezTo>
                  <a:cubicBezTo>
                    <a:pt x="117" y="59"/>
                    <a:pt x="117" y="59"/>
                    <a:pt x="117" y="59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31" y="45"/>
                    <a:pt x="136" y="45"/>
                    <a:pt x="138" y="48"/>
                  </a:cubicBezTo>
                  <a:cubicBezTo>
                    <a:pt x="154" y="64"/>
                    <a:pt x="154" y="64"/>
                    <a:pt x="154" y="64"/>
                  </a:cubicBezTo>
                  <a:cubicBezTo>
                    <a:pt x="157" y="67"/>
                    <a:pt x="157" y="72"/>
                    <a:pt x="154" y="75"/>
                  </a:cubicBezTo>
                  <a:cubicBezTo>
                    <a:pt x="144" y="85"/>
                    <a:pt x="144" y="85"/>
                    <a:pt x="144" y="85"/>
                  </a:cubicBezTo>
                  <a:cubicBezTo>
                    <a:pt x="144" y="85"/>
                    <a:pt x="144" y="85"/>
                    <a:pt x="144" y="85"/>
                  </a:cubicBezTo>
                  <a:cubicBezTo>
                    <a:pt x="127" y="102"/>
                    <a:pt x="127" y="102"/>
                    <a:pt x="127" y="102"/>
                  </a:cubicBezTo>
                  <a:cubicBezTo>
                    <a:pt x="151" y="126"/>
                    <a:pt x="151" y="126"/>
                    <a:pt x="151" y="126"/>
                  </a:cubicBezTo>
                  <a:cubicBezTo>
                    <a:pt x="151" y="126"/>
                    <a:pt x="151" y="126"/>
                    <a:pt x="151" y="126"/>
                  </a:cubicBezTo>
                  <a:cubicBezTo>
                    <a:pt x="154" y="130"/>
                    <a:pt x="154" y="130"/>
                    <a:pt x="154" y="130"/>
                  </a:cubicBezTo>
                  <a:cubicBezTo>
                    <a:pt x="157" y="132"/>
                    <a:pt x="157" y="137"/>
                    <a:pt x="154" y="14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Microsoft YaHei UI" panose="020B0503020204020204" charset="-122"/>
              </a:endParaRPr>
            </a:p>
          </p:txBody>
        </p:sp>
        <p:sp>
          <p:nvSpPr>
            <p:cNvPr id="242" name="Freeform 199"/>
            <p:cNvSpPr>
              <a:spLocks noEditPoints="1"/>
            </p:cNvSpPr>
            <p:nvPr/>
          </p:nvSpPr>
          <p:spPr bwMode="auto">
            <a:xfrm>
              <a:off x="3978275" y="4683125"/>
              <a:ext cx="146050" cy="146050"/>
            </a:xfrm>
            <a:custGeom>
              <a:avLst/>
              <a:gdLst>
                <a:gd name="T0" fmla="*/ 177 w 191"/>
                <a:gd name="T1" fmla="*/ 0 h 191"/>
                <a:gd name="T2" fmla="*/ 15 w 191"/>
                <a:gd name="T3" fmla="*/ 0 h 191"/>
                <a:gd name="T4" fmla="*/ 0 w 191"/>
                <a:gd name="T5" fmla="*/ 14 h 191"/>
                <a:gd name="T6" fmla="*/ 0 w 191"/>
                <a:gd name="T7" fmla="*/ 176 h 191"/>
                <a:gd name="T8" fmla="*/ 15 w 191"/>
                <a:gd name="T9" fmla="*/ 191 h 191"/>
                <a:gd name="T10" fmla="*/ 177 w 191"/>
                <a:gd name="T11" fmla="*/ 191 h 191"/>
                <a:gd name="T12" fmla="*/ 191 w 191"/>
                <a:gd name="T13" fmla="*/ 176 h 191"/>
                <a:gd name="T14" fmla="*/ 191 w 191"/>
                <a:gd name="T15" fmla="*/ 14 h 191"/>
                <a:gd name="T16" fmla="*/ 177 w 191"/>
                <a:gd name="T17" fmla="*/ 0 h 191"/>
                <a:gd name="T18" fmla="*/ 161 w 191"/>
                <a:gd name="T19" fmla="*/ 106 h 191"/>
                <a:gd name="T20" fmla="*/ 153 w 191"/>
                <a:gd name="T21" fmla="*/ 113 h 191"/>
                <a:gd name="T22" fmla="*/ 153 w 191"/>
                <a:gd name="T23" fmla="*/ 113 h 191"/>
                <a:gd name="T24" fmla="*/ 148 w 191"/>
                <a:gd name="T25" fmla="*/ 113 h 191"/>
                <a:gd name="T26" fmla="*/ 44 w 191"/>
                <a:gd name="T27" fmla="*/ 113 h 191"/>
                <a:gd name="T28" fmla="*/ 38 w 191"/>
                <a:gd name="T29" fmla="*/ 113 h 191"/>
                <a:gd name="T30" fmla="*/ 31 w 191"/>
                <a:gd name="T31" fmla="*/ 106 h 191"/>
                <a:gd name="T32" fmla="*/ 31 w 191"/>
                <a:gd name="T33" fmla="*/ 95 h 191"/>
                <a:gd name="T34" fmla="*/ 31 w 191"/>
                <a:gd name="T35" fmla="*/ 83 h 191"/>
                <a:gd name="T36" fmla="*/ 38 w 191"/>
                <a:gd name="T37" fmla="*/ 76 h 191"/>
                <a:gd name="T38" fmla="*/ 44 w 191"/>
                <a:gd name="T39" fmla="*/ 76 h 191"/>
                <a:gd name="T40" fmla="*/ 148 w 191"/>
                <a:gd name="T41" fmla="*/ 76 h 191"/>
                <a:gd name="T42" fmla="*/ 153 w 191"/>
                <a:gd name="T43" fmla="*/ 76 h 191"/>
                <a:gd name="T44" fmla="*/ 153 w 191"/>
                <a:gd name="T45" fmla="*/ 76 h 191"/>
                <a:gd name="T46" fmla="*/ 161 w 191"/>
                <a:gd name="T47" fmla="*/ 83 h 191"/>
                <a:gd name="T48" fmla="*/ 161 w 191"/>
                <a:gd name="T49" fmla="*/ 106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1" h="191">
                  <a:moveTo>
                    <a:pt x="177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4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84"/>
                    <a:pt x="7" y="191"/>
                    <a:pt x="15" y="191"/>
                  </a:cubicBezTo>
                  <a:cubicBezTo>
                    <a:pt x="177" y="191"/>
                    <a:pt x="177" y="191"/>
                    <a:pt x="177" y="191"/>
                  </a:cubicBezTo>
                  <a:cubicBezTo>
                    <a:pt x="185" y="191"/>
                    <a:pt x="191" y="184"/>
                    <a:pt x="191" y="176"/>
                  </a:cubicBezTo>
                  <a:cubicBezTo>
                    <a:pt x="191" y="14"/>
                    <a:pt x="191" y="14"/>
                    <a:pt x="191" y="14"/>
                  </a:cubicBezTo>
                  <a:cubicBezTo>
                    <a:pt x="191" y="6"/>
                    <a:pt x="185" y="0"/>
                    <a:pt x="177" y="0"/>
                  </a:cubicBezTo>
                  <a:close/>
                  <a:moveTo>
                    <a:pt x="161" y="106"/>
                  </a:moveTo>
                  <a:cubicBezTo>
                    <a:pt x="161" y="110"/>
                    <a:pt x="157" y="113"/>
                    <a:pt x="153" y="113"/>
                  </a:cubicBezTo>
                  <a:cubicBezTo>
                    <a:pt x="153" y="113"/>
                    <a:pt x="153" y="113"/>
                    <a:pt x="153" y="113"/>
                  </a:cubicBezTo>
                  <a:cubicBezTo>
                    <a:pt x="148" y="113"/>
                    <a:pt x="148" y="113"/>
                    <a:pt x="148" y="113"/>
                  </a:cubicBezTo>
                  <a:cubicBezTo>
                    <a:pt x="44" y="113"/>
                    <a:pt x="44" y="113"/>
                    <a:pt x="44" y="113"/>
                  </a:cubicBezTo>
                  <a:cubicBezTo>
                    <a:pt x="38" y="113"/>
                    <a:pt x="38" y="113"/>
                    <a:pt x="38" y="113"/>
                  </a:cubicBezTo>
                  <a:cubicBezTo>
                    <a:pt x="34" y="113"/>
                    <a:pt x="31" y="110"/>
                    <a:pt x="31" y="106"/>
                  </a:cubicBezTo>
                  <a:cubicBezTo>
                    <a:pt x="31" y="95"/>
                    <a:pt x="31" y="95"/>
                    <a:pt x="31" y="95"/>
                  </a:cubicBezTo>
                  <a:cubicBezTo>
                    <a:pt x="31" y="83"/>
                    <a:pt x="31" y="83"/>
                    <a:pt x="31" y="83"/>
                  </a:cubicBezTo>
                  <a:cubicBezTo>
                    <a:pt x="31" y="79"/>
                    <a:pt x="34" y="76"/>
                    <a:pt x="38" y="76"/>
                  </a:cubicBezTo>
                  <a:cubicBezTo>
                    <a:pt x="44" y="76"/>
                    <a:pt x="44" y="76"/>
                    <a:pt x="44" y="76"/>
                  </a:cubicBezTo>
                  <a:cubicBezTo>
                    <a:pt x="148" y="76"/>
                    <a:pt x="148" y="76"/>
                    <a:pt x="148" y="76"/>
                  </a:cubicBezTo>
                  <a:cubicBezTo>
                    <a:pt x="153" y="76"/>
                    <a:pt x="153" y="76"/>
                    <a:pt x="153" y="76"/>
                  </a:cubicBezTo>
                  <a:cubicBezTo>
                    <a:pt x="153" y="76"/>
                    <a:pt x="153" y="76"/>
                    <a:pt x="153" y="76"/>
                  </a:cubicBezTo>
                  <a:cubicBezTo>
                    <a:pt x="157" y="76"/>
                    <a:pt x="161" y="79"/>
                    <a:pt x="161" y="83"/>
                  </a:cubicBezTo>
                  <a:lnTo>
                    <a:pt x="161" y="10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Microsoft YaHei UI" panose="020B0503020204020204" charset="-122"/>
              </a:endParaRPr>
            </a:p>
          </p:txBody>
        </p:sp>
      </p:grpSp>
      <p:sp>
        <p:nvSpPr>
          <p:cNvPr id="243" name="Freeform 200"/>
          <p:cNvSpPr>
            <a:spLocks noEditPoints="1"/>
          </p:cNvSpPr>
          <p:nvPr/>
        </p:nvSpPr>
        <p:spPr bwMode="auto">
          <a:xfrm>
            <a:off x="548217" y="4387851"/>
            <a:ext cx="560916" cy="527049"/>
          </a:xfrm>
          <a:custGeom>
            <a:avLst/>
            <a:gdLst>
              <a:gd name="T0" fmla="*/ 394 w 548"/>
              <a:gd name="T1" fmla="*/ 0 h 514"/>
              <a:gd name="T2" fmla="*/ 240 w 548"/>
              <a:gd name="T3" fmla="*/ 153 h 514"/>
              <a:gd name="T4" fmla="*/ 240 w 548"/>
              <a:gd name="T5" fmla="*/ 206 h 514"/>
              <a:gd name="T6" fmla="*/ 0 w 548"/>
              <a:gd name="T7" fmla="*/ 206 h 514"/>
              <a:gd name="T8" fmla="*/ 0 w 548"/>
              <a:gd name="T9" fmla="*/ 514 h 514"/>
              <a:gd name="T10" fmla="*/ 377 w 548"/>
              <a:gd name="T11" fmla="*/ 514 h 514"/>
              <a:gd name="T12" fmla="*/ 377 w 548"/>
              <a:gd name="T13" fmla="*/ 206 h 514"/>
              <a:gd name="T14" fmla="*/ 308 w 548"/>
              <a:gd name="T15" fmla="*/ 206 h 514"/>
              <a:gd name="T16" fmla="*/ 308 w 548"/>
              <a:gd name="T17" fmla="*/ 153 h 514"/>
              <a:gd name="T18" fmla="*/ 394 w 548"/>
              <a:gd name="T19" fmla="*/ 68 h 514"/>
              <a:gd name="T20" fmla="*/ 479 w 548"/>
              <a:gd name="T21" fmla="*/ 153 h 514"/>
              <a:gd name="T22" fmla="*/ 479 w 548"/>
              <a:gd name="T23" fmla="*/ 206 h 514"/>
              <a:gd name="T24" fmla="*/ 548 w 548"/>
              <a:gd name="T25" fmla="*/ 206 h 514"/>
              <a:gd name="T26" fmla="*/ 548 w 548"/>
              <a:gd name="T27" fmla="*/ 153 h 514"/>
              <a:gd name="T28" fmla="*/ 394 w 548"/>
              <a:gd name="T29" fmla="*/ 0 h 514"/>
              <a:gd name="T30" fmla="*/ 216 w 548"/>
              <a:gd name="T31" fmla="*/ 434 h 514"/>
              <a:gd name="T32" fmla="*/ 145 w 548"/>
              <a:gd name="T33" fmla="*/ 434 h 514"/>
              <a:gd name="T34" fmla="*/ 161 w 548"/>
              <a:gd name="T35" fmla="*/ 373 h 514"/>
              <a:gd name="T36" fmla="*/ 137 w 548"/>
              <a:gd name="T37" fmla="*/ 334 h 514"/>
              <a:gd name="T38" fmla="*/ 180 w 548"/>
              <a:gd name="T39" fmla="*/ 291 h 514"/>
              <a:gd name="T40" fmla="*/ 224 w 548"/>
              <a:gd name="T41" fmla="*/ 334 h 514"/>
              <a:gd name="T42" fmla="*/ 200 w 548"/>
              <a:gd name="T43" fmla="*/ 373 h 514"/>
              <a:gd name="T44" fmla="*/ 216 w 548"/>
              <a:gd name="T45" fmla="*/ 434 h 5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548" h="514">
                <a:moveTo>
                  <a:pt x="394" y="0"/>
                </a:moveTo>
                <a:cubicBezTo>
                  <a:pt x="309" y="0"/>
                  <a:pt x="240" y="69"/>
                  <a:pt x="240" y="153"/>
                </a:cubicBezTo>
                <a:cubicBezTo>
                  <a:pt x="240" y="206"/>
                  <a:pt x="240" y="206"/>
                  <a:pt x="240" y="206"/>
                </a:cubicBezTo>
                <a:cubicBezTo>
                  <a:pt x="0" y="206"/>
                  <a:pt x="0" y="206"/>
                  <a:pt x="0" y="206"/>
                </a:cubicBezTo>
                <a:cubicBezTo>
                  <a:pt x="0" y="514"/>
                  <a:pt x="0" y="514"/>
                  <a:pt x="0" y="514"/>
                </a:cubicBezTo>
                <a:cubicBezTo>
                  <a:pt x="377" y="514"/>
                  <a:pt x="377" y="514"/>
                  <a:pt x="377" y="514"/>
                </a:cubicBezTo>
                <a:cubicBezTo>
                  <a:pt x="377" y="206"/>
                  <a:pt x="377" y="206"/>
                  <a:pt x="377" y="206"/>
                </a:cubicBezTo>
                <a:cubicBezTo>
                  <a:pt x="308" y="206"/>
                  <a:pt x="308" y="206"/>
                  <a:pt x="308" y="206"/>
                </a:cubicBezTo>
                <a:cubicBezTo>
                  <a:pt x="308" y="153"/>
                  <a:pt x="308" y="153"/>
                  <a:pt x="308" y="153"/>
                </a:cubicBezTo>
                <a:cubicBezTo>
                  <a:pt x="308" y="106"/>
                  <a:pt x="347" y="68"/>
                  <a:pt x="394" y="68"/>
                </a:cubicBezTo>
                <a:cubicBezTo>
                  <a:pt x="441" y="68"/>
                  <a:pt x="479" y="106"/>
                  <a:pt x="479" y="153"/>
                </a:cubicBezTo>
                <a:cubicBezTo>
                  <a:pt x="479" y="206"/>
                  <a:pt x="479" y="206"/>
                  <a:pt x="479" y="206"/>
                </a:cubicBezTo>
                <a:cubicBezTo>
                  <a:pt x="548" y="206"/>
                  <a:pt x="548" y="206"/>
                  <a:pt x="548" y="206"/>
                </a:cubicBezTo>
                <a:cubicBezTo>
                  <a:pt x="548" y="153"/>
                  <a:pt x="548" y="153"/>
                  <a:pt x="548" y="153"/>
                </a:cubicBezTo>
                <a:cubicBezTo>
                  <a:pt x="548" y="69"/>
                  <a:pt x="479" y="0"/>
                  <a:pt x="394" y="0"/>
                </a:cubicBezTo>
                <a:close/>
                <a:moveTo>
                  <a:pt x="216" y="434"/>
                </a:moveTo>
                <a:cubicBezTo>
                  <a:pt x="145" y="434"/>
                  <a:pt x="145" y="434"/>
                  <a:pt x="145" y="434"/>
                </a:cubicBezTo>
                <a:cubicBezTo>
                  <a:pt x="161" y="373"/>
                  <a:pt x="161" y="373"/>
                  <a:pt x="161" y="373"/>
                </a:cubicBezTo>
                <a:cubicBezTo>
                  <a:pt x="147" y="366"/>
                  <a:pt x="137" y="351"/>
                  <a:pt x="137" y="334"/>
                </a:cubicBezTo>
                <a:cubicBezTo>
                  <a:pt x="137" y="311"/>
                  <a:pt x="157" y="291"/>
                  <a:pt x="180" y="291"/>
                </a:cubicBezTo>
                <a:cubicBezTo>
                  <a:pt x="204" y="291"/>
                  <a:pt x="224" y="311"/>
                  <a:pt x="224" y="334"/>
                </a:cubicBezTo>
                <a:cubicBezTo>
                  <a:pt x="224" y="351"/>
                  <a:pt x="214" y="366"/>
                  <a:pt x="200" y="373"/>
                </a:cubicBezTo>
                <a:lnTo>
                  <a:pt x="216" y="434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AU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Microsoft YaHei UI" panose="020B0503020204020204" charset="-122"/>
            </a:endParaRPr>
          </a:p>
        </p:txBody>
      </p:sp>
      <p:sp>
        <p:nvSpPr>
          <p:cNvPr id="244" name="Freeform 201"/>
          <p:cNvSpPr>
            <a:spLocks noEditPoints="1"/>
          </p:cNvSpPr>
          <p:nvPr/>
        </p:nvSpPr>
        <p:spPr bwMode="auto">
          <a:xfrm>
            <a:off x="4370917" y="5357284"/>
            <a:ext cx="560916" cy="510116"/>
          </a:xfrm>
          <a:custGeom>
            <a:avLst/>
            <a:gdLst>
              <a:gd name="T0" fmla="*/ 484 w 548"/>
              <a:gd name="T1" fmla="*/ 63 h 498"/>
              <a:gd name="T2" fmla="*/ 476 w 548"/>
              <a:gd name="T3" fmla="*/ 52 h 498"/>
              <a:gd name="T4" fmla="*/ 354 w 548"/>
              <a:gd name="T5" fmla="*/ 0 h 498"/>
              <a:gd name="T6" fmla="*/ 132 w 548"/>
              <a:gd name="T7" fmla="*/ 52 h 498"/>
              <a:gd name="T8" fmla="*/ 63 w 548"/>
              <a:gd name="T9" fmla="*/ 60 h 498"/>
              <a:gd name="T10" fmla="*/ 58 w 548"/>
              <a:gd name="T11" fmla="*/ 63 h 498"/>
              <a:gd name="T12" fmla="*/ 0 w 548"/>
              <a:gd name="T13" fmla="*/ 423 h 498"/>
              <a:gd name="T14" fmla="*/ 42 w 548"/>
              <a:gd name="T15" fmla="*/ 479 h 498"/>
              <a:gd name="T16" fmla="*/ 100 w 548"/>
              <a:gd name="T17" fmla="*/ 498 h 498"/>
              <a:gd name="T18" fmla="*/ 433 w 548"/>
              <a:gd name="T19" fmla="*/ 481 h 498"/>
              <a:gd name="T20" fmla="*/ 490 w 548"/>
              <a:gd name="T21" fmla="*/ 498 h 498"/>
              <a:gd name="T22" fmla="*/ 506 w 548"/>
              <a:gd name="T23" fmla="*/ 479 h 498"/>
              <a:gd name="T24" fmla="*/ 548 w 548"/>
              <a:gd name="T25" fmla="*/ 121 h 498"/>
              <a:gd name="T26" fmla="*/ 192 w 548"/>
              <a:gd name="T27" fmla="*/ 29 h 498"/>
              <a:gd name="T28" fmla="*/ 384 w 548"/>
              <a:gd name="T29" fmla="*/ 52 h 498"/>
              <a:gd name="T30" fmla="*/ 371 w 548"/>
              <a:gd name="T31" fmla="*/ 60 h 498"/>
              <a:gd name="T32" fmla="*/ 177 w 548"/>
              <a:gd name="T33" fmla="*/ 63 h 498"/>
              <a:gd name="T34" fmla="*/ 169 w 548"/>
              <a:gd name="T35" fmla="*/ 52 h 498"/>
              <a:gd name="T36" fmla="*/ 192 w 548"/>
              <a:gd name="T37" fmla="*/ 29 h 498"/>
              <a:gd name="T38" fmla="*/ 82 w 548"/>
              <a:gd name="T39" fmla="*/ 402 h 498"/>
              <a:gd name="T40" fmla="*/ 82 w 548"/>
              <a:gd name="T41" fmla="*/ 376 h 498"/>
              <a:gd name="T42" fmla="*/ 479 w 548"/>
              <a:gd name="T43" fmla="*/ 389 h 498"/>
              <a:gd name="T44" fmla="*/ 466 w 548"/>
              <a:gd name="T45" fmla="*/ 324 h 498"/>
              <a:gd name="T46" fmla="*/ 69 w 548"/>
              <a:gd name="T47" fmla="*/ 311 h 498"/>
              <a:gd name="T48" fmla="*/ 466 w 548"/>
              <a:gd name="T49" fmla="*/ 298 h 498"/>
              <a:gd name="T50" fmla="*/ 466 w 548"/>
              <a:gd name="T51" fmla="*/ 324 h 498"/>
              <a:gd name="T52" fmla="*/ 82 w 548"/>
              <a:gd name="T53" fmla="*/ 246 h 498"/>
              <a:gd name="T54" fmla="*/ 82 w 548"/>
              <a:gd name="T55" fmla="*/ 220 h 498"/>
              <a:gd name="T56" fmla="*/ 479 w 548"/>
              <a:gd name="T57" fmla="*/ 233 h 498"/>
              <a:gd name="T58" fmla="*/ 466 w 548"/>
              <a:gd name="T59" fmla="*/ 168 h 498"/>
              <a:gd name="T60" fmla="*/ 69 w 548"/>
              <a:gd name="T61" fmla="*/ 155 h 498"/>
              <a:gd name="T62" fmla="*/ 466 w 548"/>
              <a:gd name="T63" fmla="*/ 142 h 498"/>
              <a:gd name="T64" fmla="*/ 466 w 548"/>
              <a:gd name="T65" fmla="*/ 168 h 4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548" h="498">
                <a:moveTo>
                  <a:pt x="490" y="63"/>
                </a:moveTo>
                <a:cubicBezTo>
                  <a:pt x="484" y="63"/>
                  <a:pt x="484" y="63"/>
                  <a:pt x="484" y="63"/>
                </a:cubicBezTo>
                <a:cubicBezTo>
                  <a:pt x="485" y="62"/>
                  <a:pt x="485" y="61"/>
                  <a:pt x="485" y="60"/>
                </a:cubicBezTo>
                <a:cubicBezTo>
                  <a:pt x="485" y="56"/>
                  <a:pt x="481" y="52"/>
                  <a:pt x="476" y="52"/>
                </a:cubicBezTo>
                <a:cubicBezTo>
                  <a:pt x="413" y="52"/>
                  <a:pt x="413" y="52"/>
                  <a:pt x="413" y="52"/>
                </a:cubicBezTo>
                <a:cubicBezTo>
                  <a:pt x="409" y="23"/>
                  <a:pt x="384" y="0"/>
                  <a:pt x="354" y="0"/>
                </a:cubicBezTo>
                <a:cubicBezTo>
                  <a:pt x="192" y="0"/>
                  <a:pt x="192" y="0"/>
                  <a:pt x="192" y="0"/>
                </a:cubicBezTo>
                <a:cubicBezTo>
                  <a:pt x="161" y="0"/>
                  <a:pt x="136" y="23"/>
                  <a:pt x="132" y="52"/>
                </a:cubicBezTo>
                <a:cubicBezTo>
                  <a:pt x="72" y="52"/>
                  <a:pt x="72" y="52"/>
                  <a:pt x="72" y="52"/>
                </a:cubicBezTo>
                <a:cubicBezTo>
                  <a:pt x="67" y="52"/>
                  <a:pt x="63" y="56"/>
                  <a:pt x="63" y="60"/>
                </a:cubicBezTo>
                <a:cubicBezTo>
                  <a:pt x="63" y="61"/>
                  <a:pt x="63" y="62"/>
                  <a:pt x="64" y="63"/>
                </a:cubicBezTo>
                <a:cubicBezTo>
                  <a:pt x="58" y="63"/>
                  <a:pt x="58" y="63"/>
                  <a:pt x="58" y="63"/>
                </a:cubicBezTo>
                <a:cubicBezTo>
                  <a:pt x="26" y="63"/>
                  <a:pt x="0" y="89"/>
                  <a:pt x="0" y="121"/>
                </a:cubicBezTo>
                <a:cubicBezTo>
                  <a:pt x="0" y="423"/>
                  <a:pt x="0" y="423"/>
                  <a:pt x="0" y="423"/>
                </a:cubicBezTo>
                <a:cubicBezTo>
                  <a:pt x="0" y="450"/>
                  <a:pt x="18" y="472"/>
                  <a:pt x="42" y="479"/>
                </a:cubicBezTo>
                <a:cubicBezTo>
                  <a:pt x="42" y="479"/>
                  <a:pt x="42" y="479"/>
                  <a:pt x="42" y="479"/>
                </a:cubicBezTo>
                <a:cubicBezTo>
                  <a:pt x="42" y="490"/>
                  <a:pt x="49" y="498"/>
                  <a:pt x="58" y="498"/>
                </a:cubicBezTo>
                <a:cubicBezTo>
                  <a:pt x="100" y="498"/>
                  <a:pt x="100" y="498"/>
                  <a:pt x="100" y="498"/>
                </a:cubicBezTo>
                <a:cubicBezTo>
                  <a:pt x="108" y="498"/>
                  <a:pt x="114" y="491"/>
                  <a:pt x="115" y="481"/>
                </a:cubicBezTo>
                <a:cubicBezTo>
                  <a:pt x="433" y="481"/>
                  <a:pt x="433" y="481"/>
                  <a:pt x="433" y="481"/>
                </a:cubicBezTo>
                <a:cubicBezTo>
                  <a:pt x="434" y="491"/>
                  <a:pt x="440" y="498"/>
                  <a:pt x="448" y="498"/>
                </a:cubicBezTo>
                <a:cubicBezTo>
                  <a:pt x="490" y="498"/>
                  <a:pt x="490" y="498"/>
                  <a:pt x="490" y="498"/>
                </a:cubicBezTo>
                <a:cubicBezTo>
                  <a:pt x="499" y="498"/>
                  <a:pt x="506" y="490"/>
                  <a:pt x="506" y="479"/>
                </a:cubicBezTo>
                <a:cubicBezTo>
                  <a:pt x="506" y="479"/>
                  <a:pt x="506" y="479"/>
                  <a:pt x="506" y="479"/>
                </a:cubicBezTo>
                <a:cubicBezTo>
                  <a:pt x="530" y="472"/>
                  <a:pt x="548" y="450"/>
                  <a:pt x="548" y="423"/>
                </a:cubicBezTo>
                <a:cubicBezTo>
                  <a:pt x="548" y="121"/>
                  <a:pt x="548" y="121"/>
                  <a:pt x="548" y="121"/>
                </a:cubicBezTo>
                <a:cubicBezTo>
                  <a:pt x="548" y="89"/>
                  <a:pt x="522" y="63"/>
                  <a:pt x="490" y="63"/>
                </a:cubicBezTo>
                <a:close/>
                <a:moveTo>
                  <a:pt x="192" y="29"/>
                </a:moveTo>
                <a:cubicBezTo>
                  <a:pt x="354" y="29"/>
                  <a:pt x="354" y="29"/>
                  <a:pt x="354" y="29"/>
                </a:cubicBezTo>
                <a:cubicBezTo>
                  <a:pt x="368" y="29"/>
                  <a:pt x="380" y="39"/>
                  <a:pt x="384" y="52"/>
                </a:cubicBezTo>
                <a:cubicBezTo>
                  <a:pt x="379" y="52"/>
                  <a:pt x="379" y="52"/>
                  <a:pt x="379" y="52"/>
                </a:cubicBezTo>
                <a:cubicBezTo>
                  <a:pt x="374" y="52"/>
                  <a:pt x="371" y="56"/>
                  <a:pt x="371" y="60"/>
                </a:cubicBezTo>
                <a:cubicBezTo>
                  <a:pt x="371" y="61"/>
                  <a:pt x="371" y="62"/>
                  <a:pt x="371" y="63"/>
                </a:cubicBezTo>
                <a:cubicBezTo>
                  <a:pt x="177" y="63"/>
                  <a:pt x="177" y="63"/>
                  <a:pt x="177" y="63"/>
                </a:cubicBezTo>
                <a:cubicBezTo>
                  <a:pt x="177" y="62"/>
                  <a:pt x="177" y="61"/>
                  <a:pt x="177" y="60"/>
                </a:cubicBezTo>
                <a:cubicBezTo>
                  <a:pt x="177" y="56"/>
                  <a:pt x="174" y="52"/>
                  <a:pt x="169" y="52"/>
                </a:cubicBezTo>
                <a:cubicBezTo>
                  <a:pt x="161" y="52"/>
                  <a:pt x="161" y="52"/>
                  <a:pt x="161" y="52"/>
                </a:cubicBezTo>
                <a:cubicBezTo>
                  <a:pt x="165" y="39"/>
                  <a:pt x="177" y="29"/>
                  <a:pt x="192" y="29"/>
                </a:cubicBezTo>
                <a:close/>
                <a:moveTo>
                  <a:pt x="466" y="402"/>
                </a:moveTo>
                <a:cubicBezTo>
                  <a:pt x="82" y="402"/>
                  <a:pt x="82" y="402"/>
                  <a:pt x="82" y="402"/>
                </a:cubicBezTo>
                <a:cubicBezTo>
                  <a:pt x="75" y="402"/>
                  <a:pt x="69" y="396"/>
                  <a:pt x="69" y="389"/>
                </a:cubicBezTo>
                <a:cubicBezTo>
                  <a:pt x="69" y="382"/>
                  <a:pt x="75" y="376"/>
                  <a:pt x="82" y="376"/>
                </a:cubicBezTo>
                <a:cubicBezTo>
                  <a:pt x="466" y="376"/>
                  <a:pt x="466" y="376"/>
                  <a:pt x="466" y="376"/>
                </a:cubicBezTo>
                <a:cubicBezTo>
                  <a:pt x="473" y="376"/>
                  <a:pt x="479" y="382"/>
                  <a:pt x="479" y="389"/>
                </a:cubicBezTo>
                <a:cubicBezTo>
                  <a:pt x="479" y="396"/>
                  <a:pt x="473" y="402"/>
                  <a:pt x="466" y="402"/>
                </a:cubicBezTo>
                <a:close/>
                <a:moveTo>
                  <a:pt x="466" y="324"/>
                </a:moveTo>
                <a:cubicBezTo>
                  <a:pt x="82" y="324"/>
                  <a:pt x="82" y="324"/>
                  <a:pt x="82" y="324"/>
                </a:cubicBezTo>
                <a:cubicBezTo>
                  <a:pt x="75" y="324"/>
                  <a:pt x="69" y="318"/>
                  <a:pt x="69" y="311"/>
                </a:cubicBezTo>
                <a:cubicBezTo>
                  <a:pt x="69" y="304"/>
                  <a:pt x="75" y="298"/>
                  <a:pt x="82" y="298"/>
                </a:cubicBezTo>
                <a:cubicBezTo>
                  <a:pt x="466" y="298"/>
                  <a:pt x="466" y="298"/>
                  <a:pt x="466" y="298"/>
                </a:cubicBezTo>
                <a:cubicBezTo>
                  <a:pt x="473" y="298"/>
                  <a:pt x="479" y="304"/>
                  <a:pt x="479" y="311"/>
                </a:cubicBezTo>
                <a:cubicBezTo>
                  <a:pt x="479" y="318"/>
                  <a:pt x="473" y="324"/>
                  <a:pt x="466" y="324"/>
                </a:cubicBezTo>
                <a:close/>
                <a:moveTo>
                  <a:pt x="466" y="246"/>
                </a:moveTo>
                <a:cubicBezTo>
                  <a:pt x="82" y="246"/>
                  <a:pt x="82" y="246"/>
                  <a:pt x="82" y="246"/>
                </a:cubicBezTo>
                <a:cubicBezTo>
                  <a:pt x="75" y="246"/>
                  <a:pt x="69" y="240"/>
                  <a:pt x="69" y="233"/>
                </a:cubicBezTo>
                <a:cubicBezTo>
                  <a:pt x="69" y="226"/>
                  <a:pt x="75" y="220"/>
                  <a:pt x="82" y="220"/>
                </a:cubicBezTo>
                <a:cubicBezTo>
                  <a:pt x="466" y="220"/>
                  <a:pt x="466" y="220"/>
                  <a:pt x="466" y="220"/>
                </a:cubicBezTo>
                <a:cubicBezTo>
                  <a:pt x="473" y="220"/>
                  <a:pt x="479" y="226"/>
                  <a:pt x="479" y="233"/>
                </a:cubicBezTo>
                <a:cubicBezTo>
                  <a:pt x="479" y="240"/>
                  <a:pt x="473" y="246"/>
                  <a:pt x="466" y="246"/>
                </a:cubicBezTo>
                <a:close/>
                <a:moveTo>
                  <a:pt x="466" y="168"/>
                </a:moveTo>
                <a:cubicBezTo>
                  <a:pt x="82" y="168"/>
                  <a:pt x="82" y="168"/>
                  <a:pt x="82" y="168"/>
                </a:cubicBezTo>
                <a:cubicBezTo>
                  <a:pt x="75" y="168"/>
                  <a:pt x="69" y="163"/>
                  <a:pt x="69" y="155"/>
                </a:cubicBezTo>
                <a:cubicBezTo>
                  <a:pt x="69" y="148"/>
                  <a:pt x="75" y="142"/>
                  <a:pt x="82" y="142"/>
                </a:cubicBezTo>
                <a:cubicBezTo>
                  <a:pt x="466" y="142"/>
                  <a:pt x="466" y="142"/>
                  <a:pt x="466" y="142"/>
                </a:cubicBezTo>
                <a:cubicBezTo>
                  <a:pt x="473" y="142"/>
                  <a:pt x="479" y="148"/>
                  <a:pt x="479" y="155"/>
                </a:cubicBezTo>
                <a:cubicBezTo>
                  <a:pt x="479" y="163"/>
                  <a:pt x="473" y="168"/>
                  <a:pt x="466" y="168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AU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Microsoft YaHei UI" panose="020B0503020204020204" charset="-122"/>
            </a:endParaRPr>
          </a:p>
        </p:txBody>
      </p:sp>
      <p:sp>
        <p:nvSpPr>
          <p:cNvPr id="245" name="Freeform 202"/>
          <p:cNvSpPr>
            <a:spLocks noEditPoints="1"/>
          </p:cNvSpPr>
          <p:nvPr/>
        </p:nvSpPr>
        <p:spPr bwMode="auto">
          <a:xfrm>
            <a:off x="531284" y="5331884"/>
            <a:ext cx="416983" cy="560916"/>
          </a:xfrm>
          <a:custGeom>
            <a:avLst/>
            <a:gdLst>
              <a:gd name="T0" fmla="*/ 369 w 406"/>
              <a:gd name="T1" fmla="*/ 216 h 548"/>
              <a:gd name="T2" fmla="*/ 369 w 406"/>
              <a:gd name="T3" fmla="*/ 164 h 548"/>
              <a:gd name="T4" fmla="*/ 203 w 406"/>
              <a:gd name="T5" fmla="*/ 0 h 548"/>
              <a:gd name="T6" fmla="*/ 37 w 406"/>
              <a:gd name="T7" fmla="*/ 164 h 548"/>
              <a:gd name="T8" fmla="*/ 37 w 406"/>
              <a:gd name="T9" fmla="*/ 216 h 548"/>
              <a:gd name="T10" fmla="*/ 0 w 406"/>
              <a:gd name="T11" fmla="*/ 216 h 548"/>
              <a:gd name="T12" fmla="*/ 0 w 406"/>
              <a:gd name="T13" fmla="*/ 548 h 548"/>
              <a:gd name="T14" fmla="*/ 406 w 406"/>
              <a:gd name="T15" fmla="*/ 548 h 548"/>
              <a:gd name="T16" fmla="*/ 406 w 406"/>
              <a:gd name="T17" fmla="*/ 216 h 548"/>
              <a:gd name="T18" fmla="*/ 369 w 406"/>
              <a:gd name="T19" fmla="*/ 216 h 548"/>
              <a:gd name="T20" fmla="*/ 241 w 406"/>
              <a:gd name="T21" fmla="*/ 462 h 548"/>
              <a:gd name="T22" fmla="*/ 165 w 406"/>
              <a:gd name="T23" fmla="*/ 462 h 548"/>
              <a:gd name="T24" fmla="*/ 182 w 406"/>
              <a:gd name="T25" fmla="*/ 397 h 548"/>
              <a:gd name="T26" fmla="*/ 157 w 406"/>
              <a:gd name="T27" fmla="*/ 356 h 548"/>
              <a:gd name="T28" fmla="*/ 203 w 406"/>
              <a:gd name="T29" fmla="*/ 310 h 548"/>
              <a:gd name="T30" fmla="*/ 249 w 406"/>
              <a:gd name="T31" fmla="*/ 356 h 548"/>
              <a:gd name="T32" fmla="*/ 224 w 406"/>
              <a:gd name="T33" fmla="*/ 397 h 548"/>
              <a:gd name="T34" fmla="*/ 241 w 406"/>
              <a:gd name="T35" fmla="*/ 462 h 548"/>
              <a:gd name="T36" fmla="*/ 295 w 406"/>
              <a:gd name="T37" fmla="*/ 216 h 548"/>
              <a:gd name="T38" fmla="*/ 111 w 406"/>
              <a:gd name="T39" fmla="*/ 216 h 548"/>
              <a:gd name="T40" fmla="*/ 111 w 406"/>
              <a:gd name="T41" fmla="*/ 164 h 548"/>
              <a:gd name="T42" fmla="*/ 203 w 406"/>
              <a:gd name="T43" fmla="*/ 74 h 548"/>
              <a:gd name="T44" fmla="*/ 295 w 406"/>
              <a:gd name="T45" fmla="*/ 164 h 548"/>
              <a:gd name="T46" fmla="*/ 295 w 406"/>
              <a:gd name="T47" fmla="*/ 216 h 5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406" h="548">
                <a:moveTo>
                  <a:pt x="369" y="216"/>
                </a:moveTo>
                <a:cubicBezTo>
                  <a:pt x="369" y="164"/>
                  <a:pt x="369" y="164"/>
                  <a:pt x="369" y="164"/>
                </a:cubicBezTo>
                <a:cubicBezTo>
                  <a:pt x="369" y="74"/>
                  <a:pt x="295" y="0"/>
                  <a:pt x="203" y="0"/>
                </a:cubicBezTo>
                <a:cubicBezTo>
                  <a:pt x="111" y="0"/>
                  <a:pt x="37" y="74"/>
                  <a:pt x="37" y="164"/>
                </a:cubicBezTo>
                <a:cubicBezTo>
                  <a:pt x="37" y="216"/>
                  <a:pt x="37" y="216"/>
                  <a:pt x="37" y="216"/>
                </a:cubicBezTo>
                <a:cubicBezTo>
                  <a:pt x="0" y="216"/>
                  <a:pt x="0" y="216"/>
                  <a:pt x="0" y="216"/>
                </a:cubicBezTo>
                <a:cubicBezTo>
                  <a:pt x="0" y="548"/>
                  <a:pt x="0" y="548"/>
                  <a:pt x="0" y="548"/>
                </a:cubicBezTo>
                <a:cubicBezTo>
                  <a:pt x="406" y="548"/>
                  <a:pt x="406" y="548"/>
                  <a:pt x="406" y="548"/>
                </a:cubicBezTo>
                <a:cubicBezTo>
                  <a:pt x="406" y="216"/>
                  <a:pt x="406" y="216"/>
                  <a:pt x="406" y="216"/>
                </a:cubicBezTo>
                <a:lnTo>
                  <a:pt x="369" y="216"/>
                </a:lnTo>
                <a:close/>
                <a:moveTo>
                  <a:pt x="241" y="462"/>
                </a:moveTo>
                <a:cubicBezTo>
                  <a:pt x="165" y="462"/>
                  <a:pt x="165" y="462"/>
                  <a:pt x="165" y="462"/>
                </a:cubicBezTo>
                <a:cubicBezTo>
                  <a:pt x="182" y="397"/>
                  <a:pt x="182" y="397"/>
                  <a:pt x="182" y="397"/>
                </a:cubicBezTo>
                <a:cubicBezTo>
                  <a:pt x="167" y="390"/>
                  <a:pt x="157" y="374"/>
                  <a:pt x="157" y="356"/>
                </a:cubicBezTo>
                <a:cubicBezTo>
                  <a:pt x="157" y="331"/>
                  <a:pt x="178" y="310"/>
                  <a:pt x="203" y="310"/>
                </a:cubicBezTo>
                <a:cubicBezTo>
                  <a:pt x="228" y="310"/>
                  <a:pt x="249" y="331"/>
                  <a:pt x="249" y="356"/>
                </a:cubicBezTo>
                <a:cubicBezTo>
                  <a:pt x="249" y="374"/>
                  <a:pt x="239" y="390"/>
                  <a:pt x="224" y="397"/>
                </a:cubicBezTo>
                <a:lnTo>
                  <a:pt x="241" y="462"/>
                </a:lnTo>
                <a:close/>
                <a:moveTo>
                  <a:pt x="295" y="216"/>
                </a:moveTo>
                <a:cubicBezTo>
                  <a:pt x="111" y="216"/>
                  <a:pt x="111" y="216"/>
                  <a:pt x="111" y="216"/>
                </a:cubicBezTo>
                <a:cubicBezTo>
                  <a:pt x="111" y="164"/>
                  <a:pt x="111" y="164"/>
                  <a:pt x="111" y="164"/>
                </a:cubicBezTo>
                <a:cubicBezTo>
                  <a:pt x="111" y="115"/>
                  <a:pt x="153" y="74"/>
                  <a:pt x="203" y="74"/>
                </a:cubicBezTo>
                <a:cubicBezTo>
                  <a:pt x="253" y="74"/>
                  <a:pt x="295" y="115"/>
                  <a:pt x="295" y="164"/>
                </a:cubicBezTo>
                <a:lnTo>
                  <a:pt x="295" y="216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AU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Microsoft YaHei UI" panose="020B0503020204020204" charset="-122"/>
            </a:endParaRPr>
          </a:p>
        </p:txBody>
      </p:sp>
      <p:grpSp>
        <p:nvGrpSpPr>
          <p:cNvPr id="246" name="Group 213"/>
          <p:cNvGrpSpPr/>
          <p:nvPr/>
        </p:nvGrpSpPr>
        <p:grpSpPr>
          <a:xfrm>
            <a:off x="2451507" y="5343301"/>
            <a:ext cx="584200" cy="539751"/>
            <a:chOff x="2900363" y="5486400"/>
            <a:chExt cx="438150" cy="404813"/>
          </a:xfrm>
          <a:solidFill>
            <a:schemeClr val="bg1">
              <a:lumMod val="50000"/>
            </a:schemeClr>
          </a:solidFill>
        </p:grpSpPr>
        <p:sp>
          <p:nvSpPr>
            <p:cNvPr id="247" name="Freeform 203"/>
            <p:cNvSpPr>
              <a:spLocks noEditPoints="1"/>
            </p:cNvSpPr>
            <p:nvPr/>
          </p:nvSpPr>
          <p:spPr bwMode="auto">
            <a:xfrm>
              <a:off x="3151188" y="5486400"/>
              <a:ext cx="187325" cy="195263"/>
            </a:xfrm>
            <a:custGeom>
              <a:avLst/>
              <a:gdLst>
                <a:gd name="T0" fmla="*/ 240 w 245"/>
                <a:gd name="T1" fmla="*/ 155 h 254"/>
                <a:gd name="T2" fmla="*/ 211 w 245"/>
                <a:gd name="T3" fmla="*/ 137 h 254"/>
                <a:gd name="T4" fmla="*/ 211 w 245"/>
                <a:gd name="T5" fmla="*/ 118 h 254"/>
                <a:gd name="T6" fmla="*/ 207 w 245"/>
                <a:gd name="T7" fmla="*/ 100 h 254"/>
                <a:gd name="T8" fmla="*/ 231 w 245"/>
                <a:gd name="T9" fmla="*/ 76 h 254"/>
                <a:gd name="T10" fmla="*/ 232 w 245"/>
                <a:gd name="T11" fmla="*/ 64 h 254"/>
                <a:gd name="T12" fmla="*/ 217 w 245"/>
                <a:gd name="T13" fmla="*/ 43 h 254"/>
                <a:gd name="T14" fmla="*/ 205 w 245"/>
                <a:gd name="T15" fmla="*/ 40 h 254"/>
                <a:gd name="T16" fmla="*/ 175 w 245"/>
                <a:gd name="T17" fmla="*/ 55 h 254"/>
                <a:gd name="T18" fmla="*/ 141 w 245"/>
                <a:gd name="T19" fmla="*/ 40 h 254"/>
                <a:gd name="T20" fmla="*/ 133 w 245"/>
                <a:gd name="T21" fmla="*/ 7 h 254"/>
                <a:gd name="T22" fmla="*/ 123 w 245"/>
                <a:gd name="T23" fmla="*/ 1 h 254"/>
                <a:gd name="T24" fmla="*/ 96 w 245"/>
                <a:gd name="T25" fmla="*/ 3 h 254"/>
                <a:gd name="T26" fmla="*/ 88 w 245"/>
                <a:gd name="T27" fmla="*/ 12 h 254"/>
                <a:gd name="T28" fmla="*/ 86 w 245"/>
                <a:gd name="T29" fmla="*/ 46 h 254"/>
                <a:gd name="T30" fmla="*/ 57 w 245"/>
                <a:gd name="T31" fmla="*/ 68 h 254"/>
                <a:gd name="T32" fmla="*/ 24 w 245"/>
                <a:gd name="T33" fmla="*/ 59 h 254"/>
                <a:gd name="T34" fmla="*/ 13 w 245"/>
                <a:gd name="T35" fmla="*/ 64 h 254"/>
                <a:gd name="T36" fmla="*/ 2 w 245"/>
                <a:gd name="T37" fmla="*/ 88 h 254"/>
                <a:gd name="T38" fmla="*/ 6 w 245"/>
                <a:gd name="T39" fmla="*/ 99 h 254"/>
                <a:gd name="T40" fmla="*/ 34 w 245"/>
                <a:gd name="T41" fmla="*/ 118 h 254"/>
                <a:gd name="T42" fmla="*/ 34 w 245"/>
                <a:gd name="T43" fmla="*/ 136 h 254"/>
                <a:gd name="T44" fmla="*/ 38 w 245"/>
                <a:gd name="T45" fmla="*/ 155 h 254"/>
                <a:gd name="T46" fmla="*/ 14 w 245"/>
                <a:gd name="T47" fmla="*/ 179 h 254"/>
                <a:gd name="T48" fmla="*/ 13 w 245"/>
                <a:gd name="T49" fmla="*/ 190 h 254"/>
                <a:gd name="T50" fmla="*/ 28 w 245"/>
                <a:gd name="T51" fmla="*/ 212 h 254"/>
                <a:gd name="T52" fmla="*/ 40 w 245"/>
                <a:gd name="T53" fmla="*/ 215 h 254"/>
                <a:gd name="T54" fmla="*/ 70 w 245"/>
                <a:gd name="T55" fmla="*/ 199 h 254"/>
                <a:gd name="T56" fmla="*/ 104 w 245"/>
                <a:gd name="T57" fmla="*/ 214 h 254"/>
                <a:gd name="T58" fmla="*/ 113 w 245"/>
                <a:gd name="T59" fmla="*/ 247 h 254"/>
                <a:gd name="T60" fmla="*/ 122 w 245"/>
                <a:gd name="T61" fmla="*/ 254 h 254"/>
                <a:gd name="T62" fmla="*/ 149 w 245"/>
                <a:gd name="T63" fmla="*/ 251 h 254"/>
                <a:gd name="T64" fmla="*/ 157 w 245"/>
                <a:gd name="T65" fmla="*/ 243 h 254"/>
                <a:gd name="T66" fmla="*/ 159 w 245"/>
                <a:gd name="T67" fmla="*/ 209 h 254"/>
                <a:gd name="T68" fmla="*/ 188 w 245"/>
                <a:gd name="T69" fmla="*/ 187 h 254"/>
                <a:gd name="T70" fmla="*/ 221 w 245"/>
                <a:gd name="T71" fmla="*/ 196 h 254"/>
                <a:gd name="T72" fmla="*/ 232 w 245"/>
                <a:gd name="T73" fmla="*/ 191 h 254"/>
                <a:gd name="T74" fmla="*/ 243 w 245"/>
                <a:gd name="T75" fmla="*/ 167 h 254"/>
                <a:gd name="T76" fmla="*/ 240 w 245"/>
                <a:gd name="T77" fmla="*/ 155 h 254"/>
                <a:gd name="T78" fmla="*/ 127 w 245"/>
                <a:gd name="T79" fmla="*/ 174 h 254"/>
                <a:gd name="T80" fmla="*/ 76 w 245"/>
                <a:gd name="T81" fmla="*/ 132 h 254"/>
                <a:gd name="T82" fmla="*/ 118 w 245"/>
                <a:gd name="T83" fmla="*/ 80 h 254"/>
                <a:gd name="T84" fmla="*/ 170 w 245"/>
                <a:gd name="T85" fmla="*/ 123 h 254"/>
                <a:gd name="T86" fmla="*/ 127 w 245"/>
                <a:gd name="T87" fmla="*/ 17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45" h="254">
                  <a:moveTo>
                    <a:pt x="240" y="155"/>
                  </a:moveTo>
                  <a:cubicBezTo>
                    <a:pt x="211" y="137"/>
                    <a:pt x="211" y="137"/>
                    <a:pt x="211" y="137"/>
                  </a:cubicBezTo>
                  <a:cubicBezTo>
                    <a:pt x="212" y="131"/>
                    <a:pt x="212" y="124"/>
                    <a:pt x="211" y="118"/>
                  </a:cubicBezTo>
                  <a:cubicBezTo>
                    <a:pt x="210" y="112"/>
                    <a:pt x="209" y="106"/>
                    <a:pt x="207" y="100"/>
                  </a:cubicBezTo>
                  <a:cubicBezTo>
                    <a:pt x="231" y="76"/>
                    <a:pt x="231" y="76"/>
                    <a:pt x="231" y="76"/>
                  </a:cubicBezTo>
                  <a:cubicBezTo>
                    <a:pt x="234" y="73"/>
                    <a:pt x="235" y="68"/>
                    <a:pt x="232" y="64"/>
                  </a:cubicBezTo>
                  <a:cubicBezTo>
                    <a:pt x="217" y="43"/>
                    <a:pt x="217" y="43"/>
                    <a:pt x="217" y="43"/>
                  </a:cubicBezTo>
                  <a:cubicBezTo>
                    <a:pt x="214" y="39"/>
                    <a:pt x="209" y="38"/>
                    <a:pt x="205" y="40"/>
                  </a:cubicBezTo>
                  <a:cubicBezTo>
                    <a:pt x="175" y="55"/>
                    <a:pt x="175" y="55"/>
                    <a:pt x="175" y="55"/>
                  </a:cubicBezTo>
                  <a:cubicBezTo>
                    <a:pt x="165" y="48"/>
                    <a:pt x="154" y="43"/>
                    <a:pt x="141" y="40"/>
                  </a:cubicBezTo>
                  <a:cubicBezTo>
                    <a:pt x="133" y="7"/>
                    <a:pt x="133" y="7"/>
                    <a:pt x="133" y="7"/>
                  </a:cubicBezTo>
                  <a:cubicBezTo>
                    <a:pt x="132" y="3"/>
                    <a:pt x="127" y="0"/>
                    <a:pt x="123" y="1"/>
                  </a:cubicBezTo>
                  <a:cubicBezTo>
                    <a:pt x="96" y="3"/>
                    <a:pt x="96" y="3"/>
                    <a:pt x="96" y="3"/>
                  </a:cubicBezTo>
                  <a:cubicBezTo>
                    <a:pt x="92" y="4"/>
                    <a:pt x="89" y="8"/>
                    <a:pt x="88" y="12"/>
                  </a:cubicBezTo>
                  <a:cubicBezTo>
                    <a:pt x="86" y="46"/>
                    <a:pt x="86" y="46"/>
                    <a:pt x="86" y="46"/>
                  </a:cubicBezTo>
                  <a:cubicBezTo>
                    <a:pt x="75" y="51"/>
                    <a:pt x="65" y="59"/>
                    <a:pt x="57" y="68"/>
                  </a:cubicBezTo>
                  <a:cubicBezTo>
                    <a:pt x="24" y="59"/>
                    <a:pt x="24" y="59"/>
                    <a:pt x="24" y="59"/>
                  </a:cubicBezTo>
                  <a:cubicBezTo>
                    <a:pt x="20" y="58"/>
                    <a:pt x="15" y="60"/>
                    <a:pt x="13" y="64"/>
                  </a:cubicBezTo>
                  <a:cubicBezTo>
                    <a:pt x="2" y="88"/>
                    <a:pt x="2" y="88"/>
                    <a:pt x="2" y="88"/>
                  </a:cubicBezTo>
                  <a:cubicBezTo>
                    <a:pt x="0" y="92"/>
                    <a:pt x="2" y="97"/>
                    <a:pt x="6" y="99"/>
                  </a:cubicBezTo>
                  <a:cubicBezTo>
                    <a:pt x="34" y="118"/>
                    <a:pt x="34" y="118"/>
                    <a:pt x="34" y="118"/>
                  </a:cubicBezTo>
                  <a:cubicBezTo>
                    <a:pt x="34" y="124"/>
                    <a:pt x="34" y="130"/>
                    <a:pt x="34" y="136"/>
                  </a:cubicBezTo>
                  <a:cubicBezTo>
                    <a:pt x="35" y="143"/>
                    <a:pt x="36" y="149"/>
                    <a:pt x="38" y="155"/>
                  </a:cubicBezTo>
                  <a:cubicBezTo>
                    <a:pt x="14" y="179"/>
                    <a:pt x="14" y="179"/>
                    <a:pt x="14" y="179"/>
                  </a:cubicBezTo>
                  <a:cubicBezTo>
                    <a:pt x="11" y="182"/>
                    <a:pt x="10" y="187"/>
                    <a:pt x="13" y="190"/>
                  </a:cubicBezTo>
                  <a:cubicBezTo>
                    <a:pt x="28" y="212"/>
                    <a:pt x="28" y="212"/>
                    <a:pt x="28" y="212"/>
                  </a:cubicBezTo>
                  <a:cubicBezTo>
                    <a:pt x="31" y="215"/>
                    <a:pt x="36" y="217"/>
                    <a:pt x="40" y="215"/>
                  </a:cubicBezTo>
                  <a:cubicBezTo>
                    <a:pt x="70" y="199"/>
                    <a:pt x="70" y="199"/>
                    <a:pt x="70" y="199"/>
                  </a:cubicBezTo>
                  <a:cubicBezTo>
                    <a:pt x="80" y="206"/>
                    <a:pt x="92" y="212"/>
                    <a:pt x="104" y="214"/>
                  </a:cubicBezTo>
                  <a:cubicBezTo>
                    <a:pt x="113" y="247"/>
                    <a:pt x="113" y="247"/>
                    <a:pt x="113" y="247"/>
                  </a:cubicBezTo>
                  <a:cubicBezTo>
                    <a:pt x="114" y="251"/>
                    <a:pt x="118" y="254"/>
                    <a:pt x="122" y="254"/>
                  </a:cubicBezTo>
                  <a:cubicBezTo>
                    <a:pt x="149" y="251"/>
                    <a:pt x="149" y="251"/>
                    <a:pt x="149" y="251"/>
                  </a:cubicBezTo>
                  <a:cubicBezTo>
                    <a:pt x="153" y="251"/>
                    <a:pt x="157" y="247"/>
                    <a:pt x="157" y="243"/>
                  </a:cubicBezTo>
                  <a:cubicBezTo>
                    <a:pt x="159" y="209"/>
                    <a:pt x="159" y="209"/>
                    <a:pt x="159" y="209"/>
                  </a:cubicBezTo>
                  <a:cubicBezTo>
                    <a:pt x="170" y="203"/>
                    <a:pt x="180" y="196"/>
                    <a:pt x="188" y="187"/>
                  </a:cubicBezTo>
                  <a:cubicBezTo>
                    <a:pt x="221" y="196"/>
                    <a:pt x="221" y="196"/>
                    <a:pt x="221" y="196"/>
                  </a:cubicBezTo>
                  <a:cubicBezTo>
                    <a:pt x="226" y="197"/>
                    <a:pt x="230" y="195"/>
                    <a:pt x="232" y="191"/>
                  </a:cubicBezTo>
                  <a:cubicBezTo>
                    <a:pt x="243" y="167"/>
                    <a:pt x="243" y="167"/>
                    <a:pt x="243" y="167"/>
                  </a:cubicBezTo>
                  <a:cubicBezTo>
                    <a:pt x="245" y="163"/>
                    <a:pt x="243" y="158"/>
                    <a:pt x="240" y="155"/>
                  </a:cubicBezTo>
                  <a:close/>
                  <a:moveTo>
                    <a:pt x="127" y="174"/>
                  </a:moveTo>
                  <a:cubicBezTo>
                    <a:pt x="102" y="177"/>
                    <a:pt x="78" y="158"/>
                    <a:pt x="76" y="132"/>
                  </a:cubicBezTo>
                  <a:cubicBezTo>
                    <a:pt x="73" y="106"/>
                    <a:pt x="92" y="83"/>
                    <a:pt x="118" y="80"/>
                  </a:cubicBezTo>
                  <a:cubicBezTo>
                    <a:pt x="144" y="78"/>
                    <a:pt x="167" y="97"/>
                    <a:pt x="170" y="123"/>
                  </a:cubicBezTo>
                  <a:cubicBezTo>
                    <a:pt x="172" y="148"/>
                    <a:pt x="153" y="172"/>
                    <a:pt x="127" y="17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Microsoft YaHei UI" panose="020B0503020204020204" charset="-122"/>
              </a:endParaRPr>
            </a:p>
          </p:txBody>
        </p:sp>
        <p:sp>
          <p:nvSpPr>
            <p:cNvPr id="248" name="Freeform 204"/>
            <p:cNvSpPr>
              <a:spLocks noEditPoints="1"/>
            </p:cNvSpPr>
            <p:nvPr/>
          </p:nvSpPr>
          <p:spPr bwMode="auto">
            <a:xfrm>
              <a:off x="2900363" y="5572125"/>
              <a:ext cx="317500" cy="319088"/>
            </a:xfrm>
            <a:custGeom>
              <a:avLst/>
              <a:gdLst>
                <a:gd name="T0" fmla="*/ 413 w 414"/>
                <a:gd name="T1" fmla="*/ 171 h 415"/>
                <a:gd name="T2" fmla="*/ 398 w 414"/>
                <a:gd name="T3" fmla="*/ 124 h 415"/>
                <a:gd name="T4" fmla="*/ 385 w 414"/>
                <a:gd name="T5" fmla="*/ 116 h 415"/>
                <a:gd name="T6" fmla="*/ 331 w 414"/>
                <a:gd name="T7" fmla="*/ 125 h 415"/>
                <a:gd name="T8" fmla="*/ 312 w 414"/>
                <a:gd name="T9" fmla="*/ 102 h 415"/>
                <a:gd name="T10" fmla="*/ 332 w 414"/>
                <a:gd name="T11" fmla="*/ 51 h 415"/>
                <a:gd name="T12" fmla="*/ 327 w 414"/>
                <a:gd name="T13" fmla="*/ 36 h 415"/>
                <a:gd name="T14" fmla="*/ 283 w 414"/>
                <a:gd name="T15" fmla="*/ 13 h 415"/>
                <a:gd name="T16" fmla="*/ 268 w 414"/>
                <a:gd name="T17" fmla="*/ 17 h 415"/>
                <a:gd name="T18" fmla="*/ 236 w 414"/>
                <a:gd name="T19" fmla="*/ 62 h 415"/>
                <a:gd name="T20" fmla="*/ 207 w 414"/>
                <a:gd name="T21" fmla="*/ 59 h 415"/>
                <a:gd name="T22" fmla="*/ 184 w 414"/>
                <a:gd name="T23" fmla="*/ 8 h 415"/>
                <a:gd name="T24" fmla="*/ 171 w 414"/>
                <a:gd name="T25" fmla="*/ 2 h 415"/>
                <a:gd name="T26" fmla="*/ 124 w 414"/>
                <a:gd name="T27" fmla="*/ 16 h 415"/>
                <a:gd name="T28" fmla="*/ 116 w 414"/>
                <a:gd name="T29" fmla="*/ 29 h 415"/>
                <a:gd name="T30" fmla="*/ 125 w 414"/>
                <a:gd name="T31" fmla="*/ 84 h 415"/>
                <a:gd name="T32" fmla="*/ 102 w 414"/>
                <a:gd name="T33" fmla="*/ 102 h 415"/>
                <a:gd name="T34" fmla="*/ 50 w 414"/>
                <a:gd name="T35" fmla="*/ 83 h 415"/>
                <a:gd name="T36" fmla="*/ 36 w 414"/>
                <a:gd name="T37" fmla="*/ 88 h 415"/>
                <a:gd name="T38" fmla="*/ 13 w 414"/>
                <a:gd name="T39" fmla="*/ 131 h 415"/>
                <a:gd name="T40" fmla="*/ 16 w 414"/>
                <a:gd name="T41" fmla="*/ 146 h 415"/>
                <a:gd name="T42" fmla="*/ 61 w 414"/>
                <a:gd name="T43" fmla="*/ 178 h 415"/>
                <a:gd name="T44" fmla="*/ 58 w 414"/>
                <a:gd name="T45" fmla="*/ 208 h 415"/>
                <a:gd name="T46" fmla="*/ 8 w 414"/>
                <a:gd name="T47" fmla="*/ 230 h 415"/>
                <a:gd name="T48" fmla="*/ 2 w 414"/>
                <a:gd name="T49" fmla="*/ 244 h 415"/>
                <a:gd name="T50" fmla="*/ 16 w 414"/>
                <a:gd name="T51" fmla="*/ 291 h 415"/>
                <a:gd name="T52" fmla="*/ 29 w 414"/>
                <a:gd name="T53" fmla="*/ 299 h 415"/>
                <a:gd name="T54" fmla="*/ 83 w 414"/>
                <a:gd name="T55" fmla="*/ 290 h 415"/>
                <a:gd name="T56" fmla="*/ 102 w 414"/>
                <a:gd name="T57" fmla="*/ 313 h 415"/>
                <a:gd name="T58" fmla="*/ 82 w 414"/>
                <a:gd name="T59" fmla="*/ 364 h 415"/>
                <a:gd name="T60" fmla="*/ 88 w 414"/>
                <a:gd name="T61" fmla="*/ 379 h 415"/>
                <a:gd name="T62" fmla="*/ 131 w 414"/>
                <a:gd name="T63" fmla="*/ 402 h 415"/>
                <a:gd name="T64" fmla="*/ 146 w 414"/>
                <a:gd name="T65" fmla="*/ 398 h 415"/>
                <a:gd name="T66" fmla="*/ 178 w 414"/>
                <a:gd name="T67" fmla="*/ 353 h 415"/>
                <a:gd name="T68" fmla="*/ 207 w 414"/>
                <a:gd name="T69" fmla="*/ 356 h 415"/>
                <a:gd name="T70" fmla="*/ 230 w 414"/>
                <a:gd name="T71" fmla="*/ 407 h 415"/>
                <a:gd name="T72" fmla="*/ 244 w 414"/>
                <a:gd name="T73" fmla="*/ 413 h 415"/>
                <a:gd name="T74" fmla="*/ 291 w 414"/>
                <a:gd name="T75" fmla="*/ 399 h 415"/>
                <a:gd name="T76" fmla="*/ 299 w 414"/>
                <a:gd name="T77" fmla="*/ 386 h 415"/>
                <a:gd name="T78" fmla="*/ 290 w 414"/>
                <a:gd name="T79" fmla="*/ 331 h 415"/>
                <a:gd name="T80" fmla="*/ 312 w 414"/>
                <a:gd name="T81" fmla="*/ 312 h 415"/>
                <a:gd name="T82" fmla="*/ 364 w 414"/>
                <a:gd name="T83" fmla="*/ 332 h 415"/>
                <a:gd name="T84" fmla="*/ 378 w 414"/>
                <a:gd name="T85" fmla="*/ 327 h 415"/>
                <a:gd name="T86" fmla="*/ 401 w 414"/>
                <a:gd name="T87" fmla="*/ 284 h 415"/>
                <a:gd name="T88" fmla="*/ 398 w 414"/>
                <a:gd name="T89" fmla="*/ 269 h 415"/>
                <a:gd name="T90" fmla="*/ 353 w 414"/>
                <a:gd name="T91" fmla="*/ 237 h 415"/>
                <a:gd name="T92" fmla="*/ 356 w 414"/>
                <a:gd name="T93" fmla="*/ 207 h 415"/>
                <a:gd name="T94" fmla="*/ 406 w 414"/>
                <a:gd name="T95" fmla="*/ 185 h 415"/>
                <a:gd name="T96" fmla="*/ 413 w 414"/>
                <a:gd name="T97" fmla="*/ 171 h 415"/>
                <a:gd name="T98" fmla="*/ 233 w 414"/>
                <a:gd name="T99" fmla="*/ 293 h 415"/>
                <a:gd name="T100" fmla="*/ 122 w 414"/>
                <a:gd name="T101" fmla="*/ 233 h 415"/>
                <a:gd name="T102" fmla="*/ 181 w 414"/>
                <a:gd name="T103" fmla="*/ 122 h 415"/>
                <a:gd name="T104" fmla="*/ 293 w 414"/>
                <a:gd name="T105" fmla="*/ 182 h 415"/>
                <a:gd name="T106" fmla="*/ 233 w 414"/>
                <a:gd name="T107" fmla="*/ 293 h 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14" h="415">
                  <a:moveTo>
                    <a:pt x="413" y="171"/>
                  </a:moveTo>
                  <a:cubicBezTo>
                    <a:pt x="398" y="124"/>
                    <a:pt x="398" y="124"/>
                    <a:pt x="398" y="124"/>
                  </a:cubicBezTo>
                  <a:cubicBezTo>
                    <a:pt x="397" y="119"/>
                    <a:pt x="391" y="115"/>
                    <a:pt x="385" y="116"/>
                  </a:cubicBezTo>
                  <a:cubicBezTo>
                    <a:pt x="331" y="125"/>
                    <a:pt x="331" y="125"/>
                    <a:pt x="331" y="125"/>
                  </a:cubicBezTo>
                  <a:cubicBezTo>
                    <a:pt x="325" y="117"/>
                    <a:pt x="319" y="109"/>
                    <a:pt x="312" y="102"/>
                  </a:cubicBezTo>
                  <a:cubicBezTo>
                    <a:pt x="332" y="51"/>
                    <a:pt x="332" y="51"/>
                    <a:pt x="332" y="51"/>
                  </a:cubicBezTo>
                  <a:cubicBezTo>
                    <a:pt x="334" y="45"/>
                    <a:pt x="332" y="39"/>
                    <a:pt x="327" y="36"/>
                  </a:cubicBezTo>
                  <a:cubicBezTo>
                    <a:pt x="283" y="13"/>
                    <a:pt x="283" y="13"/>
                    <a:pt x="283" y="13"/>
                  </a:cubicBezTo>
                  <a:cubicBezTo>
                    <a:pt x="278" y="10"/>
                    <a:pt x="272" y="12"/>
                    <a:pt x="268" y="17"/>
                  </a:cubicBezTo>
                  <a:cubicBezTo>
                    <a:pt x="236" y="62"/>
                    <a:pt x="236" y="62"/>
                    <a:pt x="236" y="62"/>
                  </a:cubicBezTo>
                  <a:cubicBezTo>
                    <a:pt x="227" y="60"/>
                    <a:pt x="217" y="59"/>
                    <a:pt x="207" y="59"/>
                  </a:cubicBezTo>
                  <a:cubicBezTo>
                    <a:pt x="184" y="8"/>
                    <a:pt x="184" y="8"/>
                    <a:pt x="184" y="8"/>
                  </a:cubicBezTo>
                  <a:cubicBezTo>
                    <a:pt x="182" y="3"/>
                    <a:pt x="176" y="0"/>
                    <a:pt x="171" y="2"/>
                  </a:cubicBezTo>
                  <a:cubicBezTo>
                    <a:pt x="124" y="16"/>
                    <a:pt x="124" y="16"/>
                    <a:pt x="124" y="16"/>
                  </a:cubicBezTo>
                  <a:cubicBezTo>
                    <a:pt x="118" y="18"/>
                    <a:pt x="115" y="24"/>
                    <a:pt x="116" y="29"/>
                  </a:cubicBezTo>
                  <a:cubicBezTo>
                    <a:pt x="125" y="84"/>
                    <a:pt x="125" y="84"/>
                    <a:pt x="125" y="84"/>
                  </a:cubicBezTo>
                  <a:cubicBezTo>
                    <a:pt x="116" y="89"/>
                    <a:pt x="109" y="95"/>
                    <a:pt x="102" y="102"/>
                  </a:cubicBezTo>
                  <a:cubicBezTo>
                    <a:pt x="50" y="83"/>
                    <a:pt x="50" y="83"/>
                    <a:pt x="50" y="83"/>
                  </a:cubicBezTo>
                  <a:cubicBezTo>
                    <a:pt x="45" y="81"/>
                    <a:pt x="39" y="83"/>
                    <a:pt x="36" y="88"/>
                  </a:cubicBezTo>
                  <a:cubicBezTo>
                    <a:pt x="13" y="131"/>
                    <a:pt x="13" y="131"/>
                    <a:pt x="13" y="131"/>
                  </a:cubicBezTo>
                  <a:cubicBezTo>
                    <a:pt x="10" y="136"/>
                    <a:pt x="12" y="143"/>
                    <a:pt x="16" y="146"/>
                  </a:cubicBezTo>
                  <a:cubicBezTo>
                    <a:pt x="61" y="178"/>
                    <a:pt x="61" y="178"/>
                    <a:pt x="61" y="178"/>
                  </a:cubicBezTo>
                  <a:cubicBezTo>
                    <a:pt x="59" y="188"/>
                    <a:pt x="58" y="198"/>
                    <a:pt x="58" y="208"/>
                  </a:cubicBezTo>
                  <a:cubicBezTo>
                    <a:pt x="8" y="230"/>
                    <a:pt x="8" y="230"/>
                    <a:pt x="8" y="230"/>
                  </a:cubicBezTo>
                  <a:cubicBezTo>
                    <a:pt x="3" y="232"/>
                    <a:pt x="0" y="239"/>
                    <a:pt x="2" y="244"/>
                  </a:cubicBezTo>
                  <a:cubicBezTo>
                    <a:pt x="16" y="291"/>
                    <a:pt x="16" y="291"/>
                    <a:pt x="16" y="291"/>
                  </a:cubicBezTo>
                  <a:cubicBezTo>
                    <a:pt x="18" y="296"/>
                    <a:pt x="23" y="300"/>
                    <a:pt x="29" y="299"/>
                  </a:cubicBezTo>
                  <a:cubicBezTo>
                    <a:pt x="83" y="290"/>
                    <a:pt x="83" y="290"/>
                    <a:pt x="83" y="290"/>
                  </a:cubicBezTo>
                  <a:cubicBezTo>
                    <a:pt x="89" y="298"/>
                    <a:pt x="95" y="306"/>
                    <a:pt x="102" y="313"/>
                  </a:cubicBezTo>
                  <a:cubicBezTo>
                    <a:pt x="82" y="364"/>
                    <a:pt x="82" y="364"/>
                    <a:pt x="82" y="364"/>
                  </a:cubicBezTo>
                  <a:cubicBezTo>
                    <a:pt x="80" y="370"/>
                    <a:pt x="83" y="376"/>
                    <a:pt x="88" y="379"/>
                  </a:cubicBezTo>
                  <a:cubicBezTo>
                    <a:pt x="131" y="402"/>
                    <a:pt x="131" y="402"/>
                    <a:pt x="131" y="402"/>
                  </a:cubicBezTo>
                  <a:cubicBezTo>
                    <a:pt x="136" y="404"/>
                    <a:pt x="143" y="403"/>
                    <a:pt x="146" y="398"/>
                  </a:cubicBezTo>
                  <a:cubicBezTo>
                    <a:pt x="178" y="353"/>
                    <a:pt x="178" y="353"/>
                    <a:pt x="178" y="353"/>
                  </a:cubicBezTo>
                  <a:cubicBezTo>
                    <a:pt x="187" y="355"/>
                    <a:pt x="197" y="356"/>
                    <a:pt x="207" y="356"/>
                  </a:cubicBezTo>
                  <a:cubicBezTo>
                    <a:pt x="230" y="407"/>
                    <a:pt x="230" y="407"/>
                    <a:pt x="230" y="407"/>
                  </a:cubicBezTo>
                  <a:cubicBezTo>
                    <a:pt x="232" y="412"/>
                    <a:pt x="238" y="415"/>
                    <a:pt x="244" y="413"/>
                  </a:cubicBezTo>
                  <a:cubicBezTo>
                    <a:pt x="291" y="399"/>
                    <a:pt x="291" y="399"/>
                    <a:pt x="291" y="399"/>
                  </a:cubicBezTo>
                  <a:cubicBezTo>
                    <a:pt x="296" y="397"/>
                    <a:pt x="300" y="391"/>
                    <a:pt x="299" y="386"/>
                  </a:cubicBezTo>
                  <a:cubicBezTo>
                    <a:pt x="290" y="331"/>
                    <a:pt x="290" y="331"/>
                    <a:pt x="290" y="331"/>
                  </a:cubicBezTo>
                  <a:cubicBezTo>
                    <a:pt x="298" y="326"/>
                    <a:pt x="306" y="319"/>
                    <a:pt x="312" y="312"/>
                  </a:cubicBezTo>
                  <a:cubicBezTo>
                    <a:pt x="364" y="332"/>
                    <a:pt x="364" y="332"/>
                    <a:pt x="364" y="332"/>
                  </a:cubicBezTo>
                  <a:cubicBezTo>
                    <a:pt x="369" y="334"/>
                    <a:pt x="376" y="332"/>
                    <a:pt x="378" y="327"/>
                  </a:cubicBezTo>
                  <a:cubicBezTo>
                    <a:pt x="401" y="284"/>
                    <a:pt x="401" y="284"/>
                    <a:pt x="401" y="284"/>
                  </a:cubicBezTo>
                  <a:cubicBezTo>
                    <a:pt x="404" y="279"/>
                    <a:pt x="403" y="272"/>
                    <a:pt x="398" y="269"/>
                  </a:cubicBezTo>
                  <a:cubicBezTo>
                    <a:pt x="353" y="237"/>
                    <a:pt x="353" y="237"/>
                    <a:pt x="353" y="237"/>
                  </a:cubicBezTo>
                  <a:cubicBezTo>
                    <a:pt x="355" y="227"/>
                    <a:pt x="356" y="217"/>
                    <a:pt x="356" y="207"/>
                  </a:cubicBezTo>
                  <a:cubicBezTo>
                    <a:pt x="406" y="185"/>
                    <a:pt x="406" y="185"/>
                    <a:pt x="406" y="185"/>
                  </a:cubicBezTo>
                  <a:cubicBezTo>
                    <a:pt x="411" y="182"/>
                    <a:pt x="414" y="176"/>
                    <a:pt x="413" y="171"/>
                  </a:cubicBezTo>
                  <a:close/>
                  <a:moveTo>
                    <a:pt x="233" y="293"/>
                  </a:moveTo>
                  <a:cubicBezTo>
                    <a:pt x="186" y="307"/>
                    <a:pt x="136" y="280"/>
                    <a:pt x="122" y="233"/>
                  </a:cubicBezTo>
                  <a:cubicBezTo>
                    <a:pt x="108" y="186"/>
                    <a:pt x="134" y="136"/>
                    <a:pt x="181" y="122"/>
                  </a:cubicBezTo>
                  <a:cubicBezTo>
                    <a:pt x="228" y="108"/>
                    <a:pt x="278" y="134"/>
                    <a:pt x="293" y="182"/>
                  </a:cubicBezTo>
                  <a:cubicBezTo>
                    <a:pt x="307" y="229"/>
                    <a:pt x="280" y="278"/>
                    <a:pt x="233" y="29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Microsoft YaHei UI" panose="020B0503020204020204" charset="-122"/>
              </a:endParaRPr>
            </a:p>
          </p:txBody>
        </p:sp>
      </p:grpSp>
      <p:grpSp>
        <p:nvGrpSpPr>
          <p:cNvPr id="249" name="Group 216"/>
          <p:cNvGrpSpPr/>
          <p:nvPr/>
        </p:nvGrpSpPr>
        <p:grpSpPr>
          <a:xfrm>
            <a:off x="5272388" y="1508101"/>
            <a:ext cx="599017" cy="484717"/>
            <a:chOff x="1209675" y="6354763"/>
            <a:chExt cx="449263" cy="363538"/>
          </a:xfrm>
          <a:solidFill>
            <a:schemeClr val="bg1">
              <a:lumMod val="50000"/>
            </a:schemeClr>
          </a:solidFill>
        </p:grpSpPr>
        <p:sp>
          <p:nvSpPr>
            <p:cNvPr id="250" name="Freeform 205"/>
            <p:cNvSpPr/>
            <p:nvPr/>
          </p:nvSpPr>
          <p:spPr bwMode="auto">
            <a:xfrm>
              <a:off x="1560513" y="6529388"/>
              <a:ext cx="96838" cy="188913"/>
            </a:xfrm>
            <a:custGeom>
              <a:avLst/>
              <a:gdLst>
                <a:gd name="T0" fmla="*/ 31 w 126"/>
                <a:gd name="T1" fmla="*/ 0 h 245"/>
                <a:gd name="T2" fmla="*/ 0 w 126"/>
                <a:gd name="T3" fmla="*/ 39 h 245"/>
                <a:gd name="T4" fmla="*/ 0 w 126"/>
                <a:gd name="T5" fmla="*/ 245 h 245"/>
                <a:gd name="T6" fmla="*/ 126 w 126"/>
                <a:gd name="T7" fmla="*/ 245 h 245"/>
                <a:gd name="T8" fmla="*/ 125 w 126"/>
                <a:gd name="T9" fmla="*/ 74 h 245"/>
                <a:gd name="T10" fmla="*/ 31 w 126"/>
                <a:gd name="T11" fmla="*/ 0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6" h="245">
                  <a:moveTo>
                    <a:pt x="31" y="0"/>
                  </a:moveTo>
                  <a:cubicBezTo>
                    <a:pt x="0" y="39"/>
                    <a:pt x="0" y="39"/>
                    <a:pt x="0" y="39"/>
                  </a:cubicBezTo>
                  <a:cubicBezTo>
                    <a:pt x="0" y="245"/>
                    <a:pt x="0" y="245"/>
                    <a:pt x="0" y="245"/>
                  </a:cubicBezTo>
                  <a:cubicBezTo>
                    <a:pt x="126" y="245"/>
                    <a:pt x="126" y="245"/>
                    <a:pt x="126" y="245"/>
                  </a:cubicBezTo>
                  <a:cubicBezTo>
                    <a:pt x="125" y="74"/>
                    <a:pt x="125" y="74"/>
                    <a:pt x="125" y="74"/>
                  </a:cubicBezTo>
                  <a:cubicBezTo>
                    <a:pt x="99" y="52"/>
                    <a:pt x="31" y="0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Microsoft YaHei UI" panose="020B0503020204020204" charset="-122"/>
              </a:endParaRPr>
            </a:p>
          </p:txBody>
        </p:sp>
        <p:sp>
          <p:nvSpPr>
            <p:cNvPr id="251" name="Freeform 207"/>
            <p:cNvSpPr/>
            <p:nvPr/>
          </p:nvSpPr>
          <p:spPr bwMode="auto">
            <a:xfrm>
              <a:off x="1209675" y="6354763"/>
              <a:ext cx="449263" cy="339725"/>
            </a:xfrm>
            <a:custGeom>
              <a:avLst/>
              <a:gdLst>
                <a:gd name="T0" fmla="*/ 236 w 585"/>
                <a:gd name="T1" fmla="*/ 248 h 442"/>
                <a:gd name="T2" fmla="*/ 76 w 585"/>
                <a:gd name="T3" fmla="*/ 428 h 442"/>
                <a:gd name="T4" fmla="*/ 46 w 585"/>
                <a:gd name="T5" fmla="*/ 442 h 442"/>
                <a:gd name="T6" fmla="*/ 18 w 585"/>
                <a:gd name="T7" fmla="*/ 432 h 442"/>
                <a:gd name="T8" fmla="*/ 15 w 585"/>
                <a:gd name="T9" fmla="*/ 374 h 442"/>
                <a:gd name="T10" fmla="*/ 206 w 585"/>
                <a:gd name="T11" fmla="*/ 158 h 442"/>
                <a:gd name="T12" fmla="*/ 237 w 585"/>
                <a:gd name="T13" fmla="*/ 144 h 442"/>
                <a:gd name="T14" fmla="*/ 268 w 585"/>
                <a:gd name="T15" fmla="*/ 158 h 442"/>
                <a:gd name="T16" fmla="*/ 323 w 585"/>
                <a:gd name="T17" fmla="*/ 224 h 442"/>
                <a:gd name="T18" fmla="*/ 425 w 585"/>
                <a:gd name="T19" fmla="*/ 101 h 442"/>
                <a:gd name="T20" fmla="*/ 330 w 585"/>
                <a:gd name="T21" fmla="*/ 19 h 442"/>
                <a:gd name="T22" fmla="*/ 566 w 585"/>
                <a:gd name="T23" fmla="*/ 0 h 442"/>
                <a:gd name="T24" fmla="*/ 585 w 585"/>
                <a:gd name="T25" fmla="*/ 239 h 442"/>
                <a:gd name="T26" fmla="*/ 487 w 585"/>
                <a:gd name="T27" fmla="*/ 154 h 442"/>
                <a:gd name="T28" fmla="*/ 355 w 585"/>
                <a:gd name="T29" fmla="*/ 314 h 442"/>
                <a:gd name="T30" fmla="*/ 324 w 585"/>
                <a:gd name="T31" fmla="*/ 329 h 442"/>
                <a:gd name="T32" fmla="*/ 292 w 585"/>
                <a:gd name="T33" fmla="*/ 314 h 442"/>
                <a:gd name="T34" fmla="*/ 236 w 585"/>
                <a:gd name="T35" fmla="*/ 248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85" h="442">
                  <a:moveTo>
                    <a:pt x="236" y="248"/>
                  </a:moveTo>
                  <a:cubicBezTo>
                    <a:pt x="76" y="428"/>
                    <a:pt x="76" y="428"/>
                    <a:pt x="76" y="428"/>
                  </a:cubicBezTo>
                  <a:cubicBezTo>
                    <a:pt x="68" y="438"/>
                    <a:pt x="57" y="442"/>
                    <a:pt x="46" y="442"/>
                  </a:cubicBezTo>
                  <a:cubicBezTo>
                    <a:pt x="36" y="442"/>
                    <a:pt x="26" y="439"/>
                    <a:pt x="18" y="432"/>
                  </a:cubicBezTo>
                  <a:cubicBezTo>
                    <a:pt x="1" y="417"/>
                    <a:pt x="0" y="391"/>
                    <a:pt x="15" y="374"/>
                  </a:cubicBezTo>
                  <a:cubicBezTo>
                    <a:pt x="206" y="158"/>
                    <a:pt x="206" y="158"/>
                    <a:pt x="206" y="158"/>
                  </a:cubicBezTo>
                  <a:cubicBezTo>
                    <a:pt x="214" y="149"/>
                    <a:pt x="225" y="143"/>
                    <a:pt x="237" y="144"/>
                  </a:cubicBezTo>
                  <a:cubicBezTo>
                    <a:pt x="249" y="144"/>
                    <a:pt x="260" y="149"/>
                    <a:pt x="268" y="158"/>
                  </a:cubicBezTo>
                  <a:cubicBezTo>
                    <a:pt x="323" y="224"/>
                    <a:pt x="323" y="224"/>
                    <a:pt x="323" y="224"/>
                  </a:cubicBezTo>
                  <a:cubicBezTo>
                    <a:pt x="425" y="101"/>
                    <a:pt x="425" y="101"/>
                    <a:pt x="425" y="101"/>
                  </a:cubicBezTo>
                  <a:cubicBezTo>
                    <a:pt x="330" y="19"/>
                    <a:pt x="330" y="19"/>
                    <a:pt x="330" y="19"/>
                  </a:cubicBezTo>
                  <a:cubicBezTo>
                    <a:pt x="566" y="0"/>
                    <a:pt x="566" y="0"/>
                    <a:pt x="566" y="0"/>
                  </a:cubicBezTo>
                  <a:cubicBezTo>
                    <a:pt x="585" y="239"/>
                    <a:pt x="585" y="239"/>
                    <a:pt x="585" y="239"/>
                  </a:cubicBezTo>
                  <a:cubicBezTo>
                    <a:pt x="487" y="154"/>
                    <a:pt x="487" y="154"/>
                    <a:pt x="487" y="154"/>
                  </a:cubicBezTo>
                  <a:cubicBezTo>
                    <a:pt x="355" y="314"/>
                    <a:pt x="355" y="314"/>
                    <a:pt x="355" y="314"/>
                  </a:cubicBezTo>
                  <a:cubicBezTo>
                    <a:pt x="348" y="323"/>
                    <a:pt x="336" y="329"/>
                    <a:pt x="324" y="329"/>
                  </a:cubicBezTo>
                  <a:cubicBezTo>
                    <a:pt x="311" y="329"/>
                    <a:pt x="300" y="324"/>
                    <a:pt x="292" y="314"/>
                  </a:cubicBezTo>
                  <a:lnTo>
                    <a:pt x="236" y="24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Microsoft YaHei UI" panose="020B0503020204020204" charset="-122"/>
              </a:endParaRPr>
            </a:p>
          </p:txBody>
        </p:sp>
        <p:sp>
          <p:nvSpPr>
            <p:cNvPr id="252" name="Freeform 208"/>
            <p:cNvSpPr/>
            <p:nvPr/>
          </p:nvSpPr>
          <p:spPr bwMode="auto">
            <a:xfrm>
              <a:off x="1417638" y="6589713"/>
              <a:ext cx="119063" cy="127000"/>
            </a:xfrm>
            <a:custGeom>
              <a:avLst/>
              <a:gdLst>
                <a:gd name="T0" fmla="*/ 98 w 153"/>
                <a:gd name="T1" fmla="*/ 64 h 167"/>
                <a:gd name="T2" fmla="*/ 62 w 153"/>
                <a:gd name="T3" fmla="*/ 83 h 167"/>
                <a:gd name="T4" fmla="*/ 1 w 153"/>
                <a:gd name="T5" fmla="*/ 56 h 167"/>
                <a:gd name="T6" fmla="*/ 0 w 153"/>
                <a:gd name="T7" fmla="*/ 167 h 167"/>
                <a:gd name="T8" fmla="*/ 150 w 153"/>
                <a:gd name="T9" fmla="*/ 167 h 167"/>
                <a:gd name="T10" fmla="*/ 153 w 153"/>
                <a:gd name="T11" fmla="*/ 0 h 167"/>
                <a:gd name="T12" fmla="*/ 98 w 153"/>
                <a:gd name="T13" fmla="*/ 64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3" h="167">
                  <a:moveTo>
                    <a:pt x="98" y="64"/>
                  </a:moveTo>
                  <a:cubicBezTo>
                    <a:pt x="76" y="83"/>
                    <a:pt x="62" y="83"/>
                    <a:pt x="62" y="83"/>
                  </a:cubicBezTo>
                  <a:cubicBezTo>
                    <a:pt x="43" y="86"/>
                    <a:pt x="15" y="67"/>
                    <a:pt x="1" y="56"/>
                  </a:cubicBezTo>
                  <a:cubicBezTo>
                    <a:pt x="0" y="167"/>
                    <a:pt x="0" y="167"/>
                    <a:pt x="0" y="167"/>
                  </a:cubicBezTo>
                  <a:cubicBezTo>
                    <a:pt x="150" y="167"/>
                    <a:pt x="150" y="167"/>
                    <a:pt x="150" y="167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32" y="24"/>
                    <a:pt x="116" y="47"/>
                    <a:pt x="98" y="6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Microsoft YaHei UI" panose="020B0503020204020204" charset="-122"/>
              </a:endParaRPr>
            </a:p>
          </p:txBody>
        </p:sp>
        <p:sp>
          <p:nvSpPr>
            <p:cNvPr id="253" name="Freeform 209"/>
            <p:cNvSpPr/>
            <p:nvPr/>
          </p:nvSpPr>
          <p:spPr bwMode="auto">
            <a:xfrm>
              <a:off x="1295400" y="6600825"/>
              <a:ext cx="96838" cy="115888"/>
            </a:xfrm>
            <a:custGeom>
              <a:avLst/>
              <a:gdLst>
                <a:gd name="T0" fmla="*/ 0 w 61"/>
                <a:gd name="T1" fmla="*/ 73 h 73"/>
                <a:gd name="T2" fmla="*/ 61 w 61"/>
                <a:gd name="T3" fmla="*/ 73 h 73"/>
                <a:gd name="T4" fmla="*/ 61 w 61"/>
                <a:gd name="T5" fmla="*/ 0 h 73"/>
                <a:gd name="T6" fmla="*/ 0 w 61"/>
                <a:gd name="T7" fmla="*/ 70 h 73"/>
                <a:gd name="T8" fmla="*/ 0 w 61"/>
                <a:gd name="T9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73">
                  <a:moveTo>
                    <a:pt x="0" y="73"/>
                  </a:moveTo>
                  <a:lnTo>
                    <a:pt x="61" y="73"/>
                  </a:lnTo>
                  <a:lnTo>
                    <a:pt x="61" y="0"/>
                  </a:lnTo>
                  <a:lnTo>
                    <a:pt x="0" y="70"/>
                  </a:lnTo>
                  <a:lnTo>
                    <a:pt x="0" y="7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Microsoft YaHei UI" panose="020B0503020204020204" charset="-122"/>
              </a:endParaRPr>
            </a:p>
          </p:txBody>
        </p:sp>
      </p:grpSp>
      <p:grpSp>
        <p:nvGrpSpPr>
          <p:cNvPr id="254" name="Group 221"/>
          <p:cNvGrpSpPr/>
          <p:nvPr/>
        </p:nvGrpSpPr>
        <p:grpSpPr>
          <a:xfrm>
            <a:off x="5315701" y="2453905"/>
            <a:ext cx="594784" cy="596900"/>
            <a:chOff x="2060575" y="6313488"/>
            <a:chExt cx="446088" cy="447675"/>
          </a:xfrm>
          <a:solidFill>
            <a:schemeClr val="bg1">
              <a:lumMod val="50000"/>
            </a:schemeClr>
          </a:solidFill>
        </p:grpSpPr>
        <p:sp>
          <p:nvSpPr>
            <p:cNvPr id="255" name="Freeform 210"/>
            <p:cNvSpPr/>
            <p:nvPr/>
          </p:nvSpPr>
          <p:spPr bwMode="auto">
            <a:xfrm>
              <a:off x="2306638" y="6553200"/>
              <a:ext cx="200025" cy="188913"/>
            </a:xfrm>
            <a:custGeom>
              <a:avLst/>
              <a:gdLst>
                <a:gd name="T0" fmla="*/ 88 w 262"/>
                <a:gd name="T1" fmla="*/ 245 h 245"/>
                <a:gd name="T2" fmla="*/ 262 w 262"/>
                <a:gd name="T3" fmla="*/ 0 h 245"/>
                <a:gd name="T4" fmla="*/ 0 w 262"/>
                <a:gd name="T5" fmla="*/ 0 h 245"/>
                <a:gd name="T6" fmla="*/ 88 w 262"/>
                <a:gd name="T7" fmla="*/ 245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2" h="245">
                  <a:moveTo>
                    <a:pt x="88" y="245"/>
                  </a:moveTo>
                  <a:cubicBezTo>
                    <a:pt x="185" y="203"/>
                    <a:pt x="254" y="110"/>
                    <a:pt x="262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8" y="24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Microsoft YaHei UI" panose="020B0503020204020204" charset="-122"/>
              </a:endParaRPr>
            </a:p>
          </p:txBody>
        </p:sp>
        <p:sp>
          <p:nvSpPr>
            <p:cNvPr id="256" name="Freeform 211"/>
            <p:cNvSpPr/>
            <p:nvPr/>
          </p:nvSpPr>
          <p:spPr bwMode="auto">
            <a:xfrm>
              <a:off x="2060575" y="6553200"/>
              <a:ext cx="282575" cy="207963"/>
            </a:xfrm>
            <a:custGeom>
              <a:avLst/>
              <a:gdLst>
                <a:gd name="T0" fmla="*/ 0 w 367"/>
                <a:gd name="T1" fmla="*/ 0 h 269"/>
                <a:gd name="T2" fmla="*/ 291 w 367"/>
                <a:gd name="T3" fmla="*/ 269 h 269"/>
                <a:gd name="T4" fmla="*/ 367 w 367"/>
                <a:gd name="T5" fmla="*/ 259 h 269"/>
                <a:gd name="T6" fmla="*/ 274 w 367"/>
                <a:gd name="T7" fmla="*/ 0 h 269"/>
                <a:gd name="T8" fmla="*/ 0 w 367"/>
                <a:gd name="T9" fmla="*/ 0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7" h="269">
                  <a:moveTo>
                    <a:pt x="0" y="0"/>
                  </a:moveTo>
                  <a:cubicBezTo>
                    <a:pt x="12" y="151"/>
                    <a:pt x="137" y="269"/>
                    <a:pt x="291" y="269"/>
                  </a:cubicBezTo>
                  <a:cubicBezTo>
                    <a:pt x="317" y="269"/>
                    <a:pt x="342" y="265"/>
                    <a:pt x="367" y="259"/>
                  </a:cubicBezTo>
                  <a:cubicBezTo>
                    <a:pt x="274" y="0"/>
                    <a:pt x="274" y="0"/>
                    <a:pt x="274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Microsoft YaHei UI" panose="020B0503020204020204" charset="-122"/>
              </a:endParaRPr>
            </a:p>
          </p:txBody>
        </p:sp>
        <p:sp>
          <p:nvSpPr>
            <p:cNvPr id="257" name="Freeform 212"/>
            <p:cNvSpPr/>
            <p:nvPr/>
          </p:nvSpPr>
          <p:spPr bwMode="auto">
            <a:xfrm>
              <a:off x="2060575" y="6361113"/>
              <a:ext cx="188913" cy="158750"/>
            </a:xfrm>
            <a:custGeom>
              <a:avLst/>
              <a:gdLst>
                <a:gd name="T0" fmla="*/ 110 w 245"/>
                <a:gd name="T1" fmla="*/ 0 h 206"/>
                <a:gd name="T2" fmla="*/ 0 w 245"/>
                <a:gd name="T3" fmla="*/ 206 h 206"/>
                <a:gd name="T4" fmla="*/ 245 w 245"/>
                <a:gd name="T5" fmla="*/ 206 h 206"/>
                <a:gd name="T6" fmla="*/ 110 w 245"/>
                <a:gd name="T7" fmla="*/ 0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5" h="206">
                  <a:moveTo>
                    <a:pt x="110" y="0"/>
                  </a:moveTo>
                  <a:cubicBezTo>
                    <a:pt x="48" y="49"/>
                    <a:pt x="7" y="122"/>
                    <a:pt x="0" y="206"/>
                  </a:cubicBezTo>
                  <a:cubicBezTo>
                    <a:pt x="245" y="206"/>
                    <a:pt x="245" y="206"/>
                    <a:pt x="245" y="206"/>
                  </a:cubicBezTo>
                  <a:lnTo>
                    <a:pt x="11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Microsoft YaHei UI" panose="020B0503020204020204" charset="-122"/>
              </a:endParaRPr>
            </a:p>
          </p:txBody>
        </p:sp>
        <p:sp>
          <p:nvSpPr>
            <p:cNvPr id="258" name="Freeform 213"/>
            <p:cNvSpPr/>
            <p:nvPr/>
          </p:nvSpPr>
          <p:spPr bwMode="auto">
            <a:xfrm>
              <a:off x="2173288" y="6313488"/>
              <a:ext cx="93663" cy="173038"/>
            </a:xfrm>
            <a:custGeom>
              <a:avLst/>
              <a:gdLst>
                <a:gd name="T0" fmla="*/ 123 w 123"/>
                <a:gd name="T1" fmla="*/ 0 h 225"/>
                <a:gd name="T2" fmla="*/ 0 w 123"/>
                <a:gd name="T3" fmla="*/ 37 h 225"/>
                <a:gd name="T4" fmla="*/ 123 w 123"/>
                <a:gd name="T5" fmla="*/ 225 h 225"/>
                <a:gd name="T6" fmla="*/ 123 w 123"/>
                <a:gd name="T7" fmla="*/ 0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225">
                  <a:moveTo>
                    <a:pt x="123" y="0"/>
                  </a:moveTo>
                  <a:cubicBezTo>
                    <a:pt x="79" y="3"/>
                    <a:pt x="37" y="16"/>
                    <a:pt x="0" y="37"/>
                  </a:cubicBezTo>
                  <a:cubicBezTo>
                    <a:pt x="123" y="225"/>
                    <a:pt x="123" y="225"/>
                    <a:pt x="123" y="225"/>
                  </a:cubicBezTo>
                  <a:lnTo>
                    <a:pt x="12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Microsoft YaHei UI" panose="020B0503020204020204" charset="-122"/>
              </a:endParaRPr>
            </a:p>
          </p:txBody>
        </p:sp>
        <p:sp>
          <p:nvSpPr>
            <p:cNvPr id="259" name="Freeform 214"/>
            <p:cNvSpPr/>
            <p:nvPr/>
          </p:nvSpPr>
          <p:spPr bwMode="auto">
            <a:xfrm>
              <a:off x="2300288" y="6313488"/>
              <a:ext cx="206375" cy="206375"/>
            </a:xfrm>
            <a:custGeom>
              <a:avLst/>
              <a:gdLst>
                <a:gd name="T0" fmla="*/ 269 w 269"/>
                <a:gd name="T1" fmla="*/ 268 h 268"/>
                <a:gd name="T2" fmla="*/ 0 w 269"/>
                <a:gd name="T3" fmla="*/ 268 h 268"/>
                <a:gd name="T4" fmla="*/ 0 w 269"/>
                <a:gd name="T5" fmla="*/ 0 h 268"/>
                <a:gd name="T6" fmla="*/ 269 w 269"/>
                <a:gd name="T7" fmla="*/ 268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9" h="268">
                  <a:moveTo>
                    <a:pt x="269" y="268"/>
                  </a:moveTo>
                  <a:cubicBezTo>
                    <a:pt x="0" y="268"/>
                    <a:pt x="0" y="268"/>
                    <a:pt x="0" y="26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4" y="10"/>
                    <a:pt x="258" y="124"/>
                    <a:pt x="269" y="26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Microsoft YaHei UI" panose="020B0503020204020204" charset="-122"/>
              </a:endParaRPr>
            </a:p>
          </p:txBody>
        </p:sp>
      </p:grpSp>
      <p:grpSp>
        <p:nvGrpSpPr>
          <p:cNvPr id="260" name="Group 227"/>
          <p:cNvGrpSpPr/>
          <p:nvPr/>
        </p:nvGrpSpPr>
        <p:grpSpPr>
          <a:xfrm>
            <a:off x="5419419" y="3458013"/>
            <a:ext cx="491067" cy="543984"/>
            <a:chOff x="2947988" y="6332538"/>
            <a:chExt cx="368300" cy="407988"/>
          </a:xfrm>
          <a:solidFill>
            <a:schemeClr val="bg1">
              <a:lumMod val="50000"/>
            </a:schemeClr>
          </a:solidFill>
        </p:grpSpPr>
        <p:sp>
          <p:nvSpPr>
            <p:cNvPr id="261" name="Freeform 215"/>
            <p:cNvSpPr>
              <a:spLocks noEditPoints="1"/>
            </p:cNvSpPr>
            <p:nvPr/>
          </p:nvSpPr>
          <p:spPr bwMode="auto">
            <a:xfrm>
              <a:off x="2965450" y="6446838"/>
              <a:ext cx="334963" cy="293688"/>
            </a:xfrm>
            <a:custGeom>
              <a:avLst/>
              <a:gdLst>
                <a:gd name="T0" fmla="*/ 410 w 436"/>
                <a:gd name="T1" fmla="*/ 0 h 382"/>
                <a:gd name="T2" fmla="*/ 25 w 436"/>
                <a:gd name="T3" fmla="*/ 0 h 382"/>
                <a:gd name="T4" fmla="*/ 1 w 436"/>
                <a:gd name="T5" fmla="*/ 27 h 382"/>
                <a:gd name="T6" fmla="*/ 25 w 436"/>
                <a:gd name="T7" fmla="*/ 355 h 382"/>
                <a:gd name="T8" fmla="*/ 55 w 436"/>
                <a:gd name="T9" fmla="*/ 382 h 382"/>
                <a:gd name="T10" fmla="*/ 378 w 436"/>
                <a:gd name="T11" fmla="*/ 382 h 382"/>
                <a:gd name="T12" fmla="*/ 408 w 436"/>
                <a:gd name="T13" fmla="*/ 355 h 382"/>
                <a:gd name="T14" fmla="*/ 434 w 436"/>
                <a:gd name="T15" fmla="*/ 27 h 382"/>
                <a:gd name="T16" fmla="*/ 410 w 436"/>
                <a:gd name="T17" fmla="*/ 0 h 382"/>
                <a:gd name="T18" fmla="*/ 126 w 436"/>
                <a:gd name="T19" fmla="*/ 334 h 382"/>
                <a:gd name="T20" fmla="*/ 100 w 436"/>
                <a:gd name="T21" fmla="*/ 334 h 382"/>
                <a:gd name="T22" fmla="*/ 90 w 436"/>
                <a:gd name="T23" fmla="*/ 326 h 382"/>
                <a:gd name="T24" fmla="*/ 78 w 436"/>
                <a:gd name="T25" fmla="*/ 61 h 382"/>
                <a:gd name="T26" fmla="*/ 86 w 436"/>
                <a:gd name="T27" fmla="*/ 52 h 382"/>
                <a:gd name="T28" fmla="*/ 124 w 436"/>
                <a:gd name="T29" fmla="*/ 51 h 382"/>
                <a:gd name="T30" fmla="*/ 133 w 436"/>
                <a:gd name="T31" fmla="*/ 59 h 382"/>
                <a:gd name="T32" fmla="*/ 134 w 436"/>
                <a:gd name="T33" fmla="*/ 325 h 382"/>
                <a:gd name="T34" fmla="*/ 126 w 436"/>
                <a:gd name="T35" fmla="*/ 334 h 382"/>
                <a:gd name="T36" fmla="*/ 253 w 436"/>
                <a:gd name="T37" fmla="*/ 325 h 382"/>
                <a:gd name="T38" fmla="*/ 245 w 436"/>
                <a:gd name="T39" fmla="*/ 333 h 382"/>
                <a:gd name="T40" fmla="*/ 200 w 436"/>
                <a:gd name="T41" fmla="*/ 333 h 382"/>
                <a:gd name="T42" fmla="*/ 191 w 436"/>
                <a:gd name="T43" fmla="*/ 325 h 382"/>
                <a:gd name="T44" fmla="*/ 191 w 436"/>
                <a:gd name="T45" fmla="*/ 60 h 382"/>
                <a:gd name="T46" fmla="*/ 200 w 436"/>
                <a:gd name="T47" fmla="*/ 51 h 382"/>
                <a:gd name="T48" fmla="*/ 245 w 436"/>
                <a:gd name="T49" fmla="*/ 51 h 382"/>
                <a:gd name="T50" fmla="*/ 253 w 436"/>
                <a:gd name="T51" fmla="*/ 60 h 382"/>
                <a:gd name="T52" fmla="*/ 253 w 436"/>
                <a:gd name="T53" fmla="*/ 325 h 382"/>
                <a:gd name="T54" fmla="*/ 354 w 436"/>
                <a:gd name="T55" fmla="*/ 326 h 382"/>
                <a:gd name="T56" fmla="*/ 345 w 436"/>
                <a:gd name="T57" fmla="*/ 334 h 382"/>
                <a:gd name="T58" fmla="*/ 320 w 436"/>
                <a:gd name="T59" fmla="*/ 334 h 382"/>
                <a:gd name="T60" fmla="*/ 312 w 436"/>
                <a:gd name="T61" fmla="*/ 325 h 382"/>
                <a:gd name="T62" fmla="*/ 312 w 436"/>
                <a:gd name="T63" fmla="*/ 59 h 382"/>
                <a:gd name="T64" fmla="*/ 321 w 436"/>
                <a:gd name="T65" fmla="*/ 51 h 382"/>
                <a:gd name="T66" fmla="*/ 358 w 436"/>
                <a:gd name="T67" fmla="*/ 52 h 382"/>
                <a:gd name="T68" fmla="*/ 366 w 436"/>
                <a:gd name="T69" fmla="*/ 61 h 382"/>
                <a:gd name="T70" fmla="*/ 354 w 436"/>
                <a:gd name="T71" fmla="*/ 326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36" h="382">
                  <a:moveTo>
                    <a:pt x="410" y="0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11" y="0"/>
                    <a:pt x="0" y="12"/>
                    <a:pt x="1" y="27"/>
                  </a:cubicBezTo>
                  <a:cubicBezTo>
                    <a:pt x="25" y="355"/>
                    <a:pt x="25" y="355"/>
                    <a:pt x="25" y="355"/>
                  </a:cubicBezTo>
                  <a:cubicBezTo>
                    <a:pt x="27" y="369"/>
                    <a:pt x="40" y="382"/>
                    <a:pt x="55" y="382"/>
                  </a:cubicBezTo>
                  <a:cubicBezTo>
                    <a:pt x="378" y="382"/>
                    <a:pt x="378" y="382"/>
                    <a:pt x="378" y="382"/>
                  </a:cubicBezTo>
                  <a:cubicBezTo>
                    <a:pt x="393" y="382"/>
                    <a:pt x="406" y="369"/>
                    <a:pt x="408" y="355"/>
                  </a:cubicBezTo>
                  <a:cubicBezTo>
                    <a:pt x="434" y="27"/>
                    <a:pt x="434" y="27"/>
                    <a:pt x="434" y="27"/>
                  </a:cubicBezTo>
                  <a:cubicBezTo>
                    <a:pt x="436" y="12"/>
                    <a:pt x="425" y="0"/>
                    <a:pt x="410" y="0"/>
                  </a:cubicBezTo>
                  <a:close/>
                  <a:moveTo>
                    <a:pt x="126" y="334"/>
                  </a:moveTo>
                  <a:cubicBezTo>
                    <a:pt x="100" y="334"/>
                    <a:pt x="100" y="334"/>
                    <a:pt x="100" y="334"/>
                  </a:cubicBezTo>
                  <a:cubicBezTo>
                    <a:pt x="95" y="334"/>
                    <a:pt x="91" y="330"/>
                    <a:pt x="90" y="326"/>
                  </a:cubicBezTo>
                  <a:cubicBezTo>
                    <a:pt x="78" y="61"/>
                    <a:pt x="78" y="61"/>
                    <a:pt x="78" y="61"/>
                  </a:cubicBezTo>
                  <a:cubicBezTo>
                    <a:pt x="78" y="56"/>
                    <a:pt x="82" y="52"/>
                    <a:pt x="86" y="52"/>
                  </a:cubicBezTo>
                  <a:cubicBezTo>
                    <a:pt x="124" y="51"/>
                    <a:pt x="124" y="51"/>
                    <a:pt x="124" y="51"/>
                  </a:cubicBezTo>
                  <a:cubicBezTo>
                    <a:pt x="128" y="50"/>
                    <a:pt x="133" y="54"/>
                    <a:pt x="133" y="59"/>
                  </a:cubicBezTo>
                  <a:cubicBezTo>
                    <a:pt x="134" y="325"/>
                    <a:pt x="134" y="325"/>
                    <a:pt x="134" y="325"/>
                  </a:cubicBezTo>
                  <a:cubicBezTo>
                    <a:pt x="135" y="330"/>
                    <a:pt x="131" y="334"/>
                    <a:pt x="126" y="334"/>
                  </a:cubicBezTo>
                  <a:close/>
                  <a:moveTo>
                    <a:pt x="253" y="325"/>
                  </a:moveTo>
                  <a:cubicBezTo>
                    <a:pt x="253" y="329"/>
                    <a:pt x="250" y="333"/>
                    <a:pt x="245" y="333"/>
                  </a:cubicBezTo>
                  <a:cubicBezTo>
                    <a:pt x="200" y="333"/>
                    <a:pt x="200" y="333"/>
                    <a:pt x="200" y="333"/>
                  </a:cubicBezTo>
                  <a:cubicBezTo>
                    <a:pt x="195" y="333"/>
                    <a:pt x="191" y="329"/>
                    <a:pt x="191" y="325"/>
                  </a:cubicBezTo>
                  <a:cubicBezTo>
                    <a:pt x="191" y="60"/>
                    <a:pt x="191" y="60"/>
                    <a:pt x="191" y="60"/>
                  </a:cubicBezTo>
                  <a:cubicBezTo>
                    <a:pt x="191" y="55"/>
                    <a:pt x="195" y="51"/>
                    <a:pt x="200" y="51"/>
                  </a:cubicBezTo>
                  <a:cubicBezTo>
                    <a:pt x="245" y="51"/>
                    <a:pt x="245" y="51"/>
                    <a:pt x="245" y="51"/>
                  </a:cubicBezTo>
                  <a:cubicBezTo>
                    <a:pt x="250" y="51"/>
                    <a:pt x="253" y="55"/>
                    <a:pt x="253" y="60"/>
                  </a:cubicBezTo>
                  <a:lnTo>
                    <a:pt x="253" y="325"/>
                  </a:lnTo>
                  <a:close/>
                  <a:moveTo>
                    <a:pt x="354" y="326"/>
                  </a:moveTo>
                  <a:cubicBezTo>
                    <a:pt x="354" y="330"/>
                    <a:pt x="350" y="334"/>
                    <a:pt x="345" y="334"/>
                  </a:cubicBezTo>
                  <a:cubicBezTo>
                    <a:pt x="320" y="334"/>
                    <a:pt x="320" y="334"/>
                    <a:pt x="320" y="334"/>
                  </a:cubicBezTo>
                  <a:cubicBezTo>
                    <a:pt x="315" y="334"/>
                    <a:pt x="311" y="330"/>
                    <a:pt x="312" y="325"/>
                  </a:cubicBezTo>
                  <a:cubicBezTo>
                    <a:pt x="312" y="59"/>
                    <a:pt x="312" y="59"/>
                    <a:pt x="312" y="59"/>
                  </a:cubicBezTo>
                  <a:cubicBezTo>
                    <a:pt x="312" y="54"/>
                    <a:pt x="316" y="50"/>
                    <a:pt x="321" y="51"/>
                  </a:cubicBezTo>
                  <a:cubicBezTo>
                    <a:pt x="358" y="52"/>
                    <a:pt x="358" y="52"/>
                    <a:pt x="358" y="52"/>
                  </a:cubicBezTo>
                  <a:cubicBezTo>
                    <a:pt x="363" y="52"/>
                    <a:pt x="367" y="56"/>
                    <a:pt x="366" y="61"/>
                  </a:cubicBezTo>
                  <a:lnTo>
                    <a:pt x="354" y="32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Microsoft YaHei UI" panose="020B0503020204020204" charset="-122"/>
              </a:endParaRPr>
            </a:p>
          </p:txBody>
        </p:sp>
        <p:sp>
          <p:nvSpPr>
            <p:cNvPr id="262" name="Freeform 216"/>
            <p:cNvSpPr/>
            <p:nvPr/>
          </p:nvSpPr>
          <p:spPr bwMode="auto">
            <a:xfrm>
              <a:off x="2947988" y="6369050"/>
              <a:ext cx="368300" cy="53975"/>
            </a:xfrm>
            <a:custGeom>
              <a:avLst/>
              <a:gdLst>
                <a:gd name="T0" fmla="*/ 480 w 480"/>
                <a:gd name="T1" fmla="*/ 14 h 70"/>
                <a:gd name="T2" fmla="*/ 480 w 480"/>
                <a:gd name="T3" fmla="*/ 56 h 70"/>
                <a:gd name="T4" fmla="*/ 466 w 480"/>
                <a:gd name="T5" fmla="*/ 70 h 70"/>
                <a:gd name="T6" fmla="*/ 14 w 480"/>
                <a:gd name="T7" fmla="*/ 70 h 70"/>
                <a:gd name="T8" fmla="*/ 0 w 480"/>
                <a:gd name="T9" fmla="*/ 56 h 70"/>
                <a:gd name="T10" fmla="*/ 0 w 480"/>
                <a:gd name="T11" fmla="*/ 14 h 70"/>
                <a:gd name="T12" fmla="*/ 14 w 480"/>
                <a:gd name="T13" fmla="*/ 0 h 70"/>
                <a:gd name="T14" fmla="*/ 118 w 480"/>
                <a:gd name="T15" fmla="*/ 0 h 70"/>
                <a:gd name="T16" fmla="*/ 118 w 480"/>
                <a:gd name="T17" fmla="*/ 20 h 70"/>
                <a:gd name="T18" fmla="*/ 122 w 480"/>
                <a:gd name="T19" fmla="*/ 30 h 70"/>
                <a:gd name="T20" fmla="*/ 132 w 480"/>
                <a:gd name="T21" fmla="*/ 34 h 70"/>
                <a:gd name="T22" fmla="*/ 174 w 480"/>
                <a:gd name="T23" fmla="*/ 34 h 70"/>
                <a:gd name="T24" fmla="*/ 184 w 480"/>
                <a:gd name="T25" fmla="*/ 30 h 70"/>
                <a:gd name="T26" fmla="*/ 188 w 480"/>
                <a:gd name="T27" fmla="*/ 20 h 70"/>
                <a:gd name="T28" fmla="*/ 188 w 480"/>
                <a:gd name="T29" fmla="*/ 0 h 70"/>
                <a:gd name="T30" fmla="*/ 292 w 480"/>
                <a:gd name="T31" fmla="*/ 0 h 70"/>
                <a:gd name="T32" fmla="*/ 292 w 480"/>
                <a:gd name="T33" fmla="*/ 20 h 70"/>
                <a:gd name="T34" fmla="*/ 296 w 480"/>
                <a:gd name="T35" fmla="*/ 30 h 70"/>
                <a:gd name="T36" fmla="*/ 305 w 480"/>
                <a:gd name="T37" fmla="*/ 34 h 70"/>
                <a:gd name="T38" fmla="*/ 347 w 480"/>
                <a:gd name="T39" fmla="*/ 34 h 70"/>
                <a:gd name="T40" fmla="*/ 357 w 480"/>
                <a:gd name="T41" fmla="*/ 30 h 70"/>
                <a:gd name="T42" fmla="*/ 361 w 480"/>
                <a:gd name="T43" fmla="*/ 20 h 70"/>
                <a:gd name="T44" fmla="*/ 361 w 480"/>
                <a:gd name="T45" fmla="*/ 0 h 70"/>
                <a:gd name="T46" fmla="*/ 466 w 480"/>
                <a:gd name="T47" fmla="*/ 0 h 70"/>
                <a:gd name="T48" fmla="*/ 480 w 480"/>
                <a:gd name="T49" fmla="*/ 14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80" h="70">
                  <a:moveTo>
                    <a:pt x="480" y="14"/>
                  </a:moveTo>
                  <a:cubicBezTo>
                    <a:pt x="480" y="56"/>
                    <a:pt x="480" y="56"/>
                    <a:pt x="480" y="56"/>
                  </a:cubicBezTo>
                  <a:cubicBezTo>
                    <a:pt x="480" y="64"/>
                    <a:pt x="473" y="70"/>
                    <a:pt x="466" y="70"/>
                  </a:cubicBezTo>
                  <a:cubicBezTo>
                    <a:pt x="14" y="70"/>
                    <a:pt x="14" y="70"/>
                    <a:pt x="14" y="70"/>
                  </a:cubicBezTo>
                  <a:cubicBezTo>
                    <a:pt x="6" y="70"/>
                    <a:pt x="0" y="64"/>
                    <a:pt x="0" y="56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20"/>
                    <a:pt x="118" y="20"/>
                    <a:pt x="118" y="20"/>
                  </a:cubicBezTo>
                  <a:cubicBezTo>
                    <a:pt x="118" y="24"/>
                    <a:pt x="120" y="27"/>
                    <a:pt x="122" y="30"/>
                  </a:cubicBezTo>
                  <a:cubicBezTo>
                    <a:pt x="125" y="32"/>
                    <a:pt x="129" y="34"/>
                    <a:pt x="132" y="34"/>
                  </a:cubicBezTo>
                  <a:cubicBezTo>
                    <a:pt x="174" y="34"/>
                    <a:pt x="174" y="34"/>
                    <a:pt x="174" y="34"/>
                  </a:cubicBezTo>
                  <a:cubicBezTo>
                    <a:pt x="178" y="34"/>
                    <a:pt x="181" y="32"/>
                    <a:pt x="184" y="30"/>
                  </a:cubicBezTo>
                  <a:cubicBezTo>
                    <a:pt x="186" y="27"/>
                    <a:pt x="188" y="24"/>
                    <a:pt x="188" y="20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292" y="0"/>
                    <a:pt x="292" y="0"/>
                    <a:pt x="292" y="0"/>
                  </a:cubicBezTo>
                  <a:cubicBezTo>
                    <a:pt x="292" y="20"/>
                    <a:pt x="292" y="20"/>
                    <a:pt x="292" y="20"/>
                  </a:cubicBezTo>
                  <a:cubicBezTo>
                    <a:pt x="292" y="24"/>
                    <a:pt x="293" y="27"/>
                    <a:pt x="296" y="30"/>
                  </a:cubicBezTo>
                  <a:cubicBezTo>
                    <a:pt x="298" y="32"/>
                    <a:pt x="302" y="34"/>
                    <a:pt x="305" y="34"/>
                  </a:cubicBezTo>
                  <a:cubicBezTo>
                    <a:pt x="347" y="34"/>
                    <a:pt x="347" y="34"/>
                    <a:pt x="347" y="34"/>
                  </a:cubicBezTo>
                  <a:cubicBezTo>
                    <a:pt x="351" y="34"/>
                    <a:pt x="355" y="32"/>
                    <a:pt x="357" y="30"/>
                  </a:cubicBezTo>
                  <a:cubicBezTo>
                    <a:pt x="360" y="27"/>
                    <a:pt x="361" y="24"/>
                    <a:pt x="361" y="20"/>
                  </a:cubicBezTo>
                  <a:cubicBezTo>
                    <a:pt x="361" y="0"/>
                    <a:pt x="361" y="0"/>
                    <a:pt x="361" y="0"/>
                  </a:cubicBezTo>
                  <a:cubicBezTo>
                    <a:pt x="466" y="0"/>
                    <a:pt x="466" y="0"/>
                    <a:pt x="466" y="0"/>
                  </a:cubicBezTo>
                  <a:cubicBezTo>
                    <a:pt x="473" y="0"/>
                    <a:pt x="480" y="6"/>
                    <a:pt x="480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Microsoft YaHei UI" panose="020B0503020204020204" charset="-122"/>
              </a:endParaRPr>
            </a:p>
          </p:txBody>
        </p:sp>
        <p:sp>
          <p:nvSpPr>
            <p:cNvPr id="263" name="Freeform 217"/>
            <p:cNvSpPr/>
            <p:nvPr/>
          </p:nvSpPr>
          <p:spPr bwMode="auto">
            <a:xfrm>
              <a:off x="3049588" y="6332538"/>
              <a:ext cx="165100" cy="52388"/>
            </a:xfrm>
            <a:custGeom>
              <a:avLst/>
              <a:gdLst>
                <a:gd name="T0" fmla="*/ 0 w 215"/>
                <a:gd name="T1" fmla="*/ 57 h 68"/>
                <a:gd name="T2" fmla="*/ 0 w 215"/>
                <a:gd name="T3" fmla="*/ 11 h 68"/>
                <a:gd name="T4" fmla="*/ 11 w 215"/>
                <a:gd name="T5" fmla="*/ 0 h 68"/>
                <a:gd name="T6" fmla="*/ 204 w 215"/>
                <a:gd name="T7" fmla="*/ 0 h 68"/>
                <a:gd name="T8" fmla="*/ 215 w 215"/>
                <a:gd name="T9" fmla="*/ 11 h 68"/>
                <a:gd name="T10" fmla="*/ 215 w 215"/>
                <a:gd name="T11" fmla="*/ 57 h 68"/>
                <a:gd name="T12" fmla="*/ 204 w 215"/>
                <a:gd name="T13" fmla="*/ 68 h 68"/>
                <a:gd name="T14" fmla="*/ 185 w 215"/>
                <a:gd name="T15" fmla="*/ 68 h 68"/>
                <a:gd name="T16" fmla="*/ 174 w 215"/>
                <a:gd name="T17" fmla="*/ 57 h 68"/>
                <a:gd name="T18" fmla="*/ 174 w 215"/>
                <a:gd name="T19" fmla="*/ 40 h 68"/>
                <a:gd name="T20" fmla="*/ 163 w 215"/>
                <a:gd name="T21" fmla="*/ 29 h 68"/>
                <a:gd name="T22" fmla="*/ 53 w 215"/>
                <a:gd name="T23" fmla="*/ 29 h 68"/>
                <a:gd name="T24" fmla="*/ 42 w 215"/>
                <a:gd name="T25" fmla="*/ 40 h 68"/>
                <a:gd name="T26" fmla="*/ 42 w 215"/>
                <a:gd name="T27" fmla="*/ 57 h 68"/>
                <a:gd name="T28" fmla="*/ 31 w 215"/>
                <a:gd name="T29" fmla="*/ 68 h 68"/>
                <a:gd name="T30" fmla="*/ 11 w 215"/>
                <a:gd name="T31" fmla="*/ 68 h 68"/>
                <a:gd name="T32" fmla="*/ 0 w 215"/>
                <a:gd name="T33" fmla="*/ 57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5" h="68">
                  <a:moveTo>
                    <a:pt x="0" y="57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204" y="0"/>
                    <a:pt x="204" y="0"/>
                    <a:pt x="204" y="0"/>
                  </a:cubicBezTo>
                  <a:cubicBezTo>
                    <a:pt x="210" y="0"/>
                    <a:pt x="215" y="5"/>
                    <a:pt x="215" y="11"/>
                  </a:cubicBezTo>
                  <a:cubicBezTo>
                    <a:pt x="215" y="57"/>
                    <a:pt x="215" y="57"/>
                    <a:pt x="215" y="57"/>
                  </a:cubicBezTo>
                  <a:cubicBezTo>
                    <a:pt x="215" y="63"/>
                    <a:pt x="210" y="68"/>
                    <a:pt x="204" y="68"/>
                  </a:cubicBezTo>
                  <a:cubicBezTo>
                    <a:pt x="185" y="68"/>
                    <a:pt x="185" y="68"/>
                    <a:pt x="185" y="68"/>
                  </a:cubicBezTo>
                  <a:cubicBezTo>
                    <a:pt x="179" y="68"/>
                    <a:pt x="174" y="63"/>
                    <a:pt x="174" y="57"/>
                  </a:cubicBezTo>
                  <a:cubicBezTo>
                    <a:pt x="174" y="40"/>
                    <a:pt x="174" y="40"/>
                    <a:pt x="174" y="40"/>
                  </a:cubicBezTo>
                  <a:cubicBezTo>
                    <a:pt x="174" y="34"/>
                    <a:pt x="169" y="29"/>
                    <a:pt x="163" y="29"/>
                  </a:cubicBezTo>
                  <a:cubicBezTo>
                    <a:pt x="53" y="29"/>
                    <a:pt x="53" y="29"/>
                    <a:pt x="53" y="29"/>
                  </a:cubicBezTo>
                  <a:cubicBezTo>
                    <a:pt x="47" y="29"/>
                    <a:pt x="42" y="34"/>
                    <a:pt x="42" y="40"/>
                  </a:cubicBezTo>
                  <a:cubicBezTo>
                    <a:pt x="42" y="57"/>
                    <a:pt x="42" y="57"/>
                    <a:pt x="42" y="57"/>
                  </a:cubicBezTo>
                  <a:cubicBezTo>
                    <a:pt x="42" y="63"/>
                    <a:pt x="37" y="68"/>
                    <a:pt x="31" y="68"/>
                  </a:cubicBezTo>
                  <a:cubicBezTo>
                    <a:pt x="11" y="68"/>
                    <a:pt x="11" y="68"/>
                    <a:pt x="11" y="68"/>
                  </a:cubicBezTo>
                  <a:cubicBezTo>
                    <a:pt x="5" y="68"/>
                    <a:pt x="0" y="63"/>
                    <a:pt x="0" y="5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Microsoft YaHei UI" panose="020B0503020204020204" charset="-122"/>
              </a:endParaRPr>
            </a:p>
          </p:txBody>
        </p:sp>
      </p:grpSp>
      <p:grpSp>
        <p:nvGrpSpPr>
          <p:cNvPr id="264" name="Group 231"/>
          <p:cNvGrpSpPr/>
          <p:nvPr/>
        </p:nvGrpSpPr>
        <p:grpSpPr>
          <a:xfrm>
            <a:off x="5349568" y="5312412"/>
            <a:ext cx="560917" cy="628651"/>
            <a:chOff x="4608513" y="6291263"/>
            <a:chExt cx="420688" cy="471488"/>
          </a:xfrm>
          <a:solidFill>
            <a:schemeClr val="bg1">
              <a:lumMod val="50000"/>
            </a:schemeClr>
          </a:solidFill>
        </p:grpSpPr>
        <p:sp>
          <p:nvSpPr>
            <p:cNvPr id="265" name="Freeform 218"/>
            <p:cNvSpPr/>
            <p:nvPr/>
          </p:nvSpPr>
          <p:spPr bwMode="auto">
            <a:xfrm>
              <a:off x="4908550" y="6627813"/>
              <a:ext cx="80963" cy="84138"/>
            </a:xfrm>
            <a:custGeom>
              <a:avLst/>
              <a:gdLst>
                <a:gd name="T0" fmla="*/ 13 w 105"/>
                <a:gd name="T1" fmla="*/ 20 h 108"/>
                <a:gd name="T2" fmla="*/ 27 w 105"/>
                <a:gd name="T3" fmla="*/ 9 h 108"/>
                <a:gd name="T4" fmla="*/ 65 w 105"/>
                <a:gd name="T5" fmla="*/ 13 h 108"/>
                <a:gd name="T6" fmla="*/ 105 w 105"/>
                <a:gd name="T7" fmla="*/ 64 h 108"/>
                <a:gd name="T8" fmla="*/ 49 w 105"/>
                <a:gd name="T9" fmla="*/ 108 h 108"/>
                <a:gd name="T10" fmla="*/ 9 w 105"/>
                <a:gd name="T11" fmla="*/ 57 h 108"/>
                <a:gd name="T12" fmla="*/ 13 w 105"/>
                <a:gd name="T13" fmla="*/ 2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108">
                  <a:moveTo>
                    <a:pt x="13" y="20"/>
                  </a:moveTo>
                  <a:cubicBezTo>
                    <a:pt x="27" y="9"/>
                    <a:pt x="27" y="9"/>
                    <a:pt x="27" y="9"/>
                  </a:cubicBezTo>
                  <a:cubicBezTo>
                    <a:pt x="39" y="0"/>
                    <a:pt x="56" y="2"/>
                    <a:pt x="65" y="13"/>
                  </a:cubicBezTo>
                  <a:cubicBezTo>
                    <a:pt x="105" y="64"/>
                    <a:pt x="105" y="64"/>
                    <a:pt x="105" y="64"/>
                  </a:cubicBezTo>
                  <a:cubicBezTo>
                    <a:pt x="49" y="108"/>
                    <a:pt x="49" y="108"/>
                    <a:pt x="49" y="108"/>
                  </a:cubicBezTo>
                  <a:cubicBezTo>
                    <a:pt x="9" y="57"/>
                    <a:pt x="9" y="57"/>
                    <a:pt x="9" y="57"/>
                  </a:cubicBezTo>
                  <a:cubicBezTo>
                    <a:pt x="0" y="46"/>
                    <a:pt x="2" y="29"/>
                    <a:pt x="13" y="2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Microsoft YaHei UI" panose="020B0503020204020204" charset="-122"/>
              </a:endParaRPr>
            </a:p>
          </p:txBody>
        </p:sp>
        <p:sp>
          <p:nvSpPr>
            <p:cNvPr id="266" name="Freeform 219"/>
            <p:cNvSpPr>
              <a:spLocks noEditPoints="1"/>
            </p:cNvSpPr>
            <p:nvPr/>
          </p:nvSpPr>
          <p:spPr bwMode="auto">
            <a:xfrm>
              <a:off x="4608513" y="6291263"/>
              <a:ext cx="403225" cy="401638"/>
            </a:xfrm>
            <a:custGeom>
              <a:avLst/>
              <a:gdLst>
                <a:gd name="T0" fmla="*/ 445 w 524"/>
                <a:gd name="T1" fmla="*/ 119 h 523"/>
                <a:gd name="T2" fmla="*/ 119 w 524"/>
                <a:gd name="T3" fmla="*/ 79 h 523"/>
                <a:gd name="T4" fmla="*/ 79 w 524"/>
                <a:gd name="T5" fmla="*/ 404 h 523"/>
                <a:gd name="T6" fmla="*/ 405 w 524"/>
                <a:gd name="T7" fmla="*/ 444 h 523"/>
                <a:gd name="T8" fmla="*/ 445 w 524"/>
                <a:gd name="T9" fmla="*/ 119 h 523"/>
                <a:gd name="T10" fmla="*/ 373 w 524"/>
                <a:gd name="T11" fmla="*/ 404 h 523"/>
                <a:gd name="T12" fmla="*/ 119 w 524"/>
                <a:gd name="T13" fmla="*/ 373 h 523"/>
                <a:gd name="T14" fmla="*/ 151 w 524"/>
                <a:gd name="T15" fmla="*/ 119 h 523"/>
                <a:gd name="T16" fmla="*/ 404 w 524"/>
                <a:gd name="T17" fmla="*/ 150 h 523"/>
                <a:gd name="T18" fmla="*/ 373 w 524"/>
                <a:gd name="T19" fmla="*/ 404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4" h="523">
                  <a:moveTo>
                    <a:pt x="445" y="119"/>
                  </a:moveTo>
                  <a:cubicBezTo>
                    <a:pt x="366" y="18"/>
                    <a:pt x="220" y="0"/>
                    <a:pt x="119" y="79"/>
                  </a:cubicBezTo>
                  <a:cubicBezTo>
                    <a:pt x="18" y="157"/>
                    <a:pt x="0" y="303"/>
                    <a:pt x="79" y="404"/>
                  </a:cubicBezTo>
                  <a:cubicBezTo>
                    <a:pt x="158" y="505"/>
                    <a:pt x="304" y="523"/>
                    <a:pt x="405" y="444"/>
                  </a:cubicBezTo>
                  <a:cubicBezTo>
                    <a:pt x="506" y="366"/>
                    <a:pt x="524" y="220"/>
                    <a:pt x="445" y="119"/>
                  </a:cubicBezTo>
                  <a:close/>
                  <a:moveTo>
                    <a:pt x="373" y="404"/>
                  </a:moveTo>
                  <a:cubicBezTo>
                    <a:pt x="294" y="465"/>
                    <a:pt x="181" y="451"/>
                    <a:pt x="119" y="373"/>
                  </a:cubicBezTo>
                  <a:cubicBezTo>
                    <a:pt x="58" y="294"/>
                    <a:pt x="72" y="180"/>
                    <a:pt x="151" y="119"/>
                  </a:cubicBezTo>
                  <a:cubicBezTo>
                    <a:pt x="229" y="58"/>
                    <a:pt x="343" y="72"/>
                    <a:pt x="404" y="150"/>
                  </a:cubicBezTo>
                  <a:cubicBezTo>
                    <a:pt x="466" y="229"/>
                    <a:pt x="452" y="343"/>
                    <a:pt x="373" y="40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Microsoft YaHei UI" panose="020B0503020204020204" charset="-122"/>
              </a:endParaRPr>
            </a:p>
          </p:txBody>
        </p:sp>
        <p:sp>
          <p:nvSpPr>
            <p:cNvPr id="267" name="Freeform 220"/>
            <p:cNvSpPr/>
            <p:nvPr/>
          </p:nvSpPr>
          <p:spPr bwMode="auto">
            <a:xfrm>
              <a:off x="4957763" y="6691313"/>
              <a:ext cx="71438" cy="71438"/>
            </a:xfrm>
            <a:custGeom>
              <a:avLst/>
              <a:gdLst>
                <a:gd name="T0" fmla="*/ 78 w 92"/>
                <a:gd name="T1" fmla="*/ 72 h 92"/>
                <a:gd name="T2" fmla="*/ 64 w 92"/>
                <a:gd name="T3" fmla="*/ 83 h 92"/>
                <a:gd name="T4" fmla="*/ 27 w 92"/>
                <a:gd name="T5" fmla="*/ 78 h 92"/>
                <a:gd name="T6" fmla="*/ 0 w 92"/>
                <a:gd name="T7" fmla="*/ 44 h 92"/>
                <a:gd name="T8" fmla="*/ 56 w 92"/>
                <a:gd name="T9" fmla="*/ 0 h 92"/>
                <a:gd name="T10" fmla="*/ 83 w 92"/>
                <a:gd name="T11" fmla="*/ 34 h 92"/>
                <a:gd name="T12" fmla="*/ 78 w 92"/>
                <a:gd name="T13" fmla="*/ 7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2" h="92">
                  <a:moveTo>
                    <a:pt x="78" y="72"/>
                  </a:moveTo>
                  <a:cubicBezTo>
                    <a:pt x="64" y="83"/>
                    <a:pt x="64" y="83"/>
                    <a:pt x="64" y="83"/>
                  </a:cubicBezTo>
                  <a:cubicBezTo>
                    <a:pt x="53" y="92"/>
                    <a:pt x="36" y="90"/>
                    <a:pt x="27" y="78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83" y="34"/>
                    <a:pt x="83" y="34"/>
                    <a:pt x="83" y="34"/>
                  </a:cubicBezTo>
                  <a:cubicBezTo>
                    <a:pt x="92" y="46"/>
                    <a:pt x="90" y="63"/>
                    <a:pt x="78" y="7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Microsoft YaHei UI" panose="020B0503020204020204" charset="-122"/>
              </a:endParaRPr>
            </a:p>
          </p:txBody>
        </p:sp>
      </p:grpSp>
      <p:grpSp>
        <p:nvGrpSpPr>
          <p:cNvPr id="268" name="Group 235"/>
          <p:cNvGrpSpPr/>
          <p:nvPr/>
        </p:nvGrpSpPr>
        <p:grpSpPr>
          <a:xfrm>
            <a:off x="1491400" y="1474235"/>
            <a:ext cx="546100" cy="560917"/>
            <a:chOff x="2044700" y="2119313"/>
            <a:chExt cx="409575" cy="420688"/>
          </a:xfrm>
          <a:solidFill>
            <a:schemeClr val="bg1">
              <a:lumMod val="50000"/>
            </a:schemeClr>
          </a:solidFill>
        </p:grpSpPr>
        <p:sp>
          <p:nvSpPr>
            <p:cNvPr id="269" name="Freeform 221"/>
            <p:cNvSpPr>
              <a:spLocks noEditPoints="1"/>
            </p:cNvSpPr>
            <p:nvPr/>
          </p:nvSpPr>
          <p:spPr bwMode="auto">
            <a:xfrm>
              <a:off x="2044700" y="2268538"/>
              <a:ext cx="409575" cy="271463"/>
            </a:xfrm>
            <a:custGeom>
              <a:avLst/>
              <a:gdLst>
                <a:gd name="T0" fmla="*/ 0 w 533"/>
                <a:gd name="T1" fmla="*/ 0 h 355"/>
                <a:gd name="T2" fmla="*/ 0 w 533"/>
                <a:gd name="T3" fmla="*/ 2 h 355"/>
                <a:gd name="T4" fmla="*/ 0 w 533"/>
                <a:gd name="T5" fmla="*/ 333 h 355"/>
                <a:gd name="T6" fmla="*/ 0 w 533"/>
                <a:gd name="T7" fmla="*/ 333 h 355"/>
                <a:gd name="T8" fmla="*/ 21 w 533"/>
                <a:gd name="T9" fmla="*/ 355 h 355"/>
                <a:gd name="T10" fmla="*/ 512 w 533"/>
                <a:gd name="T11" fmla="*/ 355 h 355"/>
                <a:gd name="T12" fmla="*/ 533 w 533"/>
                <a:gd name="T13" fmla="*/ 333 h 355"/>
                <a:gd name="T14" fmla="*/ 533 w 533"/>
                <a:gd name="T15" fmla="*/ 2 h 355"/>
                <a:gd name="T16" fmla="*/ 532 w 533"/>
                <a:gd name="T17" fmla="*/ 0 h 355"/>
                <a:gd name="T18" fmla="*/ 0 w 533"/>
                <a:gd name="T19" fmla="*/ 0 h 355"/>
                <a:gd name="T20" fmla="*/ 492 w 533"/>
                <a:gd name="T21" fmla="*/ 307 h 355"/>
                <a:gd name="T22" fmla="*/ 484 w 533"/>
                <a:gd name="T23" fmla="*/ 316 h 355"/>
                <a:gd name="T24" fmla="*/ 47 w 533"/>
                <a:gd name="T25" fmla="*/ 316 h 355"/>
                <a:gd name="T26" fmla="*/ 39 w 533"/>
                <a:gd name="T27" fmla="*/ 307 h 355"/>
                <a:gd name="T28" fmla="*/ 39 w 533"/>
                <a:gd name="T29" fmla="*/ 31 h 355"/>
                <a:gd name="T30" fmla="*/ 492 w 533"/>
                <a:gd name="T31" fmla="*/ 31 h 355"/>
                <a:gd name="T32" fmla="*/ 492 w 533"/>
                <a:gd name="T33" fmla="*/ 307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33" h="355">
                  <a:moveTo>
                    <a:pt x="0" y="0"/>
                  </a:moveTo>
                  <a:cubicBezTo>
                    <a:pt x="0" y="0"/>
                    <a:pt x="0" y="1"/>
                    <a:pt x="0" y="2"/>
                  </a:cubicBezTo>
                  <a:cubicBezTo>
                    <a:pt x="0" y="333"/>
                    <a:pt x="0" y="333"/>
                    <a:pt x="0" y="333"/>
                  </a:cubicBezTo>
                  <a:cubicBezTo>
                    <a:pt x="0" y="333"/>
                    <a:pt x="0" y="333"/>
                    <a:pt x="0" y="333"/>
                  </a:cubicBezTo>
                  <a:cubicBezTo>
                    <a:pt x="0" y="345"/>
                    <a:pt x="9" y="355"/>
                    <a:pt x="21" y="355"/>
                  </a:cubicBezTo>
                  <a:cubicBezTo>
                    <a:pt x="512" y="355"/>
                    <a:pt x="512" y="355"/>
                    <a:pt x="512" y="355"/>
                  </a:cubicBezTo>
                  <a:cubicBezTo>
                    <a:pt x="523" y="355"/>
                    <a:pt x="533" y="345"/>
                    <a:pt x="533" y="333"/>
                  </a:cubicBezTo>
                  <a:cubicBezTo>
                    <a:pt x="533" y="2"/>
                    <a:pt x="533" y="2"/>
                    <a:pt x="533" y="2"/>
                  </a:cubicBezTo>
                  <a:cubicBezTo>
                    <a:pt x="533" y="1"/>
                    <a:pt x="533" y="0"/>
                    <a:pt x="532" y="0"/>
                  </a:cubicBezTo>
                  <a:lnTo>
                    <a:pt x="0" y="0"/>
                  </a:lnTo>
                  <a:close/>
                  <a:moveTo>
                    <a:pt x="492" y="307"/>
                  </a:moveTo>
                  <a:cubicBezTo>
                    <a:pt x="492" y="312"/>
                    <a:pt x="489" y="316"/>
                    <a:pt x="484" y="316"/>
                  </a:cubicBezTo>
                  <a:cubicBezTo>
                    <a:pt x="47" y="316"/>
                    <a:pt x="47" y="316"/>
                    <a:pt x="47" y="316"/>
                  </a:cubicBezTo>
                  <a:cubicBezTo>
                    <a:pt x="43" y="316"/>
                    <a:pt x="39" y="312"/>
                    <a:pt x="39" y="307"/>
                  </a:cubicBezTo>
                  <a:cubicBezTo>
                    <a:pt x="39" y="31"/>
                    <a:pt x="39" y="31"/>
                    <a:pt x="39" y="31"/>
                  </a:cubicBezTo>
                  <a:cubicBezTo>
                    <a:pt x="492" y="31"/>
                    <a:pt x="492" y="31"/>
                    <a:pt x="492" y="31"/>
                  </a:cubicBezTo>
                  <a:lnTo>
                    <a:pt x="492" y="30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Microsoft YaHei UI" panose="020B0503020204020204" charset="-122"/>
              </a:endParaRPr>
            </a:p>
          </p:txBody>
        </p:sp>
        <p:sp>
          <p:nvSpPr>
            <p:cNvPr id="270" name="Freeform 222"/>
            <p:cNvSpPr/>
            <p:nvPr/>
          </p:nvSpPr>
          <p:spPr bwMode="auto">
            <a:xfrm>
              <a:off x="2044700" y="2154238"/>
              <a:ext cx="409575" cy="87313"/>
            </a:xfrm>
            <a:custGeom>
              <a:avLst/>
              <a:gdLst>
                <a:gd name="T0" fmla="*/ 533 w 533"/>
                <a:gd name="T1" fmla="*/ 21 h 112"/>
                <a:gd name="T2" fmla="*/ 533 w 533"/>
                <a:gd name="T3" fmla="*/ 112 h 112"/>
                <a:gd name="T4" fmla="*/ 0 w 533"/>
                <a:gd name="T5" fmla="*/ 112 h 112"/>
                <a:gd name="T6" fmla="*/ 0 w 533"/>
                <a:gd name="T7" fmla="*/ 21 h 112"/>
                <a:gd name="T8" fmla="*/ 21 w 533"/>
                <a:gd name="T9" fmla="*/ 0 h 112"/>
                <a:gd name="T10" fmla="*/ 83 w 533"/>
                <a:gd name="T11" fmla="*/ 0 h 112"/>
                <a:gd name="T12" fmla="*/ 83 w 533"/>
                <a:gd name="T13" fmla="*/ 41 h 112"/>
                <a:gd name="T14" fmla="*/ 108 w 533"/>
                <a:gd name="T15" fmla="*/ 65 h 112"/>
                <a:gd name="T16" fmla="*/ 136 w 533"/>
                <a:gd name="T17" fmla="*/ 65 h 112"/>
                <a:gd name="T18" fmla="*/ 161 w 533"/>
                <a:gd name="T19" fmla="*/ 41 h 112"/>
                <a:gd name="T20" fmla="*/ 161 w 533"/>
                <a:gd name="T21" fmla="*/ 0 h 112"/>
                <a:gd name="T22" fmla="*/ 373 w 533"/>
                <a:gd name="T23" fmla="*/ 0 h 112"/>
                <a:gd name="T24" fmla="*/ 373 w 533"/>
                <a:gd name="T25" fmla="*/ 41 h 112"/>
                <a:gd name="T26" fmla="*/ 398 w 533"/>
                <a:gd name="T27" fmla="*/ 65 h 112"/>
                <a:gd name="T28" fmla="*/ 426 w 533"/>
                <a:gd name="T29" fmla="*/ 65 h 112"/>
                <a:gd name="T30" fmla="*/ 450 w 533"/>
                <a:gd name="T31" fmla="*/ 41 h 112"/>
                <a:gd name="T32" fmla="*/ 450 w 533"/>
                <a:gd name="T33" fmla="*/ 0 h 112"/>
                <a:gd name="T34" fmla="*/ 512 w 533"/>
                <a:gd name="T35" fmla="*/ 0 h 112"/>
                <a:gd name="T36" fmla="*/ 533 w 533"/>
                <a:gd name="T37" fmla="*/ 21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33" h="112">
                  <a:moveTo>
                    <a:pt x="533" y="21"/>
                  </a:moveTo>
                  <a:cubicBezTo>
                    <a:pt x="533" y="112"/>
                    <a:pt x="533" y="112"/>
                    <a:pt x="533" y="112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9"/>
                    <a:pt x="9" y="0"/>
                    <a:pt x="21" y="0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83" y="41"/>
                    <a:pt x="83" y="41"/>
                    <a:pt x="83" y="41"/>
                  </a:cubicBezTo>
                  <a:cubicBezTo>
                    <a:pt x="83" y="54"/>
                    <a:pt x="95" y="65"/>
                    <a:pt x="108" y="65"/>
                  </a:cubicBezTo>
                  <a:cubicBezTo>
                    <a:pt x="136" y="65"/>
                    <a:pt x="136" y="65"/>
                    <a:pt x="136" y="65"/>
                  </a:cubicBezTo>
                  <a:cubicBezTo>
                    <a:pt x="150" y="65"/>
                    <a:pt x="161" y="54"/>
                    <a:pt x="161" y="41"/>
                  </a:cubicBezTo>
                  <a:cubicBezTo>
                    <a:pt x="161" y="0"/>
                    <a:pt x="161" y="0"/>
                    <a:pt x="161" y="0"/>
                  </a:cubicBezTo>
                  <a:cubicBezTo>
                    <a:pt x="373" y="0"/>
                    <a:pt x="373" y="0"/>
                    <a:pt x="373" y="0"/>
                  </a:cubicBezTo>
                  <a:cubicBezTo>
                    <a:pt x="373" y="41"/>
                    <a:pt x="373" y="41"/>
                    <a:pt x="373" y="41"/>
                  </a:cubicBezTo>
                  <a:cubicBezTo>
                    <a:pt x="373" y="54"/>
                    <a:pt x="384" y="65"/>
                    <a:pt x="398" y="65"/>
                  </a:cubicBezTo>
                  <a:cubicBezTo>
                    <a:pt x="426" y="65"/>
                    <a:pt x="426" y="65"/>
                    <a:pt x="426" y="65"/>
                  </a:cubicBezTo>
                  <a:cubicBezTo>
                    <a:pt x="439" y="65"/>
                    <a:pt x="450" y="54"/>
                    <a:pt x="450" y="4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512" y="0"/>
                    <a:pt x="512" y="0"/>
                    <a:pt x="512" y="0"/>
                  </a:cubicBezTo>
                  <a:cubicBezTo>
                    <a:pt x="523" y="0"/>
                    <a:pt x="533" y="9"/>
                    <a:pt x="533" y="2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Microsoft YaHei UI" panose="020B0503020204020204" charset="-122"/>
              </a:endParaRPr>
            </a:p>
          </p:txBody>
        </p:sp>
        <p:sp>
          <p:nvSpPr>
            <p:cNvPr id="271" name="Freeform 223"/>
            <p:cNvSpPr>
              <a:spLocks noEditPoints="1"/>
            </p:cNvSpPr>
            <p:nvPr/>
          </p:nvSpPr>
          <p:spPr bwMode="auto">
            <a:xfrm>
              <a:off x="2257425" y="2320925"/>
              <a:ext cx="111125" cy="153988"/>
            </a:xfrm>
            <a:custGeom>
              <a:avLst/>
              <a:gdLst>
                <a:gd name="T0" fmla="*/ 74 w 146"/>
                <a:gd name="T1" fmla="*/ 0 h 201"/>
                <a:gd name="T2" fmla="*/ 0 w 146"/>
                <a:gd name="T3" fmla="*/ 100 h 201"/>
                <a:gd name="T4" fmla="*/ 73 w 146"/>
                <a:gd name="T5" fmla="*/ 201 h 201"/>
                <a:gd name="T6" fmla="*/ 146 w 146"/>
                <a:gd name="T7" fmla="*/ 99 h 201"/>
                <a:gd name="T8" fmla="*/ 74 w 146"/>
                <a:gd name="T9" fmla="*/ 0 h 201"/>
                <a:gd name="T10" fmla="*/ 74 w 146"/>
                <a:gd name="T11" fmla="*/ 166 h 201"/>
                <a:gd name="T12" fmla="*/ 46 w 146"/>
                <a:gd name="T13" fmla="*/ 100 h 201"/>
                <a:gd name="T14" fmla="*/ 73 w 146"/>
                <a:gd name="T15" fmla="*/ 34 h 201"/>
                <a:gd name="T16" fmla="*/ 101 w 146"/>
                <a:gd name="T17" fmla="*/ 100 h 201"/>
                <a:gd name="T18" fmla="*/ 74 w 146"/>
                <a:gd name="T19" fmla="*/ 166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6" h="201">
                  <a:moveTo>
                    <a:pt x="74" y="0"/>
                  </a:moveTo>
                  <a:cubicBezTo>
                    <a:pt x="24" y="0"/>
                    <a:pt x="0" y="44"/>
                    <a:pt x="0" y="100"/>
                  </a:cubicBezTo>
                  <a:cubicBezTo>
                    <a:pt x="0" y="155"/>
                    <a:pt x="22" y="201"/>
                    <a:pt x="73" y="201"/>
                  </a:cubicBezTo>
                  <a:cubicBezTo>
                    <a:pt x="122" y="201"/>
                    <a:pt x="146" y="159"/>
                    <a:pt x="146" y="99"/>
                  </a:cubicBezTo>
                  <a:cubicBezTo>
                    <a:pt x="146" y="46"/>
                    <a:pt x="126" y="0"/>
                    <a:pt x="74" y="0"/>
                  </a:cubicBezTo>
                  <a:close/>
                  <a:moveTo>
                    <a:pt x="74" y="166"/>
                  </a:moveTo>
                  <a:cubicBezTo>
                    <a:pt x="56" y="166"/>
                    <a:pt x="45" y="145"/>
                    <a:pt x="46" y="100"/>
                  </a:cubicBezTo>
                  <a:cubicBezTo>
                    <a:pt x="45" y="55"/>
                    <a:pt x="57" y="34"/>
                    <a:pt x="73" y="34"/>
                  </a:cubicBezTo>
                  <a:cubicBezTo>
                    <a:pt x="92" y="34"/>
                    <a:pt x="101" y="57"/>
                    <a:pt x="101" y="100"/>
                  </a:cubicBezTo>
                  <a:cubicBezTo>
                    <a:pt x="101" y="144"/>
                    <a:pt x="91" y="166"/>
                    <a:pt x="74" y="16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Microsoft YaHei UI" panose="020B0503020204020204" charset="-122"/>
              </a:endParaRPr>
            </a:p>
          </p:txBody>
        </p:sp>
        <p:sp>
          <p:nvSpPr>
            <p:cNvPr id="272" name="Freeform 224"/>
            <p:cNvSpPr/>
            <p:nvPr/>
          </p:nvSpPr>
          <p:spPr bwMode="auto">
            <a:xfrm>
              <a:off x="2132013" y="2320925"/>
              <a:ext cx="104775" cy="150813"/>
            </a:xfrm>
            <a:custGeom>
              <a:avLst/>
              <a:gdLst>
                <a:gd name="T0" fmla="*/ 138 w 138"/>
                <a:gd name="T1" fmla="*/ 197 h 197"/>
                <a:gd name="T2" fmla="*/ 0 w 138"/>
                <a:gd name="T3" fmla="*/ 197 h 197"/>
                <a:gd name="T4" fmla="*/ 0 w 138"/>
                <a:gd name="T5" fmla="*/ 170 h 197"/>
                <a:gd name="T6" fmla="*/ 25 w 138"/>
                <a:gd name="T7" fmla="*/ 147 h 197"/>
                <a:gd name="T8" fmla="*/ 89 w 138"/>
                <a:gd name="T9" fmla="*/ 65 h 197"/>
                <a:gd name="T10" fmla="*/ 57 w 138"/>
                <a:gd name="T11" fmla="*/ 36 h 197"/>
                <a:gd name="T12" fmla="*/ 15 w 138"/>
                <a:gd name="T13" fmla="*/ 52 h 197"/>
                <a:gd name="T14" fmla="*/ 3 w 138"/>
                <a:gd name="T15" fmla="*/ 20 h 197"/>
                <a:gd name="T16" fmla="*/ 66 w 138"/>
                <a:gd name="T17" fmla="*/ 0 h 197"/>
                <a:gd name="T18" fmla="*/ 134 w 138"/>
                <a:gd name="T19" fmla="*/ 61 h 197"/>
                <a:gd name="T20" fmla="*/ 83 w 138"/>
                <a:gd name="T21" fmla="*/ 144 h 197"/>
                <a:gd name="T22" fmla="*/ 65 w 138"/>
                <a:gd name="T23" fmla="*/ 159 h 197"/>
                <a:gd name="T24" fmla="*/ 65 w 138"/>
                <a:gd name="T25" fmla="*/ 160 h 197"/>
                <a:gd name="T26" fmla="*/ 138 w 138"/>
                <a:gd name="T27" fmla="*/ 160 h 197"/>
                <a:gd name="T28" fmla="*/ 138 w 138"/>
                <a:gd name="T29" fmla="*/ 197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8" h="197">
                  <a:moveTo>
                    <a:pt x="138" y="197"/>
                  </a:moveTo>
                  <a:cubicBezTo>
                    <a:pt x="0" y="197"/>
                    <a:pt x="0" y="197"/>
                    <a:pt x="0" y="197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25" y="147"/>
                    <a:pt x="25" y="147"/>
                    <a:pt x="25" y="147"/>
                  </a:cubicBezTo>
                  <a:cubicBezTo>
                    <a:pt x="68" y="109"/>
                    <a:pt x="88" y="87"/>
                    <a:pt x="89" y="65"/>
                  </a:cubicBezTo>
                  <a:cubicBezTo>
                    <a:pt x="89" y="49"/>
                    <a:pt x="79" y="36"/>
                    <a:pt x="57" y="36"/>
                  </a:cubicBezTo>
                  <a:cubicBezTo>
                    <a:pt x="40" y="36"/>
                    <a:pt x="26" y="45"/>
                    <a:pt x="15" y="52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17" y="9"/>
                    <a:pt x="40" y="0"/>
                    <a:pt x="66" y="0"/>
                  </a:cubicBezTo>
                  <a:cubicBezTo>
                    <a:pt x="110" y="0"/>
                    <a:pt x="134" y="25"/>
                    <a:pt x="134" y="61"/>
                  </a:cubicBezTo>
                  <a:cubicBezTo>
                    <a:pt x="134" y="93"/>
                    <a:pt x="111" y="119"/>
                    <a:pt x="83" y="144"/>
                  </a:cubicBezTo>
                  <a:cubicBezTo>
                    <a:pt x="65" y="159"/>
                    <a:pt x="65" y="159"/>
                    <a:pt x="65" y="159"/>
                  </a:cubicBezTo>
                  <a:cubicBezTo>
                    <a:pt x="65" y="160"/>
                    <a:pt x="65" y="160"/>
                    <a:pt x="65" y="160"/>
                  </a:cubicBezTo>
                  <a:cubicBezTo>
                    <a:pt x="138" y="160"/>
                    <a:pt x="138" y="160"/>
                    <a:pt x="138" y="160"/>
                  </a:cubicBezTo>
                  <a:lnTo>
                    <a:pt x="138" y="19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Microsoft YaHei UI" panose="020B0503020204020204" charset="-122"/>
              </a:endParaRPr>
            </a:p>
          </p:txBody>
        </p:sp>
        <p:sp>
          <p:nvSpPr>
            <p:cNvPr id="273" name="Freeform 225"/>
            <p:cNvSpPr/>
            <p:nvPr/>
          </p:nvSpPr>
          <p:spPr bwMode="auto">
            <a:xfrm>
              <a:off x="2124075" y="2119313"/>
              <a:ext cx="30163" cy="71438"/>
            </a:xfrm>
            <a:custGeom>
              <a:avLst/>
              <a:gdLst>
                <a:gd name="T0" fmla="*/ 0 w 39"/>
                <a:gd name="T1" fmla="*/ 80 h 92"/>
                <a:gd name="T2" fmla="*/ 0 w 39"/>
                <a:gd name="T3" fmla="*/ 13 h 92"/>
                <a:gd name="T4" fmla="*/ 12 w 39"/>
                <a:gd name="T5" fmla="*/ 0 h 92"/>
                <a:gd name="T6" fmla="*/ 26 w 39"/>
                <a:gd name="T7" fmla="*/ 0 h 92"/>
                <a:gd name="T8" fmla="*/ 39 w 39"/>
                <a:gd name="T9" fmla="*/ 13 h 92"/>
                <a:gd name="T10" fmla="*/ 39 w 39"/>
                <a:gd name="T11" fmla="*/ 80 h 92"/>
                <a:gd name="T12" fmla="*/ 26 w 39"/>
                <a:gd name="T13" fmla="*/ 92 h 92"/>
                <a:gd name="T14" fmla="*/ 12 w 39"/>
                <a:gd name="T15" fmla="*/ 92 h 92"/>
                <a:gd name="T16" fmla="*/ 0 w 39"/>
                <a:gd name="T17" fmla="*/ 8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" h="92">
                  <a:moveTo>
                    <a:pt x="0" y="80"/>
                  </a:moveTo>
                  <a:cubicBezTo>
                    <a:pt x="0" y="13"/>
                    <a:pt x="0" y="13"/>
                    <a:pt x="0" y="13"/>
                  </a:cubicBezTo>
                  <a:cubicBezTo>
                    <a:pt x="0" y="6"/>
                    <a:pt x="5" y="0"/>
                    <a:pt x="12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33" y="0"/>
                    <a:pt x="39" y="6"/>
                    <a:pt x="39" y="13"/>
                  </a:cubicBezTo>
                  <a:cubicBezTo>
                    <a:pt x="39" y="80"/>
                    <a:pt x="39" y="80"/>
                    <a:pt x="39" y="80"/>
                  </a:cubicBezTo>
                  <a:cubicBezTo>
                    <a:pt x="39" y="87"/>
                    <a:pt x="33" y="92"/>
                    <a:pt x="26" y="92"/>
                  </a:cubicBezTo>
                  <a:cubicBezTo>
                    <a:pt x="12" y="92"/>
                    <a:pt x="12" y="92"/>
                    <a:pt x="12" y="92"/>
                  </a:cubicBezTo>
                  <a:cubicBezTo>
                    <a:pt x="5" y="92"/>
                    <a:pt x="0" y="87"/>
                    <a:pt x="0" y="8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Microsoft YaHei UI" panose="020B0503020204020204" charset="-122"/>
              </a:endParaRPr>
            </a:p>
          </p:txBody>
        </p:sp>
        <p:sp>
          <p:nvSpPr>
            <p:cNvPr id="274" name="Freeform 226"/>
            <p:cNvSpPr/>
            <p:nvPr/>
          </p:nvSpPr>
          <p:spPr bwMode="auto">
            <a:xfrm>
              <a:off x="2346325" y="2119313"/>
              <a:ext cx="30163" cy="71438"/>
            </a:xfrm>
            <a:custGeom>
              <a:avLst/>
              <a:gdLst>
                <a:gd name="T0" fmla="*/ 0 w 39"/>
                <a:gd name="T1" fmla="*/ 80 h 92"/>
                <a:gd name="T2" fmla="*/ 0 w 39"/>
                <a:gd name="T3" fmla="*/ 13 h 92"/>
                <a:gd name="T4" fmla="*/ 13 w 39"/>
                <a:gd name="T5" fmla="*/ 0 h 92"/>
                <a:gd name="T6" fmla="*/ 27 w 39"/>
                <a:gd name="T7" fmla="*/ 0 h 92"/>
                <a:gd name="T8" fmla="*/ 39 w 39"/>
                <a:gd name="T9" fmla="*/ 13 h 92"/>
                <a:gd name="T10" fmla="*/ 39 w 39"/>
                <a:gd name="T11" fmla="*/ 80 h 92"/>
                <a:gd name="T12" fmla="*/ 27 w 39"/>
                <a:gd name="T13" fmla="*/ 92 h 92"/>
                <a:gd name="T14" fmla="*/ 13 w 39"/>
                <a:gd name="T15" fmla="*/ 92 h 92"/>
                <a:gd name="T16" fmla="*/ 0 w 39"/>
                <a:gd name="T17" fmla="*/ 8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" h="92">
                  <a:moveTo>
                    <a:pt x="0" y="80"/>
                  </a:moveTo>
                  <a:cubicBezTo>
                    <a:pt x="0" y="13"/>
                    <a:pt x="0" y="13"/>
                    <a:pt x="0" y="13"/>
                  </a:cubicBezTo>
                  <a:cubicBezTo>
                    <a:pt x="0" y="6"/>
                    <a:pt x="6" y="0"/>
                    <a:pt x="13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34" y="0"/>
                    <a:pt x="39" y="6"/>
                    <a:pt x="39" y="13"/>
                  </a:cubicBezTo>
                  <a:cubicBezTo>
                    <a:pt x="39" y="80"/>
                    <a:pt x="39" y="80"/>
                    <a:pt x="39" y="80"/>
                  </a:cubicBezTo>
                  <a:cubicBezTo>
                    <a:pt x="39" y="87"/>
                    <a:pt x="34" y="92"/>
                    <a:pt x="27" y="92"/>
                  </a:cubicBezTo>
                  <a:cubicBezTo>
                    <a:pt x="13" y="92"/>
                    <a:pt x="13" y="92"/>
                    <a:pt x="13" y="92"/>
                  </a:cubicBezTo>
                  <a:cubicBezTo>
                    <a:pt x="6" y="92"/>
                    <a:pt x="0" y="87"/>
                    <a:pt x="0" y="8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Microsoft YaHei UI" panose="020B0503020204020204" charset="-122"/>
              </a:endParaRPr>
            </a:p>
          </p:txBody>
        </p:sp>
      </p:grpSp>
      <p:grpSp>
        <p:nvGrpSpPr>
          <p:cNvPr id="275" name="Group 242"/>
          <p:cNvGrpSpPr/>
          <p:nvPr/>
        </p:nvGrpSpPr>
        <p:grpSpPr>
          <a:xfrm>
            <a:off x="2451507" y="2469663"/>
            <a:ext cx="596900" cy="455084"/>
            <a:chOff x="2908300" y="2946400"/>
            <a:chExt cx="447675" cy="341313"/>
          </a:xfrm>
          <a:solidFill>
            <a:schemeClr val="bg1">
              <a:lumMod val="50000"/>
            </a:schemeClr>
          </a:solidFill>
        </p:grpSpPr>
        <p:sp>
          <p:nvSpPr>
            <p:cNvPr id="276" name="Freeform 227"/>
            <p:cNvSpPr/>
            <p:nvPr/>
          </p:nvSpPr>
          <p:spPr bwMode="auto">
            <a:xfrm>
              <a:off x="2957513" y="2946400"/>
              <a:ext cx="349250" cy="115888"/>
            </a:xfrm>
            <a:custGeom>
              <a:avLst/>
              <a:gdLst>
                <a:gd name="T0" fmla="*/ 0 w 454"/>
                <a:gd name="T1" fmla="*/ 136 h 152"/>
                <a:gd name="T2" fmla="*/ 16 w 454"/>
                <a:gd name="T3" fmla="*/ 119 h 152"/>
                <a:gd name="T4" fmla="*/ 30 w 454"/>
                <a:gd name="T5" fmla="*/ 127 h 152"/>
                <a:gd name="T6" fmla="*/ 141 w 454"/>
                <a:gd name="T7" fmla="*/ 79 h 152"/>
                <a:gd name="T8" fmla="*/ 140 w 454"/>
                <a:gd name="T9" fmla="*/ 75 h 152"/>
                <a:gd name="T10" fmla="*/ 157 w 454"/>
                <a:gd name="T11" fmla="*/ 58 h 152"/>
                <a:gd name="T12" fmla="*/ 173 w 454"/>
                <a:gd name="T13" fmla="*/ 75 h 152"/>
                <a:gd name="T14" fmla="*/ 282 w 454"/>
                <a:gd name="T15" fmla="*/ 97 h 152"/>
                <a:gd name="T16" fmla="*/ 297 w 454"/>
                <a:gd name="T17" fmla="*/ 86 h 152"/>
                <a:gd name="T18" fmla="*/ 309 w 454"/>
                <a:gd name="T19" fmla="*/ 92 h 152"/>
                <a:gd name="T20" fmla="*/ 422 w 454"/>
                <a:gd name="T21" fmla="*/ 22 h 152"/>
                <a:gd name="T22" fmla="*/ 421 w 454"/>
                <a:gd name="T23" fmla="*/ 17 h 152"/>
                <a:gd name="T24" fmla="*/ 437 w 454"/>
                <a:gd name="T25" fmla="*/ 0 h 152"/>
                <a:gd name="T26" fmla="*/ 454 w 454"/>
                <a:gd name="T27" fmla="*/ 17 h 152"/>
                <a:gd name="T28" fmla="*/ 437 w 454"/>
                <a:gd name="T29" fmla="*/ 33 h 152"/>
                <a:gd name="T30" fmla="*/ 425 w 454"/>
                <a:gd name="T31" fmla="*/ 27 h 152"/>
                <a:gd name="T32" fmla="*/ 312 w 454"/>
                <a:gd name="T33" fmla="*/ 97 h 152"/>
                <a:gd name="T34" fmla="*/ 313 w 454"/>
                <a:gd name="T35" fmla="*/ 103 h 152"/>
                <a:gd name="T36" fmla="*/ 297 w 454"/>
                <a:gd name="T37" fmla="*/ 119 h 152"/>
                <a:gd name="T38" fmla="*/ 281 w 454"/>
                <a:gd name="T39" fmla="*/ 103 h 152"/>
                <a:gd name="T40" fmla="*/ 172 w 454"/>
                <a:gd name="T41" fmla="*/ 81 h 152"/>
                <a:gd name="T42" fmla="*/ 157 w 454"/>
                <a:gd name="T43" fmla="*/ 91 h 152"/>
                <a:gd name="T44" fmla="*/ 144 w 454"/>
                <a:gd name="T45" fmla="*/ 84 h 152"/>
                <a:gd name="T46" fmla="*/ 32 w 454"/>
                <a:gd name="T47" fmla="*/ 132 h 152"/>
                <a:gd name="T48" fmla="*/ 33 w 454"/>
                <a:gd name="T49" fmla="*/ 136 h 152"/>
                <a:gd name="T50" fmla="*/ 16 w 454"/>
                <a:gd name="T51" fmla="*/ 152 h 152"/>
                <a:gd name="T52" fmla="*/ 0 w 454"/>
                <a:gd name="T53" fmla="*/ 136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54" h="152">
                  <a:moveTo>
                    <a:pt x="0" y="136"/>
                  </a:moveTo>
                  <a:cubicBezTo>
                    <a:pt x="0" y="127"/>
                    <a:pt x="7" y="119"/>
                    <a:pt x="16" y="119"/>
                  </a:cubicBezTo>
                  <a:cubicBezTo>
                    <a:pt x="22" y="119"/>
                    <a:pt x="27" y="122"/>
                    <a:pt x="30" y="127"/>
                  </a:cubicBezTo>
                  <a:cubicBezTo>
                    <a:pt x="141" y="79"/>
                    <a:pt x="141" y="79"/>
                    <a:pt x="141" y="79"/>
                  </a:cubicBezTo>
                  <a:cubicBezTo>
                    <a:pt x="141" y="77"/>
                    <a:pt x="140" y="76"/>
                    <a:pt x="140" y="75"/>
                  </a:cubicBezTo>
                  <a:cubicBezTo>
                    <a:pt x="140" y="66"/>
                    <a:pt x="148" y="58"/>
                    <a:pt x="157" y="58"/>
                  </a:cubicBezTo>
                  <a:cubicBezTo>
                    <a:pt x="166" y="58"/>
                    <a:pt x="173" y="66"/>
                    <a:pt x="173" y="75"/>
                  </a:cubicBezTo>
                  <a:cubicBezTo>
                    <a:pt x="282" y="97"/>
                    <a:pt x="282" y="97"/>
                    <a:pt x="282" y="97"/>
                  </a:cubicBezTo>
                  <a:cubicBezTo>
                    <a:pt x="284" y="91"/>
                    <a:pt x="290" y="86"/>
                    <a:pt x="297" y="86"/>
                  </a:cubicBezTo>
                  <a:cubicBezTo>
                    <a:pt x="302" y="86"/>
                    <a:pt x="306" y="88"/>
                    <a:pt x="309" y="92"/>
                  </a:cubicBezTo>
                  <a:cubicBezTo>
                    <a:pt x="422" y="22"/>
                    <a:pt x="422" y="22"/>
                    <a:pt x="422" y="22"/>
                  </a:cubicBezTo>
                  <a:cubicBezTo>
                    <a:pt x="421" y="20"/>
                    <a:pt x="421" y="18"/>
                    <a:pt x="421" y="17"/>
                  </a:cubicBezTo>
                  <a:cubicBezTo>
                    <a:pt x="421" y="8"/>
                    <a:pt x="428" y="0"/>
                    <a:pt x="437" y="0"/>
                  </a:cubicBezTo>
                  <a:cubicBezTo>
                    <a:pt x="446" y="0"/>
                    <a:pt x="454" y="8"/>
                    <a:pt x="454" y="17"/>
                  </a:cubicBezTo>
                  <a:cubicBezTo>
                    <a:pt x="454" y="26"/>
                    <a:pt x="446" y="33"/>
                    <a:pt x="437" y="33"/>
                  </a:cubicBezTo>
                  <a:cubicBezTo>
                    <a:pt x="432" y="33"/>
                    <a:pt x="428" y="31"/>
                    <a:pt x="425" y="27"/>
                  </a:cubicBezTo>
                  <a:cubicBezTo>
                    <a:pt x="312" y="97"/>
                    <a:pt x="312" y="97"/>
                    <a:pt x="312" y="97"/>
                  </a:cubicBezTo>
                  <a:cubicBezTo>
                    <a:pt x="313" y="99"/>
                    <a:pt x="313" y="101"/>
                    <a:pt x="313" y="103"/>
                  </a:cubicBezTo>
                  <a:cubicBezTo>
                    <a:pt x="313" y="112"/>
                    <a:pt x="306" y="119"/>
                    <a:pt x="297" y="119"/>
                  </a:cubicBezTo>
                  <a:cubicBezTo>
                    <a:pt x="288" y="119"/>
                    <a:pt x="281" y="112"/>
                    <a:pt x="281" y="103"/>
                  </a:cubicBezTo>
                  <a:cubicBezTo>
                    <a:pt x="172" y="81"/>
                    <a:pt x="172" y="81"/>
                    <a:pt x="172" y="81"/>
                  </a:cubicBezTo>
                  <a:cubicBezTo>
                    <a:pt x="170" y="87"/>
                    <a:pt x="164" y="91"/>
                    <a:pt x="157" y="91"/>
                  </a:cubicBezTo>
                  <a:cubicBezTo>
                    <a:pt x="151" y="91"/>
                    <a:pt x="147" y="88"/>
                    <a:pt x="144" y="84"/>
                  </a:cubicBezTo>
                  <a:cubicBezTo>
                    <a:pt x="32" y="132"/>
                    <a:pt x="32" y="132"/>
                    <a:pt x="32" y="132"/>
                  </a:cubicBezTo>
                  <a:cubicBezTo>
                    <a:pt x="33" y="134"/>
                    <a:pt x="33" y="134"/>
                    <a:pt x="33" y="136"/>
                  </a:cubicBezTo>
                  <a:cubicBezTo>
                    <a:pt x="33" y="145"/>
                    <a:pt x="26" y="152"/>
                    <a:pt x="16" y="152"/>
                  </a:cubicBezTo>
                  <a:cubicBezTo>
                    <a:pt x="7" y="152"/>
                    <a:pt x="0" y="145"/>
                    <a:pt x="0" y="1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Microsoft YaHei UI" panose="020B0503020204020204" charset="-122"/>
              </a:endParaRPr>
            </a:p>
          </p:txBody>
        </p:sp>
        <p:sp>
          <p:nvSpPr>
            <p:cNvPr id="277" name="Freeform 228"/>
            <p:cNvSpPr/>
            <p:nvPr/>
          </p:nvSpPr>
          <p:spPr bwMode="auto">
            <a:xfrm>
              <a:off x="2908300" y="2987675"/>
              <a:ext cx="447675" cy="300038"/>
            </a:xfrm>
            <a:custGeom>
              <a:avLst/>
              <a:gdLst>
                <a:gd name="T0" fmla="*/ 568 w 581"/>
                <a:gd name="T1" fmla="*/ 367 h 392"/>
                <a:gd name="T2" fmla="*/ 550 w 581"/>
                <a:gd name="T3" fmla="*/ 367 h 392"/>
                <a:gd name="T4" fmla="*/ 550 w 581"/>
                <a:gd name="T5" fmla="*/ 32 h 392"/>
                <a:gd name="T6" fmla="*/ 518 w 581"/>
                <a:gd name="T7" fmla="*/ 0 h 392"/>
                <a:gd name="T8" fmla="*/ 483 w 581"/>
                <a:gd name="T9" fmla="*/ 0 h 392"/>
                <a:gd name="T10" fmla="*/ 451 w 581"/>
                <a:gd name="T11" fmla="*/ 32 h 392"/>
                <a:gd name="T12" fmla="*/ 451 w 581"/>
                <a:gd name="T13" fmla="*/ 367 h 392"/>
                <a:gd name="T14" fmla="*/ 410 w 581"/>
                <a:gd name="T15" fmla="*/ 367 h 392"/>
                <a:gd name="T16" fmla="*/ 410 w 581"/>
                <a:gd name="T17" fmla="*/ 120 h 392"/>
                <a:gd name="T18" fmla="*/ 379 w 581"/>
                <a:gd name="T19" fmla="*/ 88 h 392"/>
                <a:gd name="T20" fmla="*/ 343 w 581"/>
                <a:gd name="T21" fmla="*/ 88 h 392"/>
                <a:gd name="T22" fmla="*/ 311 w 581"/>
                <a:gd name="T23" fmla="*/ 120 h 392"/>
                <a:gd name="T24" fmla="*/ 311 w 581"/>
                <a:gd name="T25" fmla="*/ 367 h 392"/>
                <a:gd name="T26" fmla="*/ 270 w 581"/>
                <a:gd name="T27" fmla="*/ 367 h 392"/>
                <a:gd name="T28" fmla="*/ 270 w 581"/>
                <a:gd name="T29" fmla="*/ 92 h 392"/>
                <a:gd name="T30" fmla="*/ 239 w 581"/>
                <a:gd name="T31" fmla="*/ 61 h 392"/>
                <a:gd name="T32" fmla="*/ 203 w 581"/>
                <a:gd name="T33" fmla="*/ 61 h 392"/>
                <a:gd name="T34" fmla="*/ 171 w 581"/>
                <a:gd name="T35" fmla="*/ 92 h 392"/>
                <a:gd name="T36" fmla="*/ 171 w 581"/>
                <a:gd name="T37" fmla="*/ 367 h 392"/>
                <a:gd name="T38" fmla="*/ 131 w 581"/>
                <a:gd name="T39" fmla="*/ 367 h 392"/>
                <a:gd name="T40" fmla="*/ 131 w 581"/>
                <a:gd name="T41" fmla="*/ 160 h 392"/>
                <a:gd name="T42" fmla="*/ 99 w 581"/>
                <a:gd name="T43" fmla="*/ 128 h 392"/>
                <a:gd name="T44" fmla="*/ 63 w 581"/>
                <a:gd name="T45" fmla="*/ 128 h 392"/>
                <a:gd name="T46" fmla="*/ 32 w 581"/>
                <a:gd name="T47" fmla="*/ 160 h 392"/>
                <a:gd name="T48" fmla="*/ 32 w 581"/>
                <a:gd name="T49" fmla="*/ 367 h 392"/>
                <a:gd name="T50" fmla="*/ 11 w 581"/>
                <a:gd name="T51" fmla="*/ 367 h 392"/>
                <a:gd name="T52" fmla="*/ 0 w 581"/>
                <a:gd name="T53" fmla="*/ 378 h 392"/>
                <a:gd name="T54" fmla="*/ 0 w 581"/>
                <a:gd name="T55" fmla="*/ 381 h 392"/>
                <a:gd name="T56" fmla="*/ 11 w 581"/>
                <a:gd name="T57" fmla="*/ 392 h 392"/>
                <a:gd name="T58" fmla="*/ 568 w 581"/>
                <a:gd name="T59" fmla="*/ 392 h 392"/>
                <a:gd name="T60" fmla="*/ 581 w 581"/>
                <a:gd name="T61" fmla="*/ 381 h 392"/>
                <a:gd name="T62" fmla="*/ 581 w 581"/>
                <a:gd name="T63" fmla="*/ 378 h 392"/>
                <a:gd name="T64" fmla="*/ 568 w 581"/>
                <a:gd name="T65" fmla="*/ 367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81" h="392">
                  <a:moveTo>
                    <a:pt x="568" y="367"/>
                  </a:moveTo>
                  <a:cubicBezTo>
                    <a:pt x="550" y="367"/>
                    <a:pt x="550" y="367"/>
                    <a:pt x="550" y="367"/>
                  </a:cubicBezTo>
                  <a:cubicBezTo>
                    <a:pt x="550" y="32"/>
                    <a:pt x="550" y="32"/>
                    <a:pt x="550" y="32"/>
                  </a:cubicBezTo>
                  <a:cubicBezTo>
                    <a:pt x="550" y="14"/>
                    <a:pt x="536" y="0"/>
                    <a:pt x="518" y="0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65" y="0"/>
                    <a:pt x="451" y="14"/>
                    <a:pt x="451" y="32"/>
                  </a:cubicBezTo>
                  <a:cubicBezTo>
                    <a:pt x="451" y="367"/>
                    <a:pt x="451" y="367"/>
                    <a:pt x="451" y="367"/>
                  </a:cubicBezTo>
                  <a:cubicBezTo>
                    <a:pt x="410" y="367"/>
                    <a:pt x="410" y="367"/>
                    <a:pt x="410" y="367"/>
                  </a:cubicBezTo>
                  <a:cubicBezTo>
                    <a:pt x="410" y="120"/>
                    <a:pt x="410" y="120"/>
                    <a:pt x="410" y="120"/>
                  </a:cubicBezTo>
                  <a:cubicBezTo>
                    <a:pt x="410" y="102"/>
                    <a:pt x="396" y="88"/>
                    <a:pt x="379" y="88"/>
                  </a:cubicBezTo>
                  <a:cubicBezTo>
                    <a:pt x="343" y="88"/>
                    <a:pt x="343" y="88"/>
                    <a:pt x="343" y="88"/>
                  </a:cubicBezTo>
                  <a:cubicBezTo>
                    <a:pt x="325" y="88"/>
                    <a:pt x="311" y="102"/>
                    <a:pt x="311" y="120"/>
                  </a:cubicBezTo>
                  <a:cubicBezTo>
                    <a:pt x="311" y="367"/>
                    <a:pt x="311" y="367"/>
                    <a:pt x="311" y="367"/>
                  </a:cubicBezTo>
                  <a:cubicBezTo>
                    <a:pt x="270" y="367"/>
                    <a:pt x="270" y="367"/>
                    <a:pt x="270" y="367"/>
                  </a:cubicBezTo>
                  <a:cubicBezTo>
                    <a:pt x="270" y="92"/>
                    <a:pt x="270" y="92"/>
                    <a:pt x="270" y="92"/>
                  </a:cubicBezTo>
                  <a:cubicBezTo>
                    <a:pt x="270" y="75"/>
                    <a:pt x="256" y="61"/>
                    <a:pt x="239" y="61"/>
                  </a:cubicBezTo>
                  <a:cubicBezTo>
                    <a:pt x="203" y="61"/>
                    <a:pt x="203" y="61"/>
                    <a:pt x="203" y="61"/>
                  </a:cubicBezTo>
                  <a:cubicBezTo>
                    <a:pt x="186" y="61"/>
                    <a:pt x="171" y="75"/>
                    <a:pt x="171" y="92"/>
                  </a:cubicBezTo>
                  <a:cubicBezTo>
                    <a:pt x="171" y="367"/>
                    <a:pt x="171" y="367"/>
                    <a:pt x="171" y="367"/>
                  </a:cubicBezTo>
                  <a:cubicBezTo>
                    <a:pt x="131" y="367"/>
                    <a:pt x="131" y="367"/>
                    <a:pt x="131" y="367"/>
                  </a:cubicBezTo>
                  <a:cubicBezTo>
                    <a:pt x="131" y="160"/>
                    <a:pt x="131" y="160"/>
                    <a:pt x="131" y="160"/>
                  </a:cubicBezTo>
                  <a:cubicBezTo>
                    <a:pt x="131" y="143"/>
                    <a:pt x="117" y="128"/>
                    <a:pt x="99" y="128"/>
                  </a:cubicBezTo>
                  <a:cubicBezTo>
                    <a:pt x="63" y="128"/>
                    <a:pt x="63" y="128"/>
                    <a:pt x="63" y="128"/>
                  </a:cubicBezTo>
                  <a:cubicBezTo>
                    <a:pt x="46" y="128"/>
                    <a:pt x="32" y="143"/>
                    <a:pt x="32" y="160"/>
                  </a:cubicBezTo>
                  <a:cubicBezTo>
                    <a:pt x="32" y="367"/>
                    <a:pt x="32" y="367"/>
                    <a:pt x="32" y="367"/>
                  </a:cubicBezTo>
                  <a:cubicBezTo>
                    <a:pt x="11" y="367"/>
                    <a:pt x="11" y="367"/>
                    <a:pt x="11" y="367"/>
                  </a:cubicBezTo>
                  <a:cubicBezTo>
                    <a:pt x="4" y="367"/>
                    <a:pt x="0" y="372"/>
                    <a:pt x="0" y="378"/>
                  </a:cubicBezTo>
                  <a:cubicBezTo>
                    <a:pt x="0" y="381"/>
                    <a:pt x="0" y="381"/>
                    <a:pt x="0" y="381"/>
                  </a:cubicBezTo>
                  <a:cubicBezTo>
                    <a:pt x="0" y="387"/>
                    <a:pt x="4" y="392"/>
                    <a:pt x="11" y="392"/>
                  </a:cubicBezTo>
                  <a:cubicBezTo>
                    <a:pt x="568" y="392"/>
                    <a:pt x="568" y="392"/>
                    <a:pt x="568" y="392"/>
                  </a:cubicBezTo>
                  <a:cubicBezTo>
                    <a:pt x="575" y="392"/>
                    <a:pt x="581" y="387"/>
                    <a:pt x="581" y="381"/>
                  </a:cubicBezTo>
                  <a:cubicBezTo>
                    <a:pt x="581" y="378"/>
                    <a:pt x="581" y="378"/>
                    <a:pt x="581" y="378"/>
                  </a:cubicBezTo>
                  <a:cubicBezTo>
                    <a:pt x="581" y="372"/>
                    <a:pt x="575" y="367"/>
                    <a:pt x="568" y="36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Microsoft YaHei UI" panose="020B0503020204020204" charset="-122"/>
              </a:endParaRPr>
            </a:p>
          </p:txBody>
        </p:sp>
      </p:grpSp>
      <p:grpSp>
        <p:nvGrpSpPr>
          <p:cNvPr id="278" name="Group 245"/>
          <p:cNvGrpSpPr/>
          <p:nvPr/>
        </p:nvGrpSpPr>
        <p:grpSpPr>
          <a:xfrm>
            <a:off x="5346393" y="4395895"/>
            <a:ext cx="594783" cy="552451"/>
            <a:chOff x="3767138" y="6329363"/>
            <a:chExt cx="446087" cy="414338"/>
          </a:xfrm>
          <a:solidFill>
            <a:schemeClr val="bg1">
              <a:lumMod val="50000"/>
            </a:schemeClr>
          </a:solidFill>
        </p:grpSpPr>
        <p:sp>
          <p:nvSpPr>
            <p:cNvPr id="279" name="Freeform 229"/>
            <p:cNvSpPr/>
            <p:nvPr/>
          </p:nvSpPr>
          <p:spPr bwMode="auto">
            <a:xfrm>
              <a:off x="3767138" y="6329363"/>
              <a:ext cx="382588" cy="414338"/>
            </a:xfrm>
            <a:custGeom>
              <a:avLst/>
              <a:gdLst>
                <a:gd name="T0" fmla="*/ 476 w 497"/>
                <a:gd name="T1" fmla="*/ 422 h 538"/>
                <a:gd name="T2" fmla="*/ 497 w 497"/>
                <a:gd name="T3" fmla="*/ 440 h 538"/>
                <a:gd name="T4" fmla="*/ 497 w 497"/>
                <a:gd name="T5" fmla="*/ 470 h 538"/>
                <a:gd name="T6" fmla="*/ 430 w 497"/>
                <a:gd name="T7" fmla="*/ 538 h 538"/>
                <a:gd name="T8" fmla="*/ 67 w 497"/>
                <a:gd name="T9" fmla="*/ 538 h 538"/>
                <a:gd name="T10" fmla="*/ 0 w 497"/>
                <a:gd name="T11" fmla="*/ 470 h 538"/>
                <a:gd name="T12" fmla="*/ 0 w 497"/>
                <a:gd name="T13" fmla="*/ 125 h 538"/>
                <a:gd name="T14" fmla="*/ 0 w 497"/>
                <a:gd name="T15" fmla="*/ 125 h 538"/>
                <a:gd name="T16" fmla="*/ 5 w 497"/>
                <a:gd name="T17" fmla="*/ 113 h 538"/>
                <a:gd name="T18" fmla="*/ 107 w 497"/>
                <a:gd name="T19" fmla="*/ 6 h 538"/>
                <a:gd name="T20" fmla="*/ 120 w 497"/>
                <a:gd name="T21" fmla="*/ 0 h 538"/>
                <a:gd name="T22" fmla="*/ 120 w 497"/>
                <a:gd name="T23" fmla="*/ 0 h 538"/>
                <a:gd name="T24" fmla="*/ 430 w 497"/>
                <a:gd name="T25" fmla="*/ 0 h 538"/>
                <a:gd name="T26" fmla="*/ 497 w 497"/>
                <a:gd name="T27" fmla="*/ 68 h 538"/>
                <a:gd name="T28" fmla="*/ 497 w 497"/>
                <a:gd name="T29" fmla="*/ 137 h 538"/>
                <a:gd name="T30" fmla="*/ 475 w 497"/>
                <a:gd name="T31" fmla="*/ 134 h 538"/>
                <a:gd name="T32" fmla="*/ 462 w 497"/>
                <a:gd name="T33" fmla="*/ 135 h 538"/>
                <a:gd name="T34" fmla="*/ 462 w 497"/>
                <a:gd name="T35" fmla="*/ 68 h 538"/>
                <a:gd name="T36" fmla="*/ 430 w 497"/>
                <a:gd name="T37" fmla="*/ 35 h 538"/>
                <a:gd name="T38" fmla="*/ 137 w 497"/>
                <a:gd name="T39" fmla="*/ 35 h 538"/>
                <a:gd name="T40" fmla="*/ 137 w 497"/>
                <a:gd name="T41" fmla="*/ 75 h 538"/>
                <a:gd name="T42" fmla="*/ 70 w 497"/>
                <a:gd name="T43" fmla="*/ 143 h 538"/>
                <a:gd name="T44" fmla="*/ 35 w 497"/>
                <a:gd name="T45" fmla="*/ 143 h 538"/>
                <a:gd name="T46" fmla="*/ 35 w 497"/>
                <a:gd name="T47" fmla="*/ 470 h 538"/>
                <a:gd name="T48" fmla="*/ 67 w 497"/>
                <a:gd name="T49" fmla="*/ 503 h 538"/>
                <a:gd name="T50" fmla="*/ 430 w 497"/>
                <a:gd name="T51" fmla="*/ 503 h 538"/>
                <a:gd name="T52" fmla="*/ 462 w 497"/>
                <a:gd name="T53" fmla="*/ 470 h 538"/>
                <a:gd name="T54" fmla="*/ 462 w 497"/>
                <a:gd name="T55" fmla="*/ 433 h 538"/>
                <a:gd name="T56" fmla="*/ 476 w 497"/>
                <a:gd name="T57" fmla="*/ 422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97" h="538">
                  <a:moveTo>
                    <a:pt x="476" y="422"/>
                  </a:moveTo>
                  <a:cubicBezTo>
                    <a:pt x="497" y="440"/>
                    <a:pt x="497" y="440"/>
                    <a:pt x="497" y="440"/>
                  </a:cubicBezTo>
                  <a:cubicBezTo>
                    <a:pt x="497" y="470"/>
                    <a:pt x="497" y="470"/>
                    <a:pt x="497" y="470"/>
                  </a:cubicBezTo>
                  <a:cubicBezTo>
                    <a:pt x="497" y="507"/>
                    <a:pt x="467" y="538"/>
                    <a:pt x="430" y="538"/>
                  </a:cubicBezTo>
                  <a:cubicBezTo>
                    <a:pt x="67" y="538"/>
                    <a:pt x="67" y="538"/>
                    <a:pt x="67" y="538"/>
                  </a:cubicBezTo>
                  <a:cubicBezTo>
                    <a:pt x="30" y="538"/>
                    <a:pt x="0" y="507"/>
                    <a:pt x="0" y="470"/>
                  </a:cubicBezTo>
                  <a:cubicBezTo>
                    <a:pt x="0" y="125"/>
                    <a:pt x="0" y="125"/>
                    <a:pt x="0" y="125"/>
                  </a:cubicBezTo>
                  <a:cubicBezTo>
                    <a:pt x="0" y="125"/>
                    <a:pt x="0" y="125"/>
                    <a:pt x="0" y="125"/>
                  </a:cubicBezTo>
                  <a:cubicBezTo>
                    <a:pt x="0" y="121"/>
                    <a:pt x="2" y="117"/>
                    <a:pt x="5" y="113"/>
                  </a:cubicBezTo>
                  <a:cubicBezTo>
                    <a:pt x="107" y="6"/>
                    <a:pt x="107" y="6"/>
                    <a:pt x="107" y="6"/>
                  </a:cubicBezTo>
                  <a:cubicBezTo>
                    <a:pt x="111" y="2"/>
                    <a:pt x="115" y="0"/>
                    <a:pt x="120" y="0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430" y="0"/>
                    <a:pt x="430" y="0"/>
                    <a:pt x="430" y="0"/>
                  </a:cubicBezTo>
                  <a:cubicBezTo>
                    <a:pt x="467" y="0"/>
                    <a:pt x="497" y="31"/>
                    <a:pt x="497" y="68"/>
                  </a:cubicBezTo>
                  <a:cubicBezTo>
                    <a:pt x="497" y="137"/>
                    <a:pt x="497" y="137"/>
                    <a:pt x="497" y="137"/>
                  </a:cubicBezTo>
                  <a:cubicBezTo>
                    <a:pt x="490" y="135"/>
                    <a:pt x="483" y="134"/>
                    <a:pt x="475" y="134"/>
                  </a:cubicBezTo>
                  <a:cubicBezTo>
                    <a:pt x="471" y="134"/>
                    <a:pt x="467" y="135"/>
                    <a:pt x="462" y="135"/>
                  </a:cubicBezTo>
                  <a:cubicBezTo>
                    <a:pt x="462" y="68"/>
                    <a:pt x="462" y="68"/>
                    <a:pt x="462" y="68"/>
                  </a:cubicBezTo>
                  <a:cubicBezTo>
                    <a:pt x="462" y="50"/>
                    <a:pt x="448" y="35"/>
                    <a:pt x="430" y="35"/>
                  </a:cubicBezTo>
                  <a:cubicBezTo>
                    <a:pt x="137" y="35"/>
                    <a:pt x="137" y="35"/>
                    <a:pt x="137" y="35"/>
                  </a:cubicBezTo>
                  <a:cubicBezTo>
                    <a:pt x="137" y="75"/>
                    <a:pt x="137" y="75"/>
                    <a:pt x="137" y="75"/>
                  </a:cubicBezTo>
                  <a:cubicBezTo>
                    <a:pt x="137" y="113"/>
                    <a:pt x="107" y="143"/>
                    <a:pt x="70" y="143"/>
                  </a:cubicBezTo>
                  <a:cubicBezTo>
                    <a:pt x="35" y="143"/>
                    <a:pt x="35" y="143"/>
                    <a:pt x="35" y="143"/>
                  </a:cubicBezTo>
                  <a:cubicBezTo>
                    <a:pt x="35" y="470"/>
                    <a:pt x="35" y="470"/>
                    <a:pt x="35" y="470"/>
                  </a:cubicBezTo>
                  <a:cubicBezTo>
                    <a:pt x="35" y="488"/>
                    <a:pt x="50" y="503"/>
                    <a:pt x="67" y="503"/>
                  </a:cubicBezTo>
                  <a:cubicBezTo>
                    <a:pt x="430" y="503"/>
                    <a:pt x="430" y="503"/>
                    <a:pt x="430" y="503"/>
                  </a:cubicBezTo>
                  <a:cubicBezTo>
                    <a:pt x="448" y="503"/>
                    <a:pt x="462" y="488"/>
                    <a:pt x="462" y="470"/>
                  </a:cubicBezTo>
                  <a:cubicBezTo>
                    <a:pt x="462" y="433"/>
                    <a:pt x="462" y="433"/>
                    <a:pt x="462" y="433"/>
                  </a:cubicBezTo>
                  <a:lnTo>
                    <a:pt x="476" y="42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Microsoft YaHei UI" panose="020B0503020204020204" charset="-122"/>
              </a:endParaRPr>
            </a:p>
          </p:txBody>
        </p:sp>
        <p:sp>
          <p:nvSpPr>
            <p:cNvPr id="280" name="Freeform 230"/>
            <p:cNvSpPr/>
            <p:nvPr/>
          </p:nvSpPr>
          <p:spPr bwMode="auto">
            <a:xfrm>
              <a:off x="3844925" y="6446838"/>
              <a:ext cx="187325" cy="22225"/>
            </a:xfrm>
            <a:custGeom>
              <a:avLst/>
              <a:gdLst>
                <a:gd name="T0" fmla="*/ 229 w 243"/>
                <a:gd name="T1" fmla="*/ 0 h 28"/>
                <a:gd name="T2" fmla="*/ 14 w 243"/>
                <a:gd name="T3" fmla="*/ 0 h 28"/>
                <a:gd name="T4" fmla="*/ 0 w 243"/>
                <a:gd name="T5" fmla="*/ 14 h 28"/>
                <a:gd name="T6" fmla="*/ 14 w 243"/>
                <a:gd name="T7" fmla="*/ 28 h 28"/>
                <a:gd name="T8" fmla="*/ 229 w 243"/>
                <a:gd name="T9" fmla="*/ 28 h 28"/>
                <a:gd name="T10" fmla="*/ 243 w 243"/>
                <a:gd name="T11" fmla="*/ 14 h 28"/>
                <a:gd name="T12" fmla="*/ 229 w 243"/>
                <a:gd name="T13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3" h="28">
                  <a:moveTo>
                    <a:pt x="229" y="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4"/>
                  </a:cubicBezTo>
                  <a:cubicBezTo>
                    <a:pt x="0" y="22"/>
                    <a:pt x="6" y="28"/>
                    <a:pt x="14" y="28"/>
                  </a:cubicBezTo>
                  <a:cubicBezTo>
                    <a:pt x="229" y="28"/>
                    <a:pt x="229" y="28"/>
                    <a:pt x="229" y="28"/>
                  </a:cubicBezTo>
                  <a:cubicBezTo>
                    <a:pt x="237" y="28"/>
                    <a:pt x="243" y="22"/>
                    <a:pt x="243" y="14"/>
                  </a:cubicBezTo>
                  <a:cubicBezTo>
                    <a:pt x="243" y="6"/>
                    <a:pt x="237" y="0"/>
                    <a:pt x="2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Microsoft YaHei UI" panose="020B0503020204020204" charset="-122"/>
              </a:endParaRPr>
            </a:p>
          </p:txBody>
        </p:sp>
        <p:sp>
          <p:nvSpPr>
            <p:cNvPr id="281" name="Freeform 231"/>
            <p:cNvSpPr/>
            <p:nvPr/>
          </p:nvSpPr>
          <p:spPr bwMode="auto">
            <a:xfrm>
              <a:off x="3844925" y="6497638"/>
              <a:ext cx="187325" cy="22225"/>
            </a:xfrm>
            <a:custGeom>
              <a:avLst/>
              <a:gdLst>
                <a:gd name="T0" fmla="*/ 14 w 243"/>
                <a:gd name="T1" fmla="*/ 29 h 29"/>
                <a:gd name="T2" fmla="*/ 229 w 243"/>
                <a:gd name="T3" fmla="*/ 29 h 29"/>
                <a:gd name="T4" fmla="*/ 243 w 243"/>
                <a:gd name="T5" fmla="*/ 15 h 29"/>
                <a:gd name="T6" fmla="*/ 229 w 243"/>
                <a:gd name="T7" fmla="*/ 0 h 29"/>
                <a:gd name="T8" fmla="*/ 14 w 243"/>
                <a:gd name="T9" fmla="*/ 0 h 29"/>
                <a:gd name="T10" fmla="*/ 0 w 243"/>
                <a:gd name="T11" fmla="*/ 15 h 29"/>
                <a:gd name="T12" fmla="*/ 14 w 243"/>
                <a:gd name="T13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3" h="29">
                  <a:moveTo>
                    <a:pt x="14" y="29"/>
                  </a:moveTo>
                  <a:cubicBezTo>
                    <a:pt x="229" y="29"/>
                    <a:pt x="229" y="29"/>
                    <a:pt x="229" y="29"/>
                  </a:cubicBezTo>
                  <a:cubicBezTo>
                    <a:pt x="237" y="29"/>
                    <a:pt x="243" y="22"/>
                    <a:pt x="243" y="15"/>
                  </a:cubicBezTo>
                  <a:cubicBezTo>
                    <a:pt x="243" y="7"/>
                    <a:pt x="237" y="0"/>
                    <a:pt x="229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22"/>
                    <a:pt x="6" y="29"/>
                    <a:pt x="14" y="2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Microsoft YaHei UI" panose="020B0503020204020204" charset="-122"/>
              </a:endParaRPr>
            </a:p>
          </p:txBody>
        </p:sp>
        <p:sp>
          <p:nvSpPr>
            <p:cNvPr id="282" name="Freeform 232"/>
            <p:cNvSpPr/>
            <p:nvPr/>
          </p:nvSpPr>
          <p:spPr bwMode="auto">
            <a:xfrm>
              <a:off x="3844925" y="6550025"/>
              <a:ext cx="187325" cy="22225"/>
            </a:xfrm>
            <a:custGeom>
              <a:avLst/>
              <a:gdLst>
                <a:gd name="T0" fmla="*/ 14 w 243"/>
                <a:gd name="T1" fmla="*/ 28 h 28"/>
                <a:gd name="T2" fmla="*/ 229 w 243"/>
                <a:gd name="T3" fmla="*/ 28 h 28"/>
                <a:gd name="T4" fmla="*/ 243 w 243"/>
                <a:gd name="T5" fmla="*/ 14 h 28"/>
                <a:gd name="T6" fmla="*/ 229 w 243"/>
                <a:gd name="T7" fmla="*/ 0 h 28"/>
                <a:gd name="T8" fmla="*/ 14 w 243"/>
                <a:gd name="T9" fmla="*/ 0 h 28"/>
                <a:gd name="T10" fmla="*/ 0 w 243"/>
                <a:gd name="T11" fmla="*/ 14 h 28"/>
                <a:gd name="T12" fmla="*/ 14 w 243"/>
                <a:gd name="T13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3" h="28">
                  <a:moveTo>
                    <a:pt x="14" y="28"/>
                  </a:moveTo>
                  <a:cubicBezTo>
                    <a:pt x="229" y="28"/>
                    <a:pt x="229" y="28"/>
                    <a:pt x="229" y="28"/>
                  </a:cubicBezTo>
                  <a:cubicBezTo>
                    <a:pt x="237" y="28"/>
                    <a:pt x="243" y="22"/>
                    <a:pt x="243" y="14"/>
                  </a:cubicBezTo>
                  <a:cubicBezTo>
                    <a:pt x="243" y="6"/>
                    <a:pt x="237" y="0"/>
                    <a:pt x="229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4"/>
                  </a:cubicBezTo>
                  <a:cubicBezTo>
                    <a:pt x="0" y="22"/>
                    <a:pt x="6" y="28"/>
                    <a:pt x="14" y="2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Microsoft YaHei UI" panose="020B0503020204020204" charset="-122"/>
              </a:endParaRPr>
            </a:p>
          </p:txBody>
        </p:sp>
        <p:sp>
          <p:nvSpPr>
            <p:cNvPr id="283" name="Freeform 233"/>
            <p:cNvSpPr/>
            <p:nvPr/>
          </p:nvSpPr>
          <p:spPr bwMode="auto">
            <a:xfrm>
              <a:off x="3844925" y="6602413"/>
              <a:ext cx="225425" cy="22225"/>
            </a:xfrm>
            <a:custGeom>
              <a:avLst/>
              <a:gdLst>
                <a:gd name="T0" fmla="*/ 279 w 293"/>
                <a:gd name="T1" fmla="*/ 0 h 29"/>
                <a:gd name="T2" fmla="*/ 14 w 293"/>
                <a:gd name="T3" fmla="*/ 0 h 29"/>
                <a:gd name="T4" fmla="*/ 0 w 293"/>
                <a:gd name="T5" fmla="*/ 15 h 29"/>
                <a:gd name="T6" fmla="*/ 14 w 293"/>
                <a:gd name="T7" fmla="*/ 29 h 29"/>
                <a:gd name="T8" fmla="*/ 279 w 293"/>
                <a:gd name="T9" fmla="*/ 29 h 29"/>
                <a:gd name="T10" fmla="*/ 293 w 293"/>
                <a:gd name="T11" fmla="*/ 15 h 29"/>
                <a:gd name="T12" fmla="*/ 279 w 293"/>
                <a:gd name="T13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29">
                  <a:moveTo>
                    <a:pt x="279" y="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22"/>
                    <a:pt x="6" y="29"/>
                    <a:pt x="14" y="29"/>
                  </a:cubicBezTo>
                  <a:cubicBezTo>
                    <a:pt x="279" y="29"/>
                    <a:pt x="279" y="29"/>
                    <a:pt x="279" y="29"/>
                  </a:cubicBezTo>
                  <a:cubicBezTo>
                    <a:pt x="287" y="29"/>
                    <a:pt x="293" y="22"/>
                    <a:pt x="293" y="15"/>
                  </a:cubicBezTo>
                  <a:cubicBezTo>
                    <a:pt x="293" y="7"/>
                    <a:pt x="287" y="0"/>
                    <a:pt x="27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Microsoft YaHei UI" panose="020B0503020204020204" charset="-122"/>
              </a:endParaRPr>
            </a:p>
          </p:txBody>
        </p:sp>
        <p:sp>
          <p:nvSpPr>
            <p:cNvPr id="284" name="Freeform 234"/>
            <p:cNvSpPr/>
            <p:nvPr/>
          </p:nvSpPr>
          <p:spPr bwMode="auto">
            <a:xfrm>
              <a:off x="3844925" y="6654800"/>
              <a:ext cx="225425" cy="20638"/>
            </a:xfrm>
            <a:custGeom>
              <a:avLst/>
              <a:gdLst>
                <a:gd name="T0" fmla="*/ 279 w 293"/>
                <a:gd name="T1" fmla="*/ 0 h 28"/>
                <a:gd name="T2" fmla="*/ 14 w 293"/>
                <a:gd name="T3" fmla="*/ 0 h 28"/>
                <a:gd name="T4" fmla="*/ 0 w 293"/>
                <a:gd name="T5" fmla="*/ 14 h 28"/>
                <a:gd name="T6" fmla="*/ 14 w 293"/>
                <a:gd name="T7" fmla="*/ 28 h 28"/>
                <a:gd name="T8" fmla="*/ 279 w 293"/>
                <a:gd name="T9" fmla="*/ 28 h 28"/>
                <a:gd name="T10" fmla="*/ 293 w 293"/>
                <a:gd name="T11" fmla="*/ 14 h 28"/>
                <a:gd name="T12" fmla="*/ 279 w 293"/>
                <a:gd name="T13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28">
                  <a:moveTo>
                    <a:pt x="279" y="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4"/>
                  </a:cubicBezTo>
                  <a:cubicBezTo>
                    <a:pt x="0" y="22"/>
                    <a:pt x="6" y="28"/>
                    <a:pt x="14" y="28"/>
                  </a:cubicBezTo>
                  <a:cubicBezTo>
                    <a:pt x="279" y="28"/>
                    <a:pt x="279" y="28"/>
                    <a:pt x="279" y="28"/>
                  </a:cubicBezTo>
                  <a:cubicBezTo>
                    <a:pt x="287" y="28"/>
                    <a:pt x="293" y="22"/>
                    <a:pt x="293" y="14"/>
                  </a:cubicBezTo>
                  <a:cubicBezTo>
                    <a:pt x="293" y="6"/>
                    <a:pt x="287" y="0"/>
                    <a:pt x="27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Microsoft YaHei UI" panose="020B0503020204020204" charset="-122"/>
              </a:endParaRPr>
            </a:p>
          </p:txBody>
        </p:sp>
        <p:sp>
          <p:nvSpPr>
            <p:cNvPr id="285" name="Freeform 235"/>
            <p:cNvSpPr>
              <a:spLocks noEditPoints="1"/>
            </p:cNvSpPr>
            <p:nvPr/>
          </p:nvSpPr>
          <p:spPr bwMode="auto">
            <a:xfrm>
              <a:off x="4051300" y="6445250"/>
              <a:ext cx="161925" cy="227013"/>
            </a:xfrm>
            <a:custGeom>
              <a:avLst/>
              <a:gdLst>
                <a:gd name="T0" fmla="*/ 105 w 211"/>
                <a:gd name="T1" fmla="*/ 0 h 296"/>
                <a:gd name="T2" fmla="*/ 0 w 211"/>
                <a:gd name="T3" fmla="*/ 106 h 296"/>
                <a:gd name="T4" fmla="*/ 52 w 211"/>
                <a:gd name="T5" fmla="*/ 197 h 296"/>
                <a:gd name="T6" fmla="*/ 52 w 211"/>
                <a:gd name="T7" fmla="*/ 296 h 296"/>
                <a:gd name="T8" fmla="*/ 106 w 211"/>
                <a:gd name="T9" fmla="*/ 254 h 296"/>
                <a:gd name="T10" fmla="*/ 159 w 211"/>
                <a:gd name="T11" fmla="*/ 296 h 296"/>
                <a:gd name="T12" fmla="*/ 159 w 211"/>
                <a:gd name="T13" fmla="*/ 197 h 296"/>
                <a:gd name="T14" fmla="*/ 211 w 211"/>
                <a:gd name="T15" fmla="*/ 106 h 296"/>
                <a:gd name="T16" fmla="*/ 105 w 211"/>
                <a:gd name="T17" fmla="*/ 0 h 296"/>
                <a:gd name="T18" fmla="*/ 105 w 211"/>
                <a:gd name="T19" fmla="*/ 196 h 296"/>
                <a:gd name="T20" fmla="*/ 15 w 211"/>
                <a:gd name="T21" fmla="*/ 106 h 296"/>
                <a:gd name="T22" fmla="*/ 105 w 211"/>
                <a:gd name="T23" fmla="*/ 16 h 296"/>
                <a:gd name="T24" fmla="*/ 195 w 211"/>
                <a:gd name="T25" fmla="*/ 106 h 296"/>
                <a:gd name="T26" fmla="*/ 105 w 211"/>
                <a:gd name="T27" fmla="*/ 196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1" h="296">
                  <a:moveTo>
                    <a:pt x="105" y="0"/>
                  </a:moveTo>
                  <a:cubicBezTo>
                    <a:pt x="47" y="0"/>
                    <a:pt x="0" y="48"/>
                    <a:pt x="0" y="106"/>
                  </a:cubicBezTo>
                  <a:cubicBezTo>
                    <a:pt x="0" y="145"/>
                    <a:pt x="21" y="179"/>
                    <a:pt x="52" y="197"/>
                  </a:cubicBezTo>
                  <a:cubicBezTo>
                    <a:pt x="52" y="296"/>
                    <a:pt x="52" y="296"/>
                    <a:pt x="52" y="296"/>
                  </a:cubicBezTo>
                  <a:cubicBezTo>
                    <a:pt x="106" y="254"/>
                    <a:pt x="106" y="254"/>
                    <a:pt x="106" y="254"/>
                  </a:cubicBezTo>
                  <a:cubicBezTo>
                    <a:pt x="159" y="296"/>
                    <a:pt x="159" y="296"/>
                    <a:pt x="159" y="296"/>
                  </a:cubicBezTo>
                  <a:cubicBezTo>
                    <a:pt x="159" y="197"/>
                    <a:pt x="159" y="197"/>
                    <a:pt x="159" y="197"/>
                  </a:cubicBezTo>
                  <a:cubicBezTo>
                    <a:pt x="190" y="179"/>
                    <a:pt x="211" y="145"/>
                    <a:pt x="211" y="106"/>
                  </a:cubicBezTo>
                  <a:cubicBezTo>
                    <a:pt x="211" y="48"/>
                    <a:pt x="164" y="0"/>
                    <a:pt x="105" y="0"/>
                  </a:cubicBezTo>
                  <a:close/>
                  <a:moveTo>
                    <a:pt x="105" y="196"/>
                  </a:moveTo>
                  <a:cubicBezTo>
                    <a:pt x="56" y="196"/>
                    <a:pt x="16" y="156"/>
                    <a:pt x="15" y="106"/>
                  </a:cubicBezTo>
                  <a:cubicBezTo>
                    <a:pt x="16" y="56"/>
                    <a:pt x="56" y="16"/>
                    <a:pt x="105" y="16"/>
                  </a:cubicBezTo>
                  <a:cubicBezTo>
                    <a:pt x="155" y="16"/>
                    <a:pt x="195" y="56"/>
                    <a:pt x="195" y="106"/>
                  </a:cubicBezTo>
                  <a:cubicBezTo>
                    <a:pt x="195" y="156"/>
                    <a:pt x="155" y="196"/>
                    <a:pt x="105" y="19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Microsoft YaHei UI" panose="020B0503020204020204" charset="-122"/>
              </a:endParaRPr>
            </a:p>
          </p:txBody>
        </p:sp>
      </p:grpSp>
      <p:grpSp>
        <p:nvGrpSpPr>
          <p:cNvPr id="286" name="Group 253"/>
          <p:cNvGrpSpPr/>
          <p:nvPr/>
        </p:nvGrpSpPr>
        <p:grpSpPr>
          <a:xfrm>
            <a:off x="1491400" y="5375052"/>
            <a:ext cx="639233" cy="476251"/>
            <a:chOff x="2044700" y="5510213"/>
            <a:chExt cx="479425" cy="357188"/>
          </a:xfrm>
          <a:solidFill>
            <a:schemeClr val="bg1">
              <a:lumMod val="50000"/>
            </a:schemeClr>
          </a:solidFill>
        </p:grpSpPr>
        <p:sp>
          <p:nvSpPr>
            <p:cNvPr id="287" name="Freeform 236"/>
            <p:cNvSpPr>
              <a:spLocks noEditPoints="1"/>
            </p:cNvSpPr>
            <p:nvPr/>
          </p:nvSpPr>
          <p:spPr bwMode="auto">
            <a:xfrm>
              <a:off x="2044700" y="5510213"/>
              <a:ext cx="479425" cy="357188"/>
            </a:xfrm>
            <a:custGeom>
              <a:avLst/>
              <a:gdLst>
                <a:gd name="T0" fmla="*/ 614 w 624"/>
                <a:gd name="T1" fmla="*/ 355 h 464"/>
                <a:gd name="T2" fmla="*/ 535 w 624"/>
                <a:gd name="T3" fmla="*/ 461 h 464"/>
                <a:gd name="T4" fmla="*/ 519 w 624"/>
                <a:gd name="T5" fmla="*/ 464 h 464"/>
                <a:gd name="T6" fmla="*/ 65 w 624"/>
                <a:gd name="T7" fmla="*/ 464 h 464"/>
                <a:gd name="T8" fmla="*/ 0 w 624"/>
                <a:gd name="T9" fmla="*/ 399 h 464"/>
                <a:gd name="T10" fmla="*/ 0 w 624"/>
                <a:gd name="T11" fmla="*/ 394 h 464"/>
                <a:gd name="T12" fmla="*/ 0 w 624"/>
                <a:gd name="T13" fmla="*/ 124 h 464"/>
                <a:gd name="T14" fmla="*/ 0 w 624"/>
                <a:gd name="T15" fmla="*/ 59 h 464"/>
                <a:gd name="T16" fmla="*/ 4 w 624"/>
                <a:gd name="T17" fmla="*/ 48 h 464"/>
                <a:gd name="T18" fmla="*/ 15 w 624"/>
                <a:gd name="T19" fmla="*/ 44 h 464"/>
                <a:gd name="T20" fmla="*/ 37 w 624"/>
                <a:gd name="T21" fmla="*/ 44 h 464"/>
                <a:gd name="T22" fmla="*/ 75 w 624"/>
                <a:gd name="T23" fmla="*/ 0 h 464"/>
                <a:gd name="T24" fmla="*/ 579 w 624"/>
                <a:gd name="T25" fmla="*/ 0 h 464"/>
                <a:gd name="T26" fmla="*/ 614 w 624"/>
                <a:gd name="T27" fmla="*/ 32 h 464"/>
                <a:gd name="T28" fmla="*/ 614 w 624"/>
                <a:gd name="T29" fmla="*/ 355 h 464"/>
                <a:gd name="T30" fmla="*/ 554 w 624"/>
                <a:gd name="T31" fmla="*/ 74 h 464"/>
                <a:gd name="T32" fmla="*/ 30 w 624"/>
                <a:gd name="T33" fmla="*/ 74 h 464"/>
                <a:gd name="T34" fmla="*/ 30 w 624"/>
                <a:gd name="T35" fmla="*/ 124 h 464"/>
                <a:gd name="T36" fmla="*/ 30 w 624"/>
                <a:gd name="T37" fmla="*/ 394 h 464"/>
                <a:gd name="T38" fmla="*/ 30 w 624"/>
                <a:gd name="T39" fmla="*/ 399 h 464"/>
                <a:gd name="T40" fmla="*/ 65 w 624"/>
                <a:gd name="T41" fmla="*/ 434 h 464"/>
                <a:gd name="T42" fmla="*/ 519 w 624"/>
                <a:gd name="T43" fmla="*/ 434 h 464"/>
                <a:gd name="T44" fmla="*/ 554 w 624"/>
                <a:gd name="T45" fmla="*/ 399 h 464"/>
                <a:gd name="T46" fmla="*/ 554 w 624"/>
                <a:gd name="T47" fmla="*/ 394 h 464"/>
                <a:gd name="T48" fmla="*/ 554 w 624"/>
                <a:gd name="T49" fmla="*/ 124 h 464"/>
                <a:gd name="T50" fmla="*/ 554 w 624"/>
                <a:gd name="T51" fmla="*/ 74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24" h="464">
                  <a:moveTo>
                    <a:pt x="614" y="355"/>
                  </a:moveTo>
                  <a:cubicBezTo>
                    <a:pt x="613" y="377"/>
                    <a:pt x="624" y="460"/>
                    <a:pt x="535" y="461"/>
                  </a:cubicBezTo>
                  <a:cubicBezTo>
                    <a:pt x="530" y="463"/>
                    <a:pt x="525" y="464"/>
                    <a:pt x="519" y="464"/>
                  </a:cubicBezTo>
                  <a:cubicBezTo>
                    <a:pt x="65" y="464"/>
                    <a:pt x="65" y="464"/>
                    <a:pt x="65" y="464"/>
                  </a:cubicBezTo>
                  <a:cubicBezTo>
                    <a:pt x="29" y="464"/>
                    <a:pt x="0" y="435"/>
                    <a:pt x="0" y="399"/>
                  </a:cubicBezTo>
                  <a:cubicBezTo>
                    <a:pt x="0" y="394"/>
                    <a:pt x="0" y="394"/>
                    <a:pt x="0" y="394"/>
                  </a:cubicBezTo>
                  <a:cubicBezTo>
                    <a:pt x="0" y="124"/>
                    <a:pt x="0" y="124"/>
                    <a:pt x="0" y="124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55"/>
                    <a:pt x="2" y="51"/>
                    <a:pt x="4" y="48"/>
                  </a:cubicBezTo>
                  <a:cubicBezTo>
                    <a:pt x="7" y="46"/>
                    <a:pt x="11" y="44"/>
                    <a:pt x="15" y="44"/>
                  </a:cubicBezTo>
                  <a:cubicBezTo>
                    <a:pt x="37" y="44"/>
                    <a:pt x="37" y="44"/>
                    <a:pt x="37" y="44"/>
                  </a:cubicBezTo>
                  <a:cubicBezTo>
                    <a:pt x="90" y="35"/>
                    <a:pt x="75" y="0"/>
                    <a:pt x="75" y="0"/>
                  </a:cubicBezTo>
                  <a:cubicBezTo>
                    <a:pt x="579" y="0"/>
                    <a:pt x="579" y="0"/>
                    <a:pt x="579" y="0"/>
                  </a:cubicBezTo>
                  <a:cubicBezTo>
                    <a:pt x="598" y="0"/>
                    <a:pt x="614" y="8"/>
                    <a:pt x="614" y="32"/>
                  </a:cubicBezTo>
                  <a:lnTo>
                    <a:pt x="614" y="355"/>
                  </a:lnTo>
                  <a:close/>
                  <a:moveTo>
                    <a:pt x="554" y="74"/>
                  </a:moveTo>
                  <a:cubicBezTo>
                    <a:pt x="30" y="74"/>
                    <a:pt x="30" y="74"/>
                    <a:pt x="30" y="74"/>
                  </a:cubicBezTo>
                  <a:cubicBezTo>
                    <a:pt x="30" y="124"/>
                    <a:pt x="30" y="124"/>
                    <a:pt x="30" y="124"/>
                  </a:cubicBezTo>
                  <a:cubicBezTo>
                    <a:pt x="30" y="394"/>
                    <a:pt x="30" y="394"/>
                    <a:pt x="30" y="394"/>
                  </a:cubicBezTo>
                  <a:cubicBezTo>
                    <a:pt x="30" y="399"/>
                    <a:pt x="30" y="399"/>
                    <a:pt x="30" y="399"/>
                  </a:cubicBezTo>
                  <a:cubicBezTo>
                    <a:pt x="30" y="418"/>
                    <a:pt x="46" y="434"/>
                    <a:pt x="65" y="434"/>
                  </a:cubicBezTo>
                  <a:cubicBezTo>
                    <a:pt x="519" y="434"/>
                    <a:pt x="519" y="434"/>
                    <a:pt x="519" y="434"/>
                  </a:cubicBezTo>
                  <a:cubicBezTo>
                    <a:pt x="538" y="434"/>
                    <a:pt x="554" y="418"/>
                    <a:pt x="554" y="399"/>
                  </a:cubicBezTo>
                  <a:cubicBezTo>
                    <a:pt x="554" y="394"/>
                    <a:pt x="554" y="394"/>
                    <a:pt x="554" y="394"/>
                  </a:cubicBezTo>
                  <a:cubicBezTo>
                    <a:pt x="554" y="124"/>
                    <a:pt x="554" y="124"/>
                    <a:pt x="554" y="124"/>
                  </a:cubicBezTo>
                  <a:lnTo>
                    <a:pt x="554" y="7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Microsoft YaHei UI" panose="020B0503020204020204" charset="-122"/>
              </a:endParaRPr>
            </a:p>
          </p:txBody>
        </p:sp>
        <p:sp>
          <p:nvSpPr>
            <p:cNvPr id="288" name="Freeform 237"/>
            <p:cNvSpPr/>
            <p:nvPr/>
          </p:nvSpPr>
          <p:spPr bwMode="auto">
            <a:xfrm>
              <a:off x="2271713" y="5668963"/>
              <a:ext cx="176213" cy="17463"/>
            </a:xfrm>
            <a:custGeom>
              <a:avLst/>
              <a:gdLst>
                <a:gd name="T0" fmla="*/ 0 w 229"/>
                <a:gd name="T1" fmla="*/ 12 h 24"/>
                <a:gd name="T2" fmla="*/ 12 w 229"/>
                <a:gd name="T3" fmla="*/ 0 h 24"/>
                <a:gd name="T4" fmla="*/ 217 w 229"/>
                <a:gd name="T5" fmla="*/ 0 h 24"/>
                <a:gd name="T6" fmla="*/ 229 w 229"/>
                <a:gd name="T7" fmla="*/ 12 h 24"/>
                <a:gd name="T8" fmla="*/ 217 w 229"/>
                <a:gd name="T9" fmla="*/ 24 h 24"/>
                <a:gd name="T10" fmla="*/ 12 w 229"/>
                <a:gd name="T11" fmla="*/ 24 h 24"/>
                <a:gd name="T12" fmla="*/ 0 w 229"/>
                <a:gd name="T13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9" h="24">
                  <a:moveTo>
                    <a:pt x="0" y="12"/>
                  </a:moveTo>
                  <a:cubicBezTo>
                    <a:pt x="0" y="5"/>
                    <a:pt x="5" y="0"/>
                    <a:pt x="12" y="0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224" y="0"/>
                    <a:pt x="229" y="5"/>
                    <a:pt x="229" y="12"/>
                  </a:cubicBezTo>
                  <a:cubicBezTo>
                    <a:pt x="229" y="18"/>
                    <a:pt x="224" y="24"/>
                    <a:pt x="217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5" y="24"/>
                    <a:pt x="0" y="18"/>
                    <a:pt x="0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Microsoft YaHei UI" panose="020B0503020204020204" charset="-122"/>
              </a:endParaRPr>
            </a:p>
          </p:txBody>
        </p:sp>
        <p:sp>
          <p:nvSpPr>
            <p:cNvPr id="289" name="Freeform 238"/>
            <p:cNvSpPr/>
            <p:nvPr/>
          </p:nvSpPr>
          <p:spPr bwMode="auto">
            <a:xfrm>
              <a:off x="2271713" y="5749925"/>
              <a:ext cx="176213" cy="19050"/>
            </a:xfrm>
            <a:custGeom>
              <a:avLst/>
              <a:gdLst>
                <a:gd name="T0" fmla="*/ 12 w 229"/>
                <a:gd name="T1" fmla="*/ 24 h 24"/>
                <a:gd name="T2" fmla="*/ 217 w 229"/>
                <a:gd name="T3" fmla="*/ 24 h 24"/>
                <a:gd name="T4" fmla="*/ 229 w 229"/>
                <a:gd name="T5" fmla="*/ 12 h 24"/>
                <a:gd name="T6" fmla="*/ 217 w 229"/>
                <a:gd name="T7" fmla="*/ 0 h 24"/>
                <a:gd name="T8" fmla="*/ 12 w 229"/>
                <a:gd name="T9" fmla="*/ 0 h 24"/>
                <a:gd name="T10" fmla="*/ 0 w 229"/>
                <a:gd name="T11" fmla="*/ 12 h 24"/>
                <a:gd name="T12" fmla="*/ 12 w 229"/>
                <a:gd name="T13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9" h="24">
                  <a:moveTo>
                    <a:pt x="12" y="24"/>
                  </a:moveTo>
                  <a:cubicBezTo>
                    <a:pt x="217" y="24"/>
                    <a:pt x="217" y="24"/>
                    <a:pt x="217" y="24"/>
                  </a:cubicBezTo>
                  <a:cubicBezTo>
                    <a:pt x="224" y="24"/>
                    <a:pt x="229" y="18"/>
                    <a:pt x="229" y="12"/>
                  </a:cubicBezTo>
                  <a:cubicBezTo>
                    <a:pt x="229" y="5"/>
                    <a:pt x="224" y="0"/>
                    <a:pt x="217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18"/>
                    <a:pt x="5" y="24"/>
                    <a:pt x="12" y="2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Microsoft YaHei UI" panose="020B0503020204020204" charset="-122"/>
              </a:endParaRPr>
            </a:p>
          </p:txBody>
        </p:sp>
        <p:sp>
          <p:nvSpPr>
            <p:cNvPr id="290" name="Freeform 239"/>
            <p:cNvSpPr/>
            <p:nvPr/>
          </p:nvSpPr>
          <p:spPr bwMode="auto">
            <a:xfrm>
              <a:off x="2271713" y="5708650"/>
              <a:ext cx="176213" cy="19050"/>
            </a:xfrm>
            <a:custGeom>
              <a:avLst/>
              <a:gdLst>
                <a:gd name="T0" fmla="*/ 12 w 229"/>
                <a:gd name="T1" fmla="*/ 24 h 24"/>
                <a:gd name="T2" fmla="*/ 217 w 229"/>
                <a:gd name="T3" fmla="*/ 24 h 24"/>
                <a:gd name="T4" fmla="*/ 229 w 229"/>
                <a:gd name="T5" fmla="*/ 12 h 24"/>
                <a:gd name="T6" fmla="*/ 217 w 229"/>
                <a:gd name="T7" fmla="*/ 0 h 24"/>
                <a:gd name="T8" fmla="*/ 12 w 229"/>
                <a:gd name="T9" fmla="*/ 0 h 24"/>
                <a:gd name="T10" fmla="*/ 0 w 229"/>
                <a:gd name="T11" fmla="*/ 12 h 24"/>
                <a:gd name="T12" fmla="*/ 12 w 229"/>
                <a:gd name="T13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9" h="24">
                  <a:moveTo>
                    <a:pt x="12" y="24"/>
                  </a:moveTo>
                  <a:cubicBezTo>
                    <a:pt x="217" y="24"/>
                    <a:pt x="217" y="24"/>
                    <a:pt x="217" y="24"/>
                  </a:cubicBezTo>
                  <a:cubicBezTo>
                    <a:pt x="224" y="24"/>
                    <a:pt x="229" y="19"/>
                    <a:pt x="229" y="12"/>
                  </a:cubicBezTo>
                  <a:cubicBezTo>
                    <a:pt x="229" y="6"/>
                    <a:pt x="224" y="0"/>
                    <a:pt x="217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6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Microsoft YaHei UI" panose="020B0503020204020204" charset="-122"/>
              </a:endParaRPr>
            </a:p>
          </p:txBody>
        </p:sp>
        <p:sp>
          <p:nvSpPr>
            <p:cNvPr id="291" name="Freeform 240"/>
            <p:cNvSpPr>
              <a:spLocks noEditPoints="1"/>
            </p:cNvSpPr>
            <p:nvPr/>
          </p:nvSpPr>
          <p:spPr bwMode="auto">
            <a:xfrm>
              <a:off x="2093913" y="5654675"/>
              <a:ext cx="150813" cy="168275"/>
            </a:xfrm>
            <a:custGeom>
              <a:avLst/>
              <a:gdLst>
                <a:gd name="T0" fmla="*/ 0 w 196"/>
                <a:gd name="T1" fmla="*/ 0 h 218"/>
                <a:gd name="T2" fmla="*/ 0 w 196"/>
                <a:gd name="T3" fmla="*/ 218 h 218"/>
                <a:gd name="T4" fmla="*/ 196 w 196"/>
                <a:gd name="T5" fmla="*/ 218 h 218"/>
                <a:gd name="T6" fmla="*/ 196 w 196"/>
                <a:gd name="T7" fmla="*/ 0 h 218"/>
                <a:gd name="T8" fmla="*/ 0 w 196"/>
                <a:gd name="T9" fmla="*/ 0 h 218"/>
                <a:gd name="T10" fmla="*/ 7 w 196"/>
                <a:gd name="T11" fmla="*/ 208 h 218"/>
                <a:gd name="T12" fmla="*/ 13 w 196"/>
                <a:gd name="T13" fmla="*/ 181 h 218"/>
                <a:gd name="T14" fmla="*/ 27 w 196"/>
                <a:gd name="T15" fmla="*/ 162 h 218"/>
                <a:gd name="T16" fmla="*/ 63 w 196"/>
                <a:gd name="T17" fmla="*/ 145 h 218"/>
                <a:gd name="T18" fmla="*/ 79 w 196"/>
                <a:gd name="T19" fmla="*/ 133 h 218"/>
                <a:gd name="T20" fmla="*/ 79 w 196"/>
                <a:gd name="T21" fmla="*/ 133 h 218"/>
                <a:gd name="T22" fmla="*/ 79 w 196"/>
                <a:gd name="T23" fmla="*/ 128 h 218"/>
                <a:gd name="T24" fmla="*/ 67 w 196"/>
                <a:gd name="T25" fmla="*/ 110 h 218"/>
                <a:gd name="T26" fmla="*/ 63 w 196"/>
                <a:gd name="T27" fmla="*/ 75 h 218"/>
                <a:gd name="T28" fmla="*/ 78 w 196"/>
                <a:gd name="T29" fmla="*/ 50 h 218"/>
                <a:gd name="T30" fmla="*/ 121 w 196"/>
                <a:gd name="T31" fmla="*/ 48 h 218"/>
                <a:gd name="T32" fmla="*/ 137 w 196"/>
                <a:gd name="T33" fmla="*/ 56 h 218"/>
                <a:gd name="T34" fmla="*/ 139 w 196"/>
                <a:gd name="T35" fmla="*/ 76 h 218"/>
                <a:gd name="T36" fmla="*/ 133 w 196"/>
                <a:gd name="T37" fmla="*/ 93 h 218"/>
                <a:gd name="T38" fmla="*/ 132 w 196"/>
                <a:gd name="T39" fmla="*/ 112 h 218"/>
                <a:gd name="T40" fmla="*/ 123 w 196"/>
                <a:gd name="T41" fmla="*/ 132 h 218"/>
                <a:gd name="T42" fmla="*/ 123 w 196"/>
                <a:gd name="T43" fmla="*/ 133 h 218"/>
                <a:gd name="T44" fmla="*/ 123 w 196"/>
                <a:gd name="T45" fmla="*/ 133 h 218"/>
                <a:gd name="T46" fmla="*/ 145 w 196"/>
                <a:gd name="T47" fmla="*/ 150 h 218"/>
                <a:gd name="T48" fmla="*/ 177 w 196"/>
                <a:gd name="T49" fmla="*/ 178 h 218"/>
                <a:gd name="T50" fmla="*/ 183 w 196"/>
                <a:gd name="T51" fmla="*/ 209 h 218"/>
                <a:gd name="T52" fmla="*/ 7 w 196"/>
                <a:gd name="T53" fmla="*/ 208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6" h="218">
                  <a:moveTo>
                    <a:pt x="0" y="0"/>
                  </a:moveTo>
                  <a:cubicBezTo>
                    <a:pt x="0" y="218"/>
                    <a:pt x="0" y="218"/>
                    <a:pt x="0" y="218"/>
                  </a:cubicBezTo>
                  <a:cubicBezTo>
                    <a:pt x="196" y="218"/>
                    <a:pt x="196" y="218"/>
                    <a:pt x="196" y="218"/>
                  </a:cubicBezTo>
                  <a:cubicBezTo>
                    <a:pt x="196" y="0"/>
                    <a:pt x="196" y="0"/>
                    <a:pt x="196" y="0"/>
                  </a:cubicBezTo>
                  <a:lnTo>
                    <a:pt x="0" y="0"/>
                  </a:lnTo>
                  <a:close/>
                  <a:moveTo>
                    <a:pt x="7" y="208"/>
                  </a:moveTo>
                  <a:cubicBezTo>
                    <a:pt x="7" y="208"/>
                    <a:pt x="11" y="189"/>
                    <a:pt x="13" y="181"/>
                  </a:cubicBezTo>
                  <a:cubicBezTo>
                    <a:pt x="15" y="173"/>
                    <a:pt x="14" y="169"/>
                    <a:pt x="27" y="162"/>
                  </a:cubicBezTo>
                  <a:cubicBezTo>
                    <a:pt x="40" y="155"/>
                    <a:pt x="61" y="147"/>
                    <a:pt x="63" y="145"/>
                  </a:cubicBezTo>
                  <a:cubicBezTo>
                    <a:pt x="65" y="143"/>
                    <a:pt x="77" y="135"/>
                    <a:pt x="79" y="133"/>
                  </a:cubicBezTo>
                  <a:cubicBezTo>
                    <a:pt x="79" y="133"/>
                    <a:pt x="79" y="133"/>
                    <a:pt x="79" y="133"/>
                  </a:cubicBezTo>
                  <a:cubicBezTo>
                    <a:pt x="79" y="132"/>
                    <a:pt x="79" y="130"/>
                    <a:pt x="79" y="128"/>
                  </a:cubicBezTo>
                  <a:cubicBezTo>
                    <a:pt x="77" y="122"/>
                    <a:pt x="70" y="115"/>
                    <a:pt x="67" y="110"/>
                  </a:cubicBezTo>
                  <a:cubicBezTo>
                    <a:pt x="63" y="104"/>
                    <a:pt x="62" y="90"/>
                    <a:pt x="63" y="75"/>
                  </a:cubicBezTo>
                  <a:cubicBezTo>
                    <a:pt x="64" y="60"/>
                    <a:pt x="78" y="50"/>
                    <a:pt x="78" y="50"/>
                  </a:cubicBezTo>
                  <a:cubicBezTo>
                    <a:pt x="103" y="36"/>
                    <a:pt x="114" y="45"/>
                    <a:pt x="121" y="48"/>
                  </a:cubicBezTo>
                  <a:cubicBezTo>
                    <a:pt x="128" y="50"/>
                    <a:pt x="136" y="52"/>
                    <a:pt x="137" y="56"/>
                  </a:cubicBezTo>
                  <a:cubicBezTo>
                    <a:pt x="138" y="61"/>
                    <a:pt x="139" y="71"/>
                    <a:pt x="139" y="76"/>
                  </a:cubicBezTo>
                  <a:cubicBezTo>
                    <a:pt x="139" y="82"/>
                    <a:pt x="134" y="91"/>
                    <a:pt x="133" y="93"/>
                  </a:cubicBezTo>
                  <a:cubicBezTo>
                    <a:pt x="133" y="100"/>
                    <a:pt x="132" y="110"/>
                    <a:pt x="132" y="112"/>
                  </a:cubicBezTo>
                  <a:cubicBezTo>
                    <a:pt x="131" y="117"/>
                    <a:pt x="127" y="125"/>
                    <a:pt x="123" y="132"/>
                  </a:cubicBezTo>
                  <a:cubicBezTo>
                    <a:pt x="123" y="132"/>
                    <a:pt x="123" y="132"/>
                    <a:pt x="123" y="133"/>
                  </a:cubicBezTo>
                  <a:cubicBezTo>
                    <a:pt x="123" y="133"/>
                    <a:pt x="123" y="133"/>
                    <a:pt x="123" y="133"/>
                  </a:cubicBezTo>
                  <a:cubicBezTo>
                    <a:pt x="123" y="133"/>
                    <a:pt x="121" y="138"/>
                    <a:pt x="145" y="150"/>
                  </a:cubicBezTo>
                  <a:cubicBezTo>
                    <a:pt x="168" y="162"/>
                    <a:pt x="175" y="171"/>
                    <a:pt x="177" y="178"/>
                  </a:cubicBezTo>
                  <a:cubicBezTo>
                    <a:pt x="179" y="186"/>
                    <a:pt x="183" y="209"/>
                    <a:pt x="183" y="209"/>
                  </a:cubicBezTo>
                  <a:lnTo>
                    <a:pt x="7" y="20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Microsoft YaHei UI" panose="020B0503020204020204" charset="-122"/>
              </a:endParaRPr>
            </a:p>
          </p:txBody>
        </p:sp>
      </p:grpSp>
      <p:grpSp>
        <p:nvGrpSpPr>
          <p:cNvPr id="292" name="Group 259"/>
          <p:cNvGrpSpPr/>
          <p:nvPr/>
        </p:nvGrpSpPr>
        <p:grpSpPr>
          <a:xfrm>
            <a:off x="4429200" y="4404361"/>
            <a:ext cx="518584" cy="594784"/>
            <a:chOff x="4638675" y="4654550"/>
            <a:chExt cx="388938" cy="446088"/>
          </a:xfrm>
          <a:solidFill>
            <a:schemeClr val="bg1">
              <a:lumMod val="50000"/>
            </a:schemeClr>
          </a:solidFill>
        </p:grpSpPr>
        <p:sp>
          <p:nvSpPr>
            <p:cNvPr id="293" name="Freeform 241"/>
            <p:cNvSpPr>
              <a:spLocks noEditPoints="1"/>
            </p:cNvSpPr>
            <p:nvPr/>
          </p:nvSpPr>
          <p:spPr bwMode="auto">
            <a:xfrm>
              <a:off x="4638675" y="4654550"/>
              <a:ext cx="388938" cy="446088"/>
            </a:xfrm>
            <a:custGeom>
              <a:avLst/>
              <a:gdLst>
                <a:gd name="T0" fmla="*/ 507 w 507"/>
                <a:gd name="T1" fmla="*/ 118 h 581"/>
                <a:gd name="T2" fmla="*/ 507 w 507"/>
                <a:gd name="T3" fmla="*/ 143 h 581"/>
                <a:gd name="T4" fmla="*/ 506 w 507"/>
                <a:gd name="T5" fmla="*/ 229 h 581"/>
                <a:gd name="T6" fmla="*/ 496 w 507"/>
                <a:gd name="T7" fmla="*/ 296 h 581"/>
                <a:gd name="T8" fmla="*/ 268 w 507"/>
                <a:gd name="T9" fmla="*/ 576 h 581"/>
                <a:gd name="T10" fmla="*/ 257 w 507"/>
                <a:gd name="T11" fmla="*/ 580 h 581"/>
                <a:gd name="T12" fmla="*/ 253 w 507"/>
                <a:gd name="T13" fmla="*/ 581 h 581"/>
                <a:gd name="T14" fmla="*/ 250 w 507"/>
                <a:gd name="T15" fmla="*/ 580 h 581"/>
                <a:gd name="T16" fmla="*/ 239 w 507"/>
                <a:gd name="T17" fmla="*/ 576 h 581"/>
                <a:gd name="T18" fmla="*/ 10 w 507"/>
                <a:gd name="T19" fmla="*/ 296 h 581"/>
                <a:gd name="T20" fmla="*/ 1 w 507"/>
                <a:gd name="T21" fmla="*/ 229 h 581"/>
                <a:gd name="T22" fmla="*/ 0 w 507"/>
                <a:gd name="T23" fmla="*/ 143 h 581"/>
                <a:gd name="T24" fmla="*/ 0 w 507"/>
                <a:gd name="T25" fmla="*/ 118 h 581"/>
                <a:gd name="T26" fmla="*/ 7 w 507"/>
                <a:gd name="T27" fmla="*/ 109 h 581"/>
                <a:gd name="T28" fmla="*/ 31 w 507"/>
                <a:gd name="T29" fmla="*/ 102 h 581"/>
                <a:gd name="T30" fmla="*/ 148 w 507"/>
                <a:gd name="T31" fmla="*/ 44 h 581"/>
                <a:gd name="T32" fmla="*/ 253 w 507"/>
                <a:gd name="T33" fmla="*/ 0 h 581"/>
                <a:gd name="T34" fmla="*/ 359 w 507"/>
                <a:gd name="T35" fmla="*/ 44 h 581"/>
                <a:gd name="T36" fmla="*/ 476 w 507"/>
                <a:gd name="T37" fmla="*/ 102 h 581"/>
                <a:gd name="T38" fmla="*/ 500 w 507"/>
                <a:gd name="T39" fmla="*/ 109 h 581"/>
                <a:gd name="T40" fmla="*/ 507 w 507"/>
                <a:gd name="T41" fmla="*/ 118 h 581"/>
                <a:gd name="T42" fmla="*/ 488 w 507"/>
                <a:gd name="T43" fmla="*/ 125 h 581"/>
                <a:gd name="T44" fmla="*/ 471 w 507"/>
                <a:gd name="T45" fmla="*/ 120 h 581"/>
                <a:gd name="T46" fmla="*/ 349 w 507"/>
                <a:gd name="T47" fmla="*/ 59 h 581"/>
                <a:gd name="T48" fmla="*/ 253 w 507"/>
                <a:gd name="T49" fmla="*/ 19 h 581"/>
                <a:gd name="T50" fmla="*/ 158 w 507"/>
                <a:gd name="T51" fmla="*/ 59 h 581"/>
                <a:gd name="T52" fmla="*/ 36 w 507"/>
                <a:gd name="T53" fmla="*/ 120 h 581"/>
                <a:gd name="T54" fmla="*/ 19 w 507"/>
                <a:gd name="T55" fmla="*/ 125 h 581"/>
                <a:gd name="T56" fmla="*/ 19 w 507"/>
                <a:gd name="T57" fmla="*/ 143 h 581"/>
                <a:gd name="T58" fmla="*/ 20 w 507"/>
                <a:gd name="T59" fmla="*/ 228 h 581"/>
                <a:gd name="T60" fmla="*/ 29 w 507"/>
                <a:gd name="T61" fmla="*/ 292 h 581"/>
                <a:gd name="T62" fmla="*/ 245 w 507"/>
                <a:gd name="T63" fmla="*/ 559 h 581"/>
                <a:gd name="T64" fmla="*/ 253 w 507"/>
                <a:gd name="T65" fmla="*/ 562 h 581"/>
                <a:gd name="T66" fmla="*/ 262 w 507"/>
                <a:gd name="T67" fmla="*/ 559 h 581"/>
                <a:gd name="T68" fmla="*/ 478 w 507"/>
                <a:gd name="T69" fmla="*/ 292 h 581"/>
                <a:gd name="T70" fmla="*/ 487 w 507"/>
                <a:gd name="T71" fmla="*/ 228 h 581"/>
                <a:gd name="T72" fmla="*/ 488 w 507"/>
                <a:gd name="T73" fmla="*/ 143 h 581"/>
                <a:gd name="T74" fmla="*/ 488 w 507"/>
                <a:gd name="T75" fmla="*/ 125 h 5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07" h="581">
                  <a:moveTo>
                    <a:pt x="507" y="118"/>
                  </a:moveTo>
                  <a:cubicBezTo>
                    <a:pt x="507" y="143"/>
                    <a:pt x="507" y="143"/>
                    <a:pt x="507" y="143"/>
                  </a:cubicBezTo>
                  <a:cubicBezTo>
                    <a:pt x="507" y="151"/>
                    <a:pt x="507" y="217"/>
                    <a:pt x="506" y="229"/>
                  </a:cubicBezTo>
                  <a:cubicBezTo>
                    <a:pt x="504" y="252"/>
                    <a:pt x="501" y="275"/>
                    <a:pt x="496" y="296"/>
                  </a:cubicBezTo>
                  <a:cubicBezTo>
                    <a:pt x="451" y="505"/>
                    <a:pt x="276" y="573"/>
                    <a:pt x="268" y="576"/>
                  </a:cubicBezTo>
                  <a:cubicBezTo>
                    <a:pt x="257" y="580"/>
                    <a:pt x="257" y="580"/>
                    <a:pt x="257" y="580"/>
                  </a:cubicBezTo>
                  <a:cubicBezTo>
                    <a:pt x="256" y="581"/>
                    <a:pt x="255" y="581"/>
                    <a:pt x="253" y="581"/>
                  </a:cubicBezTo>
                  <a:cubicBezTo>
                    <a:pt x="252" y="581"/>
                    <a:pt x="251" y="581"/>
                    <a:pt x="250" y="580"/>
                  </a:cubicBezTo>
                  <a:cubicBezTo>
                    <a:pt x="239" y="576"/>
                    <a:pt x="239" y="576"/>
                    <a:pt x="239" y="576"/>
                  </a:cubicBezTo>
                  <a:cubicBezTo>
                    <a:pt x="231" y="573"/>
                    <a:pt x="56" y="505"/>
                    <a:pt x="10" y="296"/>
                  </a:cubicBezTo>
                  <a:cubicBezTo>
                    <a:pt x="6" y="275"/>
                    <a:pt x="3" y="252"/>
                    <a:pt x="1" y="229"/>
                  </a:cubicBezTo>
                  <a:cubicBezTo>
                    <a:pt x="0" y="217"/>
                    <a:pt x="0" y="151"/>
                    <a:pt x="0" y="143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14"/>
                    <a:pt x="3" y="110"/>
                    <a:pt x="7" y="109"/>
                  </a:cubicBezTo>
                  <a:cubicBezTo>
                    <a:pt x="31" y="102"/>
                    <a:pt x="31" y="102"/>
                    <a:pt x="31" y="102"/>
                  </a:cubicBezTo>
                  <a:cubicBezTo>
                    <a:pt x="79" y="88"/>
                    <a:pt x="116" y="65"/>
                    <a:pt x="148" y="44"/>
                  </a:cubicBezTo>
                  <a:cubicBezTo>
                    <a:pt x="185" y="20"/>
                    <a:pt x="216" y="0"/>
                    <a:pt x="253" y="0"/>
                  </a:cubicBezTo>
                  <a:cubicBezTo>
                    <a:pt x="291" y="0"/>
                    <a:pt x="322" y="20"/>
                    <a:pt x="359" y="44"/>
                  </a:cubicBezTo>
                  <a:cubicBezTo>
                    <a:pt x="391" y="65"/>
                    <a:pt x="428" y="88"/>
                    <a:pt x="476" y="102"/>
                  </a:cubicBezTo>
                  <a:cubicBezTo>
                    <a:pt x="500" y="109"/>
                    <a:pt x="500" y="109"/>
                    <a:pt x="500" y="109"/>
                  </a:cubicBezTo>
                  <a:cubicBezTo>
                    <a:pt x="504" y="110"/>
                    <a:pt x="507" y="114"/>
                    <a:pt x="507" y="118"/>
                  </a:cubicBezTo>
                  <a:close/>
                  <a:moveTo>
                    <a:pt x="488" y="125"/>
                  </a:moveTo>
                  <a:cubicBezTo>
                    <a:pt x="471" y="120"/>
                    <a:pt x="471" y="120"/>
                    <a:pt x="471" y="120"/>
                  </a:cubicBezTo>
                  <a:cubicBezTo>
                    <a:pt x="420" y="105"/>
                    <a:pt x="382" y="81"/>
                    <a:pt x="349" y="59"/>
                  </a:cubicBezTo>
                  <a:cubicBezTo>
                    <a:pt x="315" y="38"/>
                    <a:pt x="286" y="19"/>
                    <a:pt x="253" y="19"/>
                  </a:cubicBezTo>
                  <a:cubicBezTo>
                    <a:pt x="221" y="19"/>
                    <a:pt x="192" y="38"/>
                    <a:pt x="158" y="59"/>
                  </a:cubicBezTo>
                  <a:cubicBezTo>
                    <a:pt x="125" y="81"/>
                    <a:pt x="87" y="105"/>
                    <a:pt x="36" y="120"/>
                  </a:cubicBezTo>
                  <a:cubicBezTo>
                    <a:pt x="19" y="125"/>
                    <a:pt x="19" y="125"/>
                    <a:pt x="19" y="125"/>
                  </a:cubicBezTo>
                  <a:cubicBezTo>
                    <a:pt x="19" y="143"/>
                    <a:pt x="19" y="143"/>
                    <a:pt x="19" y="143"/>
                  </a:cubicBezTo>
                  <a:cubicBezTo>
                    <a:pt x="19" y="152"/>
                    <a:pt x="19" y="217"/>
                    <a:pt x="20" y="228"/>
                  </a:cubicBezTo>
                  <a:cubicBezTo>
                    <a:pt x="21" y="250"/>
                    <a:pt x="24" y="272"/>
                    <a:pt x="29" y="292"/>
                  </a:cubicBezTo>
                  <a:cubicBezTo>
                    <a:pt x="72" y="492"/>
                    <a:pt x="238" y="556"/>
                    <a:pt x="245" y="559"/>
                  </a:cubicBezTo>
                  <a:cubicBezTo>
                    <a:pt x="253" y="562"/>
                    <a:pt x="253" y="562"/>
                    <a:pt x="253" y="562"/>
                  </a:cubicBezTo>
                  <a:cubicBezTo>
                    <a:pt x="262" y="559"/>
                    <a:pt x="262" y="559"/>
                    <a:pt x="262" y="559"/>
                  </a:cubicBezTo>
                  <a:cubicBezTo>
                    <a:pt x="269" y="556"/>
                    <a:pt x="435" y="492"/>
                    <a:pt x="478" y="292"/>
                  </a:cubicBezTo>
                  <a:cubicBezTo>
                    <a:pt x="483" y="272"/>
                    <a:pt x="486" y="250"/>
                    <a:pt x="487" y="228"/>
                  </a:cubicBezTo>
                  <a:cubicBezTo>
                    <a:pt x="488" y="217"/>
                    <a:pt x="488" y="152"/>
                    <a:pt x="488" y="143"/>
                  </a:cubicBezTo>
                  <a:lnTo>
                    <a:pt x="488" y="12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Microsoft YaHei UI" panose="020B0503020204020204" charset="-122"/>
              </a:endParaRPr>
            </a:p>
          </p:txBody>
        </p:sp>
        <p:sp>
          <p:nvSpPr>
            <p:cNvPr id="294" name="Freeform 242"/>
            <p:cNvSpPr/>
            <p:nvPr/>
          </p:nvSpPr>
          <p:spPr bwMode="auto">
            <a:xfrm>
              <a:off x="4670425" y="4686300"/>
              <a:ext cx="161925" cy="188913"/>
            </a:xfrm>
            <a:custGeom>
              <a:avLst/>
              <a:gdLst>
                <a:gd name="T0" fmla="*/ 211 w 211"/>
                <a:gd name="T1" fmla="*/ 183 h 244"/>
                <a:gd name="T2" fmla="*/ 211 w 211"/>
                <a:gd name="T3" fmla="*/ 244 h 244"/>
                <a:gd name="T4" fmla="*/ 10 w 211"/>
                <a:gd name="T5" fmla="*/ 244 h 244"/>
                <a:gd name="T6" fmla="*/ 2 w 211"/>
                <a:gd name="T7" fmla="*/ 183 h 244"/>
                <a:gd name="T8" fmla="*/ 0 w 211"/>
                <a:gd name="T9" fmla="*/ 100 h 244"/>
                <a:gd name="T10" fmla="*/ 211 w 211"/>
                <a:gd name="T11" fmla="*/ 0 h 244"/>
                <a:gd name="T12" fmla="*/ 211 w 211"/>
                <a:gd name="T13" fmla="*/ 183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1" h="244">
                  <a:moveTo>
                    <a:pt x="211" y="183"/>
                  </a:moveTo>
                  <a:cubicBezTo>
                    <a:pt x="211" y="244"/>
                    <a:pt x="211" y="244"/>
                    <a:pt x="211" y="244"/>
                  </a:cubicBezTo>
                  <a:cubicBezTo>
                    <a:pt x="10" y="244"/>
                    <a:pt x="10" y="244"/>
                    <a:pt x="10" y="244"/>
                  </a:cubicBezTo>
                  <a:cubicBezTo>
                    <a:pt x="6" y="225"/>
                    <a:pt x="3" y="205"/>
                    <a:pt x="2" y="183"/>
                  </a:cubicBezTo>
                  <a:cubicBezTo>
                    <a:pt x="1" y="174"/>
                    <a:pt x="0" y="110"/>
                    <a:pt x="0" y="100"/>
                  </a:cubicBezTo>
                  <a:cubicBezTo>
                    <a:pt x="106" y="70"/>
                    <a:pt x="160" y="0"/>
                    <a:pt x="211" y="0"/>
                  </a:cubicBezTo>
                  <a:lnTo>
                    <a:pt x="211" y="18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Microsoft YaHei UI" panose="020B0503020204020204" charset="-122"/>
              </a:endParaRPr>
            </a:p>
          </p:txBody>
        </p:sp>
        <p:sp>
          <p:nvSpPr>
            <p:cNvPr id="295" name="Freeform 243"/>
            <p:cNvSpPr/>
            <p:nvPr/>
          </p:nvSpPr>
          <p:spPr bwMode="auto">
            <a:xfrm>
              <a:off x="4832350" y="4875213"/>
              <a:ext cx="155575" cy="190500"/>
            </a:xfrm>
            <a:custGeom>
              <a:avLst/>
              <a:gdLst>
                <a:gd name="T0" fmla="*/ 0 w 202"/>
                <a:gd name="T1" fmla="*/ 249 h 249"/>
                <a:gd name="T2" fmla="*/ 202 w 202"/>
                <a:gd name="T3" fmla="*/ 0 h 249"/>
                <a:gd name="T4" fmla="*/ 0 w 202"/>
                <a:gd name="T5" fmla="*/ 0 h 249"/>
                <a:gd name="T6" fmla="*/ 0 w 202"/>
                <a:gd name="T7" fmla="*/ 249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2" h="249">
                  <a:moveTo>
                    <a:pt x="0" y="249"/>
                  </a:moveTo>
                  <a:cubicBezTo>
                    <a:pt x="0" y="249"/>
                    <a:pt x="161" y="189"/>
                    <a:pt x="202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4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Microsoft YaHei UI" panose="020B0503020204020204" charset="-122"/>
              </a:endParaRPr>
            </a:p>
          </p:txBody>
        </p:sp>
      </p:grpSp>
      <p:grpSp>
        <p:nvGrpSpPr>
          <p:cNvPr id="296" name="Group 263"/>
          <p:cNvGrpSpPr/>
          <p:nvPr/>
        </p:nvGrpSpPr>
        <p:grpSpPr>
          <a:xfrm>
            <a:off x="1491400" y="4372612"/>
            <a:ext cx="556684" cy="552451"/>
            <a:chOff x="2097088" y="4630738"/>
            <a:chExt cx="417513" cy="414338"/>
          </a:xfrm>
          <a:solidFill>
            <a:schemeClr val="bg1">
              <a:lumMod val="50000"/>
            </a:schemeClr>
          </a:solidFill>
        </p:grpSpPr>
        <p:sp>
          <p:nvSpPr>
            <p:cNvPr id="297" name="Freeform 244"/>
            <p:cNvSpPr>
              <a:spLocks noEditPoints="1"/>
            </p:cNvSpPr>
            <p:nvPr/>
          </p:nvSpPr>
          <p:spPr bwMode="auto">
            <a:xfrm>
              <a:off x="2097088" y="4630738"/>
              <a:ext cx="417513" cy="320675"/>
            </a:xfrm>
            <a:custGeom>
              <a:avLst/>
              <a:gdLst>
                <a:gd name="T0" fmla="*/ 312 w 543"/>
                <a:gd name="T1" fmla="*/ 241 h 417"/>
                <a:gd name="T2" fmla="*/ 306 w 543"/>
                <a:gd name="T3" fmla="*/ 229 h 417"/>
                <a:gd name="T4" fmla="*/ 283 w 543"/>
                <a:gd name="T5" fmla="*/ 222 h 417"/>
                <a:gd name="T6" fmla="*/ 283 w 543"/>
                <a:gd name="T7" fmla="*/ 260 h 417"/>
                <a:gd name="T8" fmla="*/ 304 w 543"/>
                <a:gd name="T9" fmla="*/ 255 h 417"/>
                <a:gd name="T10" fmla="*/ 312 w 543"/>
                <a:gd name="T11" fmla="*/ 241 h 417"/>
                <a:gd name="T12" fmla="*/ 256 w 543"/>
                <a:gd name="T13" fmla="*/ 173 h 417"/>
                <a:gd name="T14" fmla="*/ 256 w 543"/>
                <a:gd name="T15" fmla="*/ 138 h 417"/>
                <a:gd name="T16" fmla="*/ 237 w 543"/>
                <a:gd name="T17" fmla="*/ 143 h 417"/>
                <a:gd name="T18" fmla="*/ 229 w 543"/>
                <a:gd name="T19" fmla="*/ 155 h 417"/>
                <a:gd name="T20" fmla="*/ 234 w 543"/>
                <a:gd name="T21" fmla="*/ 166 h 417"/>
                <a:gd name="T22" fmla="*/ 256 w 543"/>
                <a:gd name="T23" fmla="*/ 173 h 417"/>
                <a:gd name="T24" fmla="*/ 0 w 543"/>
                <a:gd name="T25" fmla="*/ 210 h 417"/>
                <a:gd name="T26" fmla="*/ 271 w 543"/>
                <a:gd name="T27" fmla="*/ 1 h 417"/>
                <a:gd name="T28" fmla="*/ 543 w 543"/>
                <a:gd name="T29" fmla="*/ 208 h 417"/>
                <a:gd name="T30" fmla="*/ 271 w 543"/>
                <a:gd name="T31" fmla="*/ 417 h 417"/>
                <a:gd name="T32" fmla="*/ 0 w 543"/>
                <a:gd name="T33" fmla="*/ 210 h 417"/>
                <a:gd name="T34" fmla="*/ 161 w 543"/>
                <a:gd name="T35" fmla="*/ 157 h 417"/>
                <a:gd name="T36" fmla="*/ 167 w 543"/>
                <a:gd name="T37" fmla="*/ 182 h 417"/>
                <a:gd name="T38" fmla="*/ 184 w 543"/>
                <a:gd name="T39" fmla="*/ 198 h 417"/>
                <a:gd name="T40" fmla="*/ 209 w 543"/>
                <a:gd name="T41" fmla="*/ 209 h 417"/>
                <a:gd name="T42" fmla="*/ 237 w 543"/>
                <a:gd name="T43" fmla="*/ 216 h 417"/>
                <a:gd name="T44" fmla="*/ 255 w 543"/>
                <a:gd name="T45" fmla="*/ 219 h 417"/>
                <a:gd name="T46" fmla="*/ 255 w 543"/>
                <a:gd name="T47" fmla="*/ 261 h 417"/>
                <a:gd name="T48" fmla="*/ 206 w 543"/>
                <a:gd name="T49" fmla="*/ 254 h 417"/>
                <a:gd name="T50" fmla="*/ 172 w 543"/>
                <a:gd name="T51" fmla="*/ 244 h 417"/>
                <a:gd name="T52" fmla="*/ 166 w 543"/>
                <a:gd name="T53" fmla="*/ 244 h 417"/>
                <a:gd name="T54" fmla="*/ 166 w 543"/>
                <a:gd name="T55" fmla="*/ 287 h 417"/>
                <a:gd name="T56" fmla="*/ 207 w 543"/>
                <a:gd name="T57" fmla="*/ 297 h 417"/>
                <a:gd name="T58" fmla="*/ 254 w 543"/>
                <a:gd name="T59" fmla="*/ 300 h 417"/>
                <a:gd name="T60" fmla="*/ 254 w 543"/>
                <a:gd name="T61" fmla="*/ 354 h 417"/>
                <a:gd name="T62" fmla="*/ 286 w 543"/>
                <a:gd name="T63" fmla="*/ 354 h 417"/>
                <a:gd name="T64" fmla="*/ 286 w 543"/>
                <a:gd name="T65" fmla="*/ 300 h 417"/>
                <a:gd name="T66" fmla="*/ 326 w 543"/>
                <a:gd name="T67" fmla="*/ 293 h 417"/>
                <a:gd name="T68" fmla="*/ 356 w 543"/>
                <a:gd name="T69" fmla="*/ 279 h 417"/>
                <a:gd name="T70" fmla="*/ 375 w 543"/>
                <a:gd name="T71" fmla="*/ 259 h 417"/>
                <a:gd name="T72" fmla="*/ 382 w 543"/>
                <a:gd name="T73" fmla="*/ 235 h 417"/>
                <a:gd name="T74" fmla="*/ 362 w 543"/>
                <a:gd name="T75" fmla="*/ 198 h 417"/>
                <a:gd name="T76" fmla="*/ 302 w 543"/>
                <a:gd name="T77" fmla="*/ 178 h 417"/>
                <a:gd name="T78" fmla="*/ 285 w 543"/>
                <a:gd name="T79" fmla="*/ 176 h 417"/>
                <a:gd name="T80" fmla="*/ 285 w 543"/>
                <a:gd name="T81" fmla="*/ 138 h 417"/>
                <a:gd name="T82" fmla="*/ 324 w 543"/>
                <a:gd name="T83" fmla="*/ 142 h 417"/>
                <a:gd name="T84" fmla="*/ 355 w 543"/>
                <a:gd name="T85" fmla="*/ 153 h 417"/>
                <a:gd name="T86" fmla="*/ 361 w 543"/>
                <a:gd name="T87" fmla="*/ 153 h 417"/>
                <a:gd name="T88" fmla="*/ 361 w 543"/>
                <a:gd name="T89" fmla="*/ 109 h 417"/>
                <a:gd name="T90" fmla="*/ 326 w 543"/>
                <a:gd name="T91" fmla="*/ 102 h 417"/>
                <a:gd name="T92" fmla="*/ 286 w 543"/>
                <a:gd name="T93" fmla="*/ 98 h 417"/>
                <a:gd name="T94" fmla="*/ 286 w 543"/>
                <a:gd name="T95" fmla="*/ 64 h 417"/>
                <a:gd name="T96" fmla="*/ 254 w 543"/>
                <a:gd name="T97" fmla="*/ 64 h 417"/>
                <a:gd name="T98" fmla="*/ 254 w 543"/>
                <a:gd name="T99" fmla="*/ 99 h 417"/>
                <a:gd name="T100" fmla="*/ 186 w 543"/>
                <a:gd name="T101" fmla="*/ 118 h 417"/>
                <a:gd name="T102" fmla="*/ 161 w 543"/>
                <a:gd name="T103" fmla="*/ 157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43" h="417">
                  <a:moveTo>
                    <a:pt x="312" y="241"/>
                  </a:moveTo>
                  <a:cubicBezTo>
                    <a:pt x="312" y="236"/>
                    <a:pt x="310" y="232"/>
                    <a:pt x="306" y="229"/>
                  </a:cubicBezTo>
                  <a:cubicBezTo>
                    <a:pt x="301" y="226"/>
                    <a:pt x="294" y="224"/>
                    <a:pt x="283" y="222"/>
                  </a:cubicBezTo>
                  <a:cubicBezTo>
                    <a:pt x="283" y="260"/>
                    <a:pt x="283" y="260"/>
                    <a:pt x="283" y="260"/>
                  </a:cubicBezTo>
                  <a:cubicBezTo>
                    <a:pt x="292" y="260"/>
                    <a:pt x="299" y="258"/>
                    <a:pt x="304" y="255"/>
                  </a:cubicBezTo>
                  <a:cubicBezTo>
                    <a:pt x="310" y="252"/>
                    <a:pt x="312" y="248"/>
                    <a:pt x="312" y="241"/>
                  </a:cubicBezTo>
                  <a:close/>
                  <a:moveTo>
                    <a:pt x="256" y="173"/>
                  </a:moveTo>
                  <a:cubicBezTo>
                    <a:pt x="256" y="138"/>
                    <a:pt x="256" y="138"/>
                    <a:pt x="256" y="138"/>
                  </a:cubicBezTo>
                  <a:cubicBezTo>
                    <a:pt x="249" y="138"/>
                    <a:pt x="243" y="140"/>
                    <a:pt x="237" y="143"/>
                  </a:cubicBezTo>
                  <a:cubicBezTo>
                    <a:pt x="232" y="146"/>
                    <a:pt x="229" y="150"/>
                    <a:pt x="229" y="155"/>
                  </a:cubicBezTo>
                  <a:cubicBezTo>
                    <a:pt x="229" y="159"/>
                    <a:pt x="231" y="163"/>
                    <a:pt x="234" y="166"/>
                  </a:cubicBezTo>
                  <a:cubicBezTo>
                    <a:pt x="237" y="168"/>
                    <a:pt x="244" y="171"/>
                    <a:pt x="256" y="173"/>
                  </a:cubicBezTo>
                  <a:close/>
                  <a:moveTo>
                    <a:pt x="0" y="210"/>
                  </a:moveTo>
                  <a:cubicBezTo>
                    <a:pt x="0" y="95"/>
                    <a:pt x="122" y="2"/>
                    <a:pt x="271" y="1"/>
                  </a:cubicBezTo>
                  <a:cubicBezTo>
                    <a:pt x="421" y="0"/>
                    <a:pt x="543" y="92"/>
                    <a:pt x="543" y="208"/>
                  </a:cubicBezTo>
                  <a:cubicBezTo>
                    <a:pt x="543" y="323"/>
                    <a:pt x="421" y="417"/>
                    <a:pt x="271" y="417"/>
                  </a:cubicBezTo>
                  <a:cubicBezTo>
                    <a:pt x="122" y="417"/>
                    <a:pt x="0" y="324"/>
                    <a:pt x="0" y="210"/>
                  </a:cubicBezTo>
                  <a:close/>
                  <a:moveTo>
                    <a:pt x="161" y="157"/>
                  </a:moveTo>
                  <a:cubicBezTo>
                    <a:pt x="161" y="167"/>
                    <a:pt x="163" y="175"/>
                    <a:pt x="167" y="182"/>
                  </a:cubicBezTo>
                  <a:cubicBezTo>
                    <a:pt x="171" y="188"/>
                    <a:pt x="177" y="194"/>
                    <a:pt x="184" y="198"/>
                  </a:cubicBezTo>
                  <a:cubicBezTo>
                    <a:pt x="191" y="203"/>
                    <a:pt x="200" y="207"/>
                    <a:pt x="209" y="209"/>
                  </a:cubicBezTo>
                  <a:cubicBezTo>
                    <a:pt x="218" y="212"/>
                    <a:pt x="227" y="214"/>
                    <a:pt x="237" y="216"/>
                  </a:cubicBezTo>
                  <a:cubicBezTo>
                    <a:pt x="255" y="219"/>
                    <a:pt x="255" y="219"/>
                    <a:pt x="255" y="219"/>
                  </a:cubicBezTo>
                  <a:cubicBezTo>
                    <a:pt x="255" y="261"/>
                    <a:pt x="255" y="261"/>
                    <a:pt x="255" y="261"/>
                  </a:cubicBezTo>
                  <a:cubicBezTo>
                    <a:pt x="239" y="260"/>
                    <a:pt x="222" y="258"/>
                    <a:pt x="206" y="254"/>
                  </a:cubicBezTo>
                  <a:cubicBezTo>
                    <a:pt x="190" y="250"/>
                    <a:pt x="179" y="247"/>
                    <a:pt x="172" y="244"/>
                  </a:cubicBezTo>
                  <a:cubicBezTo>
                    <a:pt x="166" y="244"/>
                    <a:pt x="166" y="244"/>
                    <a:pt x="166" y="244"/>
                  </a:cubicBezTo>
                  <a:cubicBezTo>
                    <a:pt x="166" y="287"/>
                    <a:pt x="166" y="287"/>
                    <a:pt x="166" y="287"/>
                  </a:cubicBezTo>
                  <a:cubicBezTo>
                    <a:pt x="176" y="291"/>
                    <a:pt x="190" y="294"/>
                    <a:pt x="207" y="297"/>
                  </a:cubicBezTo>
                  <a:cubicBezTo>
                    <a:pt x="224" y="299"/>
                    <a:pt x="240" y="300"/>
                    <a:pt x="254" y="300"/>
                  </a:cubicBezTo>
                  <a:cubicBezTo>
                    <a:pt x="254" y="354"/>
                    <a:pt x="254" y="354"/>
                    <a:pt x="254" y="354"/>
                  </a:cubicBezTo>
                  <a:cubicBezTo>
                    <a:pt x="286" y="354"/>
                    <a:pt x="286" y="354"/>
                    <a:pt x="286" y="354"/>
                  </a:cubicBezTo>
                  <a:cubicBezTo>
                    <a:pt x="286" y="300"/>
                    <a:pt x="286" y="300"/>
                    <a:pt x="286" y="300"/>
                  </a:cubicBezTo>
                  <a:cubicBezTo>
                    <a:pt x="301" y="299"/>
                    <a:pt x="314" y="297"/>
                    <a:pt x="326" y="293"/>
                  </a:cubicBezTo>
                  <a:cubicBezTo>
                    <a:pt x="338" y="289"/>
                    <a:pt x="348" y="285"/>
                    <a:pt x="356" y="279"/>
                  </a:cubicBezTo>
                  <a:cubicBezTo>
                    <a:pt x="364" y="273"/>
                    <a:pt x="370" y="267"/>
                    <a:pt x="375" y="259"/>
                  </a:cubicBezTo>
                  <a:cubicBezTo>
                    <a:pt x="379" y="252"/>
                    <a:pt x="382" y="244"/>
                    <a:pt x="382" y="235"/>
                  </a:cubicBezTo>
                  <a:cubicBezTo>
                    <a:pt x="382" y="219"/>
                    <a:pt x="375" y="206"/>
                    <a:pt x="362" y="198"/>
                  </a:cubicBezTo>
                  <a:cubicBezTo>
                    <a:pt x="349" y="189"/>
                    <a:pt x="329" y="183"/>
                    <a:pt x="302" y="178"/>
                  </a:cubicBezTo>
                  <a:cubicBezTo>
                    <a:pt x="285" y="176"/>
                    <a:pt x="285" y="176"/>
                    <a:pt x="285" y="176"/>
                  </a:cubicBezTo>
                  <a:cubicBezTo>
                    <a:pt x="285" y="138"/>
                    <a:pt x="285" y="138"/>
                    <a:pt x="285" y="138"/>
                  </a:cubicBezTo>
                  <a:cubicBezTo>
                    <a:pt x="299" y="138"/>
                    <a:pt x="312" y="140"/>
                    <a:pt x="324" y="142"/>
                  </a:cubicBezTo>
                  <a:cubicBezTo>
                    <a:pt x="335" y="145"/>
                    <a:pt x="345" y="148"/>
                    <a:pt x="355" y="153"/>
                  </a:cubicBezTo>
                  <a:cubicBezTo>
                    <a:pt x="361" y="153"/>
                    <a:pt x="361" y="153"/>
                    <a:pt x="361" y="153"/>
                  </a:cubicBezTo>
                  <a:cubicBezTo>
                    <a:pt x="361" y="109"/>
                    <a:pt x="361" y="109"/>
                    <a:pt x="361" y="109"/>
                  </a:cubicBezTo>
                  <a:cubicBezTo>
                    <a:pt x="353" y="107"/>
                    <a:pt x="341" y="104"/>
                    <a:pt x="326" y="102"/>
                  </a:cubicBezTo>
                  <a:cubicBezTo>
                    <a:pt x="311" y="100"/>
                    <a:pt x="298" y="99"/>
                    <a:pt x="286" y="98"/>
                  </a:cubicBezTo>
                  <a:cubicBezTo>
                    <a:pt x="286" y="64"/>
                    <a:pt x="286" y="64"/>
                    <a:pt x="286" y="64"/>
                  </a:cubicBezTo>
                  <a:cubicBezTo>
                    <a:pt x="254" y="64"/>
                    <a:pt x="254" y="64"/>
                    <a:pt x="254" y="64"/>
                  </a:cubicBezTo>
                  <a:cubicBezTo>
                    <a:pt x="254" y="99"/>
                    <a:pt x="254" y="99"/>
                    <a:pt x="254" y="99"/>
                  </a:cubicBezTo>
                  <a:cubicBezTo>
                    <a:pt x="225" y="101"/>
                    <a:pt x="202" y="108"/>
                    <a:pt x="186" y="118"/>
                  </a:cubicBezTo>
                  <a:cubicBezTo>
                    <a:pt x="169" y="129"/>
                    <a:pt x="161" y="142"/>
                    <a:pt x="161" y="15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Microsoft YaHei UI" panose="020B0503020204020204" charset="-122"/>
              </a:endParaRPr>
            </a:p>
          </p:txBody>
        </p:sp>
        <p:sp>
          <p:nvSpPr>
            <p:cNvPr id="298" name="Freeform 245"/>
            <p:cNvSpPr/>
            <p:nvPr/>
          </p:nvSpPr>
          <p:spPr bwMode="auto">
            <a:xfrm>
              <a:off x="2097088" y="4811713"/>
              <a:ext cx="417513" cy="168275"/>
            </a:xfrm>
            <a:custGeom>
              <a:avLst/>
              <a:gdLst>
                <a:gd name="T0" fmla="*/ 542 w 543"/>
                <a:gd name="T1" fmla="*/ 0 h 219"/>
                <a:gd name="T2" fmla="*/ 543 w 543"/>
                <a:gd name="T3" fmla="*/ 10 h 219"/>
                <a:gd name="T4" fmla="*/ 271 w 543"/>
                <a:gd name="T5" fmla="*/ 219 h 219"/>
                <a:gd name="T6" fmla="*/ 0 w 543"/>
                <a:gd name="T7" fmla="*/ 12 h 219"/>
                <a:gd name="T8" fmla="*/ 0 w 543"/>
                <a:gd name="T9" fmla="*/ 2 h 219"/>
                <a:gd name="T10" fmla="*/ 271 w 543"/>
                <a:gd name="T11" fmla="*/ 201 h 219"/>
                <a:gd name="T12" fmla="*/ 542 w 543"/>
                <a:gd name="T13" fmla="*/ 0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3" h="219">
                  <a:moveTo>
                    <a:pt x="542" y="0"/>
                  </a:moveTo>
                  <a:cubicBezTo>
                    <a:pt x="542" y="4"/>
                    <a:pt x="543" y="7"/>
                    <a:pt x="543" y="10"/>
                  </a:cubicBezTo>
                  <a:cubicBezTo>
                    <a:pt x="543" y="125"/>
                    <a:pt x="421" y="219"/>
                    <a:pt x="271" y="219"/>
                  </a:cubicBezTo>
                  <a:cubicBezTo>
                    <a:pt x="122" y="219"/>
                    <a:pt x="0" y="126"/>
                    <a:pt x="0" y="12"/>
                  </a:cubicBezTo>
                  <a:cubicBezTo>
                    <a:pt x="0" y="9"/>
                    <a:pt x="0" y="5"/>
                    <a:pt x="0" y="2"/>
                  </a:cubicBezTo>
                  <a:cubicBezTo>
                    <a:pt x="7" y="113"/>
                    <a:pt x="126" y="201"/>
                    <a:pt x="271" y="201"/>
                  </a:cubicBezTo>
                  <a:cubicBezTo>
                    <a:pt x="417" y="201"/>
                    <a:pt x="536" y="112"/>
                    <a:pt x="54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Microsoft YaHei UI" panose="020B0503020204020204" charset="-122"/>
              </a:endParaRPr>
            </a:p>
          </p:txBody>
        </p:sp>
        <p:sp>
          <p:nvSpPr>
            <p:cNvPr id="299" name="Freeform 246"/>
            <p:cNvSpPr/>
            <p:nvPr/>
          </p:nvSpPr>
          <p:spPr bwMode="auto">
            <a:xfrm>
              <a:off x="2097088" y="4845050"/>
              <a:ext cx="417513" cy="166688"/>
            </a:xfrm>
            <a:custGeom>
              <a:avLst/>
              <a:gdLst>
                <a:gd name="T0" fmla="*/ 271 w 543"/>
                <a:gd name="T1" fmla="*/ 200 h 218"/>
                <a:gd name="T2" fmla="*/ 0 w 543"/>
                <a:gd name="T3" fmla="*/ 2 h 218"/>
                <a:gd name="T4" fmla="*/ 0 w 543"/>
                <a:gd name="T5" fmla="*/ 11 h 218"/>
                <a:gd name="T6" fmla="*/ 271 w 543"/>
                <a:gd name="T7" fmla="*/ 218 h 218"/>
                <a:gd name="T8" fmla="*/ 543 w 543"/>
                <a:gd name="T9" fmla="*/ 9 h 218"/>
                <a:gd name="T10" fmla="*/ 542 w 543"/>
                <a:gd name="T11" fmla="*/ 0 h 218"/>
                <a:gd name="T12" fmla="*/ 271 w 543"/>
                <a:gd name="T13" fmla="*/ 200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3" h="218">
                  <a:moveTo>
                    <a:pt x="271" y="200"/>
                  </a:moveTo>
                  <a:cubicBezTo>
                    <a:pt x="126" y="200"/>
                    <a:pt x="7" y="112"/>
                    <a:pt x="0" y="2"/>
                  </a:cubicBezTo>
                  <a:cubicBezTo>
                    <a:pt x="0" y="5"/>
                    <a:pt x="0" y="8"/>
                    <a:pt x="0" y="11"/>
                  </a:cubicBezTo>
                  <a:cubicBezTo>
                    <a:pt x="0" y="126"/>
                    <a:pt x="122" y="218"/>
                    <a:pt x="271" y="218"/>
                  </a:cubicBezTo>
                  <a:cubicBezTo>
                    <a:pt x="421" y="218"/>
                    <a:pt x="543" y="125"/>
                    <a:pt x="543" y="9"/>
                  </a:cubicBezTo>
                  <a:cubicBezTo>
                    <a:pt x="543" y="6"/>
                    <a:pt x="542" y="3"/>
                    <a:pt x="542" y="0"/>
                  </a:cubicBezTo>
                  <a:cubicBezTo>
                    <a:pt x="536" y="111"/>
                    <a:pt x="417" y="200"/>
                    <a:pt x="271" y="20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Microsoft YaHei UI" panose="020B0503020204020204" charset="-122"/>
              </a:endParaRPr>
            </a:p>
          </p:txBody>
        </p:sp>
        <p:sp>
          <p:nvSpPr>
            <p:cNvPr id="300" name="Freeform 247"/>
            <p:cNvSpPr/>
            <p:nvPr/>
          </p:nvSpPr>
          <p:spPr bwMode="auto">
            <a:xfrm>
              <a:off x="2097088" y="4878388"/>
              <a:ext cx="417513" cy="166688"/>
            </a:xfrm>
            <a:custGeom>
              <a:avLst/>
              <a:gdLst>
                <a:gd name="T0" fmla="*/ 271 w 543"/>
                <a:gd name="T1" fmla="*/ 200 h 218"/>
                <a:gd name="T2" fmla="*/ 0 w 543"/>
                <a:gd name="T3" fmla="*/ 1 h 218"/>
                <a:gd name="T4" fmla="*/ 0 w 543"/>
                <a:gd name="T5" fmla="*/ 11 h 218"/>
                <a:gd name="T6" fmla="*/ 271 w 543"/>
                <a:gd name="T7" fmla="*/ 218 h 218"/>
                <a:gd name="T8" fmla="*/ 543 w 543"/>
                <a:gd name="T9" fmla="*/ 9 h 218"/>
                <a:gd name="T10" fmla="*/ 542 w 543"/>
                <a:gd name="T11" fmla="*/ 0 h 218"/>
                <a:gd name="T12" fmla="*/ 271 w 543"/>
                <a:gd name="T13" fmla="*/ 200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3" h="218">
                  <a:moveTo>
                    <a:pt x="271" y="200"/>
                  </a:moveTo>
                  <a:cubicBezTo>
                    <a:pt x="126" y="200"/>
                    <a:pt x="7" y="112"/>
                    <a:pt x="0" y="1"/>
                  </a:cubicBezTo>
                  <a:cubicBezTo>
                    <a:pt x="0" y="5"/>
                    <a:pt x="0" y="8"/>
                    <a:pt x="0" y="11"/>
                  </a:cubicBezTo>
                  <a:cubicBezTo>
                    <a:pt x="0" y="125"/>
                    <a:pt x="122" y="218"/>
                    <a:pt x="271" y="218"/>
                  </a:cubicBezTo>
                  <a:cubicBezTo>
                    <a:pt x="421" y="218"/>
                    <a:pt x="543" y="124"/>
                    <a:pt x="543" y="9"/>
                  </a:cubicBezTo>
                  <a:cubicBezTo>
                    <a:pt x="543" y="6"/>
                    <a:pt x="542" y="3"/>
                    <a:pt x="542" y="0"/>
                  </a:cubicBezTo>
                  <a:cubicBezTo>
                    <a:pt x="536" y="111"/>
                    <a:pt x="417" y="200"/>
                    <a:pt x="271" y="20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Microsoft YaHei UI" panose="020B0503020204020204" charset="-122"/>
              </a:endParaRPr>
            </a:p>
          </p:txBody>
        </p:sp>
      </p:grpSp>
      <p:grpSp>
        <p:nvGrpSpPr>
          <p:cNvPr id="301" name="Group 268"/>
          <p:cNvGrpSpPr/>
          <p:nvPr/>
        </p:nvGrpSpPr>
        <p:grpSpPr>
          <a:xfrm>
            <a:off x="3507624" y="5343301"/>
            <a:ext cx="410633" cy="651933"/>
            <a:chOff x="3824288" y="5486400"/>
            <a:chExt cx="307975" cy="488950"/>
          </a:xfrm>
          <a:solidFill>
            <a:schemeClr val="bg1">
              <a:lumMod val="50000"/>
            </a:schemeClr>
          </a:solidFill>
        </p:grpSpPr>
        <p:sp>
          <p:nvSpPr>
            <p:cNvPr id="302" name="Freeform 248"/>
            <p:cNvSpPr>
              <a:spLocks noEditPoints="1"/>
            </p:cNvSpPr>
            <p:nvPr/>
          </p:nvSpPr>
          <p:spPr bwMode="auto">
            <a:xfrm>
              <a:off x="3824288" y="5486400"/>
              <a:ext cx="307975" cy="338138"/>
            </a:xfrm>
            <a:custGeom>
              <a:avLst/>
              <a:gdLst>
                <a:gd name="T0" fmla="*/ 227 w 401"/>
                <a:gd name="T1" fmla="*/ 250 h 440"/>
                <a:gd name="T2" fmla="*/ 215 w 401"/>
                <a:gd name="T3" fmla="*/ 251 h 440"/>
                <a:gd name="T4" fmla="*/ 224 w 401"/>
                <a:gd name="T5" fmla="*/ 283 h 440"/>
                <a:gd name="T6" fmla="*/ 200 w 401"/>
                <a:gd name="T7" fmla="*/ 329 h 440"/>
                <a:gd name="T8" fmla="*/ 175 w 401"/>
                <a:gd name="T9" fmla="*/ 283 h 440"/>
                <a:gd name="T10" fmla="*/ 187 w 401"/>
                <a:gd name="T11" fmla="*/ 251 h 440"/>
                <a:gd name="T12" fmla="*/ 181 w 401"/>
                <a:gd name="T13" fmla="*/ 250 h 440"/>
                <a:gd name="T14" fmla="*/ 148 w 401"/>
                <a:gd name="T15" fmla="*/ 283 h 440"/>
                <a:gd name="T16" fmla="*/ 148 w 401"/>
                <a:gd name="T17" fmla="*/ 440 h 440"/>
                <a:gd name="T18" fmla="*/ 254 w 401"/>
                <a:gd name="T19" fmla="*/ 440 h 440"/>
                <a:gd name="T20" fmla="*/ 254 w 401"/>
                <a:gd name="T21" fmla="*/ 280 h 440"/>
                <a:gd name="T22" fmla="*/ 227 w 401"/>
                <a:gd name="T23" fmla="*/ 250 h 440"/>
                <a:gd name="T24" fmla="*/ 401 w 401"/>
                <a:gd name="T25" fmla="*/ 201 h 440"/>
                <a:gd name="T26" fmla="*/ 200 w 401"/>
                <a:gd name="T27" fmla="*/ 0 h 440"/>
                <a:gd name="T28" fmla="*/ 0 w 401"/>
                <a:gd name="T29" fmla="*/ 201 h 440"/>
                <a:gd name="T30" fmla="*/ 0 w 401"/>
                <a:gd name="T31" fmla="*/ 211 h 440"/>
                <a:gd name="T32" fmla="*/ 0 w 401"/>
                <a:gd name="T33" fmla="*/ 220 h 440"/>
                <a:gd name="T34" fmla="*/ 84 w 401"/>
                <a:gd name="T35" fmla="*/ 375 h 440"/>
                <a:gd name="T36" fmla="*/ 113 w 401"/>
                <a:gd name="T37" fmla="*/ 440 h 440"/>
                <a:gd name="T38" fmla="*/ 113 w 401"/>
                <a:gd name="T39" fmla="*/ 440 h 440"/>
                <a:gd name="T40" fmla="*/ 131 w 401"/>
                <a:gd name="T41" fmla="*/ 440 h 440"/>
                <a:gd name="T42" fmla="*/ 131 w 401"/>
                <a:gd name="T43" fmla="*/ 283 h 440"/>
                <a:gd name="T44" fmla="*/ 181 w 401"/>
                <a:gd name="T45" fmla="*/ 234 h 440"/>
                <a:gd name="T46" fmla="*/ 202 w 401"/>
                <a:gd name="T47" fmla="*/ 239 h 440"/>
                <a:gd name="T48" fmla="*/ 227 w 401"/>
                <a:gd name="T49" fmla="*/ 233 h 440"/>
                <a:gd name="T50" fmla="*/ 271 w 401"/>
                <a:gd name="T51" fmla="*/ 280 h 440"/>
                <a:gd name="T52" fmla="*/ 271 w 401"/>
                <a:gd name="T53" fmla="*/ 440 h 440"/>
                <a:gd name="T54" fmla="*/ 288 w 401"/>
                <a:gd name="T55" fmla="*/ 440 h 440"/>
                <a:gd name="T56" fmla="*/ 288 w 401"/>
                <a:gd name="T57" fmla="*/ 440 h 440"/>
                <a:gd name="T58" fmla="*/ 317 w 401"/>
                <a:gd name="T59" fmla="*/ 375 h 440"/>
                <a:gd name="T60" fmla="*/ 401 w 401"/>
                <a:gd name="T61" fmla="*/ 220 h 440"/>
                <a:gd name="T62" fmla="*/ 401 w 401"/>
                <a:gd name="T63" fmla="*/ 211 h 440"/>
                <a:gd name="T64" fmla="*/ 401 w 401"/>
                <a:gd name="T65" fmla="*/ 201 h 440"/>
                <a:gd name="T66" fmla="*/ 208 w 401"/>
                <a:gd name="T67" fmla="*/ 283 h 440"/>
                <a:gd name="T68" fmla="*/ 201 w 401"/>
                <a:gd name="T69" fmla="*/ 260 h 440"/>
                <a:gd name="T70" fmla="*/ 192 w 401"/>
                <a:gd name="T71" fmla="*/ 283 h 440"/>
                <a:gd name="T72" fmla="*/ 200 w 401"/>
                <a:gd name="T73" fmla="*/ 313 h 440"/>
                <a:gd name="T74" fmla="*/ 208 w 401"/>
                <a:gd name="T75" fmla="*/ 283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01" h="440">
                  <a:moveTo>
                    <a:pt x="227" y="250"/>
                  </a:moveTo>
                  <a:cubicBezTo>
                    <a:pt x="223" y="250"/>
                    <a:pt x="219" y="250"/>
                    <a:pt x="215" y="251"/>
                  </a:cubicBezTo>
                  <a:cubicBezTo>
                    <a:pt x="221" y="260"/>
                    <a:pt x="224" y="270"/>
                    <a:pt x="224" y="283"/>
                  </a:cubicBezTo>
                  <a:cubicBezTo>
                    <a:pt x="224" y="317"/>
                    <a:pt x="211" y="329"/>
                    <a:pt x="200" y="329"/>
                  </a:cubicBezTo>
                  <a:cubicBezTo>
                    <a:pt x="188" y="329"/>
                    <a:pt x="175" y="315"/>
                    <a:pt x="175" y="283"/>
                  </a:cubicBezTo>
                  <a:cubicBezTo>
                    <a:pt x="175" y="270"/>
                    <a:pt x="180" y="259"/>
                    <a:pt x="187" y="251"/>
                  </a:cubicBezTo>
                  <a:cubicBezTo>
                    <a:pt x="185" y="250"/>
                    <a:pt x="183" y="250"/>
                    <a:pt x="181" y="250"/>
                  </a:cubicBezTo>
                  <a:cubicBezTo>
                    <a:pt x="165" y="250"/>
                    <a:pt x="148" y="262"/>
                    <a:pt x="148" y="283"/>
                  </a:cubicBezTo>
                  <a:cubicBezTo>
                    <a:pt x="148" y="440"/>
                    <a:pt x="148" y="440"/>
                    <a:pt x="148" y="440"/>
                  </a:cubicBezTo>
                  <a:cubicBezTo>
                    <a:pt x="254" y="440"/>
                    <a:pt x="254" y="440"/>
                    <a:pt x="254" y="440"/>
                  </a:cubicBezTo>
                  <a:cubicBezTo>
                    <a:pt x="254" y="280"/>
                    <a:pt x="254" y="280"/>
                    <a:pt x="254" y="280"/>
                  </a:cubicBezTo>
                  <a:cubicBezTo>
                    <a:pt x="254" y="252"/>
                    <a:pt x="233" y="250"/>
                    <a:pt x="227" y="250"/>
                  </a:cubicBezTo>
                  <a:close/>
                  <a:moveTo>
                    <a:pt x="401" y="201"/>
                  </a:moveTo>
                  <a:cubicBezTo>
                    <a:pt x="401" y="90"/>
                    <a:pt x="311" y="0"/>
                    <a:pt x="200" y="0"/>
                  </a:cubicBezTo>
                  <a:cubicBezTo>
                    <a:pt x="89" y="0"/>
                    <a:pt x="0" y="90"/>
                    <a:pt x="0" y="201"/>
                  </a:cubicBezTo>
                  <a:cubicBezTo>
                    <a:pt x="0" y="204"/>
                    <a:pt x="0" y="208"/>
                    <a:pt x="0" y="211"/>
                  </a:cubicBezTo>
                  <a:cubicBezTo>
                    <a:pt x="0" y="214"/>
                    <a:pt x="0" y="217"/>
                    <a:pt x="0" y="220"/>
                  </a:cubicBezTo>
                  <a:cubicBezTo>
                    <a:pt x="0" y="300"/>
                    <a:pt x="84" y="375"/>
                    <a:pt x="84" y="375"/>
                  </a:cubicBezTo>
                  <a:cubicBezTo>
                    <a:pt x="100" y="390"/>
                    <a:pt x="113" y="419"/>
                    <a:pt x="113" y="440"/>
                  </a:cubicBezTo>
                  <a:cubicBezTo>
                    <a:pt x="113" y="440"/>
                    <a:pt x="113" y="440"/>
                    <a:pt x="113" y="440"/>
                  </a:cubicBezTo>
                  <a:cubicBezTo>
                    <a:pt x="131" y="440"/>
                    <a:pt x="131" y="440"/>
                    <a:pt x="131" y="440"/>
                  </a:cubicBezTo>
                  <a:cubicBezTo>
                    <a:pt x="131" y="283"/>
                    <a:pt x="131" y="283"/>
                    <a:pt x="131" y="283"/>
                  </a:cubicBezTo>
                  <a:cubicBezTo>
                    <a:pt x="131" y="252"/>
                    <a:pt x="156" y="234"/>
                    <a:pt x="181" y="234"/>
                  </a:cubicBezTo>
                  <a:cubicBezTo>
                    <a:pt x="189" y="234"/>
                    <a:pt x="196" y="236"/>
                    <a:pt x="202" y="239"/>
                  </a:cubicBezTo>
                  <a:cubicBezTo>
                    <a:pt x="210" y="235"/>
                    <a:pt x="218" y="233"/>
                    <a:pt x="227" y="233"/>
                  </a:cubicBezTo>
                  <a:cubicBezTo>
                    <a:pt x="249" y="233"/>
                    <a:pt x="271" y="248"/>
                    <a:pt x="271" y="280"/>
                  </a:cubicBezTo>
                  <a:cubicBezTo>
                    <a:pt x="271" y="440"/>
                    <a:pt x="271" y="440"/>
                    <a:pt x="271" y="440"/>
                  </a:cubicBezTo>
                  <a:cubicBezTo>
                    <a:pt x="288" y="440"/>
                    <a:pt x="288" y="440"/>
                    <a:pt x="288" y="440"/>
                  </a:cubicBezTo>
                  <a:cubicBezTo>
                    <a:pt x="288" y="440"/>
                    <a:pt x="288" y="440"/>
                    <a:pt x="288" y="440"/>
                  </a:cubicBezTo>
                  <a:cubicBezTo>
                    <a:pt x="288" y="419"/>
                    <a:pt x="301" y="390"/>
                    <a:pt x="317" y="375"/>
                  </a:cubicBezTo>
                  <a:cubicBezTo>
                    <a:pt x="317" y="375"/>
                    <a:pt x="401" y="300"/>
                    <a:pt x="401" y="220"/>
                  </a:cubicBezTo>
                  <a:cubicBezTo>
                    <a:pt x="401" y="217"/>
                    <a:pt x="401" y="214"/>
                    <a:pt x="401" y="211"/>
                  </a:cubicBezTo>
                  <a:cubicBezTo>
                    <a:pt x="401" y="208"/>
                    <a:pt x="401" y="204"/>
                    <a:pt x="401" y="201"/>
                  </a:cubicBezTo>
                  <a:close/>
                  <a:moveTo>
                    <a:pt x="208" y="283"/>
                  </a:moveTo>
                  <a:cubicBezTo>
                    <a:pt x="208" y="272"/>
                    <a:pt x="205" y="265"/>
                    <a:pt x="201" y="260"/>
                  </a:cubicBezTo>
                  <a:cubicBezTo>
                    <a:pt x="195" y="265"/>
                    <a:pt x="192" y="273"/>
                    <a:pt x="192" y="283"/>
                  </a:cubicBezTo>
                  <a:cubicBezTo>
                    <a:pt x="192" y="304"/>
                    <a:pt x="198" y="312"/>
                    <a:pt x="200" y="313"/>
                  </a:cubicBezTo>
                  <a:cubicBezTo>
                    <a:pt x="201" y="312"/>
                    <a:pt x="208" y="306"/>
                    <a:pt x="208" y="28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Microsoft YaHei UI" panose="020B0503020204020204" charset="-122"/>
              </a:endParaRPr>
            </a:p>
          </p:txBody>
        </p:sp>
        <p:sp>
          <p:nvSpPr>
            <p:cNvPr id="303" name="Freeform 249"/>
            <p:cNvSpPr/>
            <p:nvPr/>
          </p:nvSpPr>
          <p:spPr bwMode="auto">
            <a:xfrm>
              <a:off x="3917950" y="5843588"/>
              <a:ext cx="119063" cy="25400"/>
            </a:xfrm>
            <a:custGeom>
              <a:avLst/>
              <a:gdLst>
                <a:gd name="T0" fmla="*/ 145 w 154"/>
                <a:gd name="T1" fmla="*/ 33 h 33"/>
                <a:gd name="T2" fmla="*/ 154 w 154"/>
                <a:gd name="T3" fmla="*/ 23 h 33"/>
                <a:gd name="T4" fmla="*/ 154 w 154"/>
                <a:gd name="T5" fmla="*/ 10 h 33"/>
                <a:gd name="T6" fmla="*/ 145 w 154"/>
                <a:gd name="T7" fmla="*/ 0 h 33"/>
                <a:gd name="T8" fmla="*/ 9 w 154"/>
                <a:gd name="T9" fmla="*/ 0 h 33"/>
                <a:gd name="T10" fmla="*/ 0 w 154"/>
                <a:gd name="T11" fmla="*/ 10 h 33"/>
                <a:gd name="T12" fmla="*/ 0 w 154"/>
                <a:gd name="T13" fmla="*/ 23 h 33"/>
                <a:gd name="T14" fmla="*/ 9 w 154"/>
                <a:gd name="T15" fmla="*/ 33 h 33"/>
                <a:gd name="T16" fmla="*/ 145 w 154"/>
                <a:gd name="T17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4" h="33">
                  <a:moveTo>
                    <a:pt x="145" y="33"/>
                  </a:moveTo>
                  <a:cubicBezTo>
                    <a:pt x="150" y="33"/>
                    <a:pt x="154" y="28"/>
                    <a:pt x="154" y="23"/>
                  </a:cubicBezTo>
                  <a:cubicBezTo>
                    <a:pt x="154" y="10"/>
                    <a:pt x="154" y="10"/>
                    <a:pt x="154" y="10"/>
                  </a:cubicBezTo>
                  <a:cubicBezTo>
                    <a:pt x="154" y="4"/>
                    <a:pt x="150" y="0"/>
                    <a:pt x="145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8"/>
                    <a:pt x="4" y="33"/>
                    <a:pt x="9" y="33"/>
                  </a:cubicBezTo>
                  <a:lnTo>
                    <a:pt x="145" y="3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Microsoft YaHei UI" panose="020B0503020204020204" charset="-122"/>
              </a:endParaRPr>
            </a:p>
          </p:txBody>
        </p:sp>
        <p:sp>
          <p:nvSpPr>
            <p:cNvPr id="304" name="Freeform 250"/>
            <p:cNvSpPr/>
            <p:nvPr/>
          </p:nvSpPr>
          <p:spPr bwMode="auto">
            <a:xfrm>
              <a:off x="3917950" y="5880100"/>
              <a:ext cx="119063" cy="25400"/>
            </a:xfrm>
            <a:custGeom>
              <a:avLst/>
              <a:gdLst>
                <a:gd name="T0" fmla="*/ 145 w 154"/>
                <a:gd name="T1" fmla="*/ 33 h 33"/>
                <a:gd name="T2" fmla="*/ 154 w 154"/>
                <a:gd name="T3" fmla="*/ 23 h 33"/>
                <a:gd name="T4" fmla="*/ 154 w 154"/>
                <a:gd name="T5" fmla="*/ 10 h 33"/>
                <a:gd name="T6" fmla="*/ 145 w 154"/>
                <a:gd name="T7" fmla="*/ 0 h 33"/>
                <a:gd name="T8" fmla="*/ 9 w 154"/>
                <a:gd name="T9" fmla="*/ 0 h 33"/>
                <a:gd name="T10" fmla="*/ 0 w 154"/>
                <a:gd name="T11" fmla="*/ 10 h 33"/>
                <a:gd name="T12" fmla="*/ 0 w 154"/>
                <a:gd name="T13" fmla="*/ 23 h 33"/>
                <a:gd name="T14" fmla="*/ 9 w 154"/>
                <a:gd name="T15" fmla="*/ 33 h 33"/>
                <a:gd name="T16" fmla="*/ 145 w 154"/>
                <a:gd name="T17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4" h="33">
                  <a:moveTo>
                    <a:pt x="145" y="33"/>
                  </a:moveTo>
                  <a:cubicBezTo>
                    <a:pt x="150" y="33"/>
                    <a:pt x="154" y="29"/>
                    <a:pt x="154" y="23"/>
                  </a:cubicBezTo>
                  <a:cubicBezTo>
                    <a:pt x="154" y="10"/>
                    <a:pt x="154" y="10"/>
                    <a:pt x="154" y="10"/>
                  </a:cubicBezTo>
                  <a:cubicBezTo>
                    <a:pt x="154" y="5"/>
                    <a:pt x="150" y="0"/>
                    <a:pt x="145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5"/>
                    <a:pt x="0" y="10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9"/>
                    <a:pt x="4" y="33"/>
                    <a:pt x="9" y="33"/>
                  </a:cubicBezTo>
                  <a:lnTo>
                    <a:pt x="145" y="3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Microsoft YaHei UI" panose="020B0503020204020204" charset="-122"/>
              </a:endParaRPr>
            </a:p>
          </p:txBody>
        </p:sp>
        <p:sp>
          <p:nvSpPr>
            <p:cNvPr id="305" name="Freeform 251"/>
            <p:cNvSpPr/>
            <p:nvPr/>
          </p:nvSpPr>
          <p:spPr bwMode="auto">
            <a:xfrm>
              <a:off x="3917950" y="5916613"/>
              <a:ext cx="119063" cy="25400"/>
            </a:xfrm>
            <a:custGeom>
              <a:avLst/>
              <a:gdLst>
                <a:gd name="T0" fmla="*/ 145 w 154"/>
                <a:gd name="T1" fmla="*/ 33 h 33"/>
                <a:gd name="T2" fmla="*/ 154 w 154"/>
                <a:gd name="T3" fmla="*/ 23 h 33"/>
                <a:gd name="T4" fmla="*/ 154 w 154"/>
                <a:gd name="T5" fmla="*/ 10 h 33"/>
                <a:gd name="T6" fmla="*/ 145 w 154"/>
                <a:gd name="T7" fmla="*/ 0 h 33"/>
                <a:gd name="T8" fmla="*/ 9 w 154"/>
                <a:gd name="T9" fmla="*/ 0 h 33"/>
                <a:gd name="T10" fmla="*/ 0 w 154"/>
                <a:gd name="T11" fmla="*/ 10 h 33"/>
                <a:gd name="T12" fmla="*/ 0 w 154"/>
                <a:gd name="T13" fmla="*/ 23 h 33"/>
                <a:gd name="T14" fmla="*/ 9 w 154"/>
                <a:gd name="T15" fmla="*/ 33 h 33"/>
                <a:gd name="T16" fmla="*/ 145 w 154"/>
                <a:gd name="T17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4" h="33">
                  <a:moveTo>
                    <a:pt x="145" y="33"/>
                  </a:moveTo>
                  <a:cubicBezTo>
                    <a:pt x="150" y="33"/>
                    <a:pt x="154" y="28"/>
                    <a:pt x="154" y="23"/>
                  </a:cubicBezTo>
                  <a:cubicBezTo>
                    <a:pt x="154" y="10"/>
                    <a:pt x="154" y="10"/>
                    <a:pt x="154" y="10"/>
                  </a:cubicBezTo>
                  <a:cubicBezTo>
                    <a:pt x="154" y="4"/>
                    <a:pt x="150" y="0"/>
                    <a:pt x="145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8"/>
                    <a:pt x="4" y="33"/>
                    <a:pt x="9" y="33"/>
                  </a:cubicBezTo>
                  <a:lnTo>
                    <a:pt x="145" y="3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Microsoft YaHei UI" panose="020B0503020204020204" charset="-122"/>
              </a:endParaRPr>
            </a:p>
          </p:txBody>
        </p:sp>
        <p:sp>
          <p:nvSpPr>
            <p:cNvPr id="306" name="Freeform 252"/>
            <p:cNvSpPr/>
            <p:nvPr/>
          </p:nvSpPr>
          <p:spPr bwMode="auto">
            <a:xfrm>
              <a:off x="3943350" y="5953125"/>
              <a:ext cx="68263" cy="22225"/>
            </a:xfrm>
            <a:custGeom>
              <a:avLst/>
              <a:gdLst>
                <a:gd name="T0" fmla="*/ 0 w 90"/>
                <a:gd name="T1" fmla="*/ 0 h 29"/>
                <a:gd name="T2" fmla="*/ 45 w 90"/>
                <a:gd name="T3" fmla="*/ 29 h 29"/>
                <a:gd name="T4" fmla="*/ 90 w 90"/>
                <a:gd name="T5" fmla="*/ 0 h 29"/>
                <a:gd name="T6" fmla="*/ 0 w 90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0" h="29">
                  <a:moveTo>
                    <a:pt x="0" y="0"/>
                  </a:moveTo>
                  <a:cubicBezTo>
                    <a:pt x="9" y="17"/>
                    <a:pt x="26" y="29"/>
                    <a:pt x="45" y="29"/>
                  </a:cubicBezTo>
                  <a:cubicBezTo>
                    <a:pt x="65" y="29"/>
                    <a:pt x="82" y="17"/>
                    <a:pt x="90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Microsoft YaHei UI" panose="020B0503020204020204" charset="-122"/>
              </a:endParaRPr>
            </a:p>
          </p:txBody>
        </p:sp>
      </p:grpSp>
      <p:grpSp>
        <p:nvGrpSpPr>
          <p:cNvPr id="307" name="Group 274"/>
          <p:cNvGrpSpPr/>
          <p:nvPr/>
        </p:nvGrpSpPr>
        <p:grpSpPr>
          <a:xfrm>
            <a:off x="2451507" y="1459417"/>
            <a:ext cx="573617" cy="569384"/>
            <a:chOff x="2936875" y="2108200"/>
            <a:chExt cx="430213" cy="427038"/>
          </a:xfrm>
          <a:solidFill>
            <a:schemeClr val="bg1">
              <a:lumMod val="50000"/>
            </a:schemeClr>
          </a:solidFill>
        </p:grpSpPr>
        <p:sp>
          <p:nvSpPr>
            <p:cNvPr id="308" name="Freeform 253"/>
            <p:cNvSpPr/>
            <p:nvPr/>
          </p:nvSpPr>
          <p:spPr bwMode="auto">
            <a:xfrm>
              <a:off x="3036888" y="2108200"/>
              <a:ext cx="223838" cy="93663"/>
            </a:xfrm>
            <a:custGeom>
              <a:avLst/>
              <a:gdLst>
                <a:gd name="T0" fmla="*/ 6 w 292"/>
                <a:gd name="T1" fmla="*/ 34 h 122"/>
                <a:gd name="T2" fmla="*/ 13 w 292"/>
                <a:gd name="T3" fmla="*/ 23 h 122"/>
                <a:gd name="T4" fmla="*/ 51 w 292"/>
                <a:gd name="T5" fmla="*/ 36 h 122"/>
                <a:gd name="T6" fmla="*/ 74 w 292"/>
                <a:gd name="T7" fmla="*/ 0 h 122"/>
                <a:gd name="T8" fmla="*/ 133 w 292"/>
                <a:gd name="T9" fmla="*/ 33 h 122"/>
                <a:gd name="T10" fmla="*/ 174 w 292"/>
                <a:gd name="T11" fmla="*/ 7 h 122"/>
                <a:gd name="T12" fmla="*/ 279 w 292"/>
                <a:gd name="T13" fmla="*/ 23 h 122"/>
                <a:gd name="T14" fmla="*/ 287 w 292"/>
                <a:gd name="T15" fmla="*/ 34 h 122"/>
                <a:gd name="T16" fmla="*/ 167 w 292"/>
                <a:gd name="T17" fmla="*/ 122 h 122"/>
                <a:gd name="T18" fmla="*/ 125 w 292"/>
                <a:gd name="T19" fmla="*/ 122 h 122"/>
                <a:gd name="T20" fmla="*/ 6 w 292"/>
                <a:gd name="T21" fmla="*/ 34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2" h="122">
                  <a:moveTo>
                    <a:pt x="6" y="34"/>
                  </a:moveTo>
                  <a:cubicBezTo>
                    <a:pt x="0" y="21"/>
                    <a:pt x="10" y="23"/>
                    <a:pt x="13" y="23"/>
                  </a:cubicBezTo>
                  <a:cubicBezTo>
                    <a:pt x="22" y="23"/>
                    <a:pt x="43" y="36"/>
                    <a:pt x="51" y="36"/>
                  </a:cubicBezTo>
                  <a:cubicBezTo>
                    <a:pt x="64" y="36"/>
                    <a:pt x="62" y="0"/>
                    <a:pt x="74" y="0"/>
                  </a:cubicBezTo>
                  <a:cubicBezTo>
                    <a:pt x="89" y="0"/>
                    <a:pt x="117" y="33"/>
                    <a:pt x="133" y="33"/>
                  </a:cubicBezTo>
                  <a:cubicBezTo>
                    <a:pt x="151" y="33"/>
                    <a:pt x="155" y="7"/>
                    <a:pt x="174" y="7"/>
                  </a:cubicBezTo>
                  <a:cubicBezTo>
                    <a:pt x="186" y="7"/>
                    <a:pt x="195" y="53"/>
                    <a:pt x="279" y="23"/>
                  </a:cubicBezTo>
                  <a:cubicBezTo>
                    <a:pt x="282" y="22"/>
                    <a:pt x="292" y="21"/>
                    <a:pt x="287" y="34"/>
                  </a:cubicBezTo>
                  <a:cubicBezTo>
                    <a:pt x="287" y="34"/>
                    <a:pt x="238" y="118"/>
                    <a:pt x="167" y="122"/>
                  </a:cubicBezTo>
                  <a:cubicBezTo>
                    <a:pt x="125" y="122"/>
                    <a:pt x="125" y="122"/>
                    <a:pt x="125" y="122"/>
                  </a:cubicBezTo>
                  <a:cubicBezTo>
                    <a:pt x="55" y="118"/>
                    <a:pt x="6" y="34"/>
                    <a:pt x="6" y="3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Microsoft YaHei UI" panose="020B0503020204020204" charset="-122"/>
              </a:endParaRPr>
            </a:p>
          </p:txBody>
        </p:sp>
        <p:sp>
          <p:nvSpPr>
            <p:cNvPr id="309" name="Freeform 254"/>
            <p:cNvSpPr>
              <a:spLocks noEditPoints="1"/>
            </p:cNvSpPr>
            <p:nvPr/>
          </p:nvSpPr>
          <p:spPr bwMode="auto">
            <a:xfrm>
              <a:off x="2936875" y="2193925"/>
              <a:ext cx="430213" cy="341313"/>
            </a:xfrm>
            <a:custGeom>
              <a:avLst/>
              <a:gdLst>
                <a:gd name="T0" fmla="*/ 518 w 559"/>
                <a:gd name="T1" fmla="*/ 284 h 444"/>
                <a:gd name="T2" fmla="*/ 336 w 559"/>
                <a:gd name="T3" fmla="*/ 36 h 444"/>
                <a:gd name="T4" fmla="*/ 307 w 559"/>
                <a:gd name="T5" fmla="*/ 28 h 444"/>
                <a:gd name="T6" fmla="*/ 287 w 559"/>
                <a:gd name="T7" fmla="*/ 26 h 444"/>
                <a:gd name="T8" fmla="*/ 41 w 559"/>
                <a:gd name="T9" fmla="*/ 285 h 444"/>
                <a:gd name="T10" fmla="*/ 55 w 559"/>
                <a:gd name="T11" fmla="*/ 440 h 444"/>
                <a:gd name="T12" fmla="*/ 132 w 559"/>
                <a:gd name="T13" fmla="*/ 442 h 444"/>
                <a:gd name="T14" fmla="*/ 477 w 559"/>
                <a:gd name="T15" fmla="*/ 442 h 444"/>
                <a:gd name="T16" fmla="*/ 488 w 559"/>
                <a:gd name="T17" fmla="*/ 440 h 444"/>
                <a:gd name="T18" fmla="*/ 504 w 559"/>
                <a:gd name="T19" fmla="*/ 439 h 444"/>
                <a:gd name="T20" fmla="*/ 518 w 559"/>
                <a:gd name="T21" fmla="*/ 284 h 444"/>
                <a:gd name="T22" fmla="*/ 294 w 559"/>
                <a:gd name="T23" fmla="*/ 327 h 444"/>
                <a:gd name="T24" fmla="*/ 294 w 559"/>
                <a:gd name="T25" fmla="*/ 356 h 444"/>
                <a:gd name="T26" fmla="*/ 266 w 559"/>
                <a:gd name="T27" fmla="*/ 356 h 444"/>
                <a:gd name="T28" fmla="*/ 266 w 559"/>
                <a:gd name="T29" fmla="*/ 329 h 444"/>
                <a:gd name="T30" fmla="*/ 217 w 559"/>
                <a:gd name="T31" fmla="*/ 317 h 444"/>
                <a:gd name="T32" fmla="*/ 226 w 559"/>
                <a:gd name="T33" fmla="*/ 284 h 444"/>
                <a:gd name="T34" fmla="*/ 273 w 559"/>
                <a:gd name="T35" fmla="*/ 296 h 444"/>
                <a:gd name="T36" fmla="*/ 301 w 559"/>
                <a:gd name="T37" fmla="*/ 279 h 444"/>
                <a:gd name="T38" fmla="*/ 270 w 559"/>
                <a:gd name="T39" fmla="*/ 254 h 444"/>
                <a:gd name="T40" fmla="*/ 219 w 559"/>
                <a:gd name="T41" fmla="*/ 202 h 444"/>
                <a:gd name="T42" fmla="*/ 267 w 559"/>
                <a:gd name="T43" fmla="*/ 151 h 444"/>
                <a:gd name="T44" fmla="*/ 267 w 559"/>
                <a:gd name="T45" fmla="*/ 124 h 444"/>
                <a:gd name="T46" fmla="*/ 295 w 559"/>
                <a:gd name="T47" fmla="*/ 124 h 444"/>
                <a:gd name="T48" fmla="*/ 295 w 559"/>
                <a:gd name="T49" fmla="*/ 149 h 444"/>
                <a:gd name="T50" fmla="*/ 337 w 559"/>
                <a:gd name="T51" fmla="*/ 158 h 444"/>
                <a:gd name="T52" fmla="*/ 328 w 559"/>
                <a:gd name="T53" fmla="*/ 191 h 444"/>
                <a:gd name="T54" fmla="*/ 287 w 559"/>
                <a:gd name="T55" fmla="*/ 181 h 444"/>
                <a:gd name="T56" fmla="*/ 263 w 559"/>
                <a:gd name="T57" fmla="*/ 197 h 444"/>
                <a:gd name="T58" fmla="*/ 297 w 559"/>
                <a:gd name="T59" fmla="*/ 221 h 444"/>
                <a:gd name="T60" fmla="*/ 344 w 559"/>
                <a:gd name="T61" fmla="*/ 275 h 444"/>
                <a:gd name="T62" fmla="*/ 294 w 559"/>
                <a:gd name="T63" fmla="*/ 327 h 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59" h="444">
                  <a:moveTo>
                    <a:pt x="518" y="284"/>
                  </a:moveTo>
                  <a:cubicBezTo>
                    <a:pt x="466" y="115"/>
                    <a:pt x="387" y="56"/>
                    <a:pt x="336" y="36"/>
                  </a:cubicBezTo>
                  <a:cubicBezTo>
                    <a:pt x="325" y="32"/>
                    <a:pt x="316" y="29"/>
                    <a:pt x="307" y="28"/>
                  </a:cubicBezTo>
                  <a:cubicBezTo>
                    <a:pt x="297" y="26"/>
                    <a:pt x="290" y="26"/>
                    <a:pt x="287" y="26"/>
                  </a:cubicBezTo>
                  <a:cubicBezTo>
                    <a:pt x="287" y="26"/>
                    <a:pt x="120" y="0"/>
                    <a:pt x="41" y="285"/>
                  </a:cubicBezTo>
                  <a:cubicBezTo>
                    <a:pt x="41" y="285"/>
                    <a:pt x="0" y="429"/>
                    <a:pt x="55" y="440"/>
                  </a:cubicBezTo>
                  <a:cubicBezTo>
                    <a:pt x="55" y="440"/>
                    <a:pt x="69" y="444"/>
                    <a:pt x="132" y="442"/>
                  </a:cubicBezTo>
                  <a:cubicBezTo>
                    <a:pt x="477" y="442"/>
                    <a:pt x="477" y="442"/>
                    <a:pt x="477" y="442"/>
                  </a:cubicBezTo>
                  <a:cubicBezTo>
                    <a:pt x="481" y="442"/>
                    <a:pt x="485" y="441"/>
                    <a:pt x="488" y="440"/>
                  </a:cubicBezTo>
                  <a:cubicBezTo>
                    <a:pt x="500" y="440"/>
                    <a:pt x="504" y="439"/>
                    <a:pt x="504" y="439"/>
                  </a:cubicBezTo>
                  <a:cubicBezTo>
                    <a:pt x="559" y="427"/>
                    <a:pt x="518" y="284"/>
                    <a:pt x="518" y="284"/>
                  </a:cubicBezTo>
                  <a:close/>
                  <a:moveTo>
                    <a:pt x="294" y="327"/>
                  </a:moveTo>
                  <a:cubicBezTo>
                    <a:pt x="294" y="356"/>
                    <a:pt x="294" y="356"/>
                    <a:pt x="294" y="356"/>
                  </a:cubicBezTo>
                  <a:cubicBezTo>
                    <a:pt x="266" y="356"/>
                    <a:pt x="266" y="356"/>
                    <a:pt x="266" y="356"/>
                  </a:cubicBezTo>
                  <a:cubicBezTo>
                    <a:pt x="266" y="329"/>
                    <a:pt x="266" y="329"/>
                    <a:pt x="266" y="329"/>
                  </a:cubicBezTo>
                  <a:cubicBezTo>
                    <a:pt x="247" y="328"/>
                    <a:pt x="228" y="323"/>
                    <a:pt x="217" y="317"/>
                  </a:cubicBezTo>
                  <a:cubicBezTo>
                    <a:pt x="226" y="284"/>
                    <a:pt x="226" y="284"/>
                    <a:pt x="226" y="284"/>
                  </a:cubicBezTo>
                  <a:cubicBezTo>
                    <a:pt x="238" y="290"/>
                    <a:pt x="255" y="296"/>
                    <a:pt x="273" y="296"/>
                  </a:cubicBezTo>
                  <a:cubicBezTo>
                    <a:pt x="290" y="296"/>
                    <a:pt x="301" y="290"/>
                    <a:pt x="301" y="279"/>
                  </a:cubicBezTo>
                  <a:cubicBezTo>
                    <a:pt x="301" y="268"/>
                    <a:pt x="292" y="261"/>
                    <a:pt x="270" y="254"/>
                  </a:cubicBezTo>
                  <a:cubicBezTo>
                    <a:pt x="240" y="244"/>
                    <a:pt x="219" y="229"/>
                    <a:pt x="219" y="202"/>
                  </a:cubicBezTo>
                  <a:cubicBezTo>
                    <a:pt x="219" y="176"/>
                    <a:pt x="237" y="157"/>
                    <a:pt x="267" y="151"/>
                  </a:cubicBezTo>
                  <a:cubicBezTo>
                    <a:pt x="267" y="124"/>
                    <a:pt x="267" y="124"/>
                    <a:pt x="267" y="124"/>
                  </a:cubicBezTo>
                  <a:cubicBezTo>
                    <a:pt x="295" y="124"/>
                    <a:pt x="295" y="124"/>
                    <a:pt x="295" y="124"/>
                  </a:cubicBezTo>
                  <a:cubicBezTo>
                    <a:pt x="295" y="149"/>
                    <a:pt x="295" y="149"/>
                    <a:pt x="295" y="149"/>
                  </a:cubicBezTo>
                  <a:cubicBezTo>
                    <a:pt x="314" y="150"/>
                    <a:pt x="327" y="154"/>
                    <a:pt x="337" y="158"/>
                  </a:cubicBezTo>
                  <a:cubicBezTo>
                    <a:pt x="328" y="191"/>
                    <a:pt x="328" y="191"/>
                    <a:pt x="328" y="191"/>
                  </a:cubicBezTo>
                  <a:cubicBezTo>
                    <a:pt x="321" y="187"/>
                    <a:pt x="308" y="181"/>
                    <a:pt x="287" y="181"/>
                  </a:cubicBezTo>
                  <a:cubicBezTo>
                    <a:pt x="269" y="181"/>
                    <a:pt x="263" y="189"/>
                    <a:pt x="263" y="197"/>
                  </a:cubicBezTo>
                  <a:cubicBezTo>
                    <a:pt x="263" y="206"/>
                    <a:pt x="273" y="212"/>
                    <a:pt x="297" y="221"/>
                  </a:cubicBezTo>
                  <a:cubicBezTo>
                    <a:pt x="331" y="233"/>
                    <a:pt x="344" y="249"/>
                    <a:pt x="344" y="275"/>
                  </a:cubicBezTo>
                  <a:cubicBezTo>
                    <a:pt x="344" y="300"/>
                    <a:pt x="327" y="322"/>
                    <a:pt x="294" y="32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Microsoft YaHei UI" panose="020B0503020204020204" charset="-122"/>
              </a:endParaRPr>
            </a:p>
          </p:txBody>
        </p:sp>
      </p:grpSp>
      <p:grpSp>
        <p:nvGrpSpPr>
          <p:cNvPr id="310" name="Group 147"/>
          <p:cNvGrpSpPr/>
          <p:nvPr/>
        </p:nvGrpSpPr>
        <p:grpSpPr>
          <a:xfrm>
            <a:off x="6473923" y="1486473"/>
            <a:ext cx="353484" cy="565149"/>
            <a:chOff x="914400" y="2173288"/>
            <a:chExt cx="265113" cy="423862"/>
          </a:xfrm>
          <a:solidFill>
            <a:schemeClr val="bg1">
              <a:lumMod val="50000"/>
            </a:schemeClr>
          </a:solidFill>
        </p:grpSpPr>
        <p:sp>
          <p:nvSpPr>
            <p:cNvPr id="311" name="Freeform 216"/>
            <p:cNvSpPr>
              <a:spLocks noEditPoints="1"/>
            </p:cNvSpPr>
            <p:nvPr/>
          </p:nvSpPr>
          <p:spPr bwMode="auto">
            <a:xfrm>
              <a:off x="914400" y="2247900"/>
              <a:ext cx="265113" cy="349250"/>
            </a:xfrm>
            <a:custGeom>
              <a:avLst/>
              <a:gdLst>
                <a:gd name="T0" fmla="*/ 0 w 352"/>
                <a:gd name="T1" fmla="*/ 465 h 465"/>
                <a:gd name="T2" fmla="*/ 40 w 352"/>
                <a:gd name="T3" fmla="*/ 371 h 465"/>
                <a:gd name="T4" fmla="*/ 180 w 352"/>
                <a:gd name="T5" fmla="*/ 465 h 465"/>
                <a:gd name="T6" fmla="*/ 58 w 352"/>
                <a:gd name="T7" fmla="*/ 329 h 465"/>
                <a:gd name="T8" fmla="*/ 58 w 352"/>
                <a:gd name="T9" fmla="*/ 329 h 465"/>
                <a:gd name="T10" fmla="*/ 58 w 352"/>
                <a:gd name="T11" fmla="*/ 242 h 465"/>
                <a:gd name="T12" fmla="*/ 40 w 352"/>
                <a:gd name="T13" fmla="*/ 180 h 465"/>
                <a:gd name="T14" fmla="*/ 40 w 352"/>
                <a:gd name="T15" fmla="*/ 147 h 465"/>
                <a:gd name="T16" fmla="*/ 58 w 352"/>
                <a:gd name="T17" fmla="*/ 93 h 465"/>
                <a:gd name="T18" fmla="*/ 58 w 352"/>
                <a:gd name="T19" fmla="*/ 93 h 465"/>
                <a:gd name="T20" fmla="*/ 94 w 352"/>
                <a:gd name="T21" fmla="*/ 302 h 465"/>
                <a:gd name="T22" fmla="*/ 76 w 352"/>
                <a:gd name="T23" fmla="*/ 242 h 465"/>
                <a:gd name="T24" fmla="*/ 76 w 352"/>
                <a:gd name="T25" fmla="*/ 207 h 465"/>
                <a:gd name="T26" fmla="*/ 94 w 352"/>
                <a:gd name="T27" fmla="*/ 147 h 465"/>
                <a:gd name="T28" fmla="*/ 94 w 352"/>
                <a:gd name="T29" fmla="*/ 147 h 465"/>
                <a:gd name="T30" fmla="*/ 94 w 352"/>
                <a:gd name="T31" fmla="*/ 66 h 465"/>
                <a:gd name="T32" fmla="*/ 112 w 352"/>
                <a:gd name="T33" fmla="*/ 302 h 465"/>
                <a:gd name="T34" fmla="*/ 112 w 352"/>
                <a:gd name="T35" fmla="*/ 269 h 465"/>
                <a:gd name="T36" fmla="*/ 130 w 352"/>
                <a:gd name="T37" fmla="*/ 207 h 465"/>
                <a:gd name="T38" fmla="*/ 130 w 352"/>
                <a:gd name="T39" fmla="*/ 207 h 465"/>
                <a:gd name="T40" fmla="*/ 130 w 352"/>
                <a:gd name="T41" fmla="*/ 120 h 465"/>
                <a:gd name="T42" fmla="*/ 112 w 352"/>
                <a:gd name="T43" fmla="*/ 66 h 465"/>
                <a:gd name="T44" fmla="*/ 149 w 352"/>
                <a:gd name="T45" fmla="*/ 329 h 465"/>
                <a:gd name="T46" fmla="*/ 167 w 352"/>
                <a:gd name="T47" fmla="*/ 269 h 465"/>
                <a:gd name="T48" fmla="*/ 167 w 352"/>
                <a:gd name="T49" fmla="*/ 269 h 465"/>
                <a:gd name="T50" fmla="*/ 167 w 352"/>
                <a:gd name="T51" fmla="*/ 180 h 465"/>
                <a:gd name="T52" fmla="*/ 149 w 352"/>
                <a:gd name="T53" fmla="*/ 120 h 465"/>
                <a:gd name="T54" fmla="*/ 149 w 352"/>
                <a:gd name="T55" fmla="*/ 93 h 465"/>
                <a:gd name="T56" fmla="*/ 203 w 352"/>
                <a:gd name="T57" fmla="*/ 329 h 465"/>
                <a:gd name="T58" fmla="*/ 203 w 352"/>
                <a:gd name="T59" fmla="*/ 329 h 465"/>
                <a:gd name="T60" fmla="*/ 203 w 352"/>
                <a:gd name="T61" fmla="*/ 242 h 465"/>
                <a:gd name="T62" fmla="*/ 185 w 352"/>
                <a:gd name="T63" fmla="*/ 180 h 465"/>
                <a:gd name="T64" fmla="*/ 185 w 352"/>
                <a:gd name="T65" fmla="*/ 147 h 465"/>
                <a:gd name="T66" fmla="*/ 203 w 352"/>
                <a:gd name="T67" fmla="*/ 93 h 465"/>
                <a:gd name="T68" fmla="*/ 203 w 352"/>
                <a:gd name="T69" fmla="*/ 93 h 465"/>
                <a:gd name="T70" fmla="*/ 240 w 352"/>
                <a:gd name="T71" fmla="*/ 302 h 465"/>
                <a:gd name="T72" fmla="*/ 222 w 352"/>
                <a:gd name="T73" fmla="*/ 242 h 465"/>
                <a:gd name="T74" fmla="*/ 222 w 352"/>
                <a:gd name="T75" fmla="*/ 207 h 465"/>
                <a:gd name="T76" fmla="*/ 240 w 352"/>
                <a:gd name="T77" fmla="*/ 147 h 465"/>
                <a:gd name="T78" fmla="*/ 240 w 352"/>
                <a:gd name="T79" fmla="*/ 147 h 465"/>
                <a:gd name="T80" fmla="*/ 240 w 352"/>
                <a:gd name="T81" fmla="*/ 66 h 465"/>
                <a:gd name="T82" fmla="*/ 258 w 352"/>
                <a:gd name="T83" fmla="*/ 302 h 465"/>
                <a:gd name="T84" fmla="*/ 258 w 352"/>
                <a:gd name="T85" fmla="*/ 269 h 465"/>
                <a:gd name="T86" fmla="*/ 276 w 352"/>
                <a:gd name="T87" fmla="*/ 207 h 465"/>
                <a:gd name="T88" fmla="*/ 276 w 352"/>
                <a:gd name="T89" fmla="*/ 207 h 465"/>
                <a:gd name="T90" fmla="*/ 276 w 352"/>
                <a:gd name="T91" fmla="*/ 120 h 465"/>
                <a:gd name="T92" fmla="*/ 258 w 352"/>
                <a:gd name="T93" fmla="*/ 66 h 465"/>
                <a:gd name="T94" fmla="*/ 294 w 352"/>
                <a:gd name="T95" fmla="*/ 329 h 465"/>
                <a:gd name="T96" fmla="*/ 312 w 352"/>
                <a:gd name="T97" fmla="*/ 269 h 465"/>
                <a:gd name="T98" fmla="*/ 312 w 352"/>
                <a:gd name="T99" fmla="*/ 269 h 465"/>
                <a:gd name="T100" fmla="*/ 312 w 352"/>
                <a:gd name="T101" fmla="*/ 180 h 465"/>
                <a:gd name="T102" fmla="*/ 294 w 352"/>
                <a:gd name="T103" fmla="*/ 120 h 465"/>
                <a:gd name="T104" fmla="*/ 294 w 352"/>
                <a:gd name="T105" fmla="*/ 93 h 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52" h="465">
                  <a:moveTo>
                    <a:pt x="308" y="0"/>
                  </a:moveTo>
                  <a:cubicBezTo>
                    <a:pt x="44" y="0"/>
                    <a:pt x="44" y="0"/>
                    <a:pt x="44" y="0"/>
                  </a:cubicBezTo>
                  <a:cubicBezTo>
                    <a:pt x="19" y="0"/>
                    <a:pt x="0" y="20"/>
                    <a:pt x="0" y="44"/>
                  </a:cubicBezTo>
                  <a:cubicBezTo>
                    <a:pt x="0" y="465"/>
                    <a:pt x="0" y="465"/>
                    <a:pt x="0" y="465"/>
                  </a:cubicBezTo>
                  <a:cubicBezTo>
                    <a:pt x="172" y="465"/>
                    <a:pt x="172" y="465"/>
                    <a:pt x="172" y="465"/>
                  </a:cubicBezTo>
                  <a:cubicBezTo>
                    <a:pt x="172" y="426"/>
                    <a:pt x="172" y="426"/>
                    <a:pt x="172" y="426"/>
                  </a:cubicBezTo>
                  <a:cubicBezTo>
                    <a:pt x="40" y="426"/>
                    <a:pt x="40" y="426"/>
                    <a:pt x="40" y="426"/>
                  </a:cubicBezTo>
                  <a:cubicBezTo>
                    <a:pt x="40" y="371"/>
                    <a:pt x="40" y="371"/>
                    <a:pt x="40" y="371"/>
                  </a:cubicBezTo>
                  <a:cubicBezTo>
                    <a:pt x="312" y="371"/>
                    <a:pt x="312" y="371"/>
                    <a:pt x="312" y="371"/>
                  </a:cubicBezTo>
                  <a:cubicBezTo>
                    <a:pt x="312" y="426"/>
                    <a:pt x="312" y="426"/>
                    <a:pt x="312" y="426"/>
                  </a:cubicBezTo>
                  <a:cubicBezTo>
                    <a:pt x="180" y="426"/>
                    <a:pt x="180" y="426"/>
                    <a:pt x="180" y="426"/>
                  </a:cubicBezTo>
                  <a:cubicBezTo>
                    <a:pt x="180" y="465"/>
                    <a:pt x="180" y="465"/>
                    <a:pt x="180" y="465"/>
                  </a:cubicBezTo>
                  <a:cubicBezTo>
                    <a:pt x="352" y="465"/>
                    <a:pt x="352" y="465"/>
                    <a:pt x="352" y="465"/>
                  </a:cubicBezTo>
                  <a:cubicBezTo>
                    <a:pt x="352" y="44"/>
                    <a:pt x="352" y="44"/>
                    <a:pt x="352" y="44"/>
                  </a:cubicBezTo>
                  <a:cubicBezTo>
                    <a:pt x="352" y="20"/>
                    <a:pt x="333" y="0"/>
                    <a:pt x="308" y="0"/>
                  </a:cubicBezTo>
                  <a:close/>
                  <a:moveTo>
                    <a:pt x="58" y="329"/>
                  </a:moveTo>
                  <a:cubicBezTo>
                    <a:pt x="40" y="329"/>
                    <a:pt x="40" y="329"/>
                    <a:pt x="40" y="329"/>
                  </a:cubicBezTo>
                  <a:cubicBezTo>
                    <a:pt x="40" y="302"/>
                    <a:pt x="40" y="302"/>
                    <a:pt x="40" y="302"/>
                  </a:cubicBezTo>
                  <a:cubicBezTo>
                    <a:pt x="58" y="302"/>
                    <a:pt x="58" y="302"/>
                    <a:pt x="58" y="302"/>
                  </a:cubicBezTo>
                  <a:lnTo>
                    <a:pt x="58" y="329"/>
                  </a:lnTo>
                  <a:close/>
                  <a:moveTo>
                    <a:pt x="58" y="269"/>
                  </a:moveTo>
                  <a:cubicBezTo>
                    <a:pt x="40" y="269"/>
                    <a:pt x="40" y="269"/>
                    <a:pt x="40" y="269"/>
                  </a:cubicBezTo>
                  <a:cubicBezTo>
                    <a:pt x="40" y="242"/>
                    <a:pt x="40" y="242"/>
                    <a:pt x="40" y="242"/>
                  </a:cubicBezTo>
                  <a:cubicBezTo>
                    <a:pt x="58" y="242"/>
                    <a:pt x="58" y="242"/>
                    <a:pt x="58" y="242"/>
                  </a:cubicBezTo>
                  <a:lnTo>
                    <a:pt x="58" y="269"/>
                  </a:lnTo>
                  <a:close/>
                  <a:moveTo>
                    <a:pt x="58" y="207"/>
                  </a:moveTo>
                  <a:cubicBezTo>
                    <a:pt x="40" y="207"/>
                    <a:pt x="40" y="207"/>
                    <a:pt x="40" y="207"/>
                  </a:cubicBezTo>
                  <a:cubicBezTo>
                    <a:pt x="40" y="180"/>
                    <a:pt x="40" y="180"/>
                    <a:pt x="40" y="180"/>
                  </a:cubicBezTo>
                  <a:cubicBezTo>
                    <a:pt x="58" y="180"/>
                    <a:pt x="58" y="180"/>
                    <a:pt x="58" y="180"/>
                  </a:cubicBezTo>
                  <a:lnTo>
                    <a:pt x="58" y="207"/>
                  </a:lnTo>
                  <a:close/>
                  <a:moveTo>
                    <a:pt x="58" y="147"/>
                  </a:moveTo>
                  <a:cubicBezTo>
                    <a:pt x="40" y="147"/>
                    <a:pt x="40" y="147"/>
                    <a:pt x="40" y="147"/>
                  </a:cubicBezTo>
                  <a:cubicBezTo>
                    <a:pt x="40" y="120"/>
                    <a:pt x="40" y="120"/>
                    <a:pt x="40" y="120"/>
                  </a:cubicBezTo>
                  <a:cubicBezTo>
                    <a:pt x="58" y="120"/>
                    <a:pt x="58" y="120"/>
                    <a:pt x="58" y="120"/>
                  </a:cubicBezTo>
                  <a:lnTo>
                    <a:pt x="58" y="147"/>
                  </a:lnTo>
                  <a:close/>
                  <a:moveTo>
                    <a:pt x="58" y="93"/>
                  </a:moveTo>
                  <a:cubicBezTo>
                    <a:pt x="40" y="93"/>
                    <a:pt x="40" y="93"/>
                    <a:pt x="40" y="93"/>
                  </a:cubicBezTo>
                  <a:cubicBezTo>
                    <a:pt x="40" y="66"/>
                    <a:pt x="40" y="66"/>
                    <a:pt x="40" y="66"/>
                  </a:cubicBezTo>
                  <a:cubicBezTo>
                    <a:pt x="58" y="66"/>
                    <a:pt x="58" y="66"/>
                    <a:pt x="58" y="66"/>
                  </a:cubicBezTo>
                  <a:lnTo>
                    <a:pt x="58" y="93"/>
                  </a:lnTo>
                  <a:close/>
                  <a:moveTo>
                    <a:pt x="94" y="329"/>
                  </a:moveTo>
                  <a:cubicBezTo>
                    <a:pt x="76" y="329"/>
                    <a:pt x="76" y="329"/>
                    <a:pt x="76" y="329"/>
                  </a:cubicBezTo>
                  <a:cubicBezTo>
                    <a:pt x="76" y="302"/>
                    <a:pt x="76" y="302"/>
                    <a:pt x="76" y="302"/>
                  </a:cubicBezTo>
                  <a:cubicBezTo>
                    <a:pt x="94" y="302"/>
                    <a:pt x="94" y="302"/>
                    <a:pt x="94" y="302"/>
                  </a:cubicBezTo>
                  <a:lnTo>
                    <a:pt x="94" y="329"/>
                  </a:lnTo>
                  <a:close/>
                  <a:moveTo>
                    <a:pt x="94" y="269"/>
                  </a:moveTo>
                  <a:cubicBezTo>
                    <a:pt x="76" y="269"/>
                    <a:pt x="76" y="269"/>
                    <a:pt x="76" y="269"/>
                  </a:cubicBezTo>
                  <a:cubicBezTo>
                    <a:pt x="76" y="242"/>
                    <a:pt x="76" y="242"/>
                    <a:pt x="76" y="242"/>
                  </a:cubicBezTo>
                  <a:cubicBezTo>
                    <a:pt x="94" y="242"/>
                    <a:pt x="94" y="242"/>
                    <a:pt x="94" y="242"/>
                  </a:cubicBezTo>
                  <a:lnTo>
                    <a:pt x="94" y="269"/>
                  </a:lnTo>
                  <a:close/>
                  <a:moveTo>
                    <a:pt x="94" y="207"/>
                  </a:moveTo>
                  <a:cubicBezTo>
                    <a:pt x="76" y="207"/>
                    <a:pt x="76" y="207"/>
                    <a:pt x="76" y="207"/>
                  </a:cubicBezTo>
                  <a:cubicBezTo>
                    <a:pt x="76" y="180"/>
                    <a:pt x="76" y="180"/>
                    <a:pt x="76" y="180"/>
                  </a:cubicBezTo>
                  <a:cubicBezTo>
                    <a:pt x="94" y="180"/>
                    <a:pt x="94" y="180"/>
                    <a:pt x="94" y="180"/>
                  </a:cubicBezTo>
                  <a:lnTo>
                    <a:pt x="94" y="207"/>
                  </a:lnTo>
                  <a:close/>
                  <a:moveTo>
                    <a:pt x="94" y="147"/>
                  </a:moveTo>
                  <a:cubicBezTo>
                    <a:pt x="76" y="147"/>
                    <a:pt x="76" y="147"/>
                    <a:pt x="76" y="147"/>
                  </a:cubicBezTo>
                  <a:cubicBezTo>
                    <a:pt x="76" y="120"/>
                    <a:pt x="76" y="120"/>
                    <a:pt x="76" y="120"/>
                  </a:cubicBezTo>
                  <a:cubicBezTo>
                    <a:pt x="94" y="120"/>
                    <a:pt x="94" y="120"/>
                    <a:pt x="94" y="120"/>
                  </a:cubicBezTo>
                  <a:lnTo>
                    <a:pt x="94" y="147"/>
                  </a:lnTo>
                  <a:close/>
                  <a:moveTo>
                    <a:pt x="94" y="93"/>
                  </a:moveTo>
                  <a:cubicBezTo>
                    <a:pt x="76" y="93"/>
                    <a:pt x="76" y="93"/>
                    <a:pt x="76" y="93"/>
                  </a:cubicBezTo>
                  <a:cubicBezTo>
                    <a:pt x="76" y="66"/>
                    <a:pt x="76" y="66"/>
                    <a:pt x="76" y="66"/>
                  </a:cubicBezTo>
                  <a:cubicBezTo>
                    <a:pt x="94" y="66"/>
                    <a:pt x="94" y="66"/>
                    <a:pt x="94" y="66"/>
                  </a:cubicBezTo>
                  <a:lnTo>
                    <a:pt x="94" y="93"/>
                  </a:lnTo>
                  <a:close/>
                  <a:moveTo>
                    <a:pt x="130" y="329"/>
                  </a:moveTo>
                  <a:cubicBezTo>
                    <a:pt x="112" y="329"/>
                    <a:pt x="112" y="329"/>
                    <a:pt x="112" y="329"/>
                  </a:cubicBezTo>
                  <a:cubicBezTo>
                    <a:pt x="112" y="302"/>
                    <a:pt x="112" y="302"/>
                    <a:pt x="112" y="302"/>
                  </a:cubicBezTo>
                  <a:cubicBezTo>
                    <a:pt x="130" y="302"/>
                    <a:pt x="130" y="302"/>
                    <a:pt x="130" y="302"/>
                  </a:cubicBezTo>
                  <a:lnTo>
                    <a:pt x="130" y="329"/>
                  </a:lnTo>
                  <a:close/>
                  <a:moveTo>
                    <a:pt x="130" y="269"/>
                  </a:moveTo>
                  <a:cubicBezTo>
                    <a:pt x="112" y="269"/>
                    <a:pt x="112" y="269"/>
                    <a:pt x="112" y="269"/>
                  </a:cubicBezTo>
                  <a:cubicBezTo>
                    <a:pt x="112" y="242"/>
                    <a:pt x="112" y="242"/>
                    <a:pt x="112" y="242"/>
                  </a:cubicBezTo>
                  <a:cubicBezTo>
                    <a:pt x="130" y="242"/>
                    <a:pt x="130" y="242"/>
                    <a:pt x="130" y="242"/>
                  </a:cubicBezTo>
                  <a:lnTo>
                    <a:pt x="130" y="269"/>
                  </a:lnTo>
                  <a:close/>
                  <a:moveTo>
                    <a:pt x="130" y="207"/>
                  </a:moveTo>
                  <a:cubicBezTo>
                    <a:pt x="112" y="207"/>
                    <a:pt x="112" y="207"/>
                    <a:pt x="112" y="207"/>
                  </a:cubicBezTo>
                  <a:cubicBezTo>
                    <a:pt x="112" y="180"/>
                    <a:pt x="112" y="180"/>
                    <a:pt x="112" y="180"/>
                  </a:cubicBezTo>
                  <a:cubicBezTo>
                    <a:pt x="130" y="180"/>
                    <a:pt x="130" y="180"/>
                    <a:pt x="130" y="180"/>
                  </a:cubicBezTo>
                  <a:lnTo>
                    <a:pt x="130" y="207"/>
                  </a:lnTo>
                  <a:close/>
                  <a:moveTo>
                    <a:pt x="130" y="147"/>
                  </a:moveTo>
                  <a:cubicBezTo>
                    <a:pt x="112" y="147"/>
                    <a:pt x="112" y="147"/>
                    <a:pt x="112" y="147"/>
                  </a:cubicBezTo>
                  <a:cubicBezTo>
                    <a:pt x="112" y="120"/>
                    <a:pt x="112" y="120"/>
                    <a:pt x="112" y="120"/>
                  </a:cubicBezTo>
                  <a:cubicBezTo>
                    <a:pt x="130" y="120"/>
                    <a:pt x="130" y="120"/>
                    <a:pt x="130" y="120"/>
                  </a:cubicBezTo>
                  <a:lnTo>
                    <a:pt x="130" y="147"/>
                  </a:lnTo>
                  <a:close/>
                  <a:moveTo>
                    <a:pt x="130" y="93"/>
                  </a:moveTo>
                  <a:cubicBezTo>
                    <a:pt x="112" y="93"/>
                    <a:pt x="112" y="93"/>
                    <a:pt x="112" y="93"/>
                  </a:cubicBezTo>
                  <a:cubicBezTo>
                    <a:pt x="112" y="66"/>
                    <a:pt x="112" y="66"/>
                    <a:pt x="112" y="66"/>
                  </a:cubicBezTo>
                  <a:cubicBezTo>
                    <a:pt x="130" y="66"/>
                    <a:pt x="130" y="66"/>
                    <a:pt x="130" y="66"/>
                  </a:cubicBezTo>
                  <a:lnTo>
                    <a:pt x="130" y="93"/>
                  </a:lnTo>
                  <a:close/>
                  <a:moveTo>
                    <a:pt x="167" y="329"/>
                  </a:moveTo>
                  <a:cubicBezTo>
                    <a:pt x="149" y="329"/>
                    <a:pt x="149" y="329"/>
                    <a:pt x="149" y="329"/>
                  </a:cubicBezTo>
                  <a:cubicBezTo>
                    <a:pt x="149" y="302"/>
                    <a:pt x="149" y="302"/>
                    <a:pt x="149" y="302"/>
                  </a:cubicBezTo>
                  <a:cubicBezTo>
                    <a:pt x="167" y="302"/>
                    <a:pt x="167" y="302"/>
                    <a:pt x="167" y="302"/>
                  </a:cubicBezTo>
                  <a:lnTo>
                    <a:pt x="167" y="329"/>
                  </a:lnTo>
                  <a:close/>
                  <a:moveTo>
                    <a:pt x="167" y="269"/>
                  </a:moveTo>
                  <a:cubicBezTo>
                    <a:pt x="149" y="269"/>
                    <a:pt x="149" y="269"/>
                    <a:pt x="149" y="269"/>
                  </a:cubicBezTo>
                  <a:cubicBezTo>
                    <a:pt x="149" y="242"/>
                    <a:pt x="149" y="242"/>
                    <a:pt x="149" y="242"/>
                  </a:cubicBezTo>
                  <a:cubicBezTo>
                    <a:pt x="167" y="242"/>
                    <a:pt x="167" y="242"/>
                    <a:pt x="167" y="242"/>
                  </a:cubicBezTo>
                  <a:lnTo>
                    <a:pt x="167" y="269"/>
                  </a:lnTo>
                  <a:close/>
                  <a:moveTo>
                    <a:pt x="167" y="207"/>
                  </a:moveTo>
                  <a:cubicBezTo>
                    <a:pt x="149" y="207"/>
                    <a:pt x="149" y="207"/>
                    <a:pt x="149" y="207"/>
                  </a:cubicBezTo>
                  <a:cubicBezTo>
                    <a:pt x="149" y="180"/>
                    <a:pt x="149" y="180"/>
                    <a:pt x="149" y="180"/>
                  </a:cubicBezTo>
                  <a:cubicBezTo>
                    <a:pt x="167" y="180"/>
                    <a:pt x="167" y="180"/>
                    <a:pt x="167" y="180"/>
                  </a:cubicBezTo>
                  <a:lnTo>
                    <a:pt x="167" y="207"/>
                  </a:lnTo>
                  <a:close/>
                  <a:moveTo>
                    <a:pt x="167" y="147"/>
                  </a:moveTo>
                  <a:cubicBezTo>
                    <a:pt x="149" y="147"/>
                    <a:pt x="149" y="147"/>
                    <a:pt x="149" y="147"/>
                  </a:cubicBezTo>
                  <a:cubicBezTo>
                    <a:pt x="149" y="120"/>
                    <a:pt x="149" y="120"/>
                    <a:pt x="149" y="120"/>
                  </a:cubicBezTo>
                  <a:cubicBezTo>
                    <a:pt x="167" y="120"/>
                    <a:pt x="167" y="120"/>
                    <a:pt x="167" y="120"/>
                  </a:cubicBezTo>
                  <a:lnTo>
                    <a:pt x="167" y="147"/>
                  </a:lnTo>
                  <a:close/>
                  <a:moveTo>
                    <a:pt x="167" y="93"/>
                  </a:moveTo>
                  <a:cubicBezTo>
                    <a:pt x="149" y="93"/>
                    <a:pt x="149" y="93"/>
                    <a:pt x="149" y="93"/>
                  </a:cubicBezTo>
                  <a:cubicBezTo>
                    <a:pt x="149" y="66"/>
                    <a:pt x="149" y="66"/>
                    <a:pt x="149" y="66"/>
                  </a:cubicBezTo>
                  <a:cubicBezTo>
                    <a:pt x="167" y="66"/>
                    <a:pt x="167" y="66"/>
                    <a:pt x="167" y="66"/>
                  </a:cubicBezTo>
                  <a:lnTo>
                    <a:pt x="167" y="93"/>
                  </a:lnTo>
                  <a:close/>
                  <a:moveTo>
                    <a:pt x="203" y="329"/>
                  </a:moveTo>
                  <a:cubicBezTo>
                    <a:pt x="185" y="329"/>
                    <a:pt x="185" y="329"/>
                    <a:pt x="185" y="329"/>
                  </a:cubicBezTo>
                  <a:cubicBezTo>
                    <a:pt x="185" y="302"/>
                    <a:pt x="185" y="302"/>
                    <a:pt x="185" y="302"/>
                  </a:cubicBezTo>
                  <a:cubicBezTo>
                    <a:pt x="203" y="302"/>
                    <a:pt x="203" y="302"/>
                    <a:pt x="203" y="302"/>
                  </a:cubicBezTo>
                  <a:lnTo>
                    <a:pt x="203" y="329"/>
                  </a:lnTo>
                  <a:close/>
                  <a:moveTo>
                    <a:pt x="203" y="269"/>
                  </a:moveTo>
                  <a:cubicBezTo>
                    <a:pt x="185" y="269"/>
                    <a:pt x="185" y="269"/>
                    <a:pt x="185" y="269"/>
                  </a:cubicBezTo>
                  <a:cubicBezTo>
                    <a:pt x="185" y="242"/>
                    <a:pt x="185" y="242"/>
                    <a:pt x="185" y="242"/>
                  </a:cubicBezTo>
                  <a:cubicBezTo>
                    <a:pt x="203" y="242"/>
                    <a:pt x="203" y="242"/>
                    <a:pt x="203" y="242"/>
                  </a:cubicBezTo>
                  <a:lnTo>
                    <a:pt x="203" y="269"/>
                  </a:lnTo>
                  <a:close/>
                  <a:moveTo>
                    <a:pt x="203" y="207"/>
                  </a:moveTo>
                  <a:cubicBezTo>
                    <a:pt x="185" y="207"/>
                    <a:pt x="185" y="207"/>
                    <a:pt x="185" y="207"/>
                  </a:cubicBezTo>
                  <a:cubicBezTo>
                    <a:pt x="185" y="180"/>
                    <a:pt x="185" y="180"/>
                    <a:pt x="185" y="180"/>
                  </a:cubicBezTo>
                  <a:cubicBezTo>
                    <a:pt x="203" y="180"/>
                    <a:pt x="203" y="180"/>
                    <a:pt x="203" y="180"/>
                  </a:cubicBezTo>
                  <a:lnTo>
                    <a:pt x="203" y="207"/>
                  </a:lnTo>
                  <a:close/>
                  <a:moveTo>
                    <a:pt x="203" y="147"/>
                  </a:moveTo>
                  <a:cubicBezTo>
                    <a:pt x="185" y="147"/>
                    <a:pt x="185" y="147"/>
                    <a:pt x="185" y="147"/>
                  </a:cubicBezTo>
                  <a:cubicBezTo>
                    <a:pt x="185" y="120"/>
                    <a:pt x="185" y="120"/>
                    <a:pt x="185" y="120"/>
                  </a:cubicBezTo>
                  <a:cubicBezTo>
                    <a:pt x="203" y="120"/>
                    <a:pt x="203" y="120"/>
                    <a:pt x="203" y="120"/>
                  </a:cubicBezTo>
                  <a:lnTo>
                    <a:pt x="203" y="147"/>
                  </a:lnTo>
                  <a:close/>
                  <a:moveTo>
                    <a:pt x="203" y="93"/>
                  </a:moveTo>
                  <a:cubicBezTo>
                    <a:pt x="185" y="93"/>
                    <a:pt x="185" y="93"/>
                    <a:pt x="185" y="93"/>
                  </a:cubicBezTo>
                  <a:cubicBezTo>
                    <a:pt x="185" y="66"/>
                    <a:pt x="185" y="66"/>
                    <a:pt x="185" y="66"/>
                  </a:cubicBezTo>
                  <a:cubicBezTo>
                    <a:pt x="203" y="66"/>
                    <a:pt x="203" y="66"/>
                    <a:pt x="203" y="66"/>
                  </a:cubicBezTo>
                  <a:lnTo>
                    <a:pt x="203" y="93"/>
                  </a:lnTo>
                  <a:close/>
                  <a:moveTo>
                    <a:pt x="240" y="329"/>
                  </a:moveTo>
                  <a:cubicBezTo>
                    <a:pt x="222" y="329"/>
                    <a:pt x="222" y="329"/>
                    <a:pt x="222" y="329"/>
                  </a:cubicBezTo>
                  <a:cubicBezTo>
                    <a:pt x="222" y="302"/>
                    <a:pt x="222" y="302"/>
                    <a:pt x="222" y="302"/>
                  </a:cubicBezTo>
                  <a:cubicBezTo>
                    <a:pt x="240" y="302"/>
                    <a:pt x="240" y="302"/>
                    <a:pt x="240" y="302"/>
                  </a:cubicBezTo>
                  <a:lnTo>
                    <a:pt x="240" y="329"/>
                  </a:lnTo>
                  <a:close/>
                  <a:moveTo>
                    <a:pt x="240" y="269"/>
                  </a:moveTo>
                  <a:cubicBezTo>
                    <a:pt x="222" y="269"/>
                    <a:pt x="222" y="269"/>
                    <a:pt x="222" y="269"/>
                  </a:cubicBezTo>
                  <a:cubicBezTo>
                    <a:pt x="222" y="242"/>
                    <a:pt x="222" y="242"/>
                    <a:pt x="222" y="242"/>
                  </a:cubicBezTo>
                  <a:cubicBezTo>
                    <a:pt x="240" y="242"/>
                    <a:pt x="240" y="242"/>
                    <a:pt x="240" y="242"/>
                  </a:cubicBezTo>
                  <a:lnTo>
                    <a:pt x="240" y="269"/>
                  </a:lnTo>
                  <a:close/>
                  <a:moveTo>
                    <a:pt x="240" y="207"/>
                  </a:moveTo>
                  <a:cubicBezTo>
                    <a:pt x="222" y="207"/>
                    <a:pt x="222" y="207"/>
                    <a:pt x="222" y="207"/>
                  </a:cubicBezTo>
                  <a:cubicBezTo>
                    <a:pt x="222" y="180"/>
                    <a:pt x="222" y="180"/>
                    <a:pt x="222" y="180"/>
                  </a:cubicBezTo>
                  <a:cubicBezTo>
                    <a:pt x="240" y="180"/>
                    <a:pt x="240" y="180"/>
                    <a:pt x="240" y="180"/>
                  </a:cubicBezTo>
                  <a:lnTo>
                    <a:pt x="240" y="207"/>
                  </a:lnTo>
                  <a:close/>
                  <a:moveTo>
                    <a:pt x="240" y="147"/>
                  </a:moveTo>
                  <a:cubicBezTo>
                    <a:pt x="222" y="147"/>
                    <a:pt x="222" y="147"/>
                    <a:pt x="222" y="147"/>
                  </a:cubicBezTo>
                  <a:cubicBezTo>
                    <a:pt x="222" y="120"/>
                    <a:pt x="222" y="120"/>
                    <a:pt x="222" y="120"/>
                  </a:cubicBezTo>
                  <a:cubicBezTo>
                    <a:pt x="240" y="120"/>
                    <a:pt x="240" y="120"/>
                    <a:pt x="240" y="120"/>
                  </a:cubicBezTo>
                  <a:lnTo>
                    <a:pt x="240" y="147"/>
                  </a:lnTo>
                  <a:close/>
                  <a:moveTo>
                    <a:pt x="240" y="93"/>
                  </a:moveTo>
                  <a:cubicBezTo>
                    <a:pt x="222" y="93"/>
                    <a:pt x="222" y="93"/>
                    <a:pt x="222" y="93"/>
                  </a:cubicBezTo>
                  <a:cubicBezTo>
                    <a:pt x="222" y="66"/>
                    <a:pt x="222" y="66"/>
                    <a:pt x="222" y="66"/>
                  </a:cubicBezTo>
                  <a:cubicBezTo>
                    <a:pt x="240" y="66"/>
                    <a:pt x="240" y="66"/>
                    <a:pt x="240" y="66"/>
                  </a:cubicBezTo>
                  <a:lnTo>
                    <a:pt x="240" y="93"/>
                  </a:lnTo>
                  <a:close/>
                  <a:moveTo>
                    <a:pt x="276" y="329"/>
                  </a:moveTo>
                  <a:cubicBezTo>
                    <a:pt x="258" y="329"/>
                    <a:pt x="258" y="329"/>
                    <a:pt x="258" y="329"/>
                  </a:cubicBezTo>
                  <a:cubicBezTo>
                    <a:pt x="258" y="302"/>
                    <a:pt x="258" y="302"/>
                    <a:pt x="258" y="302"/>
                  </a:cubicBezTo>
                  <a:cubicBezTo>
                    <a:pt x="276" y="302"/>
                    <a:pt x="276" y="302"/>
                    <a:pt x="276" y="302"/>
                  </a:cubicBezTo>
                  <a:lnTo>
                    <a:pt x="276" y="329"/>
                  </a:lnTo>
                  <a:close/>
                  <a:moveTo>
                    <a:pt x="276" y="269"/>
                  </a:moveTo>
                  <a:cubicBezTo>
                    <a:pt x="258" y="269"/>
                    <a:pt x="258" y="269"/>
                    <a:pt x="258" y="269"/>
                  </a:cubicBezTo>
                  <a:cubicBezTo>
                    <a:pt x="258" y="242"/>
                    <a:pt x="258" y="242"/>
                    <a:pt x="258" y="242"/>
                  </a:cubicBezTo>
                  <a:cubicBezTo>
                    <a:pt x="276" y="242"/>
                    <a:pt x="276" y="242"/>
                    <a:pt x="276" y="242"/>
                  </a:cubicBezTo>
                  <a:lnTo>
                    <a:pt x="276" y="269"/>
                  </a:lnTo>
                  <a:close/>
                  <a:moveTo>
                    <a:pt x="276" y="207"/>
                  </a:moveTo>
                  <a:cubicBezTo>
                    <a:pt x="258" y="207"/>
                    <a:pt x="258" y="207"/>
                    <a:pt x="258" y="207"/>
                  </a:cubicBezTo>
                  <a:cubicBezTo>
                    <a:pt x="258" y="180"/>
                    <a:pt x="258" y="180"/>
                    <a:pt x="258" y="180"/>
                  </a:cubicBezTo>
                  <a:cubicBezTo>
                    <a:pt x="276" y="180"/>
                    <a:pt x="276" y="180"/>
                    <a:pt x="276" y="180"/>
                  </a:cubicBezTo>
                  <a:lnTo>
                    <a:pt x="276" y="207"/>
                  </a:lnTo>
                  <a:close/>
                  <a:moveTo>
                    <a:pt x="276" y="147"/>
                  </a:moveTo>
                  <a:cubicBezTo>
                    <a:pt x="258" y="147"/>
                    <a:pt x="258" y="147"/>
                    <a:pt x="258" y="147"/>
                  </a:cubicBezTo>
                  <a:cubicBezTo>
                    <a:pt x="258" y="120"/>
                    <a:pt x="258" y="120"/>
                    <a:pt x="258" y="120"/>
                  </a:cubicBezTo>
                  <a:cubicBezTo>
                    <a:pt x="276" y="120"/>
                    <a:pt x="276" y="120"/>
                    <a:pt x="276" y="120"/>
                  </a:cubicBezTo>
                  <a:lnTo>
                    <a:pt x="276" y="147"/>
                  </a:lnTo>
                  <a:close/>
                  <a:moveTo>
                    <a:pt x="276" y="93"/>
                  </a:moveTo>
                  <a:cubicBezTo>
                    <a:pt x="258" y="93"/>
                    <a:pt x="258" y="93"/>
                    <a:pt x="258" y="93"/>
                  </a:cubicBezTo>
                  <a:cubicBezTo>
                    <a:pt x="258" y="66"/>
                    <a:pt x="258" y="66"/>
                    <a:pt x="258" y="66"/>
                  </a:cubicBezTo>
                  <a:cubicBezTo>
                    <a:pt x="276" y="66"/>
                    <a:pt x="276" y="66"/>
                    <a:pt x="276" y="66"/>
                  </a:cubicBezTo>
                  <a:lnTo>
                    <a:pt x="276" y="93"/>
                  </a:lnTo>
                  <a:close/>
                  <a:moveTo>
                    <a:pt x="312" y="329"/>
                  </a:moveTo>
                  <a:cubicBezTo>
                    <a:pt x="294" y="329"/>
                    <a:pt x="294" y="329"/>
                    <a:pt x="294" y="329"/>
                  </a:cubicBezTo>
                  <a:cubicBezTo>
                    <a:pt x="294" y="302"/>
                    <a:pt x="294" y="302"/>
                    <a:pt x="294" y="302"/>
                  </a:cubicBezTo>
                  <a:cubicBezTo>
                    <a:pt x="312" y="302"/>
                    <a:pt x="312" y="302"/>
                    <a:pt x="312" y="302"/>
                  </a:cubicBezTo>
                  <a:lnTo>
                    <a:pt x="312" y="329"/>
                  </a:lnTo>
                  <a:close/>
                  <a:moveTo>
                    <a:pt x="312" y="269"/>
                  </a:moveTo>
                  <a:cubicBezTo>
                    <a:pt x="294" y="269"/>
                    <a:pt x="294" y="269"/>
                    <a:pt x="294" y="269"/>
                  </a:cubicBezTo>
                  <a:cubicBezTo>
                    <a:pt x="294" y="242"/>
                    <a:pt x="294" y="242"/>
                    <a:pt x="294" y="242"/>
                  </a:cubicBezTo>
                  <a:cubicBezTo>
                    <a:pt x="312" y="242"/>
                    <a:pt x="312" y="242"/>
                    <a:pt x="312" y="242"/>
                  </a:cubicBezTo>
                  <a:lnTo>
                    <a:pt x="312" y="269"/>
                  </a:lnTo>
                  <a:close/>
                  <a:moveTo>
                    <a:pt x="312" y="207"/>
                  </a:moveTo>
                  <a:cubicBezTo>
                    <a:pt x="294" y="207"/>
                    <a:pt x="294" y="207"/>
                    <a:pt x="294" y="207"/>
                  </a:cubicBezTo>
                  <a:cubicBezTo>
                    <a:pt x="294" y="180"/>
                    <a:pt x="294" y="180"/>
                    <a:pt x="294" y="180"/>
                  </a:cubicBezTo>
                  <a:cubicBezTo>
                    <a:pt x="312" y="180"/>
                    <a:pt x="312" y="180"/>
                    <a:pt x="312" y="180"/>
                  </a:cubicBezTo>
                  <a:lnTo>
                    <a:pt x="312" y="207"/>
                  </a:lnTo>
                  <a:close/>
                  <a:moveTo>
                    <a:pt x="312" y="147"/>
                  </a:moveTo>
                  <a:cubicBezTo>
                    <a:pt x="294" y="147"/>
                    <a:pt x="294" y="147"/>
                    <a:pt x="294" y="147"/>
                  </a:cubicBezTo>
                  <a:cubicBezTo>
                    <a:pt x="294" y="120"/>
                    <a:pt x="294" y="120"/>
                    <a:pt x="294" y="120"/>
                  </a:cubicBezTo>
                  <a:cubicBezTo>
                    <a:pt x="312" y="120"/>
                    <a:pt x="312" y="120"/>
                    <a:pt x="312" y="120"/>
                  </a:cubicBezTo>
                  <a:lnTo>
                    <a:pt x="312" y="147"/>
                  </a:lnTo>
                  <a:close/>
                  <a:moveTo>
                    <a:pt x="312" y="93"/>
                  </a:moveTo>
                  <a:cubicBezTo>
                    <a:pt x="294" y="93"/>
                    <a:pt x="294" y="93"/>
                    <a:pt x="294" y="93"/>
                  </a:cubicBezTo>
                  <a:cubicBezTo>
                    <a:pt x="294" y="66"/>
                    <a:pt x="294" y="66"/>
                    <a:pt x="294" y="66"/>
                  </a:cubicBezTo>
                  <a:cubicBezTo>
                    <a:pt x="312" y="66"/>
                    <a:pt x="312" y="66"/>
                    <a:pt x="312" y="66"/>
                  </a:cubicBezTo>
                  <a:lnTo>
                    <a:pt x="312" y="9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Microsoft YaHei UI" panose="020B0503020204020204" charset="-122"/>
              </a:endParaRPr>
            </a:p>
          </p:txBody>
        </p:sp>
        <p:sp>
          <p:nvSpPr>
            <p:cNvPr id="312" name="Freeform 217"/>
            <p:cNvSpPr/>
            <p:nvPr/>
          </p:nvSpPr>
          <p:spPr bwMode="auto">
            <a:xfrm>
              <a:off x="990600" y="2173288"/>
              <a:ext cx="112713" cy="111125"/>
            </a:xfrm>
            <a:custGeom>
              <a:avLst/>
              <a:gdLst>
                <a:gd name="T0" fmla="*/ 148 w 148"/>
                <a:gd name="T1" fmla="*/ 117 h 148"/>
                <a:gd name="T2" fmla="*/ 117 w 148"/>
                <a:gd name="T3" fmla="*/ 148 h 148"/>
                <a:gd name="T4" fmla="*/ 31 w 148"/>
                <a:gd name="T5" fmla="*/ 148 h 148"/>
                <a:gd name="T6" fmla="*/ 0 w 148"/>
                <a:gd name="T7" fmla="*/ 117 h 148"/>
                <a:gd name="T8" fmla="*/ 0 w 148"/>
                <a:gd name="T9" fmla="*/ 31 h 148"/>
                <a:gd name="T10" fmla="*/ 31 w 148"/>
                <a:gd name="T11" fmla="*/ 0 h 148"/>
                <a:gd name="T12" fmla="*/ 117 w 148"/>
                <a:gd name="T13" fmla="*/ 0 h 148"/>
                <a:gd name="T14" fmla="*/ 148 w 148"/>
                <a:gd name="T15" fmla="*/ 31 h 148"/>
                <a:gd name="T16" fmla="*/ 148 w 148"/>
                <a:gd name="T17" fmla="*/ 117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8" h="148">
                  <a:moveTo>
                    <a:pt x="148" y="117"/>
                  </a:moveTo>
                  <a:cubicBezTo>
                    <a:pt x="148" y="134"/>
                    <a:pt x="134" y="148"/>
                    <a:pt x="117" y="148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14" y="148"/>
                    <a:pt x="0" y="134"/>
                    <a:pt x="0" y="117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14"/>
                    <a:pt x="14" y="0"/>
                    <a:pt x="31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34" y="0"/>
                    <a:pt x="148" y="14"/>
                    <a:pt x="148" y="31"/>
                  </a:cubicBezTo>
                  <a:lnTo>
                    <a:pt x="148" y="11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Microsoft YaHei UI" panose="020B0503020204020204" charset="-122"/>
              </a:endParaRPr>
            </a:p>
          </p:txBody>
        </p:sp>
        <p:sp>
          <p:nvSpPr>
            <p:cNvPr id="313" name="Freeform 218"/>
            <p:cNvSpPr/>
            <p:nvPr/>
          </p:nvSpPr>
          <p:spPr bwMode="auto">
            <a:xfrm>
              <a:off x="1016000" y="2195513"/>
              <a:ext cx="61913" cy="66675"/>
            </a:xfrm>
            <a:custGeom>
              <a:avLst/>
              <a:gdLst>
                <a:gd name="T0" fmla="*/ 0 w 39"/>
                <a:gd name="T1" fmla="*/ 0 h 42"/>
                <a:gd name="T2" fmla="*/ 12 w 39"/>
                <a:gd name="T3" fmla="*/ 0 h 42"/>
                <a:gd name="T4" fmla="*/ 12 w 39"/>
                <a:gd name="T5" fmla="*/ 15 h 42"/>
                <a:gd name="T6" fmla="*/ 27 w 39"/>
                <a:gd name="T7" fmla="*/ 15 h 42"/>
                <a:gd name="T8" fmla="*/ 27 w 39"/>
                <a:gd name="T9" fmla="*/ 0 h 42"/>
                <a:gd name="T10" fmla="*/ 39 w 39"/>
                <a:gd name="T11" fmla="*/ 0 h 42"/>
                <a:gd name="T12" fmla="*/ 39 w 39"/>
                <a:gd name="T13" fmla="*/ 42 h 42"/>
                <a:gd name="T14" fmla="*/ 27 w 39"/>
                <a:gd name="T15" fmla="*/ 42 h 42"/>
                <a:gd name="T16" fmla="*/ 27 w 39"/>
                <a:gd name="T17" fmla="*/ 25 h 42"/>
                <a:gd name="T18" fmla="*/ 12 w 39"/>
                <a:gd name="T19" fmla="*/ 25 h 42"/>
                <a:gd name="T20" fmla="*/ 12 w 39"/>
                <a:gd name="T21" fmla="*/ 42 h 42"/>
                <a:gd name="T22" fmla="*/ 0 w 39"/>
                <a:gd name="T23" fmla="*/ 42 h 42"/>
                <a:gd name="T24" fmla="*/ 0 w 39"/>
                <a:gd name="T25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" h="42">
                  <a:moveTo>
                    <a:pt x="0" y="0"/>
                  </a:moveTo>
                  <a:lnTo>
                    <a:pt x="12" y="0"/>
                  </a:lnTo>
                  <a:lnTo>
                    <a:pt x="12" y="15"/>
                  </a:lnTo>
                  <a:lnTo>
                    <a:pt x="27" y="15"/>
                  </a:lnTo>
                  <a:lnTo>
                    <a:pt x="27" y="0"/>
                  </a:lnTo>
                  <a:lnTo>
                    <a:pt x="39" y="0"/>
                  </a:lnTo>
                  <a:lnTo>
                    <a:pt x="39" y="42"/>
                  </a:lnTo>
                  <a:lnTo>
                    <a:pt x="27" y="42"/>
                  </a:lnTo>
                  <a:lnTo>
                    <a:pt x="27" y="25"/>
                  </a:lnTo>
                  <a:lnTo>
                    <a:pt x="12" y="25"/>
                  </a:lnTo>
                  <a:lnTo>
                    <a:pt x="12" y="42"/>
                  </a:lnTo>
                  <a:lnTo>
                    <a:pt x="0" y="4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Microsoft YaHei UI" panose="020B0503020204020204" charset="-122"/>
              </a:endParaRPr>
            </a:p>
          </p:txBody>
        </p:sp>
      </p:grpSp>
      <p:sp>
        <p:nvSpPr>
          <p:cNvPr id="314" name="Freeform 269"/>
          <p:cNvSpPr>
            <a:spLocks noEditPoints="1"/>
          </p:cNvSpPr>
          <p:nvPr/>
        </p:nvSpPr>
        <p:spPr bwMode="auto">
          <a:xfrm>
            <a:off x="9383184" y="1509184"/>
            <a:ext cx="465667" cy="465667"/>
          </a:xfrm>
          <a:custGeom>
            <a:avLst/>
            <a:gdLst>
              <a:gd name="T0" fmla="*/ 401 w 464"/>
              <a:gd name="T1" fmla="*/ 0 h 464"/>
              <a:gd name="T2" fmla="*/ 63 w 464"/>
              <a:gd name="T3" fmla="*/ 0 h 464"/>
              <a:gd name="T4" fmla="*/ 0 w 464"/>
              <a:gd name="T5" fmla="*/ 63 h 464"/>
              <a:gd name="T6" fmla="*/ 0 w 464"/>
              <a:gd name="T7" fmla="*/ 401 h 464"/>
              <a:gd name="T8" fmla="*/ 63 w 464"/>
              <a:gd name="T9" fmla="*/ 464 h 464"/>
              <a:gd name="T10" fmla="*/ 401 w 464"/>
              <a:gd name="T11" fmla="*/ 464 h 464"/>
              <a:gd name="T12" fmla="*/ 464 w 464"/>
              <a:gd name="T13" fmla="*/ 401 h 464"/>
              <a:gd name="T14" fmla="*/ 464 w 464"/>
              <a:gd name="T15" fmla="*/ 63 h 464"/>
              <a:gd name="T16" fmla="*/ 401 w 464"/>
              <a:gd name="T17" fmla="*/ 0 h 464"/>
              <a:gd name="T18" fmla="*/ 369 w 464"/>
              <a:gd name="T19" fmla="*/ 375 h 464"/>
              <a:gd name="T20" fmla="*/ 280 w 464"/>
              <a:gd name="T21" fmla="*/ 375 h 464"/>
              <a:gd name="T22" fmla="*/ 280 w 464"/>
              <a:gd name="T23" fmla="*/ 259 h 464"/>
              <a:gd name="T24" fmla="*/ 183 w 464"/>
              <a:gd name="T25" fmla="*/ 259 h 464"/>
              <a:gd name="T26" fmla="*/ 183 w 464"/>
              <a:gd name="T27" fmla="*/ 375 h 464"/>
              <a:gd name="T28" fmla="*/ 95 w 464"/>
              <a:gd name="T29" fmla="*/ 375 h 464"/>
              <a:gd name="T30" fmla="*/ 95 w 464"/>
              <a:gd name="T31" fmla="*/ 89 h 464"/>
              <a:gd name="T32" fmla="*/ 183 w 464"/>
              <a:gd name="T33" fmla="*/ 89 h 464"/>
              <a:gd name="T34" fmla="*/ 183 w 464"/>
              <a:gd name="T35" fmla="*/ 189 h 464"/>
              <a:gd name="T36" fmla="*/ 280 w 464"/>
              <a:gd name="T37" fmla="*/ 189 h 464"/>
              <a:gd name="T38" fmla="*/ 280 w 464"/>
              <a:gd name="T39" fmla="*/ 89 h 464"/>
              <a:gd name="T40" fmla="*/ 369 w 464"/>
              <a:gd name="T41" fmla="*/ 89 h 464"/>
              <a:gd name="T42" fmla="*/ 369 w 464"/>
              <a:gd name="T43" fmla="*/ 375 h 4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64" h="464">
                <a:moveTo>
                  <a:pt x="401" y="0"/>
                </a:moveTo>
                <a:cubicBezTo>
                  <a:pt x="63" y="0"/>
                  <a:pt x="63" y="0"/>
                  <a:pt x="63" y="0"/>
                </a:cubicBezTo>
                <a:cubicBezTo>
                  <a:pt x="28" y="0"/>
                  <a:pt x="0" y="28"/>
                  <a:pt x="0" y="63"/>
                </a:cubicBezTo>
                <a:cubicBezTo>
                  <a:pt x="0" y="401"/>
                  <a:pt x="0" y="401"/>
                  <a:pt x="0" y="401"/>
                </a:cubicBezTo>
                <a:cubicBezTo>
                  <a:pt x="0" y="436"/>
                  <a:pt x="28" y="464"/>
                  <a:pt x="63" y="464"/>
                </a:cubicBezTo>
                <a:cubicBezTo>
                  <a:pt x="401" y="464"/>
                  <a:pt x="401" y="464"/>
                  <a:pt x="401" y="464"/>
                </a:cubicBezTo>
                <a:cubicBezTo>
                  <a:pt x="436" y="464"/>
                  <a:pt x="464" y="436"/>
                  <a:pt x="464" y="401"/>
                </a:cubicBezTo>
                <a:cubicBezTo>
                  <a:pt x="464" y="63"/>
                  <a:pt x="464" y="63"/>
                  <a:pt x="464" y="63"/>
                </a:cubicBezTo>
                <a:cubicBezTo>
                  <a:pt x="464" y="28"/>
                  <a:pt x="436" y="0"/>
                  <a:pt x="401" y="0"/>
                </a:cubicBezTo>
                <a:close/>
                <a:moveTo>
                  <a:pt x="369" y="375"/>
                </a:moveTo>
                <a:cubicBezTo>
                  <a:pt x="280" y="375"/>
                  <a:pt x="280" y="375"/>
                  <a:pt x="280" y="375"/>
                </a:cubicBezTo>
                <a:cubicBezTo>
                  <a:pt x="280" y="259"/>
                  <a:pt x="280" y="259"/>
                  <a:pt x="280" y="259"/>
                </a:cubicBezTo>
                <a:cubicBezTo>
                  <a:pt x="183" y="259"/>
                  <a:pt x="183" y="259"/>
                  <a:pt x="183" y="259"/>
                </a:cubicBezTo>
                <a:cubicBezTo>
                  <a:pt x="183" y="375"/>
                  <a:pt x="183" y="375"/>
                  <a:pt x="183" y="375"/>
                </a:cubicBezTo>
                <a:cubicBezTo>
                  <a:pt x="95" y="375"/>
                  <a:pt x="95" y="375"/>
                  <a:pt x="95" y="375"/>
                </a:cubicBezTo>
                <a:cubicBezTo>
                  <a:pt x="95" y="89"/>
                  <a:pt x="95" y="89"/>
                  <a:pt x="95" y="89"/>
                </a:cubicBezTo>
                <a:cubicBezTo>
                  <a:pt x="183" y="89"/>
                  <a:pt x="183" y="89"/>
                  <a:pt x="183" y="89"/>
                </a:cubicBezTo>
                <a:cubicBezTo>
                  <a:pt x="183" y="189"/>
                  <a:pt x="183" y="189"/>
                  <a:pt x="183" y="189"/>
                </a:cubicBezTo>
                <a:cubicBezTo>
                  <a:pt x="280" y="189"/>
                  <a:pt x="280" y="189"/>
                  <a:pt x="280" y="189"/>
                </a:cubicBezTo>
                <a:cubicBezTo>
                  <a:pt x="280" y="89"/>
                  <a:pt x="280" y="89"/>
                  <a:pt x="280" y="89"/>
                </a:cubicBezTo>
                <a:cubicBezTo>
                  <a:pt x="369" y="89"/>
                  <a:pt x="369" y="89"/>
                  <a:pt x="369" y="89"/>
                </a:cubicBezTo>
                <a:lnTo>
                  <a:pt x="369" y="375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AU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Microsoft YaHei UI" panose="020B0503020204020204" charset="-122"/>
            </a:endParaRPr>
          </a:p>
        </p:txBody>
      </p:sp>
      <p:grpSp>
        <p:nvGrpSpPr>
          <p:cNvPr id="315" name="Group 152"/>
          <p:cNvGrpSpPr/>
          <p:nvPr/>
        </p:nvGrpSpPr>
        <p:grpSpPr>
          <a:xfrm>
            <a:off x="10266161" y="1486473"/>
            <a:ext cx="383117" cy="579967"/>
            <a:chOff x="4222750" y="2166938"/>
            <a:chExt cx="287338" cy="434975"/>
          </a:xfrm>
          <a:solidFill>
            <a:schemeClr val="bg1">
              <a:lumMod val="50000"/>
            </a:schemeClr>
          </a:solidFill>
        </p:grpSpPr>
        <p:sp>
          <p:nvSpPr>
            <p:cNvPr id="316" name="Freeform 270"/>
            <p:cNvSpPr/>
            <p:nvPr/>
          </p:nvSpPr>
          <p:spPr bwMode="auto">
            <a:xfrm>
              <a:off x="4252913" y="2197100"/>
              <a:ext cx="228600" cy="11113"/>
            </a:xfrm>
            <a:custGeom>
              <a:avLst/>
              <a:gdLst>
                <a:gd name="T0" fmla="*/ 297 w 304"/>
                <a:gd name="T1" fmla="*/ 16 h 16"/>
                <a:gd name="T2" fmla="*/ 7 w 304"/>
                <a:gd name="T3" fmla="*/ 16 h 16"/>
                <a:gd name="T4" fmla="*/ 0 w 304"/>
                <a:gd name="T5" fmla="*/ 8 h 16"/>
                <a:gd name="T6" fmla="*/ 7 w 304"/>
                <a:gd name="T7" fmla="*/ 0 h 16"/>
                <a:gd name="T8" fmla="*/ 297 w 304"/>
                <a:gd name="T9" fmla="*/ 0 h 16"/>
                <a:gd name="T10" fmla="*/ 304 w 304"/>
                <a:gd name="T11" fmla="*/ 8 h 16"/>
                <a:gd name="T12" fmla="*/ 297 w 304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4" h="16">
                  <a:moveTo>
                    <a:pt x="297" y="16"/>
                  </a:moveTo>
                  <a:cubicBezTo>
                    <a:pt x="7" y="16"/>
                    <a:pt x="7" y="16"/>
                    <a:pt x="7" y="16"/>
                  </a:cubicBezTo>
                  <a:cubicBezTo>
                    <a:pt x="3" y="16"/>
                    <a:pt x="0" y="12"/>
                    <a:pt x="0" y="8"/>
                  </a:cubicBezTo>
                  <a:cubicBezTo>
                    <a:pt x="0" y="4"/>
                    <a:pt x="3" y="0"/>
                    <a:pt x="7" y="0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301" y="0"/>
                    <a:pt x="304" y="4"/>
                    <a:pt x="304" y="8"/>
                  </a:cubicBezTo>
                  <a:cubicBezTo>
                    <a:pt x="304" y="12"/>
                    <a:pt x="301" y="16"/>
                    <a:pt x="297" y="1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Microsoft YaHei UI" panose="020B0503020204020204" charset="-122"/>
              </a:endParaRPr>
            </a:p>
          </p:txBody>
        </p:sp>
        <p:sp>
          <p:nvSpPr>
            <p:cNvPr id="317" name="Freeform 271"/>
            <p:cNvSpPr/>
            <p:nvPr/>
          </p:nvSpPr>
          <p:spPr bwMode="auto">
            <a:xfrm>
              <a:off x="4252913" y="2241550"/>
              <a:ext cx="228600" cy="11113"/>
            </a:xfrm>
            <a:custGeom>
              <a:avLst/>
              <a:gdLst>
                <a:gd name="T0" fmla="*/ 297 w 304"/>
                <a:gd name="T1" fmla="*/ 15 h 15"/>
                <a:gd name="T2" fmla="*/ 7 w 304"/>
                <a:gd name="T3" fmla="*/ 15 h 15"/>
                <a:gd name="T4" fmla="*/ 0 w 304"/>
                <a:gd name="T5" fmla="*/ 8 h 15"/>
                <a:gd name="T6" fmla="*/ 7 w 304"/>
                <a:gd name="T7" fmla="*/ 0 h 15"/>
                <a:gd name="T8" fmla="*/ 297 w 304"/>
                <a:gd name="T9" fmla="*/ 0 h 15"/>
                <a:gd name="T10" fmla="*/ 304 w 304"/>
                <a:gd name="T11" fmla="*/ 8 h 15"/>
                <a:gd name="T12" fmla="*/ 297 w 304"/>
                <a:gd name="T13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4" h="15">
                  <a:moveTo>
                    <a:pt x="297" y="15"/>
                  </a:moveTo>
                  <a:cubicBezTo>
                    <a:pt x="7" y="15"/>
                    <a:pt x="7" y="15"/>
                    <a:pt x="7" y="15"/>
                  </a:cubicBezTo>
                  <a:cubicBezTo>
                    <a:pt x="3" y="15"/>
                    <a:pt x="0" y="12"/>
                    <a:pt x="0" y="8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301" y="0"/>
                    <a:pt x="304" y="3"/>
                    <a:pt x="304" y="8"/>
                  </a:cubicBezTo>
                  <a:cubicBezTo>
                    <a:pt x="304" y="12"/>
                    <a:pt x="301" y="15"/>
                    <a:pt x="297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Microsoft YaHei UI" panose="020B0503020204020204" charset="-122"/>
              </a:endParaRPr>
            </a:p>
          </p:txBody>
        </p:sp>
        <p:sp>
          <p:nvSpPr>
            <p:cNvPr id="318" name="Freeform 272"/>
            <p:cNvSpPr/>
            <p:nvPr/>
          </p:nvSpPr>
          <p:spPr bwMode="auto">
            <a:xfrm>
              <a:off x="4260850" y="2287588"/>
              <a:ext cx="212725" cy="11113"/>
            </a:xfrm>
            <a:custGeom>
              <a:avLst/>
              <a:gdLst>
                <a:gd name="T0" fmla="*/ 276 w 284"/>
                <a:gd name="T1" fmla="*/ 15 h 15"/>
                <a:gd name="T2" fmla="*/ 8 w 284"/>
                <a:gd name="T3" fmla="*/ 15 h 15"/>
                <a:gd name="T4" fmla="*/ 0 w 284"/>
                <a:gd name="T5" fmla="*/ 7 h 15"/>
                <a:gd name="T6" fmla="*/ 8 w 284"/>
                <a:gd name="T7" fmla="*/ 0 h 15"/>
                <a:gd name="T8" fmla="*/ 276 w 284"/>
                <a:gd name="T9" fmla="*/ 0 h 15"/>
                <a:gd name="T10" fmla="*/ 284 w 284"/>
                <a:gd name="T11" fmla="*/ 7 h 15"/>
                <a:gd name="T12" fmla="*/ 276 w 284"/>
                <a:gd name="T13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4" h="15">
                  <a:moveTo>
                    <a:pt x="276" y="15"/>
                  </a:moveTo>
                  <a:cubicBezTo>
                    <a:pt x="8" y="15"/>
                    <a:pt x="8" y="15"/>
                    <a:pt x="8" y="15"/>
                  </a:cubicBezTo>
                  <a:cubicBezTo>
                    <a:pt x="4" y="15"/>
                    <a:pt x="0" y="11"/>
                    <a:pt x="0" y="7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276" y="0"/>
                    <a:pt x="276" y="0"/>
                    <a:pt x="276" y="0"/>
                  </a:cubicBezTo>
                  <a:cubicBezTo>
                    <a:pt x="280" y="0"/>
                    <a:pt x="284" y="3"/>
                    <a:pt x="284" y="7"/>
                  </a:cubicBezTo>
                  <a:cubicBezTo>
                    <a:pt x="284" y="11"/>
                    <a:pt x="280" y="15"/>
                    <a:pt x="276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Microsoft YaHei UI" panose="020B0503020204020204" charset="-122"/>
              </a:endParaRPr>
            </a:p>
          </p:txBody>
        </p:sp>
        <p:sp>
          <p:nvSpPr>
            <p:cNvPr id="319" name="Freeform 273"/>
            <p:cNvSpPr/>
            <p:nvPr/>
          </p:nvSpPr>
          <p:spPr bwMode="auto">
            <a:xfrm>
              <a:off x="4292600" y="2332038"/>
              <a:ext cx="149225" cy="11113"/>
            </a:xfrm>
            <a:custGeom>
              <a:avLst/>
              <a:gdLst>
                <a:gd name="T0" fmla="*/ 191 w 198"/>
                <a:gd name="T1" fmla="*/ 15 h 15"/>
                <a:gd name="T2" fmla="*/ 7 w 198"/>
                <a:gd name="T3" fmla="*/ 15 h 15"/>
                <a:gd name="T4" fmla="*/ 0 w 198"/>
                <a:gd name="T5" fmla="*/ 8 h 15"/>
                <a:gd name="T6" fmla="*/ 7 w 198"/>
                <a:gd name="T7" fmla="*/ 0 h 15"/>
                <a:gd name="T8" fmla="*/ 191 w 198"/>
                <a:gd name="T9" fmla="*/ 0 h 15"/>
                <a:gd name="T10" fmla="*/ 198 w 198"/>
                <a:gd name="T11" fmla="*/ 8 h 15"/>
                <a:gd name="T12" fmla="*/ 191 w 198"/>
                <a:gd name="T13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8" h="15">
                  <a:moveTo>
                    <a:pt x="191" y="15"/>
                  </a:moveTo>
                  <a:cubicBezTo>
                    <a:pt x="7" y="15"/>
                    <a:pt x="7" y="15"/>
                    <a:pt x="7" y="15"/>
                  </a:cubicBezTo>
                  <a:cubicBezTo>
                    <a:pt x="3" y="15"/>
                    <a:pt x="0" y="12"/>
                    <a:pt x="0" y="8"/>
                  </a:cubicBezTo>
                  <a:cubicBezTo>
                    <a:pt x="0" y="4"/>
                    <a:pt x="3" y="0"/>
                    <a:pt x="7" y="0"/>
                  </a:cubicBezTo>
                  <a:cubicBezTo>
                    <a:pt x="191" y="0"/>
                    <a:pt x="191" y="0"/>
                    <a:pt x="191" y="0"/>
                  </a:cubicBezTo>
                  <a:cubicBezTo>
                    <a:pt x="195" y="0"/>
                    <a:pt x="198" y="4"/>
                    <a:pt x="198" y="8"/>
                  </a:cubicBezTo>
                  <a:cubicBezTo>
                    <a:pt x="198" y="12"/>
                    <a:pt x="195" y="15"/>
                    <a:pt x="191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Microsoft YaHei UI" panose="020B0503020204020204" charset="-122"/>
              </a:endParaRPr>
            </a:p>
          </p:txBody>
        </p:sp>
        <p:sp>
          <p:nvSpPr>
            <p:cNvPr id="320" name="Freeform 274"/>
            <p:cNvSpPr/>
            <p:nvPr/>
          </p:nvSpPr>
          <p:spPr bwMode="auto">
            <a:xfrm>
              <a:off x="4252913" y="2560638"/>
              <a:ext cx="228600" cy="12700"/>
            </a:xfrm>
            <a:custGeom>
              <a:avLst/>
              <a:gdLst>
                <a:gd name="T0" fmla="*/ 297 w 304"/>
                <a:gd name="T1" fmla="*/ 16 h 16"/>
                <a:gd name="T2" fmla="*/ 7 w 304"/>
                <a:gd name="T3" fmla="*/ 16 h 16"/>
                <a:gd name="T4" fmla="*/ 0 w 304"/>
                <a:gd name="T5" fmla="*/ 8 h 16"/>
                <a:gd name="T6" fmla="*/ 7 w 304"/>
                <a:gd name="T7" fmla="*/ 0 h 16"/>
                <a:gd name="T8" fmla="*/ 297 w 304"/>
                <a:gd name="T9" fmla="*/ 0 h 16"/>
                <a:gd name="T10" fmla="*/ 304 w 304"/>
                <a:gd name="T11" fmla="*/ 8 h 16"/>
                <a:gd name="T12" fmla="*/ 297 w 304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4" h="16">
                  <a:moveTo>
                    <a:pt x="297" y="16"/>
                  </a:moveTo>
                  <a:cubicBezTo>
                    <a:pt x="7" y="16"/>
                    <a:pt x="7" y="16"/>
                    <a:pt x="7" y="16"/>
                  </a:cubicBezTo>
                  <a:cubicBezTo>
                    <a:pt x="3" y="16"/>
                    <a:pt x="0" y="12"/>
                    <a:pt x="0" y="8"/>
                  </a:cubicBezTo>
                  <a:cubicBezTo>
                    <a:pt x="0" y="4"/>
                    <a:pt x="3" y="0"/>
                    <a:pt x="7" y="0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301" y="0"/>
                    <a:pt x="304" y="4"/>
                    <a:pt x="304" y="8"/>
                  </a:cubicBezTo>
                  <a:cubicBezTo>
                    <a:pt x="304" y="12"/>
                    <a:pt x="301" y="16"/>
                    <a:pt x="297" y="1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Microsoft YaHei UI" panose="020B0503020204020204" charset="-122"/>
              </a:endParaRPr>
            </a:p>
          </p:txBody>
        </p:sp>
        <p:sp>
          <p:nvSpPr>
            <p:cNvPr id="321" name="Freeform 275"/>
            <p:cNvSpPr/>
            <p:nvPr/>
          </p:nvSpPr>
          <p:spPr bwMode="auto">
            <a:xfrm>
              <a:off x="4252913" y="2516188"/>
              <a:ext cx="228600" cy="11113"/>
            </a:xfrm>
            <a:custGeom>
              <a:avLst/>
              <a:gdLst>
                <a:gd name="T0" fmla="*/ 297 w 304"/>
                <a:gd name="T1" fmla="*/ 15 h 15"/>
                <a:gd name="T2" fmla="*/ 7 w 304"/>
                <a:gd name="T3" fmla="*/ 15 h 15"/>
                <a:gd name="T4" fmla="*/ 0 w 304"/>
                <a:gd name="T5" fmla="*/ 7 h 15"/>
                <a:gd name="T6" fmla="*/ 7 w 304"/>
                <a:gd name="T7" fmla="*/ 0 h 15"/>
                <a:gd name="T8" fmla="*/ 297 w 304"/>
                <a:gd name="T9" fmla="*/ 0 h 15"/>
                <a:gd name="T10" fmla="*/ 304 w 304"/>
                <a:gd name="T11" fmla="*/ 7 h 15"/>
                <a:gd name="T12" fmla="*/ 297 w 304"/>
                <a:gd name="T13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4" h="15">
                  <a:moveTo>
                    <a:pt x="297" y="15"/>
                  </a:moveTo>
                  <a:cubicBezTo>
                    <a:pt x="7" y="15"/>
                    <a:pt x="7" y="15"/>
                    <a:pt x="7" y="15"/>
                  </a:cubicBezTo>
                  <a:cubicBezTo>
                    <a:pt x="3" y="15"/>
                    <a:pt x="0" y="12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301" y="0"/>
                    <a:pt x="304" y="3"/>
                    <a:pt x="304" y="7"/>
                  </a:cubicBezTo>
                  <a:cubicBezTo>
                    <a:pt x="304" y="12"/>
                    <a:pt x="301" y="15"/>
                    <a:pt x="297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Microsoft YaHei UI" panose="020B0503020204020204" charset="-122"/>
              </a:endParaRPr>
            </a:p>
          </p:txBody>
        </p:sp>
        <p:sp>
          <p:nvSpPr>
            <p:cNvPr id="322" name="Freeform 276"/>
            <p:cNvSpPr/>
            <p:nvPr/>
          </p:nvSpPr>
          <p:spPr bwMode="auto">
            <a:xfrm>
              <a:off x="4260850" y="2471738"/>
              <a:ext cx="212725" cy="11113"/>
            </a:xfrm>
            <a:custGeom>
              <a:avLst/>
              <a:gdLst>
                <a:gd name="T0" fmla="*/ 276 w 284"/>
                <a:gd name="T1" fmla="*/ 15 h 15"/>
                <a:gd name="T2" fmla="*/ 8 w 284"/>
                <a:gd name="T3" fmla="*/ 15 h 15"/>
                <a:gd name="T4" fmla="*/ 0 w 284"/>
                <a:gd name="T5" fmla="*/ 8 h 15"/>
                <a:gd name="T6" fmla="*/ 8 w 284"/>
                <a:gd name="T7" fmla="*/ 0 h 15"/>
                <a:gd name="T8" fmla="*/ 276 w 284"/>
                <a:gd name="T9" fmla="*/ 0 h 15"/>
                <a:gd name="T10" fmla="*/ 284 w 284"/>
                <a:gd name="T11" fmla="*/ 8 h 15"/>
                <a:gd name="T12" fmla="*/ 276 w 284"/>
                <a:gd name="T13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4" h="15">
                  <a:moveTo>
                    <a:pt x="276" y="15"/>
                  </a:moveTo>
                  <a:cubicBezTo>
                    <a:pt x="8" y="15"/>
                    <a:pt x="8" y="15"/>
                    <a:pt x="8" y="15"/>
                  </a:cubicBezTo>
                  <a:cubicBezTo>
                    <a:pt x="4" y="15"/>
                    <a:pt x="0" y="12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276" y="0"/>
                    <a:pt x="276" y="0"/>
                    <a:pt x="276" y="0"/>
                  </a:cubicBezTo>
                  <a:cubicBezTo>
                    <a:pt x="280" y="0"/>
                    <a:pt x="284" y="4"/>
                    <a:pt x="284" y="8"/>
                  </a:cubicBezTo>
                  <a:cubicBezTo>
                    <a:pt x="284" y="12"/>
                    <a:pt x="280" y="15"/>
                    <a:pt x="276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Microsoft YaHei UI" panose="020B0503020204020204" charset="-122"/>
              </a:endParaRPr>
            </a:p>
          </p:txBody>
        </p:sp>
        <p:sp>
          <p:nvSpPr>
            <p:cNvPr id="323" name="Freeform 277"/>
            <p:cNvSpPr/>
            <p:nvPr/>
          </p:nvSpPr>
          <p:spPr bwMode="auto">
            <a:xfrm>
              <a:off x="4292600" y="2427288"/>
              <a:ext cx="149225" cy="11113"/>
            </a:xfrm>
            <a:custGeom>
              <a:avLst/>
              <a:gdLst>
                <a:gd name="T0" fmla="*/ 191 w 198"/>
                <a:gd name="T1" fmla="*/ 15 h 15"/>
                <a:gd name="T2" fmla="*/ 7 w 198"/>
                <a:gd name="T3" fmla="*/ 15 h 15"/>
                <a:gd name="T4" fmla="*/ 0 w 198"/>
                <a:gd name="T5" fmla="*/ 7 h 15"/>
                <a:gd name="T6" fmla="*/ 7 w 198"/>
                <a:gd name="T7" fmla="*/ 0 h 15"/>
                <a:gd name="T8" fmla="*/ 191 w 198"/>
                <a:gd name="T9" fmla="*/ 0 h 15"/>
                <a:gd name="T10" fmla="*/ 198 w 198"/>
                <a:gd name="T11" fmla="*/ 7 h 15"/>
                <a:gd name="T12" fmla="*/ 191 w 198"/>
                <a:gd name="T13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8" h="15">
                  <a:moveTo>
                    <a:pt x="191" y="15"/>
                  </a:moveTo>
                  <a:cubicBezTo>
                    <a:pt x="7" y="15"/>
                    <a:pt x="7" y="15"/>
                    <a:pt x="7" y="15"/>
                  </a:cubicBezTo>
                  <a:cubicBezTo>
                    <a:pt x="3" y="15"/>
                    <a:pt x="0" y="11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191" y="0"/>
                    <a:pt x="191" y="0"/>
                    <a:pt x="191" y="0"/>
                  </a:cubicBezTo>
                  <a:cubicBezTo>
                    <a:pt x="195" y="0"/>
                    <a:pt x="198" y="3"/>
                    <a:pt x="198" y="7"/>
                  </a:cubicBezTo>
                  <a:cubicBezTo>
                    <a:pt x="198" y="11"/>
                    <a:pt x="195" y="15"/>
                    <a:pt x="191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Microsoft YaHei UI" panose="020B0503020204020204" charset="-122"/>
              </a:endParaRPr>
            </a:p>
          </p:txBody>
        </p:sp>
        <p:sp>
          <p:nvSpPr>
            <p:cNvPr id="324" name="Freeform 278"/>
            <p:cNvSpPr/>
            <p:nvPr/>
          </p:nvSpPr>
          <p:spPr bwMode="auto">
            <a:xfrm>
              <a:off x="4222750" y="2166938"/>
              <a:ext cx="287338" cy="434975"/>
            </a:xfrm>
            <a:custGeom>
              <a:avLst/>
              <a:gdLst>
                <a:gd name="T0" fmla="*/ 228 w 382"/>
                <a:gd name="T1" fmla="*/ 290 h 579"/>
                <a:gd name="T2" fmla="*/ 348 w 382"/>
                <a:gd name="T3" fmla="*/ 13 h 579"/>
                <a:gd name="T4" fmla="*/ 330 w 382"/>
                <a:gd name="T5" fmla="*/ 1 h 579"/>
                <a:gd name="T6" fmla="*/ 318 w 382"/>
                <a:gd name="T7" fmla="*/ 19 h 579"/>
                <a:gd name="T8" fmla="*/ 191 w 382"/>
                <a:gd name="T9" fmla="*/ 274 h 579"/>
                <a:gd name="T10" fmla="*/ 64 w 382"/>
                <a:gd name="T11" fmla="*/ 19 h 579"/>
                <a:gd name="T12" fmla="*/ 52 w 382"/>
                <a:gd name="T13" fmla="*/ 1 h 579"/>
                <a:gd name="T14" fmla="*/ 34 w 382"/>
                <a:gd name="T15" fmla="*/ 13 h 579"/>
                <a:gd name="T16" fmla="*/ 154 w 382"/>
                <a:gd name="T17" fmla="*/ 290 h 579"/>
                <a:gd name="T18" fmla="*/ 34 w 382"/>
                <a:gd name="T19" fmla="*/ 567 h 579"/>
                <a:gd name="T20" fmla="*/ 49 w 382"/>
                <a:gd name="T21" fmla="*/ 579 h 579"/>
                <a:gd name="T22" fmla="*/ 52 w 382"/>
                <a:gd name="T23" fmla="*/ 579 h 579"/>
                <a:gd name="T24" fmla="*/ 64 w 382"/>
                <a:gd name="T25" fmla="*/ 561 h 579"/>
                <a:gd name="T26" fmla="*/ 191 w 382"/>
                <a:gd name="T27" fmla="*/ 306 h 579"/>
                <a:gd name="T28" fmla="*/ 318 w 382"/>
                <a:gd name="T29" fmla="*/ 561 h 579"/>
                <a:gd name="T30" fmla="*/ 330 w 382"/>
                <a:gd name="T31" fmla="*/ 579 h 579"/>
                <a:gd name="T32" fmla="*/ 333 w 382"/>
                <a:gd name="T33" fmla="*/ 579 h 579"/>
                <a:gd name="T34" fmla="*/ 348 w 382"/>
                <a:gd name="T35" fmla="*/ 567 h 579"/>
                <a:gd name="T36" fmla="*/ 228 w 382"/>
                <a:gd name="T37" fmla="*/ 290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2" h="579">
                  <a:moveTo>
                    <a:pt x="228" y="290"/>
                  </a:moveTo>
                  <a:cubicBezTo>
                    <a:pt x="382" y="209"/>
                    <a:pt x="348" y="16"/>
                    <a:pt x="348" y="13"/>
                  </a:cubicBezTo>
                  <a:cubicBezTo>
                    <a:pt x="346" y="5"/>
                    <a:pt x="338" y="0"/>
                    <a:pt x="330" y="1"/>
                  </a:cubicBezTo>
                  <a:cubicBezTo>
                    <a:pt x="322" y="3"/>
                    <a:pt x="317" y="11"/>
                    <a:pt x="318" y="19"/>
                  </a:cubicBezTo>
                  <a:cubicBezTo>
                    <a:pt x="319" y="27"/>
                    <a:pt x="351" y="211"/>
                    <a:pt x="191" y="274"/>
                  </a:cubicBezTo>
                  <a:cubicBezTo>
                    <a:pt x="31" y="211"/>
                    <a:pt x="63" y="27"/>
                    <a:pt x="64" y="19"/>
                  </a:cubicBezTo>
                  <a:cubicBezTo>
                    <a:pt x="66" y="11"/>
                    <a:pt x="60" y="3"/>
                    <a:pt x="52" y="1"/>
                  </a:cubicBezTo>
                  <a:cubicBezTo>
                    <a:pt x="44" y="0"/>
                    <a:pt x="36" y="5"/>
                    <a:pt x="34" y="13"/>
                  </a:cubicBezTo>
                  <a:cubicBezTo>
                    <a:pt x="34" y="16"/>
                    <a:pt x="0" y="209"/>
                    <a:pt x="154" y="290"/>
                  </a:cubicBezTo>
                  <a:cubicBezTo>
                    <a:pt x="0" y="371"/>
                    <a:pt x="34" y="564"/>
                    <a:pt x="34" y="567"/>
                  </a:cubicBezTo>
                  <a:cubicBezTo>
                    <a:pt x="35" y="574"/>
                    <a:pt x="42" y="579"/>
                    <a:pt x="49" y="579"/>
                  </a:cubicBezTo>
                  <a:cubicBezTo>
                    <a:pt x="50" y="579"/>
                    <a:pt x="51" y="579"/>
                    <a:pt x="52" y="579"/>
                  </a:cubicBezTo>
                  <a:cubicBezTo>
                    <a:pt x="60" y="577"/>
                    <a:pt x="65" y="569"/>
                    <a:pt x="64" y="561"/>
                  </a:cubicBezTo>
                  <a:cubicBezTo>
                    <a:pt x="63" y="553"/>
                    <a:pt x="31" y="369"/>
                    <a:pt x="191" y="306"/>
                  </a:cubicBezTo>
                  <a:cubicBezTo>
                    <a:pt x="351" y="369"/>
                    <a:pt x="319" y="553"/>
                    <a:pt x="318" y="561"/>
                  </a:cubicBezTo>
                  <a:cubicBezTo>
                    <a:pt x="316" y="569"/>
                    <a:pt x="322" y="577"/>
                    <a:pt x="330" y="579"/>
                  </a:cubicBezTo>
                  <a:cubicBezTo>
                    <a:pt x="331" y="579"/>
                    <a:pt x="332" y="579"/>
                    <a:pt x="333" y="579"/>
                  </a:cubicBezTo>
                  <a:cubicBezTo>
                    <a:pt x="340" y="579"/>
                    <a:pt x="347" y="574"/>
                    <a:pt x="348" y="567"/>
                  </a:cubicBezTo>
                  <a:cubicBezTo>
                    <a:pt x="348" y="564"/>
                    <a:pt x="382" y="371"/>
                    <a:pt x="228" y="29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Microsoft YaHei UI" panose="020B0503020204020204" charset="-122"/>
              </a:endParaRPr>
            </a:p>
          </p:txBody>
        </p:sp>
      </p:grpSp>
      <p:grpSp>
        <p:nvGrpSpPr>
          <p:cNvPr id="325" name="Group 162"/>
          <p:cNvGrpSpPr/>
          <p:nvPr/>
        </p:nvGrpSpPr>
        <p:grpSpPr>
          <a:xfrm>
            <a:off x="11229244" y="1554205"/>
            <a:ext cx="491068" cy="491067"/>
            <a:chOff x="5022850" y="2200275"/>
            <a:chExt cx="368301" cy="368300"/>
          </a:xfrm>
          <a:solidFill>
            <a:schemeClr val="bg1">
              <a:lumMod val="50000"/>
            </a:schemeClr>
          </a:solidFill>
        </p:grpSpPr>
        <p:sp>
          <p:nvSpPr>
            <p:cNvPr id="326" name="Freeform 279"/>
            <p:cNvSpPr/>
            <p:nvPr/>
          </p:nvSpPr>
          <p:spPr bwMode="auto">
            <a:xfrm>
              <a:off x="5151438" y="2200275"/>
              <a:ext cx="239713" cy="239713"/>
            </a:xfrm>
            <a:custGeom>
              <a:avLst/>
              <a:gdLst>
                <a:gd name="T0" fmla="*/ 274 w 319"/>
                <a:gd name="T1" fmla="*/ 45 h 319"/>
                <a:gd name="T2" fmla="*/ 109 w 319"/>
                <a:gd name="T3" fmla="*/ 45 h 319"/>
                <a:gd name="T4" fmla="*/ 0 w 319"/>
                <a:gd name="T5" fmla="*/ 154 h 319"/>
                <a:gd name="T6" fmla="*/ 164 w 319"/>
                <a:gd name="T7" fmla="*/ 319 h 319"/>
                <a:gd name="T8" fmla="*/ 274 w 319"/>
                <a:gd name="T9" fmla="*/ 210 h 319"/>
                <a:gd name="T10" fmla="*/ 274 w 319"/>
                <a:gd name="T11" fmla="*/ 45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9" h="319">
                  <a:moveTo>
                    <a:pt x="274" y="45"/>
                  </a:moveTo>
                  <a:cubicBezTo>
                    <a:pt x="228" y="0"/>
                    <a:pt x="155" y="0"/>
                    <a:pt x="109" y="45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164" y="319"/>
                    <a:pt x="164" y="319"/>
                    <a:pt x="164" y="319"/>
                  </a:cubicBezTo>
                  <a:cubicBezTo>
                    <a:pt x="274" y="210"/>
                    <a:pt x="274" y="210"/>
                    <a:pt x="274" y="210"/>
                  </a:cubicBezTo>
                  <a:cubicBezTo>
                    <a:pt x="319" y="164"/>
                    <a:pt x="319" y="91"/>
                    <a:pt x="274" y="4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Microsoft YaHei UI" panose="020B0503020204020204" charset="-122"/>
              </a:endParaRPr>
            </a:p>
          </p:txBody>
        </p:sp>
        <p:sp>
          <p:nvSpPr>
            <p:cNvPr id="327" name="Freeform 280"/>
            <p:cNvSpPr/>
            <p:nvPr/>
          </p:nvSpPr>
          <p:spPr bwMode="auto">
            <a:xfrm>
              <a:off x="5022850" y="2324100"/>
              <a:ext cx="241300" cy="244475"/>
            </a:xfrm>
            <a:custGeom>
              <a:avLst/>
              <a:gdLst>
                <a:gd name="T0" fmla="*/ 155 w 320"/>
                <a:gd name="T1" fmla="*/ 5 h 325"/>
                <a:gd name="T2" fmla="*/ 161 w 320"/>
                <a:gd name="T3" fmla="*/ 0 h 325"/>
                <a:gd name="T4" fmla="*/ 45 w 320"/>
                <a:gd name="T5" fmla="*/ 116 h 325"/>
                <a:gd name="T6" fmla="*/ 45 w 320"/>
                <a:gd name="T7" fmla="*/ 280 h 325"/>
                <a:gd name="T8" fmla="*/ 209 w 320"/>
                <a:gd name="T9" fmla="*/ 280 h 325"/>
                <a:gd name="T10" fmla="*/ 320 w 320"/>
                <a:gd name="T11" fmla="*/ 170 h 325"/>
                <a:gd name="T12" fmla="*/ 155 w 320"/>
                <a:gd name="T13" fmla="*/ 5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0" h="325">
                  <a:moveTo>
                    <a:pt x="155" y="5"/>
                  </a:moveTo>
                  <a:cubicBezTo>
                    <a:pt x="161" y="0"/>
                    <a:pt x="161" y="0"/>
                    <a:pt x="161" y="0"/>
                  </a:cubicBezTo>
                  <a:cubicBezTo>
                    <a:pt x="45" y="116"/>
                    <a:pt x="45" y="116"/>
                    <a:pt x="45" y="116"/>
                  </a:cubicBezTo>
                  <a:cubicBezTo>
                    <a:pt x="0" y="161"/>
                    <a:pt x="0" y="234"/>
                    <a:pt x="45" y="280"/>
                  </a:cubicBezTo>
                  <a:cubicBezTo>
                    <a:pt x="90" y="325"/>
                    <a:pt x="164" y="325"/>
                    <a:pt x="209" y="280"/>
                  </a:cubicBezTo>
                  <a:cubicBezTo>
                    <a:pt x="320" y="170"/>
                    <a:pt x="320" y="170"/>
                    <a:pt x="320" y="170"/>
                  </a:cubicBezTo>
                  <a:lnTo>
                    <a:pt x="155" y="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Microsoft YaHei UI" panose="020B0503020204020204" charset="-122"/>
              </a:endParaRPr>
            </a:p>
          </p:txBody>
        </p:sp>
      </p:grpSp>
      <p:grpSp>
        <p:nvGrpSpPr>
          <p:cNvPr id="328" name="Group 165"/>
          <p:cNvGrpSpPr/>
          <p:nvPr/>
        </p:nvGrpSpPr>
        <p:grpSpPr>
          <a:xfrm>
            <a:off x="8272949" y="1477735"/>
            <a:ext cx="524935" cy="565151"/>
            <a:chOff x="5832475" y="2170113"/>
            <a:chExt cx="393701" cy="423863"/>
          </a:xfrm>
          <a:solidFill>
            <a:schemeClr val="bg1">
              <a:lumMod val="50000"/>
            </a:schemeClr>
          </a:solidFill>
        </p:grpSpPr>
        <p:sp>
          <p:nvSpPr>
            <p:cNvPr id="329" name="Freeform 281"/>
            <p:cNvSpPr/>
            <p:nvPr/>
          </p:nvSpPr>
          <p:spPr bwMode="auto">
            <a:xfrm>
              <a:off x="6081713" y="2170113"/>
              <a:ext cx="144463" cy="153988"/>
            </a:xfrm>
            <a:custGeom>
              <a:avLst/>
              <a:gdLst>
                <a:gd name="T0" fmla="*/ 111 w 194"/>
                <a:gd name="T1" fmla="*/ 205 h 205"/>
                <a:gd name="T2" fmla="*/ 181 w 194"/>
                <a:gd name="T3" fmla="*/ 78 h 205"/>
                <a:gd name="T4" fmla="*/ 162 w 194"/>
                <a:gd name="T5" fmla="*/ 13 h 205"/>
                <a:gd name="T6" fmla="*/ 96 w 194"/>
                <a:gd name="T7" fmla="*/ 32 h 205"/>
                <a:gd name="T8" fmla="*/ 0 w 194"/>
                <a:gd name="T9" fmla="*/ 205 h 205"/>
                <a:gd name="T10" fmla="*/ 111 w 194"/>
                <a:gd name="T11" fmla="*/ 20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4" h="205">
                  <a:moveTo>
                    <a:pt x="111" y="205"/>
                  </a:moveTo>
                  <a:cubicBezTo>
                    <a:pt x="181" y="78"/>
                    <a:pt x="181" y="78"/>
                    <a:pt x="181" y="78"/>
                  </a:cubicBezTo>
                  <a:cubicBezTo>
                    <a:pt x="194" y="55"/>
                    <a:pt x="185" y="26"/>
                    <a:pt x="162" y="13"/>
                  </a:cubicBezTo>
                  <a:cubicBezTo>
                    <a:pt x="138" y="0"/>
                    <a:pt x="109" y="8"/>
                    <a:pt x="96" y="32"/>
                  </a:cubicBezTo>
                  <a:cubicBezTo>
                    <a:pt x="0" y="205"/>
                    <a:pt x="0" y="205"/>
                    <a:pt x="0" y="205"/>
                  </a:cubicBezTo>
                  <a:lnTo>
                    <a:pt x="111" y="20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Microsoft YaHei UI" panose="020B0503020204020204" charset="-122"/>
              </a:endParaRPr>
            </a:p>
          </p:txBody>
        </p:sp>
        <p:sp>
          <p:nvSpPr>
            <p:cNvPr id="330" name="Freeform 282"/>
            <p:cNvSpPr>
              <a:spLocks noEditPoints="1"/>
            </p:cNvSpPr>
            <p:nvPr/>
          </p:nvSpPr>
          <p:spPr bwMode="auto">
            <a:xfrm>
              <a:off x="5843588" y="2373313"/>
              <a:ext cx="346075" cy="220663"/>
            </a:xfrm>
            <a:custGeom>
              <a:avLst/>
              <a:gdLst>
                <a:gd name="T0" fmla="*/ 0 w 461"/>
                <a:gd name="T1" fmla="*/ 0 h 293"/>
                <a:gd name="T2" fmla="*/ 0 w 461"/>
                <a:gd name="T3" fmla="*/ 152 h 293"/>
                <a:gd name="T4" fmla="*/ 141 w 461"/>
                <a:gd name="T5" fmla="*/ 293 h 293"/>
                <a:gd name="T6" fmla="*/ 320 w 461"/>
                <a:gd name="T7" fmla="*/ 293 h 293"/>
                <a:gd name="T8" fmla="*/ 461 w 461"/>
                <a:gd name="T9" fmla="*/ 152 h 293"/>
                <a:gd name="T10" fmla="*/ 461 w 461"/>
                <a:gd name="T11" fmla="*/ 0 h 293"/>
                <a:gd name="T12" fmla="*/ 0 w 461"/>
                <a:gd name="T13" fmla="*/ 0 h 293"/>
                <a:gd name="T14" fmla="*/ 303 w 461"/>
                <a:gd name="T15" fmla="*/ 181 h 293"/>
                <a:gd name="T16" fmla="*/ 292 w 461"/>
                <a:gd name="T17" fmla="*/ 193 h 293"/>
                <a:gd name="T18" fmla="*/ 251 w 461"/>
                <a:gd name="T19" fmla="*/ 193 h 293"/>
                <a:gd name="T20" fmla="*/ 251 w 461"/>
                <a:gd name="T21" fmla="*/ 234 h 293"/>
                <a:gd name="T22" fmla="*/ 240 w 461"/>
                <a:gd name="T23" fmla="*/ 246 h 293"/>
                <a:gd name="T24" fmla="*/ 221 w 461"/>
                <a:gd name="T25" fmla="*/ 246 h 293"/>
                <a:gd name="T26" fmla="*/ 210 w 461"/>
                <a:gd name="T27" fmla="*/ 234 h 293"/>
                <a:gd name="T28" fmla="*/ 210 w 461"/>
                <a:gd name="T29" fmla="*/ 193 h 293"/>
                <a:gd name="T30" fmla="*/ 169 w 461"/>
                <a:gd name="T31" fmla="*/ 193 h 293"/>
                <a:gd name="T32" fmla="*/ 158 w 461"/>
                <a:gd name="T33" fmla="*/ 181 h 293"/>
                <a:gd name="T34" fmla="*/ 158 w 461"/>
                <a:gd name="T35" fmla="*/ 162 h 293"/>
                <a:gd name="T36" fmla="*/ 169 w 461"/>
                <a:gd name="T37" fmla="*/ 151 h 293"/>
                <a:gd name="T38" fmla="*/ 210 w 461"/>
                <a:gd name="T39" fmla="*/ 151 h 293"/>
                <a:gd name="T40" fmla="*/ 210 w 461"/>
                <a:gd name="T41" fmla="*/ 109 h 293"/>
                <a:gd name="T42" fmla="*/ 221 w 461"/>
                <a:gd name="T43" fmla="*/ 98 h 293"/>
                <a:gd name="T44" fmla="*/ 240 w 461"/>
                <a:gd name="T45" fmla="*/ 98 h 293"/>
                <a:gd name="T46" fmla="*/ 251 w 461"/>
                <a:gd name="T47" fmla="*/ 109 h 293"/>
                <a:gd name="T48" fmla="*/ 251 w 461"/>
                <a:gd name="T49" fmla="*/ 151 h 293"/>
                <a:gd name="T50" fmla="*/ 292 w 461"/>
                <a:gd name="T51" fmla="*/ 151 h 293"/>
                <a:gd name="T52" fmla="*/ 303 w 461"/>
                <a:gd name="T53" fmla="*/ 162 h 293"/>
                <a:gd name="T54" fmla="*/ 303 w 461"/>
                <a:gd name="T55" fmla="*/ 181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61" h="293">
                  <a:moveTo>
                    <a:pt x="0" y="0"/>
                  </a:moveTo>
                  <a:cubicBezTo>
                    <a:pt x="0" y="152"/>
                    <a:pt x="0" y="152"/>
                    <a:pt x="0" y="152"/>
                  </a:cubicBezTo>
                  <a:cubicBezTo>
                    <a:pt x="0" y="230"/>
                    <a:pt x="63" y="293"/>
                    <a:pt x="141" y="293"/>
                  </a:cubicBezTo>
                  <a:cubicBezTo>
                    <a:pt x="320" y="293"/>
                    <a:pt x="320" y="293"/>
                    <a:pt x="320" y="293"/>
                  </a:cubicBezTo>
                  <a:cubicBezTo>
                    <a:pt x="398" y="293"/>
                    <a:pt x="461" y="230"/>
                    <a:pt x="461" y="152"/>
                  </a:cubicBezTo>
                  <a:cubicBezTo>
                    <a:pt x="461" y="0"/>
                    <a:pt x="461" y="0"/>
                    <a:pt x="461" y="0"/>
                  </a:cubicBezTo>
                  <a:lnTo>
                    <a:pt x="0" y="0"/>
                  </a:lnTo>
                  <a:close/>
                  <a:moveTo>
                    <a:pt x="303" y="181"/>
                  </a:moveTo>
                  <a:cubicBezTo>
                    <a:pt x="303" y="188"/>
                    <a:pt x="298" y="193"/>
                    <a:pt x="292" y="193"/>
                  </a:cubicBezTo>
                  <a:cubicBezTo>
                    <a:pt x="251" y="193"/>
                    <a:pt x="251" y="193"/>
                    <a:pt x="251" y="193"/>
                  </a:cubicBezTo>
                  <a:cubicBezTo>
                    <a:pt x="251" y="234"/>
                    <a:pt x="251" y="234"/>
                    <a:pt x="251" y="234"/>
                  </a:cubicBezTo>
                  <a:cubicBezTo>
                    <a:pt x="251" y="241"/>
                    <a:pt x="246" y="246"/>
                    <a:pt x="240" y="246"/>
                  </a:cubicBezTo>
                  <a:cubicBezTo>
                    <a:pt x="221" y="246"/>
                    <a:pt x="221" y="246"/>
                    <a:pt x="221" y="246"/>
                  </a:cubicBezTo>
                  <a:cubicBezTo>
                    <a:pt x="215" y="246"/>
                    <a:pt x="210" y="241"/>
                    <a:pt x="210" y="234"/>
                  </a:cubicBezTo>
                  <a:cubicBezTo>
                    <a:pt x="210" y="193"/>
                    <a:pt x="210" y="193"/>
                    <a:pt x="210" y="193"/>
                  </a:cubicBezTo>
                  <a:cubicBezTo>
                    <a:pt x="169" y="193"/>
                    <a:pt x="169" y="193"/>
                    <a:pt x="169" y="193"/>
                  </a:cubicBezTo>
                  <a:cubicBezTo>
                    <a:pt x="163" y="193"/>
                    <a:pt x="158" y="188"/>
                    <a:pt x="158" y="181"/>
                  </a:cubicBezTo>
                  <a:cubicBezTo>
                    <a:pt x="158" y="162"/>
                    <a:pt x="158" y="162"/>
                    <a:pt x="158" y="162"/>
                  </a:cubicBezTo>
                  <a:cubicBezTo>
                    <a:pt x="158" y="156"/>
                    <a:pt x="163" y="151"/>
                    <a:pt x="169" y="151"/>
                  </a:cubicBezTo>
                  <a:cubicBezTo>
                    <a:pt x="210" y="151"/>
                    <a:pt x="210" y="151"/>
                    <a:pt x="210" y="151"/>
                  </a:cubicBezTo>
                  <a:cubicBezTo>
                    <a:pt x="210" y="109"/>
                    <a:pt x="210" y="109"/>
                    <a:pt x="210" y="109"/>
                  </a:cubicBezTo>
                  <a:cubicBezTo>
                    <a:pt x="210" y="103"/>
                    <a:pt x="215" y="98"/>
                    <a:pt x="221" y="98"/>
                  </a:cubicBezTo>
                  <a:cubicBezTo>
                    <a:pt x="240" y="98"/>
                    <a:pt x="240" y="98"/>
                    <a:pt x="240" y="98"/>
                  </a:cubicBezTo>
                  <a:cubicBezTo>
                    <a:pt x="246" y="98"/>
                    <a:pt x="251" y="103"/>
                    <a:pt x="251" y="109"/>
                  </a:cubicBezTo>
                  <a:cubicBezTo>
                    <a:pt x="251" y="151"/>
                    <a:pt x="251" y="151"/>
                    <a:pt x="251" y="151"/>
                  </a:cubicBezTo>
                  <a:cubicBezTo>
                    <a:pt x="292" y="151"/>
                    <a:pt x="292" y="151"/>
                    <a:pt x="292" y="151"/>
                  </a:cubicBezTo>
                  <a:cubicBezTo>
                    <a:pt x="298" y="151"/>
                    <a:pt x="303" y="156"/>
                    <a:pt x="303" y="162"/>
                  </a:cubicBezTo>
                  <a:lnTo>
                    <a:pt x="303" y="18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Microsoft YaHei UI" panose="020B0503020204020204" charset="-122"/>
              </a:endParaRPr>
            </a:p>
          </p:txBody>
        </p:sp>
        <p:sp>
          <p:nvSpPr>
            <p:cNvPr id="331" name="Rectangle 283"/>
            <p:cNvSpPr>
              <a:spLocks noChangeArrowheads="1"/>
            </p:cNvSpPr>
            <p:nvPr/>
          </p:nvSpPr>
          <p:spPr bwMode="auto">
            <a:xfrm>
              <a:off x="5843588" y="2373313"/>
              <a:ext cx="346075" cy="41275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Microsoft YaHei UI" panose="020B0503020204020204" charset="-122"/>
              </a:endParaRPr>
            </a:p>
          </p:txBody>
        </p:sp>
        <p:sp>
          <p:nvSpPr>
            <p:cNvPr id="332" name="Freeform 284"/>
            <p:cNvSpPr/>
            <p:nvPr/>
          </p:nvSpPr>
          <p:spPr bwMode="auto">
            <a:xfrm>
              <a:off x="5832475" y="2339975"/>
              <a:ext cx="368300" cy="50800"/>
            </a:xfrm>
            <a:custGeom>
              <a:avLst/>
              <a:gdLst>
                <a:gd name="T0" fmla="*/ 17 w 491"/>
                <a:gd name="T1" fmla="*/ 67 h 67"/>
                <a:gd name="T2" fmla="*/ 0 w 491"/>
                <a:gd name="T3" fmla="*/ 48 h 67"/>
                <a:gd name="T4" fmla="*/ 0 w 491"/>
                <a:gd name="T5" fmla="*/ 18 h 67"/>
                <a:gd name="T6" fmla="*/ 17 w 491"/>
                <a:gd name="T7" fmla="*/ 0 h 67"/>
                <a:gd name="T8" fmla="*/ 474 w 491"/>
                <a:gd name="T9" fmla="*/ 0 h 67"/>
                <a:gd name="T10" fmla="*/ 491 w 491"/>
                <a:gd name="T11" fmla="*/ 18 h 67"/>
                <a:gd name="T12" fmla="*/ 491 w 491"/>
                <a:gd name="T13" fmla="*/ 48 h 67"/>
                <a:gd name="T14" fmla="*/ 474 w 491"/>
                <a:gd name="T15" fmla="*/ 67 h 67"/>
                <a:gd name="T16" fmla="*/ 17 w 491"/>
                <a:gd name="T17" fmla="*/ 6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1" h="67">
                  <a:moveTo>
                    <a:pt x="17" y="67"/>
                  </a:moveTo>
                  <a:cubicBezTo>
                    <a:pt x="8" y="67"/>
                    <a:pt x="0" y="58"/>
                    <a:pt x="0" y="4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474" y="0"/>
                    <a:pt x="474" y="0"/>
                    <a:pt x="474" y="0"/>
                  </a:cubicBezTo>
                  <a:cubicBezTo>
                    <a:pt x="483" y="0"/>
                    <a:pt x="491" y="8"/>
                    <a:pt x="491" y="18"/>
                  </a:cubicBezTo>
                  <a:cubicBezTo>
                    <a:pt x="491" y="48"/>
                    <a:pt x="491" y="48"/>
                    <a:pt x="491" y="48"/>
                  </a:cubicBezTo>
                  <a:cubicBezTo>
                    <a:pt x="491" y="58"/>
                    <a:pt x="483" y="67"/>
                    <a:pt x="474" y="67"/>
                  </a:cubicBezTo>
                  <a:lnTo>
                    <a:pt x="17" y="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Microsoft YaHei UI" panose="020B0503020204020204" charset="-122"/>
              </a:endParaRPr>
            </a:p>
          </p:txBody>
        </p:sp>
      </p:grpSp>
      <p:grpSp>
        <p:nvGrpSpPr>
          <p:cNvPr id="333" name="Group 170"/>
          <p:cNvGrpSpPr/>
          <p:nvPr/>
        </p:nvGrpSpPr>
        <p:grpSpPr>
          <a:xfrm>
            <a:off x="6361720" y="4393013"/>
            <a:ext cx="599017" cy="366184"/>
            <a:chOff x="-7938" y="3078163"/>
            <a:chExt cx="449263" cy="274638"/>
          </a:xfrm>
          <a:solidFill>
            <a:schemeClr val="bg1">
              <a:lumMod val="50000"/>
            </a:schemeClr>
          </a:solidFill>
        </p:grpSpPr>
        <p:sp>
          <p:nvSpPr>
            <p:cNvPr id="334" name="Freeform 285"/>
            <p:cNvSpPr>
              <a:spLocks noEditPoints="1"/>
            </p:cNvSpPr>
            <p:nvPr/>
          </p:nvSpPr>
          <p:spPr bwMode="auto">
            <a:xfrm>
              <a:off x="-7938" y="3078163"/>
              <a:ext cx="449263" cy="274638"/>
            </a:xfrm>
            <a:custGeom>
              <a:avLst/>
              <a:gdLst>
                <a:gd name="T0" fmla="*/ 299 w 598"/>
                <a:gd name="T1" fmla="*/ 0 h 364"/>
                <a:gd name="T2" fmla="*/ 0 w 598"/>
                <a:gd name="T3" fmla="*/ 182 h 364"/>
                <a:gd name="T4" fmla="*/ 299 w 598"/>
                <a:gd name="T5" fmla="*/ 364 h 364"/>
                <a:gd name="T6" fmla="*/ 598 w 598"/>
                <a:gd name="T7" fmla="*/ 182 h 364"/>
                <a:gd name="T8" fmla="*/ 299 w 598"/>
                <a:gd name="T9" fmla="*/ 0 h 364"/>
                <a:gd name="T10" fmla="*/ 299 w 598"/>
                <a:gd name="T11" fmla="*/ 316 h 364"/>
                <a:gd name="T12" fmla="*/ 166 w 598"/>
                <a:gd name="T13" fmla="*/ 182 h 364"/>
                <a:gd name="T14" fmla="*/ 299 w 598"/>
                <a:gd name="T15" fmla="*/ 48 h 364"/>
                <a:gd name="T16" fmla="*/ 432 w 598"/>
                <a:gd name="T17" fmla="*/ 182 h 364"/>
                <a:gd name="T18" fmla="*/ 299 w 598"/>
                <a:gd name="T19" fmla="*/ 316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98" h="364">
                  <a:moveTo>
                    <a:pt x="299" y="0"/>
                  </a:moveTo>
                  <a:cubicBezTo>
                    <a:pt x="106" y="0"/>
                    <a:pt x="0" y="182"/>
                    <a:pt x="0" y="182"/>
                  </a:cubicBezTo>
                  <a:cubicBezTo>
                    <a:pt x="0" y="182"/>
                    <a:pt x="106" y="364"/>
                    <a:pt x="299" y="364"/>
                  </a:cubicBezTo>
                  <a:cubicBezTo>
                    <a:pt x="492" y="364"/>
                    <a:pt x="598" y="182"/>
                    <a:pt x="598" y="182"/>
                  </a:cubicBezTo>
                  <a:cubicBezTo>
                    <a:pt x="598" y="182"/>
                    <a:pt x="492" y="0"/>
                    <a:pt x="299" y="0"/>
                  </a:cubicBezTo>
                  <a:close/>
                  <a:moveTo>
                    <a:pt x="299" y="316"/>
                  </a:moveTo>
                  <a:cubicBezTo>
                    <a:pt x="226" y="315"/>
                    <a:pt x="166" y="256"/>
                    <a:pt x="166" y="182"/>
                  </a:cubicBezTo>
                  <a:cubicBezTo>
                    <a:pt x="166" y="109"/>
                    <a:pt x="226" y="49"/>
                    <a:pt x="299" y="48"/>
                  </a:cubicBezTo>
                  <a:cubicBezTo>
                    <a:pt x="372" y="49"/>
                    <a:pt x="432" y="109"/>
                    <a:pt x="432" y="182"/>
                  </a:cubicBezTo>
                  <a:cubicBezTo>
                    <a:pt x="432" y="256"/>
                    <a:pt x="372" y="315"/>
                    <a:pt x="299" y="31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Microsoft YaHei UI" panose="020B0503020204020204" charset="-122"/>
              </a:endParaRPr>
            </a:p>
          </p:txBody>
        </p:sp>
        <p:sp>
          <p:nvSpPr>
            <p:cNvPr id="335" name="Oval 286"/>
            <p:cNvSpPr>
              <a:spLocks noChangeArrowheads="1"/>
            </p:cNvSpPr>
            <p:nvPr/>
          </p:nvSpPr>
          <p:spPr bwMode="auto">
            <a:xfrm>
              <a:off x="163512" y="3162300"/>
              <a:ext cx="106363" cy="106363"/>
            </a:xfrm>
            <a:prstGeom prst="ellipse">
              <a:avLst/>
            </a:prstGeom>
            <a:grpFill/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Microsoft YaHei UI" panose="020B0503020204020204" charset="-122"/>
              </a:endParaRPr>
            </a:p>
          </p:txBody>
        </p:sp>
      </p:grpSp>
      <p:grpSp>
        <p:nvGrpSpPr>
          <p:cNvPr id="336" name="Group 173"/>
          <p:cNvGrpSpPr/>
          <p:nvPr/>
        </p:nvGrpSpPr>
        <p:grpSpPr>
          <a:xfrm>
            <a:off x="6426233" y="2487657"/>
            <a:ext cx="541867" cy="565149"/>
            <a:chOff x="839787" y="3005138"/>
            <a:chExt cx="406400" cy="423862"/>
          </a:xfrm>
          <a:solidFill>
            <a:schemeClr val="bg1">
              <a:lumMod val="50000"/>
            </a:schemeClr>
          </a:solidFill>
        </p:grpSpPr>
        <p:sp>
          <p:nvSpPr>
            <p:cNvPr id="337" name="Freeform 287"/>
            <p:cNvSpPr/>
            <p:nvPr/>
          </p:nvSpPr>
          <p:spPr bwMode="auto">
            <a:xfrm>
              <a:off x="985837" y="3094038"/>
              <a:ext cx="84138" cy="100013"/>
            </a:xfrm>
            <a:custGeom>
              <a:avLst/>
              <a:gdLst>
                <a:gd name="T0" fmla="*/ 53 w 53"/>
                <a:gd name="T1" fmla="*/ 54 h 63"/>
                <a:gd name="T2" fmla="*/ 40 w 53"/>
                <a:gd name="T3" fmla="*/ 63 h 63"/>
                <a:gd name="T4" fmla="*/ 0 w 53"/>
                <a:gd name="T5" fmla="*/ 9 h 63"/>
                <a:gd name="T6" fmla="*/ 12 w 53"/>
                <a:gd name="T7" fmla="*/ 0 h 63"/>
                <a:gd name="T8" fmla="*/ 53 w 53"/>
                <a:gd name="T9" fmla="*/ 54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63">
                  <a:moveTo>
                    <a:pt x="53" y="54"/>
                  </a:moveTo>
                  <a:lnTo>
                    <a:pt x="40" y="63"/>
                  </a:lnTo>
                  <a:lnTo>
                    <a:pt x="0" y="9"/>
                  </a:lnTo>
                  <a:lnTo>
                    <a:pt x="12" y="0"/>
                  </a:lnTo>
                  <a:lnTo>
                    <a:pt x="53" y="5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Microsoft YaHei UI" panose="020B0503020204020204" charset="-122"/>
              </a:endParaRPr>
            </a:p>
          </p:txBody>
        </p:sp>
        <p:sp>
          <p:nvSpPr>
            <p:cNvPr id="338" name="Freeform 288"/>
            <p:cNvSpPr/>
            <p:nvPr/>
          </p:nvSpPr>
          <p:spPr bwMode="auto">
            <a:xfrm>
              <a:off x="1098550" y="3244850"/>
              <a:ext cx="82550" cy="100013"/>
            </a:xfrm>
            <a:custGeom>
              <a:avLst/>
              <a:gdLst>
                <a:gd name="T0" fmla="*/ 12 w 52"/>
                <a:gd name="T1" fmla="*/ 0 h 63"/>
                <a:gd name="T2" fmla="*/ 0 w 52"/>
                <a:gd name="T3" fmla="*/ 9 h 63"/>
                <a:gd name="T4" fmla="*/ 40 w 52"/>
                <a:gd name="T5" fmla="*/ 63 h 63"/>
                <a:gd name="T6" fmla="*/ 52 w 52"/>
                <a:gd name="T7" fmla="*/ 53 h 63"/>
                <a:gd name="T8" fmla="*/ 12 w 52"/>
                <a:gd name="T9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63">
                  <a:moveTo>
                    <a:pt x="12" y="0"/>
                  </a:moveTo>
                  <a:lnTo>
                    <a:pt x="0" y="9"/>
                  </a:lnTo>
                  <a:lnTo>
                    <a:pt x="40" y="63"/>
                  </a:lnTo>
                  <a:lnTo>
                    <a:pt x="52" y="53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Microsoft YaHei UI" panose="020B0503020204020204" charset="-122"/>
              </a:endParaRPr>
            </a:p>
          </p:txBody>
        </p:sp>
        <p:sp>
          <p:nvSpPr>
            <p:cNvPr id="339" name="Freeform 289"/>
            <p:cNvSpPr/>
            <p:nvPr/>
          </p:nvSpPr>
          <p:spPr bwMode="auto">
            <a:xfrm>
              <a:off x="1114425" y="3136900"/>
              <a:ext cx="95250" cy="74613"/>
            </a:xfrm>
            <a:custGeom>
              <a:avLst/>
              <a:gdLst>
                <a:gd name="T0" fmla="*/ 5 w 60"/>
                <a:gd name="T1" fmla="*/ 47 h 47"/>
                <a:gd name="T2" fmla="*/ 0 w 60"/>
                <a:gd name="T3" fmla="*/ 38 h 47"/>
                <a:gd name="T4" fmla="*/ 55 w 60"/>
                <a:gd name="T5" fmla="*/ 0 h 47"/>
                <a:gd name="T6" fmla="*/ 60 w 60"/>
                <a:gd name="T7" fmla="*/ 8 h 47"/>
                <a:gd name="T8" fmla="*/ 5 w 60"/>
                <a:gd name="T9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47">
                  <a:moveTo>
                    <a:pt x="5" y="47"/>
                  </a:moveTo>
                  <a:lnTo>
                    <a:pt x="0" y="38"/>
                  </a:lnTo>
                  <a:lnTo>
                    <a:pt x="55" y="0"/>
                  </a:lnTo>
                  <a:lnTo>
                    <a:pt x="60" y="8"/>
                  </a:lnTo>
                  <a:lnTo>
                    <a:pt x="5" y="4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Microsoft YaHei UI" panose="020B0503020204020204" charset="-122"/>
              </a:endParaRPr>
            </a:p>
          </p:txBody>
        </p:sp>
        <p:sp>
          <p:nvSpPr>
            <p:cNvPr id="340" name="Freeform 290"/>
            <p:cNvSpPr/>
            <p:nvPr/>
          </p:nvSpPr>
          <p:spPr bwMode="auto">
            <a:xfrm>
              <a:off x="958850" y="3233738"/>
              <a:ext cx="100013" cy="82550"/>
            </a:xfrm>
            <a:custGeom>
              <a:avLst/>
              <a:gdLst>
                <a:gd name="T0" fmla="*/ 63 w 63"/>
                <a:gd name="T1" fmla="*/ 13 h 52"/>
                <a:gd name="T2" fmla="*/ 54 w 63"/>
                <a:gd name="T3" fmla="*/ 0 h 52"/>
                <a:gd name="T4" fmla="*/ 0 w 63"/>
                <a:gd name="T5" fmla="*/ 40 h 52"/>
                <a:gd name="T6" fmla="*/ 9 w 63"/>
                <a:gd name="T7" fmla="*/ 52 h 52"/>
                <a:gd name="T8" fmla="*/ 63 w 63"/>
                <a:gd name="T9" fmla="*/ 13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52">
                  <a:moveTo>
                    <a:pt x="63" y="13"/>
                  </a:moveTo>
                  <a:lnTo>
                    <a:pt x="54" y="0"/>
                  </a:lnTo>
                  <a:lnTo>
                    <a:pt x="0" y="40"/>
                  </a:lnTo>
                  <a:lnTo>
                    <a:pt x="9" y="52"/>
                  </a:lnTo>
                  <a:lnTo>
                    <a:pt x="63" y="1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Microsoft YaHei UI" panose="020B0503020204020204" charset="-122"/>
              </a:endParaRPr>
            </a:p>
          </p:txBody>
        </p:sp>
        <p:sp>
          <p:nvSpPr>
            <p:cNvPr id="341" name="Freeform 291"/>
            <p:cNvSpPr/>
            <p:nvPr/>
          </p:nvSpPr>
          <p:spPr bwMode="auto">
            <a:xfrm>
              <a:off x="995362" y="3127375"/>
              <a:ext cx="182563" cy="184150"/>
            </a:xfrm>
            <a:custGeom>
              <a:avLst/>
              <a:gdLst>
                <a:gd name="T0" fmla="*/ 219 w 243"/>
                <a:gd name="T1" fmla="*/ 166 h 244"/>
                <a:gd name="T2" fmla="*/ 78 w 243"/>
                <a:gd name="T3" fmla="*/ 220 h 244"/>
                <a:gd name="T4" fmla="*/ 24 w 243"/>
                <a:gd name="T5" fmla="*/ 78 h 244"/>
                <a:gd name="T6" fmla="*/ 165 w 243"/>
                <a:gd name="T7" fmla="*/ 24 h 244"/>
                <a:gd name="T8" fmla="*/ 219 w 243"/>
                <a:gd name="T9" fmla="*/ 166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3" h="244">
                  <a:moveTo>
                    <a:pt x="219" y="166"/>
                  </a:moveTo>
                  <a:cubicBezTo>
                    <a:pt x="195" y="220"/>
                    <a:pt x="132" y="244"/>
                    <a:pt x="78" y="220"/>
                  </a:cubicBezTo>
                  <a:cubicBezTo>
                    <a:pt x="24" y="196"/>
                    <a:pt x="0" y="132"/>
                    <a:pt x="24" y="78"/>
                  </a:cubicBezTo>
                  <a:cubicBezTo>
                    <a:pt x="48" y="25"/>
                    <a:pt x="111" y="0"/>
                    <a:pt x="165" y="24"/>
                  </a:cubicBezTo>
                  <a:cubicBezTo>
                    <a:pt x="219" y="49"/>
                    <a:pt x="243" y="112"/>
                    <a:pt x="219" y="16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Microsoft YaHei UI" panose="020B0503020204020204" charset="-122"/>
              </a:endParaRPr>
            </a:p>
          </p:txBody>
        </p:sp>
        <p:sp>
          <p:nvSpPr>
            <p:cNvPr id="342" name="Freeform 292"/>
            <p:cNvSpPr/>
            <p:nvPr/>
          </p:nvSpPr>
          <p:spPr bwMode="auto">
            <a:xfrm>
              <a:off x="909637" y="3005138"/>
              <a:ext cx="133350" cy="133350"/>
            </a:xfrm>
            <a:custGeom>
              <a:avLst/>
              <a:gdLst>
                <a:gd name="T0" fmla="*/ 160 w 178"/>
                <a:gd name="T1" fmla="*/ 120 h 177"/>
                <a:gd name="T2" fmla="*/ 57 w 178"/>
                <a:gd name="T3" fmla="*/ 160 h 177"/>
                <a:gd name="T4" fmla="*/ 18 w 178"/>
                <a:gd name="T5" fmla="*/ 57 h 177"/>
                <a:gd name="T6" fmla="*/ 121 w 178"/>
                <a:gd name="T7" fmla="*/ 17 h 177"/>
                <a:gd name="T8" fmla="*/ 160 w 178"/>
                <a:gd name="T9" fmla="*/ 120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" h="177">
                  <a:moveTo>
                    <a:pt x="160" y="120"/>
                  </a:moveTo>
                  <a:cubicBezTo>
                    <a:pt x="143" y="160"/>
                    <a:pt x="97" y="177"/>
                    <a:pt x="57" y="160"/>
                  </a:cubicBezTo>
                  <a:cubicBezTo>
                    <a:pt x="18" y="142"/>
                    <a:pt x="0" y="96"/>
                    <a:pt x="18" y="57"/>
                  </a:cubicBezTo>
                  <a:cubicBezTo>
                    <a:pt x="36" y="17"/>
                    <a:pt x="82" y="0"/>
                    <a:pt x="121" y="17"/>
                  </a:cubicBezTo>
                  <a:cubicBezTo>
                    <a:pt x="160" y="35"/>
                    <a:pt x="178" y="81"/>
                    <a:pt x="160" y="12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Microsoft YaHei UI" panose="020B0503020204020204" charset="-122"/>
              </a:endParaRPr>
            </a:p>
          </p:txBody>
        </p:sp>
        <p:sp>
          <p:nvSpPr>
            <p:cNvPr id="343" name="Freeform 293"/>
            <p:cNvSpPr/>
            <p:nvPr/>
          </p:nvSpPr>
          <p:spPr bwMode="auto">
            <a:xfrm>
              <a:off x="839787" y="3248025"/>
              <a:ext cx="179388" cy="180975"/>
            </a:xfrm>
            <a:custGeom>
              <a:avLst/>
              <a:gdLst>
                <a:gd name="T0" fmla="*/ 216 w 240"/>
                <a:gd name="T1" fmla="*/ 163 h 240"/>
                <a:gd name="T2" fmla="*/ 77 w 240"/>
                <a:gd name="T3" fmla="*/ 216 h 240"/>
                <a:gd name="T4" fmla="*/ 24 w 240"/>
                <a:gd name="T5" fmla="*/ 77 h 240"/>
                <a:gd name="T6" fmla="*/ 163 w 240"/>
                <a:gd name="T7" fmla="*/ 24 h 240"/>
                <a:gd name="T8" fmla="*/ 216 w 240"/>
                <a:gd name="T9" fmla="*/ 163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0" h="240">
                  <a:moveTo>
                    <a:pt x="216" y="163"/>
                  </a:moveTo>
                  <a:cubicBezTo>
                    <a:pt x="192" y="216"/>
                    <a:pt x="130" y="240"/>
                    <a:pt x="77" y="216"/>
                  </a:cubicBezTo>
                  <a:cubicBezTo>
                    <a:pt x="24" y="193"/>
                    <a:pt x="0" y="130"/>
                    <a:pt x="24" y="77"/>
                  </a:cubicBezTo>
                  <a:cubicBezTo>
                    <a:pt x="47" y="24"/>
                    <a:pt x="110" y="0"/>
                    <a:pt x="163" y="24"/>
                  </a:cubicBezTo>
                  <a:cubicBezTo>
                    <a:pt x="216" y="48"/>
                    <a:pt x="240" y="110"/>
                    <a:pt x="216" y="16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Microsoft YaHei UI" panose="020B0503020204020204" charset="-122"/>
              </a:endParaRPr>
            </a:p>
          </p:txBody>
        </p:sp>
        <p:sp>
          <p:nvSpPr>
            <p:cNvPr id="344" name="Freeform 294"/>
            <p:cNvSpPr/>
            <p:nvPr/>
          </p:nvSpPr>
          <p:spPr bwMode="auto">
            <a:xfrm>
              <a:off x="1185862" y="3105150"/>
              <a:ext cx="60325" cy="60325"/>
            </a:xfrm>
            <a:custGeom>
              <a:avLst/>
              <a:gdLst>
                <a:gd name="T0" fmla="*/ 75 w 81"/>
                <a:gd name="T1" fmla="*/ 50 h 80"/>
                <a:gd name="T2" fmla="*/ 31 w 81"/>
                <a:gd name="T3" fmla="*/ 75 h 80"/>
                <a:gd name="T4" fmla="*/ 6 w 81"/>
                <a:gd name="T5" fmla="*/ 31 h 80"/>
                <a:gd name="T6" fmla="*/ 50 w 81"/>
                <a:gd name="T7" fmla="*/ 5 h 80"/>
                <a:gd name="T8" fmla="*/ 75 w 81"/>
                <a:gd name="T9" fmla="*/ 5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80">
                  <a:moveTo>
                    <a:pt x="75" y="50"/>
                  </a:moveTo>
                  <a:cubicBezTo>
                    <a:pt x="70" y="69"/>
                    <a:pt x="50" y="80"/>
                    <a:pt x="31" y="75"/>
                  </a:cubicBezTo>
                  <a:cubicBezTo>
                    <a:pt x="12" y="70"/>
                    <a:pt x="0" y="50"/>
                    <a:pt x="6" y="31"/>
                  </a:cubicBezTo>
                  <a:cubicBezTo>
                    <a:pt x="11" y="12"/>
                    <a:pt x="31" y="0"/>
                    <a:pt x="50" y="5"/>
                  </a:cubicBezTo>
                  <a:cubicBezTo>
                    <a:pt x="69" y="11"/>
                    <a:pt x="81" y="31"/>
                    <a:pt x="75" y="5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Microsoft YaHei UI" panose="020B0503020204020204" charset="-122"/>
              </a:endParaRPr>
            </a:p>
          </p:txBody>
        </p:sp>
        <p:sp>
          <p:nvSpPr>
            <p:cNvPr id="345" name="Freeform 295"/>
            <p:cNvSpPr/>
            <p:nvPr/>
          </p:nvSpPr>
          <p:spPr bwMode="auto">
            <a:xfrm>
              <a:off x="1141412" y="3313113"/>
              <a:ext cx="79375" cy="77788"/>
            </a:xfrm>
            <a:custGeom>
              <a:avLst/>
              <a:gdLst>
                <a:gd name="T0" fmla="*/ 95 w 106"/>
                <a:gd name="T1" fmla="*/ 72 h 105"/>
                <a:gd name="T2" fmla="*/ 34 w 106"/>
                <a:gd name="T3" fmla="*/ 95 h 105"/>
                <a:gd name="T4" fmla="*/ 11 w 106"/>
                <a:gd name="T5" fmla="*/ 34 h 105"/>
                <a:gd name="T6" fmla="*/ 72 w 106"/>
                <a:gd name="T7" fmla="*/ 10 h 105"/>
                <a:gd name="T8" fmla="*/ 95 w 106"/>
                <a:gd name="T9" fmla="*/ 72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05">
                  <a:moveTo>
                    <a:pt x="95" y="72"/>
                  </a:moveTo>
                  <a:cubicBezTo>
                    <a:pt x="85" y="95"/>
                    <a:pt x="58" y="105"/>
                    <a:pt x="34" y="95"/>
                  </a:cubicBezTo>
                  <a:cubicBezTo>
                    <a:pt x="11" y="84"/>
                    <a:pt x="0" y="57"/>
                    <a:pt x="11" y="34"/>
                  </a:cubicBezTo>
                  <a:cubicBezTo>
                    <a:pt x="21" y="10"/>
                    <a:pt x="49" y="0"/>
                    <a:pt x="72" y="10"/>
                  </a:cubicBezTo>
                  <a:cubicBezTo>
                    <a:pt x="95" y="21"/>
                    <a:pt x="106" y="48"/>
                    <a:pt x="95" y="7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Microsoft YaHei UI" panose="020B0503020204020204" charset="-122"/>
              </a:endParaRPr>
            </a:p>
          </p:txBody>
        </p:sp>
      </p:grpSp>
      <p:grpSp>
        <p:nvGrpSpPr>
          <p:cNvPr id="346" name="Group 183"/>
          <p:cNvGrpSpPr/>
          <p:nvPr/>
        </p:nvGrpSpPr>
        <p:grpSpPr>
          <a:xfrm>
            <a:off x="8274503" y="2580115"/>
            <a:ext cx="630767" cy="357717"/>
            <a:chOff x="2470150" y="3081338"/>
            <a:chExt cx="473075" cy="268288"/>
          </a:xfrm>
          <a:solidFill>
            <a:schemeClr val="bg1">
              <a:lumMod val="50000"/>
            </a:schemeClr>
          </a:solidFill>
        </p:grpSpPr>
        <p:sp>
          <p:nvSpPr>
            <p:cNvPr id="347" name="Freeform 296"/>
            <p:cNvSpPr>
              <a:spLocks noEditPoints="1"/>
            </p:cNvSpPr>
            <p:nvPr/>
          </p:nvSpPr>
          <p:spPr bwMode="auto">
            <a:xfrm>
              <a:off x="2470150" y="3081338"/>
              <a:ext cx="473075" cy="268288"/>
            </a:xfrm>
            <a:custGeom>
              <a:avLst/>
              <a:gdLst>
                <a:gd name="T0" fmla="*/ 623 w 630"/>
                <a:gd name="T1" fmla="*/ 83 h 358"/>
                <a:gd name="T2" fmla="*/ 315 w 630"/>
                <a:gd name="T3" fmla="*/ 0 h 358"/>
                <a:gd name="T4" fmla="*/ 6 w 630"/>
                <a:gd name="T5" fmla="*/ 83 h 358"/>
                <a:gd name="T6" fmla="*/ 2 w 630"/>
                <a:gd name="T7" fmla="*/ 99 h 358"/>
                <a:gd name="T8" fmla="*/ 72 w 630"/>
                <a:gd name="T9" fmla="*/ 346 h 358"/>
                <a:gd name="T10" fmla="*/ 88 w 630"/>
                <a:gd name="T11" fmla="*/ 358 h 358"/>
                <a:gd name="T12" fmla="*/ 542 w 630"/>
                <a:gd name="T13" fmla="*/ 358 h 358"/>
                <a:gd name="T14" fmla="*/ 558 w 630"/>
                <a:gd name="T15" fmla="*/ 346 h 358"/>
                <a:gd name="T16" fmla="*/ 628 w 630"/>
                <a:gd name="T17" fmla="*/ 99 h 358"/>
                <a:gd name="T18" fmla="*/ 623 w 630"/>
                <a:gd name="T19" fmla="*/ 83 h 358"/>
                <a:gd name="T20" fmla="*/ 390 w 630"/>
                <a:gd name="T21" fmla="*/ 227 h 358"/>
                <a:gd name="T22" fmla="*/ 315 w 630"/>
                <a:gd name="T23" fmla="*/ 275 h 358"/>
                <a:gd name="T24" fmla="*/ 240 w 630"/>
                <a:gd name="T25" fmla="*/ 227 h 358"/>
                <a:gd name="T26" fmla="*/ 216 w 630"/>
                <a:gd name="T27" fmla="*/ 105 h 358"/>
                <a:gd name="T28" fmla="*/ 279 w 630"/>
                <a:gd name="T29" fmla="*/ 87 h 358"/>
                <a:gd name="T30" fmla="*/ 315 w 630"/>
                <a:gd name="T31" fmla="*/ 136 h 358"/>
                <a:gd name="T32" fmla="*/ 351 w 630"/>
                <a:gd name="T33" fmla="*/ 87 h 358"/>
                <a:gd name="T34" fmla="*/ 414 w 630"/>
                <a:gd name="T35" fmla="*/ 105 h 358"/>
                <a:gd name="T36" fmla="*/ 390 w 630"/>
                <a:gd name="T37" fmla="*/ 227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30" h="358">
                  <a:moveTo>
                    <a:pt x="623" y="83"/>
                  </a:moveTo>
                  <a:cubicBezTo>
                    <a:pt x="564" y="34"/>
                    <a:pt x="452" y="0"/>
                    <a:pt x="315" y="0"/>
                  </a:cubicBezTo>
                  <a:cubicBezTo>
                    <a:pt x="178" y="0"/>
                    <a:pt x="66" y="34"/>
                    <a:pt x="6" y="83"/>
                  </a:cubicBezTo>
                  <a:cubicBezTo>
                    <a:pt x="2" y="87"/>
                    <a:pt x="0" y="93"/>
                    <a:pt x="2" y="99"/>
                  </a:cubicBezTo>
                  <a:cubicBezTo>
                    <a:pt x="72" y="346"/>
                    <a:pt x="72" y="346"/>
                    <a:pt x="72" y="346"/>
                  </a:cubicBezTo>
                  <a:cubicBezTo>
                    <a:pt x="74" y="353"/>
                    <a:pt x="81" y="358"/>
                    <a:pt x="88" y="358"/>
                  </a:cubicBezTo>
                  <a:cubicBezTo>
                    <a:pt x="542" y="358"/>
                    <a:pt x="542" y="358"/>
                    <a:pt x="542" y="358"/>
                  </a:cubicBezTo>
                  <a:cubicBezTo>
                    <a:pt x="549" y="358"/>
                    <a:pt x="556" y="353"/>
                    <a:pt x="558" y="346"/>
                  </a:cubicBezTo>
                  <a:cubicBezTo>
                    <a:pt x="628" y="99"/>
                    <a:pt x="628" y="99"/>
                    <a:pt x="628" y="99"/>
                  </a:cubicBezTo>
                  <a:cubicBezTo>
                    <a:pt x="630" y="93"/>
                    <a:pt x="628" y="87"/>
                    <a:pt x="623" y="83"/>
                  </a:cubicBezTo>
                  <a:close/>
                  <a:moveTo>
                    <a:pt x="390" y="227"/>
                  </a:moveTo>
                  <a:cubicBezTo>
                    <a:pt x="362" y="262"/>
                    <a:pt x="315" y="275"/>
                    <a:pt x="315" y="275"/>
                  </a:cubicBezTo>
                  <a:cubicBezTo>
                    <a:pt x="315" y="275"/>
                    <a:pt x="268" y="262"/>
                    <a:pt x="240" y="227"/>
                  </a:cubicBezTo>
                  <a:cubicBezTo>
                    <a:pt x="212" y="192"/>
                    <a:pt x="194" y="147"/>
                    <a:pt x="216" y="105"/>
                  </a:cubicBezTo>
                  <a:cubicBezTo>
                    <a:pt x="228" y="84"/>
                    <a:pt x="258" y="79"/>
                    <a:pt x="279" y="87"/>
                  </a:cubicBezTo>
                  <a:cubicBezTo>
                    <a:pt x="302" y="94"/>
                    <a:pt x="315" y="136"/>
                    <a:pt x="315" y="136"/>
                  </a:cubicBezTo>
                  <a:cubicBezTo>
                    <a:pt x="315" y="136"/>
                    <a:pt x="328" y="94"/>
                    <a:pt x="351" y="87"/>
                  </a:cubicBezTo>
                  <a:cubicBezTo>
                    <a:pt x="372" y="79"/>
                    <a:pt x="402" y="84"/>
                    <a:pt x="414" y="105"/>
                  </a:cubicBezTo>
                  <a:cubicBezTo>
                    <a:pt x="436" y="147"/>
                    <a:pt x="418" y="192"/>
                    <a:pt x="390" y="22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Microsoft YaHei UI" panose="020B0503020204020204" charset="-122"/>
              </a:endParaRPr>
            </a:p>
          </p:txBody>
        </p:sp>
        <p:sp>
          <p:nvSpPr>
            <p:cNvPr id="348" name="Freeform 297"/>
            <p:cNvSpPr/>
            <p:nvPr/>
          </p:nvSpPr>
          <p:spPr bwMode="auto">
            <a:xfrm>
              <a:off x="2516187" y="3314700"/>
              <a:ext cx="381000" cy="34925"/>
            </a:xfrm>
            <a:custGeom>
              <a:avLst/>
              <a:gdLst>
                <a:gd name="T0" fmla="*/ 0 w 506"/>
                <a:gd name="T1" fmla="*/ 0 h 47"/>
                <a:gd name="T2" fmla="*/ 10 w 506"/>
                <a:gd name="T3" fmla="*/ 35 h 47"/>
                <a:gd name="T4" fmla="*/ 26 w 506"/>
                <a:gd name="T5" fmla="*/ 47 h 47"/>
                <a:gd name="T6" fmla="*/ 480 w 506"/>
                <a:gd name="T7" fmla="*/ 47 h 47"/>
                <a:gd name="T8" fmla="*/ 496 w 506"/>
                <a:gd name="T9" fmla="*/ 35 h 47"/>
                <a:gd name="T10" fmla="*/ 506 w 506"/>
                <a:gd name="T11" fmla="*/ 0 h 47"/>
                <a:gd name="T12" fmla="*/ 0 w 506"/>
                <a:gd name="T13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6" h="47">
                  <a:moveTo>
                    <a:pt x="0" y="0"/>
                  </a:moveTo>
                  <a:cubicBezTo>
                    <a:pt x="10" y="35"/>
                    <a:pt x="10" y="35"/>
                    <a:pt x="10" y="35"/>
                  </a:cubicBezTo>
                  <a:cubicBezTo>
                    <a:pt x="12" y="42"/>
                    <a:pt x="19" y="47"/>
                    <a:pt x="26" y="47"/>
                  </a:cubicBezTo>
                  <a:cubicBezTo>
                    <a:pt x="480" y="47"/>
                    <a:pt x="480" y="47"/>
                    <a:pt x="480" y="47"/>
                  </a:cubicBezTo>
                  <a:cubicBezTo>
                    <a:pt x="487" y="47"/>
                    <a:pt x="494" y="42"/>
                    <a:pt x="496" y="35"/>
                  </a:cubicBezTo>
                  <a:cubicBezTo>
                    <a:pt x="506" y="0"/>
                    <a:pt x="506" y="0"/>
                    <a:pt x="506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Microsoft YaHei UI" panose="020B0503020204020204" charset="-122"/>
              </a:endParaRPr>
            </a:p>
          </p:txBody>
        </p:sp>
      </p:grpSp>
      <p:grpSp>
        <p:nvGrpSpPr>
          <p:cNvPr id="349" name="Group 186"/>
          <p:cNvGrpSpPr/>
          <p:nvPr/>
        </p:nvGrpSpPr>
        <p:grpSpPr>
          <a:xfrm>
            <a:off x="9291437" y="2551299"/>
            <a:ext cx="626533" cy="539749"/>
            <a:chOff x="3302000" y="3008313"/>
            <a:chExt cx="469900" cy="404812"/>
          </a:xfrm>
          <a:solidFill>
            <a:schemeClr val="bg1">
              <a:lumMod val="50000"/>
            </a:schemeClr>
          </a:solidFill>
        </p:grpSpPr>
        <p:sp>
          <p:nvSpPr>
            <p:cNvPr id="350" name="Freeform 298"/>
            <p:cNvSpPr/>
            <p:nvPr/>
          </p:nvSpPr>
          <p:spPr bwMode="auto">
            <a:xfrm>
              <a:off x="3302000" y="3008313"/>
              <a:ext cx="469900" cy="303213"/>
            </a:xfrm>
            <a:custGeom>
              <a:avLst/>
              <a:gdLst>
                <a:gd name="T0" fmla="*/ 24 w 624"/>
                <a:gd name="T1" fmla="*/ 263 h 403"/>
                <a:gd name="T2" fmla="*/ 117 w 624"/>
                <a:gd name="T3" fmla="*/ 263 h 403"/>
                <a:gd name="T4" fmla="*/ 120 w 624"/>
                <a:gd name="T5" fmla="*/ 246 h 403"/>
                <a:gd name="T6" fmla="*/ 127 w 624"/>
                <a:gd name="T7" fmla="*/ 240 h 403"/>
                <a:gd name="T8" fmla="*/ 134 w 624"/>
                <a:gd name="T9" fmla="*/ 245 h 403"/>
                <a:gd name="T10" fmla="*/ 147 w 624"/>
                <a:gd name="T11" fmla="*/ 278 h 403"/>
                <a:gd name="T12" fmla="*/ 172 w 624"/>
                <a:gd name="T13" fmla="*/ 151 h 403"/>
                <a:gd name="T14" fmla="*/ 179 w 624"/>
                <a:gd name="T15" fmla="*/ 145 h 403"/>
                <a:gd name="T16" fmla="*/ 186 w 624"/>
                <a:gd name="T17" fmla="*/ 151 h 403"/>
                <a:gd name="T18" fmla="*/ 204 w 624"/>
                <a:gd name="T19" fmla="*/ 324 h 403"/>
                <a:gd name="T20" fmla="*/ 230 w 624"/>
                <a:gd name="T21" fmla="*/ 146 h 403"/>
                <a:gd name="T22" fmla="*/ 237 w 624"/>
                <a:gd name="T23" fmla="*/ 140 h 403"/>
                <a:gd name="T24" fmla="*/ 244 w 624"/>
                <a:gd name="T25" fmla="*/ 146 h 403"/>
                <a:gd name="T26" fmla="*/ 265 w 624"/>
                <a:gd name="T27" fmla="*/ 263 h 403"/>
                <a:gd name="T28" fmla="*/ 300 w 624"/>
                <a:gd name="T29" fmla="*/ 263 h 403"/>
                <a:gd name="T30" fmla="*/ 308 w 624"/>
                <a:gd name="T31" fmla="*/ 269 h 403"/>
                <a:gd name="T32" fmla="*/ 308 w 624"/>
                <a:gd name="T33" fmla="*/ 275 h 403"/>
                <a:gd name="T34" fmla="*/ 310 w 624"/>
                <a:gd name="T35" fmla="*/ 267 h 403"/>
                <a:gd name="T36" fmla="*/ 317 w 624"/>
                <a:gd name="T37" fmla="*/ 261 h 403"/>
                <a:gd name="T38" fmla="*/ 325 w 624"/>
                <a:gd name="T39" fmla="*/ 267 h 403"/>
                <a:gd name="T40" fmla="*/ 335 w 624"/>
                <a:gd name="T41" fmla="*/ 298 h 403"/>
                <a:gd name="T42" fmla="*/ 344 w 624"/>
                <a:gd name="T43" fmla="*/ 265 h 403"/>
                <a:gd name="T44" fmla="*/ 352 w 624"/>
                <a:gd name="T45" fmla="*/ 260 h 403"/>
                <a:gd name="T46" fmla="*/ 359 w 624"/>
                <a:gd name="T47" fmla="*/ 266 h 403"/>
                <a:gd name="T48" fmla="*/ 372 w 624"/>
                <a:gd name="T49" fmla="*/ 403 h 403"/>
                <a:gd name="T50" fmla="*/ 413 w 624"/>
                <a:gd name="T51" fmla="*/ 199 h 403"/>
                <a:gd name="T52" fmla="*/ 420 w 624"/>
                <a:gd name="T53" fmla="*/ 193 h 403"/>
                <a:gd name="T54" fmla="*/ 428 w 624"/>
                <a:gd name="T55" fmla="*/ 198 h 403"/>
                <a:gd name="T56" fmla="*/ 446 w 624"/>
                <a:gd name="T57" fmla="*/ 243 h 403"/>
                <a:gd name="T58" fmla="*/ 465 w 624"/>
                <a:gd name="T59" fmla="*/ 130 h 403"/>
                <a:gd name="T60" fmla="*/ 472 w 624"/>
                <a:gd name="T61" fmla="*/ 124 h 403"/>
                <a:gd name="T62" fmla="*/ 479 w 624"/>
                <a:gd name="T63" fmla="*/ 129 h 403"/>
                <a:gd name="T64" fmla="*/ 513 w 624"/>
                <a:gd name="T65" fmla="*/ 263 h 403"/>
                <a:gd name="T66" fmla="*/ 602 w 624"/>
                <a:gd name="T67" fmla="*/ 263 h 403"/>
                <a:gd name="T68" fmla="*/ 604 w 624"/>
                <a:gd name="T69" fmla="*/ 263 h 403"/>
                <a:gd name="T70" fmla="*/ 589 w 624"/>
                <a:gd name="T71" fmla="*/ 72 h 403"/>
                <a:gd name="T72" fmla="*/ 412 w 624"/>
                <a:gd name="T73" fmla="*/ 21 h 403"/>
                <a:gd name="T74" fmla="*/ 312 w 624"/>
                <a:gd name="T75" fmla="*/ 98 h 403"/>
                <a:gd name="T76" fmla="*/ 212 w 624"/>
                <a:gd name="T77" fmla="*/ 21 h 403"/>
                <a:gd name="T78" fmla="*/ 35 w 624"/>
                <a:gd name="T79" fmla="*/ 72 h 403"/>
                <a:gd name="T80" fmla="*/ 20 w 624"/>
                <a:gd name="T81" fmla="*/ 264 h 403"/>
                <a:gd name="T82" fmla="*/ 24 w 624"/>
                <a:gd name="T83" fmla="*/ 263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24" h="403">
                  <a:moveTo>
                    <a:pt x="24" y="263"/>
                  </a:moveTo>
                  <a:cubicBezTo>
                    <a:pt x="117" y="263"/>
                    <a:pt x="117" y="263"/>
                    <a:pt x="117" y="263"/>
                  </a:cubicBezTo>
                  <a:cubicBezTo>
                    <a:pt x="120" y="246"/>
                    <a:pt x="120" y="246"/>
                    <a:pt x="120" y="246"/>
                  </a:cubicBezTo>
                  <a:cubicBezTo>
                    <a:pt x="121" y="243"/>
                    <a:pt x="123" y="241"/>
                    <a:pt x="127" y="240"/>
                  </a:cubicBezTo>
                  <a:cubicBezTo>
                    <a:pt x="130" y="240"/>
                    <a:pt x="133" y="242"/>
                    <a:pt x="134" y="245"/>
                  </a:cubicBezTo>
                  <a:cubicBezTo>
                    <a:pt x="147" y="278"/>
                    <a:pt x="147" y="278"/>
                    <a:pt x="147" y="278"/>
                  </a:cubicBezTo>
                  <a:cubicBezTo>
                    <a:pt x="172" y="151"/>
                    <a:pt x="172" y="151"/>
                    <a:pt x="172" y="151"/>
                  </a:cubicBezTo>
                  <a:cubicBezTo>
                    <a:pt x="172" y="147"/>
                    <a:pt x="176" y="144"/>
                    <a:pt x="179" y="145"/>
                  </a:cubicBezTo>
                  <a:cubicBezTo>
                    <a:pt x="183" y="145"/>
                    <a:pt x="186" y="148"/>
                    <a:pt x="186" y="151"/>
                  </a:cubicBezTo>
                  <a:cubicBezTo>
                    <a:pt x="204" y="324"/>
                    <a:pt x="204" y="324"/>
                    <a:pt x="204" y="324"/>
                  </a:cubicBezTo>
                  <a:cubicBezTo>
                    <a:pt x="230" y="146"/>
                    <a:pt x="230" y="146"/>
                    <a:pt x="230" y="146"/>
                  </a:cubicBezTo>
                  <a:cubicBezTo>
                    <a:pt x="230" y="143"/>
                    <a:pt x="233" y="140"/>
                    <a:pt x="237" y="140"/>
                  </a:cubicBezTo>
                  <a:cubicBezTo>
                    <a:pt x="241" y="140"/>
                    <a:pt x="244" y="142"/>
                    <a:pt x="244" y="146"/>
                  </a:cubicBezTo>
                  <a:cubicBezTo>
                    <a:pt x="265" y="263"/>
                    <a:pt x="265" y="263"/>
                    <a:pt x="265" y="263"/>
                  </a:cubicBezTo>
                  <a:cubicBezTo>
                    <a:pt x="300" y="263"/>
                    <a:pt x="300" y="263"/>
                    <a:pt x="300" y="263"/>
                  </a:cubicBezTo>
                  <a:cubicBezTo>
                    <a:pt x="304" y="263"/>
                    <a:pt x="307" y="266"/>
                    <a:pt x="308" y="269"/>
                  </a:cubicBezTo>
                  <a:cubicBezTo>
                    <a:pt x="308" y="275"/>
                    <a:pt x="308" y="275"/>
                    <a:pt x="308" y="275"/>
                  </a:cubicBezTo>
                  <a:cubicBezTo>
                    <a:pt x="310" y="267"/>
                    <a:pt x="310" y="267"/>
                    <a:pt x="310" y="267"/>
                  </a:cubicBezTo>
                  <a:cubicBezTo>
                    <a:pt x="311" y="264"/>
                    <a:pt x="314" y="262"/>
                    <a:pt x="317" y="261"/>
                  </a:cubicBezTo>
                  <a:cubicBezTo>
                    <a:pt x="321" y="261"/>
                    <a:pt x="324" y="264"/>
                    <a:pt x="325" y="267"/>
                  </a:cubicBezTo>
                  <a:cubicBezTo>
                    <a:pt x="335" y="298"/>
                    <a:pt x="335" y="298"/>
                    <a:pt x="335" y="298"/>
                  </a:cubicBezTo>
                  <a:cubicBezTo>
                    <a:pt x="344" y="265"/>
                    <a:pt x="344" y="265"/>
                    <a:pt x="344" y="265"/>
                  </a:cubicBezTo>
                  <a:cubicBezTo>
                    <a:pt x="345" y="262"/>
                    <a:pt x="349" y="259"/>
                    <a:pt x="352" y="260"/>
                  </a:cubicBezTo>
                  <a:cubicBezTo>
                    <a:pt x="356" y="260"/>
                    <a:pt x="358" y="263"/>
                    <a:pt x="359" y="266"/>
                  </a:cubicBezTo>
                  <a:cubicBezTo>
                    <a:pt x="372" y="403"/>
                    <a:pt x="372" y="403"/>
                    <a:pt x="372" y="403"/>
                  </a:cubicBezTo>
                  <a:cubicBezTo>
                    <a:pt x="413" y="199"/>
                    <a:pt x="413" y="199"/>
                    <a:pt x="413" y="199"/>
                  </a:cubicBezTo>
                  <a:cubicBezTo>
                    <a:pt x="414" y="196"/>
                    <a:pt x="417" y="194"/>
                    <a:pt x="420" y="193"/>
                  </a:cubicBezTo>
                  <a:cubicBezTo>
                    <a:pt x="423" y="193"/>
                    <a:pt x="426" y="195"/>
                    <a:pt x="428" y="198"/>
                  </a:cubicBezTo>
                  <a:cubicBezTo>
                    <a:pt x="446" y="243"/>
                    <a:pt x="446" y="243"/>
                    <a:pt x="446" y="243"/>
                  </a:cubicBezTo>
                  <a:cubicBezTo>
                    <a:pt x="465" y="130"/>
                    <a:pt x="465" y="130"/>
                    <a:pt x="465" y="130"/>
                  </a:cubicBezTo>
                  <a:cubicBezTo>
                    <a:pt x="466" y="126"/>
                    <a:pt x="468" y="124"/>
                    <a:pt x="472" y="124"/>
                  </a:cubicBezTo>
                  <a:cubicBezTo>
                    <a:pt x="475" y="123"/>
                    <a:pt x="479" y="126"/>
                    <a:pt x="479" y="129"/>
                  </a:cubicBezTo>
                  <a:cubicBezTo>
                    <a:pt x="513" y="263"/>
                    <a:pt x="513" y="263"/>
                    <a:pt x="513" y="263"/>
                  </a:cubicBezTo>
                  <a:cubicBezTo>
                    <a:pt x="602" y="263"/>
                    <a:pt x="602" y="263"/>
                    <a:pt x="602" y="263"/>
                  </a:cubicBezTo>
                  <a:cubicBezTo>
                    <a:pt x="603" y="263"/>
                    <a:pt x="604" y="263"/>
                    <a:pt x="604" y="263"/>
                  </a:cubicBezTo>
                  <a:cubicBezTo>
                    <a:pt x="624" y="201"/>
                    <a:pt x="624" y="135"/>
                    <a:pt x="589" y="72"/>
                  </a:cubicBezTo>
                  <a:cubicBezTo>
                    <a:pt x="557" y="14"/>
                    <a:pt x="473" y="0"/>
                    <a:pt x="412" y="21"/>
                  </a:cubicBezTo>
                  <a:cubicBezTo>
                    <a:pt x="350" y="42"/>
                    <a:pt x="312" y="98"/>
                    <a:pt x="312" y="98"/>
                  </a:cubicBezTo>
                  <a:cubicBezTo>
                    <a:pt x="312" y="98"/>
                    <a:pt x="274" y="42"/>
                    <a:pt x="212" y="21"/>
                  </a:cubicBezTo>
                  <a:cubicBezTo>
                    <a:pt x="151" y="0"/>
                    <a:pt x="67" y="14"/>
                    <a:pt x="35" y="72"/>
                  </a:cubicBezTo>
                  <a:cubicBezTo>
                    <a:pt x="0" y="136"/>
                    <a:pt x="0" y="202"/>
                    <a:pt x="20" y="264"/>
                  </a:cubicBezTo>
                  <a:cubicBezTo>
                    <a:pt x="21" y="263"/>
                    <a:pt x="22" y="263"/>
                    <a:pt x="24" y="26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Microsoft YaHei UI" panose="020B0503020204020204" charset="-122"/>
              </a:endParaRPr>
            </a:p>
          </p:txBody>
        </p:sp>
        <p:sp>
          <p:nvSpPr>
            <p:cNvPr id="351" name="Freeform 299"/>
            <p:cNvSpPr/>
            <p:nvPr/>
          </p:nvSpPr>
          <p:spPr bwMode="auto">
            <a:xfrm>
              <a:off x="3321050" y="3133725"/>
              <a:ext cx="431800" cy="279400"/>
            </a:xfrm>
            <a:custGeom>
              <a:avLst/>
              <a:gdLst>
                <a:gd name="T0" fmla="*/ 483 w 576"/>
                <a:gd name="T1" fmla="*/ 111 h 373"/>
                <a:gd name="T2" fmla="*/ 476 w 576"/>
                <a:gd name="T3" fmla="*/ 105 h 373"/>
                <a:gd name="T4" fmla="*/ 450 w 576"/>
                <a:gd name="T5" fmla="*/ 0 h 373"/>
                <a:gd name="T6" fmla="*/ 432 w 576"/>
                <a:gd name="T7" fmla="*/ 104 h 373"/>
                <a:gd name="T8" fmla="*/ 426 w 576"/>
                <a:gd name="T9" fmla="*/ 110 h 373"/>
                <a:gd name="T10" fmla="*/ 418 w 576"/>
                <a:gd name="T11" fmla="*/ 106 h 373"/>
                <a:gd name="T12" fmla="*/ 399 w 576"/>
                <a:gd name="T13" fmla="*/ 59 h 373"/>
                <a:gd name="T14" fmla="*/ 353 w 576"/>
                <a:gd name="T15" fmla="*/ 286 h 373"/>
                <a:gd name="T16" fmla="*/ 346 w 576"/>
                <a:gd name="T17" fmla="*/ 292 h 373"/>
                <a:gd name="T18" fmla="*/ 345 w 576"/>
                <a:gd name="T19" fmla="*/ 292 h 373"/>
                <a:gd name="T20" fmla="*/ 338 w 576"/>
                <a:gd name="T21" fmla="*/ 286 h 373"/>
                <a:gd name="T22" fmla="*/ 324 w 576"/>
                <a:gd name="T23" fmla="*/ 138 h 373"/>
                <a:gd name="T24" fmla="*/ 318 w 576"/>
                <a:gd name="T25" fmla="*/ 159 h 373"/>
                <a:gd name="T26" fmla="*/ 311 w 576"/>
                <a:gd name="T27" fmla="*/ 164 h 373"/>
                <a:gd name="T28" fmla="*/ 311 w 576"/>
                <a:gd name="T29" fmla="*/ 164 h 373"/>
                <a:gd name="T30" fmla="*/ 304 w 576"/>
                <a:gd name="T31" fmla="*/ 159 h 373"/>
                <a:gd name="T32" fmla="*/ 294 w 576"/>
                <a:gd name="T33" fmla="*/ 128 h 373"/>
                <a:gd name="T34" fmla="*/ 289 w 576"/>
                <a:gd name="T35" fmla="*/ 148 h 373"/>
                <a:gd name="T36" fmla="*/ 281 w 576"/>
                <a:gd name="T37" fmla="*/ 153 h 373"/>
                <a:gd name="T38" fmla="*/ 275 w 576"/>
                <a:gd name="T39" fmla="*/ 147 h 373"/>
                <a:gd name="T40" fmla="*/ 270 w 576"/>
                <a:gd name="T41" fmla="*/ 111 h 373"/>
                <a:gd name="T42" fmla="*/ 235 w 576"/>
                <a:gd name="T43" fmla="*/ 111 h 373"/>
                <a:gd name="T44" fmla="*/ 227 w 576"/>
                <a:gd name="T45" fmla="*/ 105 h 373"/>
                <a:gd name="T46" fmla="*/ 214 w 576"/>
                <a:gd name="T47" fmla="*/ 26 h 373"/>
                <a:gd name="T48" fmla="*/ 185 w 576"/>
                <a:gd name="T49" fmla="*/ 218 h 373"/>
                <a:gd name="T50" fmla="*/ 178 w 576"/>
                <a:gd name="T51" fmla="*/ 224 h 373"/>
                <a:gd name="T52" fmla="*/ 171 w 576"/>
                <a:gd name="T53" fmla="*/ 218 h 373"/>
                <a:gd name="T54" fmla="*/ 153 w 576"/>
                <a:gd name="T55" fmla="*/ 36 h 373"/>
                <a:gd name="T56" fmla="*/ 133 w 576"/>
                <a:gd name="T57" fmla="*/ 139 h 373"/>
                <a:gd name="T58" fmla="*/ 126 w 576"/>
                <a:gd name="T59" fmla="*/ 145 h 373"/>
                <a:gd name="T60" fmla="*/ 119 w 576"/>
                <a:gd name="T61" fmla="*/ 140 h 373"/>
                <a:gd name="T62" fmla="*/ 106 w 576"/>
                <a:gd name="T63" fmla="*/ 107 h 373"/>
                <a:gd name="T64" fmla="*/ 100 w 576"/>
                <a:gd name="T65" fmla="*/ 111 h 373"/>
                <a:gd name="T66" fmla="*/ 0 w 576"/>
                <a:gd name="T67" fmla="*/ 111 h 373"/>
                <a:gd name="T68" fmla="*/ 77 w 576"/>
                <a:gd name="T69" fmla="*/ 241 h 373"/>
                <a:gd name="T70" fmla="*/ 288 w 576"/>
                <a:gd name="T71" fmla="*/ 373 h 373"/>
                <a:gd name="T72" fmla="*/ 499 w 576"/>
                <a:gd name="T73" fmla="*/ 241 h 373"/>
                <a:gd name="T74" fmla="*/ 576 w 576"/>
                <a:gd name="T75" fmla="*/ 111 h 373"/>
                <a:gd name="T76" fmla="*/ 483 w 576"/>
                <a:gd name="T77" fmla="*/ 111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76" h="373">
                  <a:moveTo>
                    <a:pt x="483" y="111"/>
                  </a:moveTo>
                  <a:cubicBezTo>
                    <a:pt x="480" y="111"/>
                    <a:pt x="477" y="108"/>
                    <a:pt x="476" y="105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2" y="104"/>
                    <a:pt x="432" y="104"/>
                    <a:pt x="432" y="104"/>
                  </a:cubicBezTo>
                  <a:cubicBezTo>
                    <a:pt x="432" y="108"/>
                    <a:pt x="429" y="110"/>
                    <a:pt x="426" y="110"/>
                  </a:cubicBezTo>
                  <a:cubicBezTo>
                    <a:pt x="422" y="111"/>
                    <a:pt x="419" y="109"/>
                    <a:pt x="418" y="106"/>
                  </a:cubicBezTo>
                  <a:cubicBezTo>
                    <a:pt x="399" y="59"/>
                    <a:pt x="399" y="59"/>
                    <a:pt x="399" y="59"/>
                  </a:cubicBezTo>
                  <a:cubicBezTo>
                    <a:pt x="353" y="286"/>
                    <a:pt x="353" y="286"/>
                    <a:pt x="353" y="286"/>
                  </a:cubicBezTo>
                  <a:cubicBezTo>
                    <a:pt x="352" y="290"/>
                    <a:pt x="349" y="292"/>
                    <a:pt x="346" y="292"/>
                  </a:cubicBezTo>
                  <a:cubicBezTo>
                    <a:pt x="346" y="292"/>
                    <a:pt x="346" y="292"/>
                    <a:pt x="345" y="292"/>
                  </a:cubicBezTo>
                  <a:cubicBezTo>
                    <a:pt x="342" y="292"/>
                    <a:pt x="339" y="289"/>
                    <a:pt x="338" y="286"/>
                  </a:cubicBezTo>
                  <a:cubicBezTo>
                    <a:pt x="324" y="138"/>
                    <a:pt x="324" y="138"/>
                    <a:pt x="324" y="138"/>
                  </a:cubicBezTo>
                  <a:cubicBezTo>
                    <a:pt x="318" y="159"/>
                    <a:pt x="318" y="159"/>
                    <a:pt x="318" y="159"/>
                  </a:cubicBezTo>
                  <a:cubicBezTo>
                    <a:pt x="317" y="162"/>
                    <a:pt x="314" y="164"/>
                    <a:pt x="311" y="164"/>
                  </a:cubicBezTo>
                  <a:cubicBezTo>
                    <a:pt x="311" y="164"/>
                    <a:pt x="311" y="164"/>
                    <a:pt x="311" y="164"/>
                  </a:cubicBezTo>
                  <a:cubicBezTo>
                    <a:pt x="308" y="164"/>
                    <a:pt x="305" y="162"/>
                    <a:pt x="304" y="159"/>
                  </a:cubicBezTo>
                  <a:cubicBezTo>
                    <a:pt x="294" y="128"/>
                    <a:pt x="294" y="128"/>
                    <a:pt x="294" y="128"/>
                  </a:cubicBezTo>
                  <a:cubicBezTo>
                    <a:pt x="289" y="148"/>
                    <a:pt x="289" y="148"/>
                    <a:pt x="289" y="148"/>
                  </a:cubicBezTo>
                  <a:cubicBezTo>
                    <a:pt x="288" y="151"/>
                    <a:pt x="285" y="153"/>
                    <a:pt x="281" y="153"/>
                  </a:cubicBezTo>
                  <a:cubicBezTo>
                    <a:pt x="278" y="153"/>
                    <a:pt x="275" y="150"/>
                    <a:pt x="275" y="147"/>
                  </a:cubicBezTo>
                  <a:cubicBezTo>
                    <a:pt x="270" y="111"/>
                    <a:pt x="270" y="111"/>
                    <a:pt x="270" y="111"/>
                  </a:cubicBezTo>
                  <a:cubicBezTo>
                    <a:pt x="235" y="111"/>
                    <a:pt x="235" y="111"/>
                    <a:pt x="235" y="111"/>
                  </a:cubicBezTo>
                  <a:cubicBezTo>
                    <a:pt x="231" y="111"/>
                    <a:pt x="228" y="108"/>
                    <a:pt x="227" y="105"/>
                  </a:cubicBezTo>
                  <a:cubicBezTo>
                    <a:pt x="214" y="26"/>
                    <a:pt x="214" y="26"/>
                    <a:pt x="214" y="26"/>
                  </a:cubicBezTo>
                  <a:cubicBezTo>
                    <a:pt x="185" y="218"/>
                    <a:pt x="185" y="218"/>
                    <a:pt x="185" y="218"/>
                  </a:cubicBezTo>
                  <a:cubicBezTo>
                    <a:pt x="185" y="222"/>
                    <a:pt x="182" y="225"/>
                    <a:pt x="178" y="224"/>
                  </a:cubicBezTo>
                  <a:cubicBezTo>
                    <a:pt x="174" y="224"/>
                    <a:pt x="171" y="222"/>
                    <a:pt x="171" y="218"/>
                  </a:cubicBezTo>
                  <a:cubicBezTo>
                    <a:pt x="153" y="36"/>
                    <a:pt x="153" y="36"/>
                    <a:pt x="153" y="36"/>
                  </a:cubicBezTo>
                  <a:cubicBezTo>
                    <a:pt x="133" y="139"/>
                    <a:pt x="133" y="139"/>
                    <a:pt x="133" y="139"/>
                  </a:cubicBezTo>
                  <a:cubicBezTo>
                    <a:pt x="132" y="142"/>
                    <a:pt x="129" y="144"/>
                    <a:pt x="126" y="145"/>
                  </a:cubicBezTo>
                  <a:cubicBezTo>
                    <a:pt x="123" y="145"/>
                    <a:pt x="120" y="143"/>
                    <a:pt x="119" y="140"/>
                  </a:cubicBezTo>
                  <a:cubicBezTo>
                    <a:pt x="106" y="107"/>
                    <a:pt x="106" y="107"/>
                    <a:pt x="106" y="107"/>
                  </a:cubicBezTo>
                  <a:cubicBezTo>
                    <a:pt x="105" y="109"/>
                    <a:pt x="102" y="111"/>
                    <a:pt x="100" y="111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17" y="157"/>
                    <a:pt x="45" y="201"/>
                    <a:pt x="77" y="241"/>
                  </a:cubicBezTo>
                  <a:cubicBezTo>
                    <a:pt x="156" y="337"/>
                    <a:pt x="288" y="373"/>
                    <a:pt x="288" y="373"/>
                  </a:cubicBezTo>
                  <a:cubicBezTo>
                    <a:pt x="288" y="373"/>
                    <a:pt x="420" y="337"/>
                    <a:pt x="499" y="241"/>
                  </a:cubicBezTo>
                  <a:cubicBezTo>
                    <a:pt x="531" y="201"/>
                    <a:pt x="559" y="157"/>
                    <a:pt x="576" y="111"/>
                  </a:cubicBezTo>
                  <a:lnTo>
                    <a:pt x="483" y="11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Microsoft YaHei UI" panose="020B0503020204020204" charset="-122"/>
              </a:endParaRPr>
            </a:p>
          </p:txBody>
        </p:sp>
      </p:grpSp>
      <p:grpSp>
        <p:nvGrpSpPr>
          <p:cNvPr id="352" name="Group 189"/>
          <p:cNvGrpSpPr/>
          <p:nvPr/>
        </p:nvGrpSpPr>
        <p:grpSpPr>
          <a:xfrm>
            <a:off x="10288221" y="2487656"/>
            <a:ext cx="446617" cy="537633"/>
            <a:chOff x="4197350" y="3013075"/>
            <a:chExt cx="334963" cy="403225"/>
          </a:xfrm>
          <a:solidFill>
            <a:schemeClr val="bg1">
              <a:lumMod val="50000"/>
            </a:schemeClr>
          </a:solidFill>
        </p:grpSpPr>
        <p:sp>
          <p:nvSpPr>
            <p:cNvPr id="353" name="Freeform 300"/>
            <p:cNvSpPr>
              <a:spLocks noEditPoints="1"/>
            </p:cNvSpPr>
            <p:nvPr/>
          </p:nvSpPr>
          <p:spPr bwMode="auto">
            <a:xfrm>
              <a:off x="4197350" y="3013075"/>
              <a:ext cx="293688" cy="403225"/>
            </a:xfrm>
            <a:custGeom>
              <a:avLst/>
              <a:gdLst>
                <a:gd name="T0" fmla="*/ 317 w 391"/>
                <a:gd name="T1" fmla="*/ 220 h 536"/>
                <a:gd name="T2" fmla="*/ 196 w 391"/>
                <a:gd name="T3" fmla="*/ 0 h 536"/>
                <a:gd name="T4" fmla="*/ 74 w 391"/>
                <a:gd name="T5" fmla="*/ 220 h 536"/>
                <a:gd name="T6" fmla="*/ 19 w 391"/>
                <a:gd name="T7" fmla="*/ 416 h 536"/>
                <a:gd name="T8" fmla="*/ 196 w 391"/>
                <a:gd name="T9" fmla="*/ 536 h 536"/>
                <a:gd name="T10" fmla="*/ 373 w 391"/>
                <a:gd name="T11" fmla="*/ 416 h 536"/>
                <a:gd name="T12" fmla="*/ 317 w 391"/>
                <a:gd name="T13" fmla="*/ 220 h 536"/>
                <a:gd name="T14" fmla="*/ 78 w 391"/>
                <a:gd name="T15" fmla="*/ 431 h 536"/>
                <a:gd name="T16" fmla="*/ 150 w 391"/>
                <a:gd name="T17" fmla="*/ 509 h 536"/>
                <a:gd name="T18" fmla="*/ 42 w 391"/>
                <a:gd name="T19" fmla="*/ 410 h 536"/>
                <a:gd name="T20" fmla="*/ 89 w 391"/>
                <a:gd name="T21" fmla="*/ 239 h 536"/>
                <a:gd name="T22" fmla="*/ 181 w 391"/>
                <a:gd name="T23" fmla="*/ 76 h 536"/>
                <a:gd name="T24" fmla="*/ 108 w 391"/>
                <a:gd name="T25" fmla="*/ 239 h 536"/>
                <a:gd name="T26" fmla="*/ 78 w 391"/>
                <a:gd name="T27" fmla="*/ 431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91" h="536">
                  <a:moveTo>
                    <a:pt x="317" y="220"/>
                  </a:moveTo>
                  <a:cubicBezTo>
                    <a:pt x="253" y="144"/>
                    <a:pt x="210" y="39"/>
                    <a:pt x="196" y="0"/>
                  </a:cubicBezTo>
                  <a:cubicBezTo>
                    <a:pt x="181" y="39"/>
                    <a:pt x="138" y="144"/>
                    <a:pt x="74" y="220"/>
                  </a:cubicBezTo>
                  <a:cubicBezTo>
                    <a:pt x="0" y="308"/>
                    <a:pt x="7" y="382"/>
                    <a:pt x="19" y="416"/>
                  </a:cubicBezTo>
                  <a:cubicBezTo>
                    <a:pt x="41" y="485"/>
                    <a:pt x="104" y="534"/>
                    <a:pt x="196" y="536"/>
                  </a:cubicBezTo>
                  <a:cubicBezTo>
                    <a:pt x="287" y="534"/>
                    <a:pt x="350" y="485"/>
                    <a:pt x="373" y="416"/>
                  </a:cubicBezTo>
                  <a:cubicBezTo>
                    <a:pt x="384" y="382"/>
                    <a:pt x="391" y="308"/>
                    <a:pt x="317" y="220"/>
                  </a:cubicBezTo>
                  <a:close/>
                  <a:moveTo>
                    <a:pt x="78" y="431"/>
                  </a:moveTo>
                  <a:cubicBezTo>
                    <a:pt x="93" y="465"/>
                    <a:pt x="118" y="492"/>
                    <a:pt x="150" y="509"/>
                  </a:cubicBezTo>
                  <a:cubicBezTo>
                    <a:pt x="95" y="496"/>
                    <a:pt x="58" y="459"/>
                    <a:pt x="42" y="410"/>
                  </a:cubicBezTo>
                  <a:cubicBezTo>
                    <a:pt x="33" y="380"/>
                    <a:pt x="27" y="315"/>
                    <a:pt x="89" y="239"/>
                  </a:cubicBezTo>
                  <a:cubicBezTo>
                    <a:pt x="132" y="187"/>
                    <a:pt x="163" y="119"/>
                    <a:pt x="181" y="76"/>
                  </a:cubicBezTo>
                  <a:cubicBezTo>
                    <a:pt x="165" y="124"/>
                    <a:pt x="142" y="187"/>
                    <a:pt x="108" y="239"/>
                  </a:cubicBezTo>
                  <a:cubicBezTo>
                    <a:pt x="49" y="330"/>
                    <a:pt x="64" y="400"/>
                    <a:pt x="78" y="4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Microsoft YaHei UI" panose="020B0503020204020204" charset="-122"/>
              </a:endParaRPr>
            </a:p>
          </p:txBody>
        </p:sp>
        <p:sp>
          <p:nvSpPr>
            <p:cNvPr id="354" name="Freeform 301"/>
            <p:cNvSpPr>
              <a:spLocks noEditPoints="1"/>
            </p:cNvSpPr>
            <p:nvPr/>
          </p:nvSpPr>
          <p:spPr bwMode="auto">
            <a:xfrm>
              <a:off x="4391025" y="3041650"/>
              <a:ext cx="141288" cy="193675"/>
            </a:xfrm>
            <a:custGeom>
              <a:avLst/>
              <a:gdLst>
                <a:gd name="T0" fmla="*/ 153 w 188"/>
                <a:gd name="T1" fmla="*/ 106 h 258"/>
                <a:gd name="T2" fmla="*/ 94 w 188"/>
                <a:gd name="T3" fmla="*/ 0 h 258"/>
                <a:gd name="T4" fmla="*/ 35 w 188"/>
                <a:gd name="T5" fmla="*/ 106 h 258"/>
                <a:gd name="T6" fmla="*/ 8 w 188"/>
                <a:gd name="T7" fmla="*/ 201 h 258"/>
                <a:gd name="T8" fmla="*/ 94 w 188"/>
                <a:gd name="T9" fmla="*/ 258 h 258"/>
                <a:gd name="T10" fmla="*/ 179 w 188"/>
                <a:gd name="T11" fmla="*/ 201 h 258"/>
                <a:gd name="T12" fmla="*/ 153 w 188"/>
                <a:gd name="T13" fmla="*/ 106 h 258"/>
                <a:gd name="T14" fmla="*/ 37 w 188"/>
                <a:gd name="T15" fmla="*/ 208 h 258"/>
                <a:gd name="T16" fmla="*/ 72 w 188"/>
                <a:gd name="T17" fmla="*/ 246 h 258"/>
                <a:gd name="T18" fmla="*/ 20 w 188"/>
                <a:gd name="T19" fmla="*/ 198 h 258"/>
                <a:gd name="T20" fmla="*/ 43 w 188"/>
                <a:gd name="T21" fmla="*/ 115 h 258"/>
                <a:gd name="T22" fmla="*/ 87 w 188"/>
                <a:gd name="T23" fmla="*/ 37 h 258"/>
                <a:gd name="T24" fmla="*/ 52 w 188"/>
                <a:gd name="T25" fmla="*/ 115 h 258"/>
                <a:gd name="T26" fmla="*/ 37 w 188"/>
                <a:gd name="T27" fmla="*/ 208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8" h="258">
                  <a:moveTo>
                    <a:pt x="153" y="106"/>
                  </a:moveTo>
                  <a:cubicBezTo>
                    <a:pt x="122" y="69"/>
                    <a:pt x="101" y="18"/>
                    <a:pt x="94" y="0"/>
                  </a:cubicBezTo>
                  <a:cubicBezTo>
                    <a:pt x="87" y="18"/>
                    <a:pt x="66" y="69"/>
                    <a:pt x="35" y="106"/>
                  </a:cubicBezTo>
                  <a:cubicBezTo>
                    <a:pt x="0" y="148"/>
                    <a:pt x="3" y="184"/>
                    <a:pt x="8" y="201"/>
                  </a:cubicBezTo>
                  <a:cubicBezTo>
                    <a:pt x="19" y="234"/>
                    <a:pt x="50" y="257"/>
                    <a:pt x="94" y="258"/>
                  </a:cubicBezTo>
                  <a:cubicBezTo>
                    <a:pt x="138" y="257"/>
                    <a:pt x="169" y="234"/>
                    <a:pt x="179" y="201"/>
                  </a:cubicBezTo>
                  <a:cubicBezTo>
                    <a:pt x="185" y="184"/>
                    <a:pt x="188" y="148"/>
                    <a:pt x="153" y="106"/>
                  </a:cubicBezTo>
                  <a:close/>
                  <a:moveTo>
                    <a:pt x="37" y="208"/>
                  </a:moveTo>
                  <a:cubicBezTo>
                    <a:pt x="44" y="224"/>
                    <a:pt x="56" y="238"/>
                    <a:pt x="72" y="246"/>
                  </a:cubicBezTo>
                  <a:cubicBezTo>
                    <a:pt x="46" y="239"/>
                    <a:pt x="27" y="221"/>
                    <a:pt x="20" y="198"/>
                  </a:cubicBezTo>
                  <a:cubicBezTo>
                    <a:pt x="15" y="183"/>
                    <a:pt x="12" y="152"/>
                    <a:pt x="43" y="115"/>
                  </a:cubicBezTo>
                  <a:cubicBezTo>
                    <a:pt x="63" y="90"/>
                    <a:pt x="78" y="57"/>
                    <a:pt x="87" y="37"/>
                  </a:cubicBezTo>
                  <a:cubicBezTo>
                    <a:pt x="79" y="60"/>
                    <a:pt x="68" y="90"/>
                    <a:pt x="52" y="115"/>
                  </a:cubicBezTo>
                  <a:cubicBezTo>
                    <a:pt x="23" y="159"/>
                    <a:pt x="30" y="193"/>
                    <a:pt x="37" y="20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Microsoft YaHei UI" panose="020B0503020204020204" charset="-122"/>
              </a:endParaRPr>
            </a:p>
          </p:txBody>
        </p:sp>
      </p:grpSp>
      <p:grpSp>
        <p:nvGrpSpPr>
          <p:cNvPr id="355" name="Group 192"/>
          <p:cNvGrpSpPr/>
          <p:nvPr/>
        </p:nvGrpSpPr>
        <p:grpSpPr>
          <a:xfrm>
            <a:off x="11177107" y="2513557"/>
            <a:ext cx="539751" cy="582084"/>
            <a:chOff x="4994275" y="2997200"/>
            <a:chExt cx="404813" cy="436563"/>
          </a:xfrm>
          <a:solidFill>
            <a:schemeClr val="bg1">
              <a:lumMod val="50000"/>
            </a:schemeClr>
          </a:solidFill>
        </p:grpSpPr>
        <p:sp>
          <p:nvSpPr>
            <p:cNvPr id="356" name="Freeform 302"/>
            <p:cNvSpPr>
              <a:spLocks noEditPoints="1"/>
            </p:cNvSpPr>
            <p:nvPr/>
          </p:nvSpPr>
          <p:spPr bwMode="auto">
            <a:xfrm>
              <a:off x="4994275" y="3103563"/>
              <a:ext cx="249238" cy="330200"/>
            </a:xfrm>
            <a:custGeom>
              <a:avLst/>
              <a:gdLst>
                <a:gd name="T0" fmla="*/ 170 w 332"/>
                <a:gd name="T1" fmla="*/ 194 h 439"/>
                <a:gd name="T2" fmla="*/ 111 w 332"/>
                <a:gd name="T3" fmla="*/ 77 h 439"/>
                <a:gd name="T4" fmla="*/ 177 w 332"/>
                <a:gd name="T5" fmla="*/ 101 h 439"/>
                <a:gd name="T6" fmla="*/ 194 w 332"/>
                <a:gd name="T7" fmla="*/ 55 h 439"/>
                <a:gd name="T8" fmla="*/ 44 w 332"/>
                <a:gd name="T9" fmla="*/ 0 h 439"/>
                <a:gd name="T10" fmla="*/ 0 w 332"/>
                <a:gd name="T11" fmla="*/ 153 h 439"/>
                <a:gd name="T12" fmla="*/ 47 w 332"/>
                <a:gd name="T13" fmla="*/ 166 h 439"/>
                <a:gd name="T14" fmla="*/ 67 w 332"/>
                <a:gd name="T15" fmla="*/ 99 h 439"/>
                <a:gd name="T16" fmla="*/ 126 w 332"/>
                <a:gd name="T17" fmla="*/ 216 h 439"/>
                <a:gd name="T18" fmla="*/ 96 w 332"/>
                <a:gd name="T19" fmla="*/ 359 h 439"/>
                <a:gd name="T20" fmla="*/ 252 w 332"/>
                <a:gd name="T21" fmla="*/ 410 h 439"/>
                <a:gd name="T22" fmla="*/ 303 w 332"/>
                <a:gd name="T23" fmla="*/ 254 h 439"/>
                <a:gd name="T24" fmla="*/ 170 w 332"/>
                <a:gd name="T25" fmla="*/ 194 h 439"/>
                <a:gd name="T26" fmla="*/ 229 w 332"/>
                <a:gd name="T27" fmla="*/ 366 h 439"/>
                <a:gd name="T28" fmla="*/ 139 w 332"/>
                <a:gd name="T29" fmla="*/ 337 h 439"/>
                <a:gd name="T30" fmla="*/ 169 w 332"/>
                <a:gd name="T31" fmla="*/ 247 h 439"/>
                <a:gd name="T32" fmla="*/ 259 w 332"/>
                <a:gd name="T33" fmla="*/ 276 h 439"/>
                <a:gd name="T34" fmla="*/ 229 w 332"/>
                <a:gd name="T35" fmla="*/ 366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32" h="439">
                  <a:moveTo>
                    <a:pt x="170" y="194"/>
                  </a:moveTo>
                  <a:cubicBezTo>
                    <a:pt x="111" y="77"/>
                    <a:pt x="111" y="77"/>
                    <a:pt x="111" y="77"/>
                  </a:cubicBezTo>
                  <a:cubicBezTo>
                    <a:pt x="177" y="101"/>
                    <a:pt x="177" y="101"/>
                    <a:pt x="177" y="101"/>
                  </a:cubicBezTo>
                  <a:cubicBezTo>
                    <a:pt x="194" y="55"/>
                    <a:pt x="194" y="55"/>
                    <a:pt x="194" y="55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47" y="166"/>
                    <a:pt x="47" y="166"/>
                    <a:pt x="47" y="166"/>
                  </a:cubicBezTo>
                  <a:cubicBezTo>
                    <a:pt x="67" y="99"/>
                    <a:pt x="67" y="99"/>
                    <a:pt x="67" y="99"/>
                  </a:cubicBezTo>
                  <a:cubicBezTo>
                    <a:pt x="126" y="216"/>
                    <a:pt x="126" y="216"/>
                    <a:pt x="126" y="216"/>
                  </a:cubicBezTo>
                  <a:cubicBezTo>
                    <a:pt x="84" y="250"/>
                    <a:pt x="70" y="309"/>
                    <a:pt x="96" y="359"/>
                  </a:cubicBezTo>
                  <a:cubicBezTo>
                    <a:pt x="124" y="416"/>
                    <a:pt x="194" y="439"/>
                    <a:pt x="252" y="410"/>
                  </a:cubicBezTo>
                  <a:cubicBezTo>
                    <a:pt x="309" y="381"/>
                    <a:pt x="332" y="311"/>
                    <a:pt x="303" y="254"/>
                  </a:cubicBezTo>
                  <a:cubicBezTo>
                    <a:pt x="278" y="205"/>
                    <a:pt x="222" y="181"/>
                    <a:pt x="170" y="194"/>
                  </a:cubicBezTo>
                  <a:close/>
                  <a:moveTo>
                    <a:pt x="229" y="366"/>
                  </a:moveTo>
                  <a:cubicBezTo>
                    <a:pt x="196" y="383"/>
                    <a:pt x="156" y="370"/>
                    <a:pt x="139" y="337"/>
                  </a:cubicBezTo>
                  <a:cubicBezTo>
                    <a:pt x="123" y="304"/>
                    <a:pt x="136" y="264"/>
                    <a:pt x="169" y="247"/>
                  </a:cubicBezTo>
                  <a:cubicBezTo>
                    <a:pt x="202" y="230"/>
                    <a:pt x="242" y="244"/>
                    <a:pt x="259" y="276"/>
                  </a:cubicBezTo>
                  <a:cubicBezTo>
                    <a:pt x="275" y="309"/>
                    <a:pt x="262" y="350"/>
                    <a:pt x="229" y="36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Microsoft YaHei UI" panose="020B0503020204020204" charset="-122"/>
              </a:endParaRPr>
            </a:p>
          </p:txBody>
        </p:sp>
        <p:sp>
          <p:nvSpPr>
            <p:cNvPr id="357" name="Freeform 303"/>
            <p:cNvSpPr>
              <a:spLocks noEditPoints="1"/>
            </p:cNvSpPr>
            <p:nvPr/>
          </p:nvSpPr>
          <p:spPr bwMode="auto">
            <a:xfrm>
              <a:off x="5157788" y="2997200"/>
              <a:ext cx="241300" cy="319088"/>
            </a:xfrm>
            <a:custGeom>
              <a:avLst/>
              <a:gdLst>
                <a:gd name="T0" fmla="*/ 205 w 319"/>
                <a:gd name="T1" fmla="*/ 223 h 424"/>
                <a:gd name="T2" fmla="*/ 236 w 319"/>
                <a:gd name="T3" fmla="*/ 81 h 424"/>
                <a:gd name="T4" fmla="*/ 80 w 319"/>
                <a:gd name="T5" fmla="*/ 29 h 424"/>
                <a:gd name="T6" fmla="*/ 28 w 319"/>
                <a:gd name="T7" fmla="*/ 185 h 424"/>
                <a:gd name="T8" fmla="*/ 161 w 319"/>
                <a:gd name="T9" fmla="*/ 245 h 424"/>
                <a:gd name="T10" fmla="*/ 177 w 319"/>
                <a:gd name="T11" fmla="*/ 277 h 424"/>
                <a:gd name="T12" fmla="*/ 102 w 319"/>
                <a:gd name="T13" fmla="*/ 315 h 424"/>
                <a:gd name="T14" fmla="*/ 124 w 319"/>
                <a:gd name="T15" fmla="*/ 359 h 424"/>
                <a:gd name="T16" fmla="*/ 199 w 319"/>
                <a:gd name="T17" fmla="*/ 321 h 424"/>
                <a:gd name="T18" fmla="*/ 252 w 319"/>
                <a:gd name="T19" fmla="*/ 424 h 424"/>
                <a:gd name="T20" fmla="*/ 296 w 319"/>
                <a:gd name="T21" fmla="*/ 402 h 424"/>
                <a:gd name="T22" fmla="*/ 243 w 319"/>
                <a:gd name="T23" fmla="*/ 299 h 424"/>
                <a:gd name="T24" fmla="*/ 319 w 319"/>
                <a:gd name="T25" fmla="*/ 260 h 424"/>
                <a:gd name="T26" fmla="*/ 297 w 319"/>
                <a:gd name="T27" fmla="*/ 216 h 424"/>
                <a:gd name="T28" fmla="*/ 221 w 319"/>
                <a:gd name="T29" fmla="*/ 255 h 424"/>
                <a:gd name="T30" fmla="*/ 205 w 319"/>
                <a:gd name="T31" fmla="*/ 223 h 424"/>
                <a:gd name="T32" fmla="*/ 72 w 319"/>
                <a:gd name="T33" fmla="*/ 163 h 424"/>
                <a:gd name="T34" fmla="*/ 102 w 319"/>
                <a:gd name="T35" fmla="*/ 73 h 424"/>
                <a:gd name="T36" fmla="*/ 192 w 319"/>
                <a:gd name="T37" fmla="*/ 103 h 424"/>
                <a:gd name="T38" fmla="*/ 162 w 319"/>
                <a:gd name="T39" fmla="*/ 193 h 424"/>
                <a:gd name="T40" fmla="*/ 72 w 319"/>
                <a:gd name="T41" fmla="*/ 163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19" h="424">
                  <a:moveTo>
                    <a:pt x="205" y="223"/>
                  </a:moveTo>
                  <a:cubicBezTo>
                    <a:pt x="247" y="189"/>
                    <a:pt x="261" y="130"/>
                    <a:pt x="236" y="81"/>
                  </a:cubicBezTo>
                  <a:cubicBezTo>
                    <a:pt x="207" y="23"/>
                    <a:pt x="137" y="0"/>
                    <a:pt x="80" y="29"/>
                  </a:cubicBezTo>
                  <a:cubicBezTo>
                    <a:pt x="23" y="58"/>
                    <a:pt x="0" y="128"/>
                    <a:pt x="28" y="185"/>
                  </a:cubicBezTo>
                  <a:cubicBezTo>
                    <a:pt x="54" y="235"/>
                    <a:pt x="110" y="259"/>
                    <a:pt x="161" y="245"/>
                  </a:cubicBezTo>
                  <a:cubicBezTo>
                    <a:pt x="177" y="277"/>
                    <a:pt x="177" y="277"/>
                    <a:pt x="177" y="277"/>
                  </a:cubicBezTo>
                  <a:cubicBezTo>
                    <a:pt x="102" y="315"/>
                    <a:pt x="102" y="315"/>
                    <a:pt x="102" y="315"/>
                  </a:cubicBezTo>
                  <a:cubicBezTo>
                    <a:pt x="124" y="359"/>
                    <a:pt x="124" y="359"/>
                    <a:pt x="124" y="359"/>
                  </a:cubicBezTo>
                  <a:cubicBezTo>
                    <a:pt x="199" y="321"/>
                    <a:pt x="199" y="321"/>
                    <a:pt x="199" y="321"/>
                  </a:cubicBezTo>
                  <a:cubicBezTo>
                    <a:pt x="252" y="424"/>
                    <a:pt x="252" y="424"/>
                    <a:pt x="252" y="424"/>
                  </a:cubicBezTo>
                  <a:cubicBezTo>
                    <a:pt x="296" y="402"/>
                    <a:pt x="296" y="402"/>
                    <a:pt x="296" y="402"/>
                  </a:cubicBezTo>
                  <a:cubicBezTo>
                    <a:pt x="243" y="299"/>
                    <a:pt x="243" y="299"/>
                    <a:pt x="243" y="299"/>
                  </a:cubicBezTo>
                  <a:cubicBezTo>
                    <a:pt x="319" y="260"/>
                    <a:pt x="319" y="260"/>
                    <a:pt x="319" y="260"/>
                  </a:cubicBezTo>
                  <a:cubicBezTo>
                    <a:pt x="297" y="216"/>
                    <a:pt x="297" y="216"/>
                    <a:pt x="297" y="216"/>
                  </a:cubicBezTo>
                  <a:cubicBezTo>
                    <a:pt x="221" y="255"/>
                    <a:pt x="221" y="255"/>
                    <a:pt x="221" y="255"/>
                  </a:cubicBezTo>
                  <a:lnTo>
                    <a:pt x="205" y="223"/>
                  </a:lnTo>
                  <a:close/>
                  <a:moveTo>
                    <a:pt x="72" y="163"/>
                  </a:moveTo>
                  <a:cubicBezTo>
                    <a:pt x="56" y="130"/>
                    <a:pt x="69" y="90"/>
                    <a:pt x="102" y="73"/>
                  </a:cubicBezTo>
                  <a:cubicBezTo>
                    <a:pt x="135" y="57"/>
                    <a:pt x="175" y="70"/>
                    <a:pt x="192" y="103"/>
                  </a:cubicBezTo>
                  <a:cubicBezTo>
                    <a:pt x="208" y="136"/>
                    <a:pt x="195" y="176"/>
                    <a:pt x="162" y="193"/>
                  </a:cubicBezTo>
                  <a:cubicBezTo>
                    <a:pt x="129" y="209"/>
                    <a:pt x="89" y="196"/>
                    <a:pt x="72" y="16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Microsoft YaHei UI" panose="020B0503020204020204" charset="-122"/>
              </a:endParaRPr>
            </a:p>
          </p:txBody>
        </p:sp>
      </p:grpSp>
      <p:grpSp>
        <p:nvGrpSpPr>
          <p:cNvPr id="358" name="Group 195"/>
          <p:cNvGrpSpPr/>
          <p:nvPr/>
        </p:nvGrpSpPr>
        <p:grpSpPr>
          <a:xfrm>
            <a:off x="9326661" y="5308176"/>
            <a:ext cx="480484" cy="491067"/>
            <a:chOff x="5846763" y="3030538"/>
            <a:chExt cx="360363" cy="368300"/>
          </a:xfrm>
          <a:solidFill>
            <a:schemeClr val="bg1">
              <a:lumMod val="50000"/>
            </a:schemeClr>
          </a:solidFill>
        </p:grpSpPr>
        <p:sp>
          <p:nvSpPr>
            <p:cNvPr id="359" name="Freeform 304"/>
            <p:cNvSpPr/>
            <p:nvPr/>
          </p:nvSpPr>
          <p:spPr bwMode="auto">
            <a:xfrm>
              <a:off x="5922963" y="3030538"/>
              <a:ext cx="207963" cy="88900"/>
            </a:xfrm>
            <a:custGeom>
              <a:avLst/>
              <a:gdLst>
                <a:gd name="T0" fmla="*/ 45 w 276"/>
                <a:gd name="T1" fmla="*/ 117 h 117"/>
                <a:gd name="T2" fmla="*/ 45 w 276"/>
                <a:gd name="T3" fmla="*/ 61 h 117"/>
                <a:gd name="T4" fmla="*/ 65 w 276"/>
                <a:gd name="T5" fmla="*/ 41 h 117"/>
                <a:gd name="T6" fmla="*/ 211 w 276"/>
                <a:gd name="T7" fmla="*/ 41 h 117"/>
                <a:gd name="T8" fmla="*/ 231 w 276"/>
                <a:gd name="T9" fmla="*/ 61 h 117"/>
                <a:gd name="T10" fmla="*/ 231 w 276"/>
                <a:gd name="T11" fmla="*/ 117 h 117"/>
                <a:gd name="T12" fmla="*/ 276 w 276"/>
                <a:gd name="T13" fmla="*/ 117 h 117"/>
                <a:gd name="T14" fmla="*/ 276 w 276"/>
                <a:gd name="T15" fmla="*/ 42 h 117"/>
                <a:gd name="T16" fmla="*/ 235 w 276"/>
                <a:gd name="T17" fmla="*/ 0 h 117"/>
                <a:gd name="T18" fmla="*/ 41 w 276"/>
                <a:gd name="T19" fmla="*/ 0 h 117"/>
                <a:gd name="T20" fmla="*/ 0 w 276"/>
                <a:gd name="T21" fmla="*/ 42 h 117"/>
                <a:gd name="T22" fmla="*/ 0 w 276"/>
                <a:gd name="T23" fmla="*/ 117 h 117"/>
                <a:gd name="T24" fmla="*/ 45 w 276"/>
                <a:gd name="T25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6" h="117">
                  <a:moveTo>
                    <a:pt x="45" y="117"/>
                  </a:moveTo>
                  <a:cubicBezTo>
                    <a:pt x="45" y="61"/>
                    <a:pt x="45" y="61"/>
                    <a:pt x="45" y="61"/>
                  </a:cubicBezTo>
                  <a:cubicBezTo>
                    <a:pt x="45" y="50"/>
                    <a:pt x="54" y="41"/>
                    <a:pt x="65" y="41"/>
                  </a:cubicBezTo>
                  <a:cubicBezTo>
                    <a:pt x="211" y="41"/>
                    <a:pt x="211" y="41"/>
                    <a:pt x="211" y="41"/>
                  </a:cubicBezTo>
                  <a:cubicBezTo>
                    <a:pt x="222" y="41"/>
                    <a:pt x="231" y="50"/>
                    <a:pt x="231" y="61"/>
                  </a:cubicBezTo>
                  <a:cubicBezTo>
                    <a:pt x="231" y="117"/>
                    <a:pt x="231" y="117"/>
                    <a:pt x="231" y="117"/>
                  </a:cubicBezTo>
                  <a:cubicBezTo>
                    <a:pt x="276" y="117"/>
                    <a:pt x="276" y="117"/>
                    <a:pt x="276" y="117"/>
                  </a:cubicBezTo>
                  <a:cubicBezTo>
                    <a:pt x="276" y="42"/>
                    <a:pt x="276" y="42"/>
                    <a:pt x="276" y="42"/>
                  </a:cubicBezTo>
                  <a:cubicBezTo>
                    <a:pt x="276" y="19"/>
                    <a:pt x="257" y="0"/>
                    <a:pt x="235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19" y="0"/>
                    <a:pt x="0" y="19"/>
                    <a:pt x="0" y="42"/>
                  </a:cubicBezTo>
                  <a:cubicBezTo>
                    <a:pt x="0" y="117"/>
                    <a:pt x="0" y="117"/>
                    <a:pt x="0" y="117"/>
                  </a:cubicBezTo>
                  <a:lnTo>
                    <a:pt x="45" y="11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Microsoft YaHei UI" panose="020B0503020204020204" charset="-122"/>
              </a:endParaRPr>
            </a:p>
          </p:txBody>
        </p:sp>
        <p:sp>
          <p:nvSpPr>
            <p:cNvPr id="360" name="Freeform 305"/>
            <p:cNvSpPr>
              <a:spLocks noEditPoints="1"/>
            </p:cNvSpPr>
            <p:nvPr/>
          </p:nvSpPr>
          <p:spPr bwMode="auto">
            <a:xfrm>
              <a:off x="5846763" y="3119438"/>
              <a:ext cx="360363" cy="279400"/>
            </a:xfrm>
            <a:custGeom>
              <a:avLst/>
              <a:gdLst>
                <a:gd name="T0" fmla="*/ 441 w 478"/>
                <a:gd name="T1" fmla="*/ 0 h 373"/>
                <a:gd name="T2" fmla="*/ 37 w 478"/>
                <a:gd name="T3" fmla="*/ 0 h 373"/>
                <a:gd name="T4" fmla="*/ 0 w 478"/>
                <a:gd name="T5" fmla="*/ 37 h 373"/>
                <a:gd name="T6" fmla="*/ 0 w 478"/>
                <a:gd name="T7" fmla="*/ 336 h 373"/>
                <a:gd name="T8" fmla="*/ 37 w 478"/>
                <a:gd name="T9" fmla="*/ 373 h 373"/>
                <a:gd name="T10" fmla="*/ 441 w 478"/>
                <a:gd name="T11" fmla="*/ 373 h 373"/>
                <a:gd name="T12" fmla="*/ 478 w 478"/>
                <a:gd name="T13" fmla="*/ 336 h 373"/>
                <a:gd name="T14" fmla="*/ 478 w 478"/>
                <a:gd name="T15" fmla="*/ 37 h 373"/>
                <a:gd name="T16" fmla="*/ 441 w 478"/>
                <a:gd name="T17" fmla="*/ 0 h 373"/>
                <a:gd name="T18" fmla="*/ 378 w 478"/>
                <a:gd name="T19" fmla="*/ 204 h 373"/>
                <a:gd name="T20" fmla="*/ 356 w 478"/>
                <a:gd name="T21" fmla="*/ 226 h 373"/>
                <a:gd name="T22" fmla="*/ 279 w 478"/>
                <a:gd name="T23" fmla="*/ 226 h 373"/>
                <a:gd name="T24" fmla="*/ 279 w 478"/>
                <a:gd name="T25" fmla="*/ 303 h 373"/>
                <a:gd name="T26" fmla="*/ 257 w 478"/>
                <a:gd name="T27" fmla="*/ 325 h 373"/>
                <a:gd name="T28" fmla="*/ 221 w 478"/>
                <a:gd name="T29" fmla="*/ 325 h 373"/>
                <a:gd name="T30" fmla="*/ 199 w 478"/>
                <a:gd name="T31" fmla="*/ 303 h 373"/>
                <a:gd name="T32" fmla="*/ 199 w 478"/>
                <a:gd name="T33" fmla="*/ 226 h 373"/>
                <a:gd name="T34" fmla="*/ 122 w 478"/>
                <a:gd name="T35" fmla="*/ 226 h 373"/>
                <a:gd name="T36" fmla="*/ 100 w 478"/>
                <a:gd name="T37" fmla="*/ 204 h 373"/>
                <a:gd name="T38" fmla="*/ 100 w 478"/>
                <a:gd name="T39" fmla="*/ 168 h 373"/>
                <a:gd name="T40" fmla="*/ 122 w 478"/>
                <a:gd name="T41" fmla="*/ 146 h 373"/>
                <a:gd name="T42" fmla="*/ 199 w 478"/>
                <a:gd name="T43" fmla="*/ 146 h 373"/>
                <a:gd name="T44" fmla="*/ 199 w 478"/>
                <a:gd name="T45" fmla="*/ 69 h 373"/>
                <a:gd name="T46" fmla="*/ 221 w 478"/>
                <a:gd name="T47" fmla="*/ 47 h 373"/>
                <a:gd name="T48" fmla="*/ 257 w 478"/>
                <a:gd name="T49" fmla="*/ 47 h 373"/>
                <a:gd name="T50" fmla="*/ 279 w 478"/>
                <a:gd name="T51" fmla="*/ 69 h 373"/>
                <a:gd name="T52" fmla="*/ 279 w 478"/>
                <a:gd name="T53" fmla="*/ 146 h 373"/>
                <a:gd name="T54" fmla="*/ 356 w 478"/>
                <a:gd name="T55" fmla="*/ 146 h 373"/>
                <a:gd name="T56" fmla="*/ 378 w 478"/>
                <a:gd name="T57" fmla="*/ 168 h 373"/>
                <a:gd name="T58" fmla="*/ 378 w 478"/>
                <a:gd name="T59" fmla="*/ 204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78" h="373">
                  <a:moveTo>
                    <a:pt x="441" y="0"/>
                  </a:moveTo>
                  <a:cubicBezTo>
                    <a:pt x="37" y="0"/>
                    <a:pt x="37" y="0"/>
                    <a:pt x="37" y="0"/>
                  </a:cubicBezTo>
                  <a:cubicBezTo>
                    <a:pt x="16" y="0"/>
                    <a:pt x="0" y="16"/>
                    <a:pt x="0" y="37"/>
                  </a:cubicBezTo>
                  <a:cubicBezTo>
                    <a:pt x="0" y="336"/>
                    <a:pt x="0" y="336"/>
                    <a:pt x="0" y="336"/>
                  </a:cubicBezTo>
                  <a:cubicBezTo>
                    <a:pt x="0" y="356"/>
                    <a:pt x="16" y="373"/>
                    <a:pt x="37" y="373"/>
                  </a:cubicBezTo>
                  <a:cubicBezTo>
                    <a:pt x="441" y="373"/>
                    <a:pt x="441" y="373"/>
                    <a:pt x="441" y="373"/>
                  </a:cubicBezTo>
                  <a:cubicBezTo>
                    <a:pt x="462" y="373"/>
                    <a:pt x="478" y="356"/>
                    <a:pt x="478" y="336"/>
                  </a:cubicBezTo>
                  <a:cubicBezTo>
                    <a:pt x="478" y="37"/>
                    <a:pt x="478" y="37"/>
                    <a:pt x="478" y="37"/>
                  </a:cubicBezTo>
                  <a:cubicBezTo>
                    <a:pt x="478" y="16"/>
                    <a:pt x="462" y="0"/>
                    <a:pt x="441" y="0"/>
                  </a:cubicBezTo>
                  <a:close/>
                  <a:moveTo>
                    <a:pt x="378" y="204"/>
                  </a:moveTo>
                  <a:cubicBezTo>
                    <a:pt x="378" y="216"/>
                    <a:pt x="368" y="226"/>
                    <a:pt x="356" y="226"/>
                  </a:cubicBezTo>
                  <a:cubicBezTo>
                    <a:pt x="279" y="226"/>
                    <a:pt x="279" y="226"/>
                    <a:pt x="279" y="226"/>
                  </a:cubicBezTo>
                  <a:cubicBezTo>
                    <a:pt x="279" y="303"/>
                    <a:pt x="279" y="303"/>
                    <a:pt x="279" y="303"/>
                  </a:cubicBezTo>
                  <a:cubicBezTo>
                    <a:pt x="279" y="316"/>
                    <a:pt x="269" y="325"/>
                    <a:pt x="257" y="325"/>
                  </a:cubicBezTo>
                  <a:cubicBezTo>
                    <a:pt x="221" y="325"/>
                    <a:pt x="221" y="325"/>
                    <a:pt x="221" y="325"/>
                  </a:cubicBezTo>
                  <a:cubicBezTo>
                    <a:pt x="209" y="325"/>
                    <a:pt x="199" y="316"/>
                    <a:pt x="199" y="303"/>
                  </a:cubicBezTo>
                  <a:cubicBezTo>
                    <a:pt x="199" y="226"/>
                    <a:pt x="199" y="226"/>
                    <a:pt x="199" y="226"/>
                  </a:cubicBezTo>
                  <a:cubicBezTo>
                    <a:pt x="122" y="226"/>
                    <a:pt x="122" y="226"/>
                    <a:pt x="122" y="226"/>
                  </a:cubicBezTo>
                  <a:cubicBezTo>
                    <a:pt x="110" y="226"/>
                    <a:pt x="100" y="216"/>
                    <a:pt x="100" y="204"/>
                  </a:cubicBezTo>
                  <a:cubicBezTo>
                    <a:pt x="100" y="168"/>
                    <a:pt x="100" y="168"/>
                    <a:pt x="100" y="168"/>
                  </a:cubicBezTo>
                  <a:cubicBezTo>
                    <a:pt x="100" y="156"/>
                    <a:pt x="110" y="146"/>
                    <a:pt x="122" y="146"/>
                  </a:cubicBezTo>
                  <a:cubicBezTo>
                    <a:pt x="199" y="146"/>
                    <a:pt x="199" y="146"/>
                    <a:pt x="199" y="146"/>
                  </a:cubicBezTo>
                  <a:cubicBezTo>
                    <a:pt x="199" y="69"/>
                    <a:pt x="199" y="69"/>
                    <a:pt x="199" y="69"/>
                  </a:cubicBezTo>
                  <a:cubicBezTo>
                    <a:pt x="199" y="57"/>
                    <a:pt x="209" y="47"/>
                    <a:pt x="221" y="47"/>
                  </a:cubicBezTo>
                  <a:cubicBezTo>
                    <a:pt x="257" y="47"/>
                    <a:pt x="257" y="47"/>
                    <a:pt x="257" y="47"/>
                  </a:cubicBezTo>
                  <a:cubicBezTo>
                    <a:pt x="269" y="47"/>
                    <a:pt x="279" y="57"/>
                    <a:pt x="279" y="69"/>
                  </a:cubicBezTo>
                  <a:cubicBezTo>
                    <a:pt x="279" y="146"/>
                    <a:pt x="279" y="146"/>
                    <a:pt x="279" y="146"/>
                  </a:cubicBezTo>
                  <a:cubicBezTo>
                    <a:pt x="356" y="146"/>
                    <a:pt x="356" y="146"/>
                    <a:pt x="356" y="146"/>
                  </a:cubicBezTo>
                  <a:cubicBezTo>
                    <a:pt x="368" y="146"/>
                    <a:pt x="378" y="156"/>
                    <a:pt x="378" y="168"/>
                  </a:cubicBezTo>
                  <a:lnTo>
                    <a:pt x="378" y="20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Microsoft YaHei UI" panose="020B0503020204020204" charset="-122"/>
              </a:endParaRPr>
            </a:p>
          </p:txBody>
        </p:sp>
      </p:grpSp>
      <p:grpSp>
        <p:nvGrpSpPr>
          <p:cNvPr id="361" name="Group 198"/>
          <p:cNvGrpSpPr/>
          <p:nvPr/>
        </p:nvGrpSpPr>
        <p:grpSpPr>
          <a:xfrm>
            <a:off x="8369928" y="5292945"/>
            <a:ext cx="552451" cy="582084"/>
            <a:chOff x="5819775" y="3827463"/>
            <a:chExt cx="414338" cy="436563"/>
          </a:xfrm>
          <a:solidFill>
            <a:schemeClr val="bg1">
              <a:lumMod val="50000"/>
            </a:schemeClr>
          </a:solidFill>
        </p:grpSpPr>
        <p:sp>
          <p:nvSpPr>
            <p:cNvPr id="362" name="Freeform 306"/>
            <p:cNvSpPr>
              <a:spLocks noEditPoints="1"/>
            </p:cNvSpPr>
            <p:nvPr/>
          </p:nvSpPr>
          <p:spPr bwMode="auto">
            <a:xfrm>
              <a:off x="5937250" y="3827463"/>
              <a:ext cx="173038" cy="436563"/>
            </a:xfrm>
            <a:custGeom>
              <a:avLst/>
              <a:gdLst>
                <a:gd name="T0" fmla="*/ 93 w 231"/>
                <a:gd name="T1" fmla="*/ 545 h 582"/>
                <a:gd name="T2" fmla="*/ 16 w 231"/>
                <a:gd name="T3" fmla="*/ 303 h 582"/>
                <a:gd name="T4" fmla="*/ 85 w 231"/>
                <a:gd name="T5" fmla="*/ 2 h 582"/>
                <a:gd name="T6" fmla="*/ 145 w 231"/>
                <a:gd name="T7" fmla="*/ 37 h 582"/>
                <a:gd name="T8" fmla="*/ 222 w 231"/>
                <a:gd name="T9" fmla="*/ 279 h 582"/>
                <a:gd name="T10" fmla="*/ 218 w 231"/>
                <a:gd name="T11" fmla="*/ 482 h 582"/>
                <a:gd name="T12" fmla="*/ 153 w 231"/>
                <a:gd name="T13" fmla="*/ 580 h 582"/>
                <a:gd name="T14" fmla="*/ 93 w 231"/>
                <a:gd name="T15" fmla="*/ 545 h 582"/>
                <a:gd name="T16" fmla="*/ 124 w 231"/>
                <a:gd name="T17" fmla="*/ 52 h 582"/>
                <a:gd name="T18" fmla="*/ 88 w 231"/>
                <a:gd name="T19" fmla="*/ 27 h 582"/>
                <a:gd name="T20" fmla="*/ 42 w 231"/>
                <a:gd name="T21" fmla="*/ 300 h 582"/>
                <a:gd name="T22" fmla="*/ 114 w 231"/>
                <a:gd name="T23" fmla="*/ 530 h 582"/>
                <a:gd name="T24" fmla="*/ 150 w 231"/>
                <a:gd name="T25" fmla="*/ 555 h 582"/>
                <a:gd name="T26" fmla="*/ 193 w 231"/>
                <a:gd name="T27" fmla="*/ 477 h 582"/>
                <a:gd name="T28" fmla="*/ 196 w 231"/>
                <a:gd name="T29" fmla="*/ 282 h 582"/>
                <a:gd name="T30" fmla="*/ 124 w 231"/>
                <a:gd name="T31" fmla="*/ 52 h 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31" h="582">
                  <a:moveTo>
                    <a:pt x="93" y="545"/>
                  </a:moveTo>
                  <a:cubicBezTo>
                    <a:pt x="58" y="498"/>
                    <a:pt x="28" y="405"/>
                    <a:pt x="16" y="303"/>
                  </a:cubicBezTo>
                  <a:cubicBezTo>
                    <a:pt x="0" y="163"/>
                    <a:pt x="18" y="9"/>
                    <a:pt x="85" y="2"/>
                  </a:cubicBezTo>
                  <a:cubicBezTo>
                    <a:pt x="99" y="0"/>
                    <a:pt x="121" y="5"/>
                    <a:pt x="145" y="37"/>
                  </a:cubicBezTo>
                  <a:cubicBezTo>
                    <a:pt x="180" y="84"/>
                    <a:pt x="210" y="177"/>
                    <a:pt x="222" y="279"/>
                  </a:cubicBezTo>
                  <a:cubicBezTo>
                    <a:pt x="231" y="354"/>
                    <a:pt x="229" y="426"/>
                    <a:pt x="218" y="482"/>
                  </a:cubicBezTo>
                  <a:cubicBezTo>
                    <a:pt x="206" y="543"/>
                    <a:pt x="184" y="577"/>
                    <a:pt x="153" y="580"/>
                  </a:cubicBezTo>
                  <a:cubicBezTo>
                    <a:pt x="139" y="582"/>
                    <a:pt x="117" y="577"/>
                    <a:pt x="93" y="545"/>
                  </a:cubicBezTo>
                  <a:close/>
                  <a:moveTo>
                    <a:pt x="124" y="52"/>
                  </a:moveTo>
                  <a:cubicBezTo>
                    <a:pt x="111" y="35"/>
                    <a:pt x="98" y="26"/>
                    <a:pt x="88" y="27"/>
                  </a:cubicBezTo>
                  <a:cubicBezTo>
                    <a:pt x="52" y="32"/>
                    <a:pt x="24" y="149"/>
                    <a:pt x="42" y="300"/>
                  </a:cubicBezTo>
                  <a:cubicBezTo>
                    <a:pt x="54" y="398"/>
                    <a:pt x="81" y="486"/>
                    <a:pt x="114" y="530"/>
                  </a:cubicBezTo>
                  <a:cubicBezTo>
                    <a:pt x="127" y="547"/>
                    <a:pt x="140" y="556"/>
                    <a:pt x="150" y="555"/>
                  </a:cubicBezTo>
                  <a:cubicBezTo>
                    <a:pt x="167" y="553"/>
                    <a:pt x="184" y="523"/>
                    <a:pt x="193" y="477"/>
                  </a:cubicBezTo>
                  <a:cubicBezTo>
                    <a:pt x="203" y="424"/>
                    <a:pt x="204" y="355"/>
                    <a:pt x="196" y="282"/>
                  </a:cubicBezTo>
                  <a:cubicBezTo>
                    <a:pt x="184" y="184"/>
                    <a:pt x="157" y="96"/>
                    <a:pt x="124" y="5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Microsoft YaHei UI" panose="020B0503020204020204" charset="-122"/>
              </a:endParaRPr>
            </a:p>
          </p:txBody>
        </p:sp>
        <p:sp>
          <p:nvSpPr>
            <p:cNvPr id="363" name="Freeform 307"/>
            <p:cNvSpPr>
              <a:spLocks noEditPoints="1"/>
            </p:cNvSpPr>
            <p:nvPr/>
          </p:nvSpPr>
          <p:spPr bwMode="auto">
            <a:xfrm>
              <a:off x="5819775" y="3929063"/>
              <a:ext cx="414338" cy="249238"/>
            </a:xfrm>
            <a:custGeom>
              <a:avLst/>
              <a:gdLst>
                <a:gd name="T0" fmla="*/ 24 w 550"/>
                <a:gd name="T1" fmla="*/ 107 h 332"/>
                <a:gd name="T2" fmla="*/ 7 w 550"/>
                <a:gd name="T3" fmla="*/ 40 h 332"/>
                <a:gd name="T4" fmla="*/ 121 w 550"/>
                <a:gd name="T5" fmla="*/ 5 h 332"/>
                <a:gd name="T6" fmla="*/ 316 w 550"/>
                <a:gd name="T7" fmla="*/ 60 h 332"/>
                <a:gd name="T8" fmla="*/ 526 w 550"/>
                <a:gd name="T9" fmla="*/ 203 h 332"/>
                <a:gd name="T10" fmla="*/ 543 w 550"/>
                <a:gd name="T11" fmla="*/ 270 h 332"/>
                <a:gd name="T12" fmla="*/ 234 w 550"/>
                <a:gd name="T13" fmla="*/ 250 h 332"/>
                <a:gd name="T14" fmla="*/ 24 w 550"/>
                <a:gd name="T15" fmla="*/ 107 h 332"/>
                <a:gd name="T16" fmla="*/ 505 w 550"/>
                <a:gd name="T17" fmla="*/ 218 h 332"/>
                <a:gd name="T18" fmla="*/ 306 w 550"/>
                <a:gd name="T19" fmla="*/ 84 h 332"/>
                <a:gd name="T20" fmla="*/ 118 w 550"/>
                <a:gd name="T21" fmla="*/ 31 h 332"/>
                <a:gd name="T22" fmla="*/ 31 w 550"/>
                <a:gd name="T23" fmla="*/ 50 h 332"/>
                <a:gd name="T24" fmla="*/ 45 w 550"/>
                <a:gd name="T25" fmla="*/ 92 h 332"/>
                <a:gd name="T26" fmla="*/ 244 w 550"/>
                <a:gd name="T27" fmla="*/ 226 h 332"/>
                <a:gd name="T28" fmla="*/ 519 w 550"/>
                <a:gd name="T29" fmla="*/ 260 h 332"/>
                <a:gd name="T30" fmla="*/ 505 w 550"/>
                <a:gd name="T31" fmla="*/ 218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0" h="332">
                  <a:moveTo>
                    <a:pt x="24" y="107"/>
                  </a:moveTo>
                  <a:cubicBezTo>
                    <a:pt x="0" y="75"/>
                    <a:pt x="2" y="53"/>
                    <a:pt x="7" y="40"/>
                  </a:cubicBezTo>
                  <a:cubicBezTo>
                    <a:pt x="19" y="12"/>
                    <a:pt x="59" y="0"/>
                    <a:pt x="121" y="5"/>
                  </a:cubicBezTo>
                  <a:cubicBezTo>
                    <a:pt x="177" y="11"/>
                    <a:pt x="246" y="30"/>
                    <a:pt x="316" y="60"/>
                  </a:cubicBezTo>
                  <a:cubicBezTo>
                    <a:pt x="410" y="101"/>
                    <a:pt x="491" y="155"/>
                    <a:pt x="526" y="203"/>
                  </a:cubicBezTo>
                  <a:cubicBezTo>
                    <a:pt x="550" y="235"/>
                    <a:pt x="548" y="257"/>
                    <a:pt x="543" y="270"/>
                  </a:cubicBezTo>
                  <a:cubicBezTo>
                    <a:pt x="516" y="332"/>
                    <a:pt x="364" y="306"/>
                    <a:pt x="234" y="250"/>
                  </a:cubicBezTo>
                  <a:cubicBezTo>
                    <a:pt x="140" y="209"/>
                    <a:pt x="59" y="155"/>
                    <a:pt x="24" y="107"/>
                  </a:cubicBezTo>
                  <a:close/>
                  <a:moveTo>
                    <a:pt x="505" y="218"/>
                  </a:moveTo>
                  <a:cubicBezTo>
                    <a:pt x="472" y="174"/>
                    <a:pt x="396" y="123"/>
                    <a:pt x="306" y="84"/>
                  </a:cubicBezTo>
                  <a:cubicBezTo>
                    <a:pt x="239" y="55"/>
                    <a:pt x="172" y="36"/>
                    <a:pt x="118" y="31"/>
                  </a:cubicBezTo>
                  <a:cubicBezTo>
                    <a:pt x="71" y="27"/>
                    <a:pt x="38" y="34"/>
                    <a:pt x="31" y="50"/>
                  </a:cubicBezTo>
                  <a:cubicBezTo>
                    <a:pt x="27" y="60"/>
                    <a:pt x="32" y="74"/>
                    <a:pt x="45" y="92"/>
                  </a:cubicBezTo>
                  <a:cubicBezTo>
                    <a:pt x="78" y="136"/>
                    <a:pt x="154" y="187"/>
                    <a:pt x="244" y="226"/>
                  </a:cubicBezTo>
                  <a:cubicBezTo>
                    <a:pt x="384" y="286"/>
                    <a:pt x="504" y="293"/>
                    <a:pt x="519" y="260"/>
                  </a:cubicBezTo>
                  <a:cubicBezTo>
                    <a:pt x="523" y="250"/>
                    <a:pt x="518" y="236"/>
                    <a:pt x="505" y="21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Microsoft YaHei UI" panose="020B0503020204020204" charset="-122"/>
              </a:endParaRPr>
            </a:p>
          </p:txBody>
        </p:sp>
        <p:sp>
          <p:nvSpPr>
            <p:cNvPr id="364" name="Freeform 308"/>
            <p:cNvSpPr/>
            <p:nvPr/>
          </p:nvSpPr>
          <p:spPr bwMode="auto">
            <a:xfrm>
              <a:off x="5995988" y="4019550"/>
              <a:ext cx="60325" cy="58738"/>
            </a:xfrm>
            <a:custGeom>
              <a:avLst/>
              <a:gdLst>
                <a:gd name="T0" fmla="*/ 61 w 79"/>
                <a:gd name="T1" fmla="*/ 68 h 79"/>
                <a:gd name="T2" fmla="*/ 11 w 79"/>
                <a:gd name="T3" fmla="*/ 61 h 79"/>
                <a:gd name="T4" fmla="*/ 19 w 79"/>
                <a:gd name="T5" fmla="*/ 11 h 79"/>
                <a:gd name="T6" fmla="*/ 68 w 79"/>
                <a:gd name="T7" fmla="*/ 18 h 79"/>
                <a:gd name="T8" fmla="*/ 61 w 79"/>
                <a:gd name="T9" fmla="*/ 68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" h="79">
                  <a:moveTo>
                    <a:pt x="61" y="68"/>
                  </a:moveTo>
                  <a:cubicBezTo>
                    <a:pt x="45" y="79"/>
                    <a:pt x="23" y="76"/>
                    <a:pt x="11" y="61"/>
                  </a:cubicBezTo>
                  <a:cubicBezTo>
                    <a:pt x="0" y="45"/>
                    <a:pt x="3" y="23"/>
                    <a:pt x="19" y="11"/>
                  </a:cubicBezTo>
                  <a:cubicBezTo>
                    <a:pt x="34" y="0"/>
                    <a:pt x="56" y="3"/>
                    <a:pt x="68" y="18"/>
                  </a:cubicBezTo>
                  <a:cubicBezTo>
                    <a:pt x="79" y="34"/>
                    <a:pt x="76" y="56"/>
                    <a:pt x="61" y="6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Microsoft YaHei UI" panose="020B0503020204020204" charset="-122"/>
              </a:endParaRPr>
            </a:p>
          </p:txBody>
        </p:sp>
        <p:sp>
          <p:nvSpPr>
            <p:cNvPr id="365" name="Freeform 309"/>
            <p:cNvSpPr>
              <a:spLocks noEditPoints="1"/>
            </p:cNvSpPr>
            <p:nvPr/>
          </p:nvSpPr>
          <p:spPr bwMode="auto">
            <a:xfrm>
              <a:off x="5821363" y="3873500"/>
              <a:ext cx="411163" cy="342900"/>
            </a:xfrm>
            <a:custGeom>
              <a:avLst/>
              <a:gdLst>
                <a:gd name="T0" fmla="*/ 40 w 548"/>
                <a:gd name="T1" fmla="*/ 402 h 456"/>
                <a:gd name="T2" fmla="*/ 212 w 548"/>
                <a:gd name="T3" fmla="*/ 145 h 456"/>
                <a:gd name="T4" fmla="*/ 508 w 548"/>
                <a:gd name="T5" fmla="*/ 54 h 456"/>
                <a:gd name="T6" fmla="*/ 336 w 548"/>
                <a:gd name="T7" fmla="*/ 311 h 456"/>
                <a:gd name="T8" fmla="*/ 40 w 548"/>
                <a:gd name="T9" fmla="*/ 402 h 456"/>
                <a:gd name="T10" fmla="*/ 487 w 548"/>
                <a:gd name="T11" fmla="*/ 69 h 456"/>
                <a:gd name="T12" fmla="*/ 228 w 548"/>
                <a:gd name="T13" fmla="*/ 166 h 456"/>
                <a:gd name="T14" fmla="*/ 61 w 548"/>
                <a:gd name="T15" fmla="*/ 387 h 456"/>
                <a:gd name="T16" fmla="*/ 320 w 548"/>
                <a:gd name="T17" fmla="*/ 290 h 456"/>
                <a:gd name="T18" fmla="*/ 487 w 548"/>
                <a:gd name="T19" fmla="*/ 69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48" h="456">
                  <a:moveTo>
                    <a:pt x="40" y="402"/>
                  </a:moveTo>
                  <a:cubicBezTo>
                    <a:pt x="0" y="348"/>
                    <a:pt x="99" y="230"/>
                    <a:pt x="212" y="145"/>
                  </a:cubicBezTo>
                  <a:cubicBezTo>
                    <a:pt x="325" y="61"/>
                    <a:pt x="468" y="0"/>
                    <a:pt x="508" y="54"/>
                  </a:cubicBezTo>
                  <a:cubicBezTo>
                    <a:pt x="548" y="108"/>
                    <a:pt x="449" y="226"/>
                    <a:pt x="336" y="311"/>
                  </a:cubicBezTo>
                  <a:cubicBezTo>
                    <a:pt x="223" y="395"/>
                    <a:pt x="81" y="456"/>
                    <a:pt x="40" y="402"/>
                  </a:cubicBezTo>
                  <a:close/>
                  <a:moveTo>
                    <a:pt x="487" y="69"/>
                  </a:moveTo>
                  <a:cubicBezTo>
                    <a:pt x="465" y="40"/>
                    <a:pt x="350" y="75"/>
                    <a:pt x="228" y="166"/>
                  </a:cubicBezTo>
                  <a:cubicBezTo>
                    <a:pt x="106" y="257"/>
                    <a:pt x="39" y="357"/>
                    <a:pt x="61" y="387"/>
                  </a:cubicBezTo>
                  <a:cubicBezTo>
                    <a:pt x="83" y="416"/>
                    <a:pt x="198" y="381"/>
                    <a:pt x="320" y="290"/>
                  </a:cubicBezTo>
                  <a:cubicBezTo>
                    <a:pt x="442" y="199"/>
                    <a:pt x="509" y="99"/>
                    <a:pt x="487" y="6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Microsoft YaHei UI" panose="020B0503020204020204" charset="-122"/>
              </a:endParaRPr>
            </a:p>
          </p:txBody>
        </p:sp>
      </p:grpSp>
      <p:grpSp>
        <p:nvGrpSpPr>
          <p:cNvPr id="366" name="Group 203"/>
          <p:cNvGrpSpPr/>
          <p:nvPr/>
        </p:nvGrpSpPr>
        <p:grpSpPr>
          <a:xfrm>
            <a:off x="11302371" y="3375939"/>
            <a:ext cx="328084" cy="552451"/>
            <a:chOff x="5068888" y="3838575"/>
            <a:chExt cx="246063" cy="414338"/>
          </a:xfrm>
          <a:solidFill>
            <a:schemeClr val="bg1">
              <a:lumMod val="50000"/>
            </a:schemeClr>
          </a:solidFill>
        </p:grpSpPr>
        <p:sp>
          <p:nvSpPr>
            <p:cNvPr id="367" name="Freeform 310"/>
            <p:cNvSpPr/>
            <p:nvPr/>
          </p:nvSpPr>
          <p:spPr bwMode="auto">
            <a:xfrm>
              <a:off x="5068888" y="3843338"/>
              <a:ext cx="241300" cy="409575"/>
            </a:xfrm>
            <a:custGeom>
              <a:avLst/>
              <a:gdLst>
                <a:gd name="T0" fmla="*/ 268 w 321"/>
                <a:gd name="T1" fmla="*/ 0 h 544"/>
                <a:gd name="T2" fmla="*/ 243 w 321"/>
                <a:gd name="T3" fmla="*/ 0 h 544"/>
                <a:gd name="T4" fmla="*/ 243 w 321"/>
                <a:gd name="T5" fmla="*/ 35 h 544"/>
                <a:gd name="T6" fmla="*/ 268 w 321"/>
                <a:gd name="T7" fmla="*/ 35 h 544"/>
                <a:gd name="T8" fmla="*/ 286 w 321"/>
                <a:gd name="T9" fmla="*/ 53 h 544"/>
                <a:gd name="T10" fmla="*/ 286 w 321"/>
                <a:gd name="T11" fmla="*/ 190 h 544"/>
                <a:gd name="T12" fmla="*/ 268 w 321"/>
                <a:gd name="T13" fmla="*/ 208 h 544"/>
                <a:gd name="T14" fmla="*/ 53 w 321"/>
                <a:gd name="T15" fmla="*/ 208 h 544"/>
                <a:gd name="T16" fmla="*/ 35 w 321"/>
                <a:gd name="T17" fmla="*/ 190 h 544"/>
                <a:gd name="T18" fmla="*/ 35 w 321"/>
                <a:gd name="T19" fmla="*/ 53 h 544"/>
                <a:gd name="T20" fmla="*/ 53 w 321"/>
                <a:gd name="T21" fmla="*/ 35 h 544"/>
                <a:gd name="T22" fmla="*/ 78 w 321"/>
                <a:gd name="T23" fmla="*/ 35 h 544"/>
                <a:gd name="T24" fmla="*/ 78 w 321"/>
                <a:gd name="T25" fmla="*/ 0 h 544"/>
                <a:gd name="T26" fmla="*/ 53 w 321"/>
                <a:gd name="T27" fmla="*/ 0 h 544"/>
                <a:gd name="T28" fmla="*/ 0 w 321"/>
                <a:gd name="T29" fmla="*/ 53 h 544"/>
                <a:gd name="T30" fmla="*/ 0 w 321"/>
                <a:gd name="T31" fmla="*/ 190 h 544"/>
                <a:gd name="T32" fmla="*/ 53 w 321"/>
                <a:gd name="T33" fmla="*/ 243 h 544"/>
                <a:gd name="T34" fmla="*/ 142 w 321"/>
                <a:gd name="T35" fmla="*/ 243 h 544"/>
                <a:gd name="T36" fmla="*/ 142 w 321"/>
                <a:gd name="T37" fmla="*/ 486 h 544"/>
                <a:gd name="T38" fmla="*/ 199 w 321"/>
                <a:gd name="T39" fmla="*/ 544 h 544"/>
                <a:gd name="T40" fmla="*/ 238 w 321"/>
                <a:gd name="T41" fmla="*/ 544 h 544"/>
                <a:gd name="T42" fmla="*/ 296 w 321"/>
                <a:gd name="T43" fmla="*/ 486 h 544"/>
                <a:gd name="T44" fmla="*/ 296 w 321"/>
                <a:gd name="T45" fmla="*/ 445 h 544"/>
                <a:gd name="T46" fmla="*/ 258 w 321"/>
                <a:gd name="T47" fmla="*/ 445 h 544"/>
                <a:gd name="T48" fmla="*/ 258 w 321"/>
                <a:gd name="T49" fmla="*/ 486 h 544"/>
                <a:gd name="T50" fmla="*/ 238 w 321"/>
                <a:gd name="T51" fmla="*/ 506 h 544"/>
                <a:gd name="T52" fmla="*/ 199 w 321"/>
                <a:gd name="T53" fmla="*/ 506 h 544"/>
                <a:gd name="T54" fmla="*/ 179 w 321"/>
                <a:gd name="T55" fmla="*/ 486 h 544"/>
                <a:gd name="T56" fmla="*/ 179 w 321"/>
                <a:gd name="T57" fmla="*/ 243 h 544"/>
                <a:gd name="T58" fmla="*/ 268 w 321"/>
                <a:gd name="T59" fmla="*/ 243 h 544"/>
                <a:gd name="T60" fmla="*/ 321 w 321"/>
                <a:gd name="T61" fmla="*/ 190 h 544"/>
                <a:gd name="T62" fmla="*/ 321 w 321"/>
                <a:gd name="T63" fmla="*/ 53 h 544"/>
                <a:gd name="T64" fmla="*/ 268 w 321"/>
                <a:gd name="T65" fmla="*/ 0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21" h="544">
                  <a:moveTo>
                    <a:pt x="268" y="0"/>
                  </a:moveTo>
                  <a:cubicBezTo>
                    <a:pt x="243" y="0"/>
                    <a:pt x="243" y="0"/>
                    <a:pt x="243" y="0"/>
                  </a:cubicBezTo>
                  <a:cubicBezTo>
                    <a:pt x="243" y="35"/>
                    <a:pt x="243" y="35"/>
                    <a:pt x="243" y="35"/>
                  </a:cubicBezTo>
                  <a:cubicBezTo>
                    <a:pt x="268" y="35"/>
                    <a:pt x="268" y="35"/>
                    <a:pt x="268" y="35"/>
                  </a:cubicBezTo>
                  <a:cubicBezTo>
                    <a:pt x="278" y="35"/>
                    <a:pt x="286" y="43"/>
                    <a:pt x="286" y="53"/>
                  </a:cubicBezTo>
                  <a:cubicBezTo>
                    <a:pt x="286" y="190"/>
                    <a:pt x="286" y="190"/>
                    <a:pt x="286" y="190"/>
                  </a:cubicBezTo>
                  <a:cubicBezTo>
                    <a:pt x="286" y="200"/>
                    <a:pt x="278" y="208"/>
                    <a:pt x="268" y="208"/>
                  </a:cubicBezTo>
                  <a:cubicBezTo>
                    <a:pt x="53" y="208"/>
                    <a:pt x="53" y="208"/>
                    <a:pt x="53" y="208"/>
                  </a:cubicBezTo>
                  <a:cubicBezTo>
                    <a:pt x="43" y="208"/>
                    <a:pt x="35" y="200"/>
                    <a:pt x="35" y="190"/>
                  </a:cubicBezTo>
                  <a:cubicBezTo>
                    <a:pt x="35" y="53"/>
                    <a:pt x="35" y="53"/>
                    <a:pt x="35" y="53"/>
                  </a:cubicBezTo>
                  <a:cubicBezTo>
                    <a:pt x="35" y="43"/>
                    <a:pt x="43" y="35"/>
                    <a:pt x="53" y="35"/>
                  </a:cubicBezTo>
                  <a:cubicBezTo>
                    <a:pt x="78" y="35"/>
                    <a:pt x="78" y="35"/>
                    <a:pt x="78" y="35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24" y="0"/>
                    <a:pt x="0" y="24"/>
                    <a:pt x="0" y="53"/>
                  </a:cubicBezTo>
                  <a:cubicBezTo>
                    <a:pt x="0" y="190"/>
                    <a:pt x="0" y="190"/>
                    <a:pt x="0" y="190"/>
                  </a:cubicBezTo>
                  <a:cubicBezTo>
                    <a:pt x="0" y="219"/>
                    <a:pt x="24" y="243"/>
                    <a:pt x="53" y="243"/>
                  </a:cubicBezTo>
                  <a:cubicBezTo>
                    <a:pt x="142" y="243"/>
                    <a:pt x="142" y="243"/>
                    <a:pt x="142" y="243"/>
                  </a:cubicBezTo>
                  <a:cubicBezTo>
                    <a:pt x="142" y="486"/>
                    <a:pt x="142" y="486"/>
                    <a:pt x="142" y="486"/>
                  </a:cubicBezTo>
                  <a:cubicBezTo>
                    <a:pt x="142" y="518"/>
                    <a:pt x="167" y="544"/>
                    <a:pt x="199" y="544"/>
                  </a:cubicBezTo>
                  <a:cubicBezTo>
                    <a:pt x="238" y="544"/>
                    <a:pt x="238" y="544"/>
                    <a:pt x="238" y="544"/>
                  </a:cubicBezTo>
                  <a:cubicBezTo>
                    <a:pt x="270" y="544"/>
                    <a:pt x="296" y="518"/>
                    <a:pt x="296" y="486"/>
                  </a:cubicBezTo>
                  <a:cubicBezTo>
                    <a:pt x="296" y="445"/>
                    <a:pt x="296" y="445"/>
                    <a:pt x="296" y="445"/>
                  </a:cubicBezTo>
                  <a:cubicBezTo>
                    <a:pt x="258" y="445"/>
                    <a:pt x="258" y="445"/>
                    <a:pt x="258" y="445"/>
                  </a:cubicBezTo>
                  <a:cubicBezTo>
                    <a:pt x="258" y="486"/>
                    <a:pt x="258" y="486"/>
                    <a:pt x="258" y="486"/>
                  </a:cubicBezTo>
                  <a:cubicBezTo>
                    <a:pt x="258" y="497"/>
                    <a:pt x="249" y="506"/>
                    <a:pt x="238" y="506"/>
                  </a:cubicBezTo>
                  <a:cubicBezTo>
                    <a:pt x="199" y="506"/>
                    <a:pt x="199" y="506"/>
                    <a:pt x="199" y="506"/>
                  </a:cubicBezTo>
                  <a:cubicBezTo>
                    <a:pt x="188" y="506"/>
                    <a:pt x="179" y="497"/>
                    <a:pt x="179" y="486"/>
                  </a:cubicBezTo>
                  <a:cubicBezTo>
                    <a:pt x="179" y="243"/>
                    <a:pt x="179" y="243"/>
                    <a:pt x="179" y="243"/>
                  </a:cubicBezTo>
                  <a:cubicBezTo>
                    <a:pt x="268" y="243"/>
                    <a:pt x="268" y="243"/>
                    <a:pt x="268" y="243"/>
                  </a:cubicBezTo>
                  <a:cubicBezTo>
                    <a:pt x="297" y="243"/>
                    <a:pt x="321" y="219"/>
                    <a:pt x="321" y="190"/>
                  </a:cubicBezTo>
                  <a:cubicBezTo>
                    <a:pt x="321" y="53"/>
                    <a:pt x="321" y="53"/>
                    <a:pt x="321" y="53"/>
                  </a:cubicBezTo>
                  <a:cubicBezTo>
                    <a:pt x="321" y="24"/>
                    <a:pt x="297" y="0"/>
                    <a:pt x="26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Microsoft YaHei UI" panose="020B0503020204020204" charset="-122"/>
              </a:endParaRPr>
            </a:p>
          </p:txBody>
        </p:sp>
        <p:sp>
          <p:nvSpPr>
            <p:cNvPr id="368" name="Freeform 311"/>
            <p:cNvSpPr/>
            <p:nvPr/>
          </p:nvSpPr>
          <p:spPr bwMode="auto">
            <a:xfrm>
              <a:off x="5106988" y="3838575"/>
              <a:ext cx="63500" cy="38100"/>
            </a:xfrm>
            <a:custGeom>
              <a:avLst/>
              <a:gdLst>
                <a:gd name="T0" fmla="*/ 84 w 84"/>
                <a:gd name="T1" fmla="*/ 41 h 52"/>
                <a:gd name="T2" fmla="*/ 73 w 84"/>
                <a:gd name="T3" fmla="*/ 52 h 52"/>
                <a:gd name="T4" fmla="*/ 11 w 84"/>
                <a:gd name="T5" fmla="*/ 52 h 52"/>
                <a:gd name="T6" fmla="*/ 0 w 84"/>
                <a:gd name="T7" fmla="*/ 41 h 52"/>
                <a:gd name="T8" fmla="*/ 0 w 84"/>
                <a:gd name="T9" fmla="*/ 11 h 52"/>
                <a:gd name="T10" fmla="*/ 11 w 84"/>
                <a:gd name="T11" fmla="*/ 0 h 52"/>
                <a:gd name="T12" fmla="*/ 73 w 84"/>
                <a:gd name="T13" fmla="*/ 0 h 52"/>
                <a:gd name="T14" fmla="*/ 84 w 84"/>
                <a:gd name="T15" fmla="*/ 11 h 52"/>
                <a:gd name="T16" fmla="*/ 84 w 84"/>
                <a:gd name="T17" fmla="*/ 41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" h="52">
                  <a:moveTo>
                    <a:pt x="84" y="41"/>
                  </a:moveTo>
                  <a:cubicBezTo>
                    <a:pt x="84" y="47"/>
                    <a:pt x="79" y="52"/>
                    <a:pt x="73" y="52"/>
                  </a:cubicBezTo>
                  <a:cubicBezTo>
                    <a:pt x="11" y="52"/>
                    <a:pt x="11" y="52"/>
                    <a:pt x="11" y="52"/>
                  </a:cubicBezTo>
                  <a:cubicBezTo>
                    <a:pt x="5" y="52"/>
                    <a:pt x="0" y="47"/>
                    <a:pt x="0" y="4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79" y="0"/>
                    <a:pt x="84" y="5"/>
                    <a:pt x="84" y="11"/>
                  </a:cubicBezTo>
                  <a:lnTo>
                    <a:pt x="84" y="4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Microsoft YaHei UI" panose="020B0503020204020204" charset="-122"/>
              </a:endParaRPr>
            </a:p>
          </p:txBody>
        </p:sp>
        <p:sp>
          <p:nvSpPr>
            <p:cNvPr id="369" name="Freeform 312"/>
            <p:cNvSpPr/>
            <p:nvPr/>
          </p:nvSpPr>
          <p:spPr bwMode="auto">
            <a:xfrm>
              <a:off x="5207000" y="3838575"/>
              <a:ext cx="63500" cy="38100"/>
            </a:xfrm>
            <a:custGeom>
              <a:avLst/>
              <a:gdLst>
                <a:gd name="T0" fmla="*/ 73 w 85"/>
                <a:gd name="T1" fmla="*/ 0 h 52"/>
                <a:gd name="T2" fmla="*/ 11 w 85"/>
                <a:gd name="T3" fmla="*/ 0 h 52"/>
                <a:gd name="T4" fmla="*/ 0 w 85"/>
                <a:gd name="T5" fmla="*/ 11 h 52"/>
                <a:gd name="T6" fmla="*/ 0 w 85"/>
                <a:gd name="T7" fmla="*/ 41 h 52"/>
                <a:gd name="T8" fmla="*/ 11 w 85"/>
                <a:gd name="T9" fmla="*/ 52 h 52"/>
                <a:gd name="T10" fmla="*/ 73 w 85"/>
                <a:gd name="T11" fmla="*/ 52 h 52"/>
                <a:gd name="T12" fmla="*/ 85 w 85"/>
                <a:gd name="T13" fmla="*/ 41 h 52"/>
                <a:gd name="T14" fmla="*/ 85 w 85"/>
                <a:gd name="T15" fmla="*/ 11 h 52"/>
                <a:gd name="T16" fmla="*/ 73 w 85"/>
                <a:gd name="T17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" h="52">
                  <a:moveTo>
                    <a:pt x="73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7"/>
                    <a:pt x="5" y="52"/>
                    <a:pt x="11" y="52"/>
                  </a:cubicBezTo>
                  <a:cubicBezTo>
                    <a:pt x="73" y="52"/>
                    <a:pt x="73" y="52"/>
                    <a:pt x="73" y="52"/>
                  </a:cubicBezTo>
                  <a:cubicBezTo>
                    <a:pt x="80" y="52"/>
                    <a:pt x="85" y="47"/>
                    <a:pt x="85" y="41"/>
                  </a:cubicBezTo>
                  <a:cubicBezTo>
                    <a:pt x="85" y="11"/>
                    <a:pt x="85" y="11"/>
                    <a:pt x="85" y="11"/>
                  </a:cubicBezTo>
                  <a:cubicBezTo>
                    <a:pt x="85" y="5"/>
                    <a:pt x="80" y="0"/>
                    <a:pt x="7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Microsoft YaHei UI" panose="020B0503020204020204" charset="-122"/>
              </a:endParaRPr>
            </a:p>
          </p:txBody>
        </p:sp>
        <p:sp>
          <p:nvSpPr>
            <p:cNvPr id="370" name="Oval 313"/>
            <p:cNvSpPr>
              <a:spLocks noChangeArrowheads="1"/>
            </p:cNvSpPr>
            <p:nvPr/>
          </p:nvSpPr>
          <p:spPr bwMode="auto">
            <a:xfrm>
              <a:off x="5233988" y="4103688"/>
              <a:ext cx="80963" cy="80963"/>
            </a:xfrm>
            <a:prstGeom prst="ellipse">
              <a:avLst/>
            </a:prstGeom>
            <a:grpFill/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Microsoft YaHei UI" panose="020B0503020204020204" charset="-122"/>
              </a:endParaRPr>
            </a:p>
          </p:txBody>
        </p:sp>
      </p:grpSp>
      <p:grpSp>
        <p:nvGrpSpPr>
          <p:cNvPr id="371" name="Group 208"/>
          <p:cNvGrpSpPr/>
          <p:nvPr/>
        </p:nvGrpSpPr>
        <p:grpSpPr>
          <a:xfrm>
            <a:off x="10346895" y="5238327"/>
            <a:ext cx="404284" cy="601133"/>
            <a:chOff x="65087" y="3805238"/>
            <a:chExt cx="303213" cy="450850"/>
          </a:xfrm>
          <a:solidFill>
            <a:schemeClr val="bg1">
              <a:lumMod val="50000"/>
            </a:schemeClr>
          </a:solidFill>
        </p:grpSpPr>
        <p:sp>
          <p:nvSpPr>
            <p:cNvPr id="372" name="Freeform 314"/>
            <p:cNvSpPr/>
            <p:nvPr/>
          </p:nvSpPr>
          <p:spPr bwMode="auto">
            <a:xfrm>
              <a:off x="142875" y="3870325"/>
              <a:ext cx="147638" cy="47625"/>
            </a:xfrm>
            <a:custGeom>
              <a:avLst/>
              <a:gdLst>
                <a:gd name="T0" fmla="*/ 14 w 196"/>
                <a:gd name="T1" fmla="*/ 65 h 65"/>
                <a:gd name="T2" fmla="*/ 0 w 196"/>
                <a:gd name="T3" fmla="*/ 47 h 65"/>
                <a:gd name="T4" fmla="*/ 0 w 196"/>
                <a:gd name="T5" fmla="*/ 18 h 65"/>
                <a:gd name="T6" fmla="*/ 14 w 196"/>
                <a:gd name="T7" fmla="*/ 0 h 65"/>
                <a:gd name="T8" fmla="*/ 182 w 196"/>
                <a:gd name="T9" fmla="*/ 0 h 65"/>
                <a:gd name="T10" fmla="*/ 196 w 196"/>
                <a:gd name="T11" fmla="*/ 18 h 65"/>
                <a:gd name="T12" fmla="*/ 196 w 196"/>
                <a:gd name="T13" fmla="*/ 47 h 65"/>
                <a:gd name="T14" fmla="*/ 182 w 196"/>
                <a:gd name="T15" fmla="*/ 65 h 65"/>
                <a:gd name="T16" fmla="*/ 14 w 196"/>
                <a:gd name="T17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65">
                  <a:moveTo>
                    <a:pt x="14" y="65"/>
                  </a:moveTo>
                  <a:cubicBezTo>
                    <a:pt x="6" y="65"/>
                    <a:pt x="0" y="56"/>
                    <a:pt x="0" y="47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8"/>
                    <a:pt x="6" y="0"/>
                    <a:pt x="14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90" y="0"/>
                    <a:pt x="196" y="8"/>
                    <a:pt x="196" y="18"/>
                  </a:cubicBezTo>
                  <a:cubicBezTo>
                    <a:pt x="196" y="47"/>
                    <a:pt x="196" y="47"/>
                    <a:pt x="196" y="47"/>
                  </a:cubicBezTo>
                  <a:cubicBezTo>
                    <a:pt x="196" y="56"/>
                    <a:pt x="190" y="65"/>
                    <a:pt x="182" y="65"/>
                  </a:cubicBezTo>
                  <a:lnTo>
                    <a:pt x="14" y="6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Microsoft YaHei UI" panose="020B0503020204020204" charset="-122"/>
              </a:endParaRPr>
            </a:p>
          </p:txBody>
        </p:sp>
        <p:sp>
          <p:nvSpPr>
            <p:cNvPr id="373" name="Freeform 315"/>
            <p:cNvSpPr>
              <a:spLocks noEditPoints="1"/>
            </p:cNvSpPr>
            <p:nvPr/>
          </p:nvSpPr>
          <p:spPr bwMode="auto">
            <a:xfrm>
              <a:off x="65087" y="3913188"/>
              <a:ext cx="303213" cy="342900"/>
            </a:xfrm>
            <a:custGeom>
              <a:avLst/>
              <a:gdLst>
                <a:gd name="T0" fmla="*/ 396 w 402"/>
                <a:gd name="T1" fmla="*/ 382 h 456"/>
                <a:gd name="T2" fmla="*/ 249 w 402"/>
                <a:gd name="T3" fmla="*/ 118 h 456"/>
                <a:gd name="T4" fmla="*/ 249 w 402"/>
                <a:gd name="T5" fmla="*/ 0 h 456"/>
                <a:gd name="T6" fmla="*/ 153 w 402"/>
                <a:gd name="T7" fmla="*/ 0 h 456"/>
                <a:gd name="T8" fmla="*/ 153 w 402"/>
                <a:gd name="T9" fmla="*/ 118 h 456"/>
                <a:gd name="T10" fmla="*/ 6 w 402"/>
                <a:gd name="T11" fmla="*/ 382 h 456"/>
                <a:gd name="T12" fmla="*/ 14 w 402"/>
                <a:gd name="T13" fmla="*/ 433 h 456"/>
                <a:gd name="T14" fmla="*/ 76 w 402"/>
                <a:gd name="T15" fmla="*/ 456 h 456"/>
                <a:gd name="T16" fmla="*/ 326 w 402"/>
                <a:gd name="T17" fmla="*/ 456 h 456"/>
                <a:gd name="T18" fmla="*/ 388 w 402"/>
                <a:gd name="T19" fmla="*/ 433 h 456"/>
                <a:gd name="T20" fmla="*/ 396 w 402"/>
                <a:gd name="T21" fmla="*/ 382 h 456"/>
                <a:gd name="T22" fmla="*/ 238 w 402"/>
                <a:gd name="T23" fmla="*/ 165 h 456"/>
                <a:gd name="T24" fmla="*/ 269 w 402"/>
                <a:gd name="T25" fmla="*/ 196 h 456"/>
                <a:gd name="T26" fmla="*/ 238 w 402"/>
                <a:gd name="T27" fmla="*/ 227 h 456"/>
                <a:gd name="T28" fmla="*/ 207 w 402"/>
                <a:gd name="T29" fmla="*/ 196 h 456"/>
                <a:gd name="T30" fmla="*/ 238 w 402"/>
                <a:gd name="T31" fmla="*/ 165 h 456"/>
                <a:gd name="T32" fmla="*/ 195 w 402"/>
                <a:gd name="T33" fmla="*/ 100 h 456"/>
                <a:gd name="T34" fmla="*/ 216 w 402"/>
                <a:gd name="T35" fmla="*/ 120 h 456"/>
                <a:gd name="T36" fmla="*/ 195 w 402"/>
                <a:gd name="T37" fmla="*/ 141 h 456"/>
                <a:gd name="T38" fmla="*/ 174 w 402"/>
                <a:gd name="T39" fmla="*/ 120 h 456"/>
                <a:gd name="T40" fmla="*/ 195 w 402"/>
                <a:gd name="T41" fmla="*/ 100 h 456"/>
                <a:gd name="T42" fmla="*/ 165 w 402"/>
                <a:gd name="T43" fmla="*/ 200 h 456"/>
                <a:gd name="T44" fmla="*/ 190 w 402"/>
                <a:gd name="T45" fmla="*/ 225 h 456"/>
                <a:gd name="T46" fmla="*/ 165 w 402"/>
                <a:gd name="T47" fmla="*/ 249 h 456"/>
                <a:gd name="T48" fmla="*/ 140 w 402"/>
                <a:gd name="T49" fmla="*/ 225 h 456"/>
                <a:gd name="T50" fmla="*/ 165 w 402"/>
                <a:gd name="T51" fmla="*/ 200 h 456"/>
                <a:gd name="T52" fmla="*/ 360 w 402"/>
                <a:gd name="T53" fmla="*/ 411 h 456"/>
                <a:gd name="T54" fmla="*/ 326 w 402"/>
                <a:gd name="T55" fmla="*/ 421 h 456"/>
                <a:gd name="T56" fmla="*/ 76 w 402"/>
                <a:gd name="T57" fmla="*/ 421 h 456"/>
                <a:gd name="T58" fmla="*/ 42 w 402"/>
                <a:gd name="T59" fmla="*/ 411 h 456"/>
                <a:gd name="T60" fmla="*/ 39 w 402"/>
                <a:gd name="T61" fmla="*/ 393 h 456"/>
                <a:gd name="T62" fmla="*/ 107 w 402"/>
                <a:gd name="T63" fmla="*/ 257 h 456"/>
                <a:gd name="T64" fmla="*/ 295 w 402"/>
                <a:gd name="T65" fmla="*/ 257 h 456"/>
                <a:gd name="T66" fmla="*/ 363 w 402"/>
                <a:gd name="T67" fmla="*/ 393 h 456"/>
                <a:gd name="T68" fmla="*/ 360 w 402"/>
                <a:gd name="T69" fmla="*/ 411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2" h="456">
                  <a:moveTo>
                    <a:pt x="396" y="382"/>
                  </a:moveTo>
                  <a:cubicBezTo>
                    <a:pt x="365" y="289"/>
                    <a:pt x="310" y="221"/>
                    <a:pt x="249" y="118"/>
                  </a:cubicBezTo>
                  <a:cubicBezTo>
                    <a:pt x="249" y="0"/>
                    <a:pt x="249" y="0"/>
                    <a:pt x="249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53" y="118"/>
                    <a:pt x="153" y="118"/>
                    <a:pt x="153" y="118"/>
                  </a:cubicBezTo>
                  <a:cubicBezTo>
                    <a:pt x="92" y="221"/>
                    <a:pt x="37" y="289"/>
                    <a:pt x="6" y="382"/>
                  </a:cubicBezTo>
                  <a:cubicBezTo>
                    <a:pt x="0" y="399"/>
                    <a:pt x="3" y="418"/>
                    <a:pt x="14" y="433"/>
                  </a:cubicBezTo>
                  <a:cubicBezTo>
                    <a:pt x="24" y="447"/>
                    <a:pt x="58" y="456"/>
                    <a:pt x="76" y="456"/>
                  </a:cubicBezTo>
                  <a:cubicBezTo>
                    <a:pt x="326" y="456"/>
                    <a:pt x="326" y="456"/>
                    <a:pt x="326" y="456"/>
                  </a:cubicBezTo>
                  <a:cubicBezTo>
                    <a:pt x="344" y="456"/>
                    <a:pt x="378" y="447"/>
                    <a:pt x="388" y="433"/>
                  </a:cubicBezTo>
                  <a:cubicBezTo>
                    <a:pt x="399" y="418"/>
                    <a:pt x="402" y="399"/>
                    <a:pt x="396" y="382"/>
                  </a:cubicBezTo>
                  <a:close/>
                  <a:moveTo>
                    <a:pt x="238" y="165"/>
                  </a:moveTo>
                  <a:cubicBezTo>
                    <a:pt x="255" y="165"/>
                    <a:pt x="269" y="178"/>
                    <a:pt x="269" y="196"/>
                  </a:cubicBezTo>
                  <a:cubicBezTo>
                    <a:pt x="269" y="213"/>
                    <a:pt x="255" y="227"/>
                    <a:pt x="238" y="227"/>
                  </a:cubicBezTo>
                  <a:cubicBezTo>
                    <a:pt x="221" y="227"/>
                    <a:pt x="207" y="213"/>
                    <a:pt x="207" y="196"/>
                  </a:cubicBezTo>
                  <a:cubicBezTo>
                    <a:pt x="207" y="178"/>
                    <a:pt x="221" y="165"/>
                    <a:pt x="238" y="165"/>
                  </a:cubicBezTo>
                  <a:close/>
                  <a:moveTo>
                    <a:pt x="195" y="100"/>
                  </a:moveTo>
                  <a:cubicBezTo>
                    <a:pt x="207" y="100"/>
                    <a:pt x="216" y="109"/>
                    <a:pt x="216" y="120"/>
                  </a:cubicBezTo>
                  <a:cubicBezTo>
                    <a:pt x="216" y="132"/>
                    <a:pt x="207" y="141"/>
                    <a:pt x="195" y="141"/>
                  </a:cubicBezTo>
                  <a:cubicBezTo>
                    <a:pt x="184" y="141"/>
                    <a:pt x="174" y="132"/>
                    <a:pt x="174" y="120"/>
                  </a:cubicBezTo>
                  <a:cubicBezTo>
                    <a:pt x="174" y="109"/>
                    <a:pt x="184" y="100"/>
                    <a:pt x="195" y="100"/>
                  </a:cubicBezTo>
                  <a:close/>
                  <a:moveTo>
                    <a:pt x="165" y="200"/>
                  </a:moveTo>
                  <a:cubicBezTo>
                    <a:pt x="179" y="200"/>
                    <a:pt x="190" y="211"/>
                    <a:pt x="190" y="225"/>
                  </a:cubicBezTo>
                  <a:cubicBezTo>
                    <a:pt x="190" y="238"/>
                    <a:pt x="179" y="249"/>
                    <a:pt x="165" y="249"/>
                  </a:cubicBezTo>
                  <a:cubicBezTo>
                    <a:pt x="151" y="249"/>
                    <a:pt x="140" y="238"/>
                    <a:pt x="140" y="225"/>
                  </a:cubicBezTo>
                  <a:cubicBezTo>
                    <a:pt x="140" y="211"/>
                    <a:pt x="151" y="200"/>
                    <a:pt x="165" y="200"/>
                  </a:cubicBezTo>
                  <a:close/>
                  <a:moveTo>
                    <a:pt x="360" y="411"/>
                  </a:moveTo>
                  <a:cubicBezTo>
                    <a:pt x="355" y="415"/>
                    <a:pt x="337" y="421"/>
                    <a:pt x="326" y="421"/>
                  </a:cubicBezTo>
                  <a:cubicBezTo>
                    <a:pt x="76" y="421"/>
                    <a:pt x="76" y="421"/>
                    <a:pt x="76" y="421"/>
                  </a:cubicBezTo>
                  <a:cubicBezTo>
                    <a:pt x="65" y="421"/>
                    <a:pt x="47" y="415"/>
                    <a:pt x="42" y="411"/>
                  </a:cubicBezTo>
                  <a:cubicBezTo>
                    <a:pt x="38" y="406"/>
                    <a:pt x="37" y="399"/>
                    <a:pt x="39" y="393"/>
                  </a:cubicBezTo>
                  <a:cubicBezTo>
                    <a:pt x="55" y="344"/>
                    <a:pt x="79" y="302"/>
                    <a:pt x="107" y="257"/>
                  </a:cubicBezTo>
                  <a:cubicBezTo>
                    <a:pt x="295" y="257"/>
                    <a:pt x="295" y="257"/>
                    <a:pt x="295" y="257"/>
                  </a:cubicBezTo>
                  <a:cubicBezTo>
                    <a:pt x="323" y="302"/>
                    <a:pt x="347" y="344"/>
                    <a:pt x="363" y="393"/>
                  </a:cubicBezTo>
                  <a:cubicBezTo>
                    <a:pt x="365" y="399"/>
                    <a:pt x="364" y="406"/>
                    <a:pt x="360" y="4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Microsoft YaHei UI" panose="020B0503020204020204" charset="-122"/>
              </a:endParaRPr>
            </a:p>
          </p:txBody>
        </p:sp>
        <p:sp>
          <p:nvSpPr>
            <p:cNvPr id="374" name="Oval 316"/>
            <p:cNvSpPr>
              <a:spLocks noChangeArrowheads="1"/>
            </p:cNvSpPr>
            <p:nvPr/>
          </p:nvSpPr>
          <p:spPr bwMode="auto">
            <a:xfrm>
              <a:off x="217487" y="3805238"/>
              <a:ext cx="44450" cy="46038"/>
            </a:xfrm>
            <a:prstGeom prst="ellipse">
              <a:avLst/>
            </a:prstGeom>
            <a:grpFill/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Microsoft YaHei UI" panose="020B0503020204020204" charset="-122"/>
              </a:endParaRPr>
            </a:p>
          </p:txBody>
        </p:sp>
        <p:sp>
          <p:nvSpPr>
            <p:cNvPr id="375" name="Oval 317"/>
            <p:cNvSpPr>
              <a:spLocks noChangeArrowheads="1"/>
            </p:cNvSpPr>
            <p:nvPr/>
          </p:nvSpPr>
          <p:spPr bwMode="auto">
            <a:xfrm>
              <a:off x="173037" y="3835400"/>
              <a:ext cx="23813" cy="23813"/>
            </a:xfrm>
            <a:prstGeom prst="ellipse">
              <a:avLst/>
            </a:prstGeom>
            <a:grpFill/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Microsoft YaHei UI" panose="020B0503020204020204" charset="-122"/>
              </a:endParaRPr>
            </a:p>
          </p:txBody>
        </p:sp>
      </p:grpSp>
      <p:grpSp>
        <p:nvGrpSpPr>
          <p:cNvPr id="376" name="Group 213"/>
          <p:cNvGrpSpPr/>
          <p:nvPr/>
        </p:nvGrpSpPr>
        <p:grpSpPr>
          <a:xfrm>
            <a:off x="6396137" y="3433807"/>
            <a:ext cx="550333" cy="550333"/>
            <a:chOff x="846137" y="3833813"/>
            <a:chExt cx="412750" cy="412750"/>
          </a:xfrm>
          <a:solidFill>
            <a:schemeClr val="bg1">
              <a:lumMod val="50000"/>
            </a:schemeClr>
          </a:solidFill>
        </p:grpSpPr>
        <p:sp>
          <p:nvSpPr>
            <p:cNvPr id="377" name="Freeform 318"/>
            <p:cNvSpPr>
              <a:spLocks noEditPoints="1"/>
            </p:cNvSpPr>
            <p:nvPr/>
          </p:nvSpPr>
          <p:spPr bwMode="auto">
            <a:xfrm>
              <a:off x="846137" y="3833813"/>
              <a:ext cx="412750" cy="412750"/>
            </a:xfrm>
            <a:custGeom>
              <a:avLst/>
              <a:gdLst>
                <a:gd name="T0" fmla="*/ 476 w 548"/>
                <a:gd name="T1" fmla="*/ 72 h 548"/>
                <a:gd name="T2" fmla="*/ 216 w 548"/>
                <a:gd name="T3" fmla="*/ 72 h 548"/>
                <a:gd name="T4" fmla="*/ 190 w 548"/>
                <a:gd name="T5" fmla="*/ 300 h 548"/>
                <a:gd name="T6" fmla="*/ 14 w 548"/>
                <a:gd name="T7" fmla="*/ 477 h 548"/>
                <a:gd name="T8" fmla="*/ 14 w 548"/>
                <a:gd name="T9" fmla="*/ 525 h 548"/>
                <a:gd name="T10" fmla="*/ 23 w 548"/>
                <a:gd name="T11" fmla="*/ 534 h 548"/>
                <a:gd name="T12" fmla="*/ 71 w 548"/>
                <a:gd name="T13" fmla="*/ 534 h 548"/>
                <a:gd name="T14" fmla="*/ 248 w 548"/>
                <a:gd name="T15" fmla="*/ 358 h 548"/>
                <a:gd name="T16" fmla="*/ 476 w 548"/>
                <a:gd name="T17" fmla="*/ 332 h 548"/>
                <a:gd name="T18" fmla="*/ 476 w 548"/>
                <a:gd name="T19" fmla="*/ 72 h 548"/>
                <a:gd name="T20" fmla="*/ 440 w 548"/>
                <a:gd name="T21" fmla="*/ 296 h 548"/>
                <a:gd name="T22" fmla="*/ 252 w 548"/>
                <a:gd name="T23" fmla="*/ 296 h 548"/>
                <a:gd name="T24" fmla="*/ 252 w 548"/>
                <a:gd name="T25" fmla="*/ 108 h 548"/>
                <a:gd name="T26" fmla="*/ 440 w 548"/>
                <a:gd name="T27" fmla="*/ 108 h 548"/>
                <a:gd name="T28" fmla="*/ 440 w 548"/>
                <a:gd name="T29" fmla="*/ 296 h 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48" h="548">
                  <a:moveTo>
                    <a:pt x="476" y="72"/>
                  </a:moveTo>
                  <a:cubicBezTo>
                    <a:pt x="404" y="0"/>
                    <a:pt x="288" y="0"/>
                    <a:pt x="216" y="72"/>
                  </a:cubicBezTo>
                  <a:cubicBezTo>
                    <a:pt x="154" y="134"/>
                    <a:pt x="145" y="229"/>
                    <a:pt x="190" y="300"/>
                  </a:cubicBezTo>
                  <a:cubicBezTo>
                    <a:pt x="14" y="477"/>
                    <a:pt x="14" y="477"/>
                    <a:pt x="14" y="477"/>
                  </a:cubicBezTo>
                  <a:cubicBezTo>
                    <a:pt x="0" y="490"/>
                    <a:pt x="0" y="512"/>
                    <a:pt x="14" y="525"/>
                  </a:cubicBezTo>
                  <a:cubicBezTo>
                    <a:pt x="23" y="534"/>
                    <a:pt x="23" y="534"/>
                    <a:pt x="23" y="534"/>
                  </a:cubicBezTo>
                  <a:cubicBezTo>
                    <a:pt x="36" y="548"/>
                    <a:pt x="58" y="548"/>
                    <a:pt x="71" y="534"/>
                  </a:cubicBezTo>
                  <a:cubicBezTo>
                    <a:pt x="248" y="358"/>
                    <a:pt x="248" y="358"/>
                    <a:pt x="248" y="358"/>
                  </a:cubicBezTo>
                  <a:cubicBezTo>
                    <a:pt x="319" y="403"/>
                    <a:pt x="414" y="394"/>
                    <a:pt x="476" y="332"/>
                  </a:cubicBezTo>
                  <a:cubicBezTo>
                    <a:pt x="548" y="260"/>
                    <a:pt x="548" y="144"/>
                    <a:pt x="476" y="72"/>
                  </a:cubicBezTo>
                  <a:close/>
                  <a:moveTo>
                    <a:pt x="440" y="296"/>
                  </a:moveTo>
                  <a:cubicBezTo>
                    <a:pt x="388" y="348"/>
                    <a:pt x="304" y="348"/>
                    <a:pt x="252" y="296"/>
                  </a:cubicBezTo>
                  <a:cubicBezTo>
                    <a:pt x="200" y="244"/>
                    <a:pt x="200" y="160"/>
                    <a:pt x="252" y="108"/>
                  </a:cubicBezTo>
                  <a:cubicBezTo>
                    <a:pt x="304" y="56"/>
                    <a:pt x="388" y="56"/>
                    <a:pt x="440" y="108"/>
                  </a:cubicBezTo>
                  <a:cubicBezTo>
                    <a:pt x="492" y="160"/>
                    <a:pt x="492" y="244"/>
                    <a:pt x="440" y="29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Microsoft YaHei UI" panose="020B0503020204020204" charset="-122"/>
              </a:endParaRPr>
            </a:p>
          </p:txBody>
        </p:sp>
        <p:sp>
          <p:nvSpPr>
            <p:cNvPr id="378" name="Freeform 319"/>
            <p:cNvSpPr/>
            <p:nvPr/>
          </p:nvSpPr>
          <p:spPr bwMode="auto">
            <a:xfrm>
              <a:off x="1008062" y="3944938"/>
              <a:ext cx="196850" cy="23813"/>
            </a:xfrm>
            <a:custGeom>
              <a:avLst/>
              <a:gdLst>
                <a:gd name="T0" fmla="*/ 9 w 262"/>
                <a:gd name="T1" fmla="*/ 0 h 31"/>
                <a:gd name="T2" fmla="*/ 0 w 262"/>
                <a:gd name="T3" fmla="*/ 31 h 31"/>
                <a:gd name="T4" fmla="*/ 262 w 262"/>
                <a:gd name="T5" fmla="*/ 31 h 31"/>
                <a:gd name="T6" fmla="*/ 253 w 262"/>
                <a:gd name="T7" fmla="*/ 0 h 31"/>
                <a:gd name="T8" fmla="*/ 9 w 262"/>
                <a:gd name="T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31">
                  <a:moveTo>
                    <a:pt x="9" y="0"/>
                  </a:moveTo>
                  <a:cubicBezTo>
                    <a:pt x="5" y="10"/>
                    <a:pt x="2" y="20"/>
                    <a:pt x="0" y="31"/>
                  </a:cubicBezTo>
                  <a:cubicBezTo>
                    <a:pt x="262" y="31"/>
                    <a:pt x="262" y="31"/>
                    <a:pt x="262" y="31"/>
                  </a:cubicBezTo>
                  <a:cubicBezTo>
                    <a:pt x="260" y="20"/>
                    <a:pt x="257" y="10"/>
                    <a:pt x="253" y="0"/>
                  </a:cubicBezTo>
                  <a:lnTo>
                    <a:pt x="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Microsoft YaHei UI" panose="020B0503020204020204" charset="-122"/>
              </a:endParaRPr>
            </a:p>
          </p:txBody>
        </p:sp>
        <p:sp>
          <p:nvSpPr>
            <p:cNvPr id="379" name="Freeform 320"/>
            <p:cNvSpPr/>
            <p:nvPr/>
          </p:nvSpPr>
          <p:spPr bwMode="auto">
            <a:xfrm>
              <a:off x="1006475" y="3990975"/>
              <a:ext cx="200025" cy="23813"/>
            </a:xfrm>
            <a:custGeom>
              <a:avLst/>
              <a:gdLst>
                <a:gd name="T0" fmla="*/ 0 w 266"/>
                <a:gd name="T1" fmla="*/ 1 h 31"/>
                <a:gd name="T2" fmla="*/ 5 w 266"/>
                <a:gd name="T3" fmla="*/ 31 h 31"/>
                <a:gd name="T4" fmla="*/ 261 w 266"/>
                <a:gd name="T5" fmla="*/ 31 h 31"/>
                <a:gd name="T6" fmla="*/ 266 w 266"/>
                <a:gd name="T7" fmla="*/ 0 h 31"/>
                <a:gd name="T8" fmla="*/ 0 w 266"/>
                <a:gd name="T9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6" h="31">
                  <a:moveTo>
                    <a:pt x="0" y="1"/>
                  </a:moveTo>
                  <a:cubicBezTo>
                    <a:pt x="1" y="11"/>
                    <a:pt x="2" y="21"/>
                    <a:pt x="5" y="31"/>
                  </a:cubicBezTo>
                  <a:cubicBezTo>
                    <a:pt x="261" y="31"/>
                    <a:pt x="261" y="31"/>
                    <a:pt x="261" y="31"/>
                  </a:cubicBezTo>
                  <a:cubicBezTo>
                    <a:pt x="264" y="21"/>
                    <a:pt x="265" y="11"/>
                    <a:pt x="266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Microsoft YaHei UI" panose="020B0503020204020204" charset="-122"/>
              </a:endParaRPr>
            </a:p>
          </p:txBody>
        </p:sp>
      </p:grpSp>
      <p:sp>
        <p:nvSpPr>
          <p:cNvPr id="380" name="Freeform 321"/>
          <p:cNvSpPr/>
          <p:nvPr/>
        </p:nvSpPr>
        <p:spPr bwMode="auto">
          <a:xfrm>
            <a:off x="7454900" y="3386667"/>
            <a:ext cx="469900" cy="524933"/>
          </a:xfrm>
          <a:custGeom>
            <a:avLst/>
            <a:gdLst>
              <a:gd name="T0" fmla="*/ 234 w 468"/>
              <a:gd name="T1" fmla="*/ 299 h 522"/>
              <a:gd name="T2" fmla="*/ 163 w 468"/>
              <a:gd name="T3" fmla="*/ 414 h 522"/>
              <a:gd name="T4" fmla="*/ 170 w 468"/>
              <a:gd name="T5" fmla="*/ 504 h 522"/>
              <a:gd name="T6" fmla="*/ 164 w 468"/>
              <a:gd name="T7" fmla="*/ 518 h 522"/>
              <a:gd name="T8" fmla="*/ 148 w 468"/>
              <a:gd name="T9" fmla="*/ 519 h 522"/>
              <a:gd name="T10" fmla="*/ 80 w 468"/>
              <a:gd name="T11" fmla="*/ 430 h 522"/>
              <a:gd name="T12" fmla="*/ 76 w 468"/>
              <a:gd name="T13" fmla="*/ 284 h 522"/>
              <a:gd name="T14" fmla="*/ 17 w 468"/>
              <a:gd name="T15" fmla="*/ 207 h 522"/>
              <a:gd name="T16" fmla="*/ 17 w 468"/>
              <a:gd name="T17" fmla="*/ 92 h 522"/>
              <a:gd name="T18" fmla="*/ 105 w 468"/>
              <a:gd name="T19" fmla="*/ 8 h 522"/>
              <a:gd name="T20" fmla="*/ 234 w 468"/>
              <a:gd name="T21" fmla="*/ 32 h 522"/>
              <a:gd name="T22" fmla="*/ 363 w 468"/>
              <a:gd name="T23" fmla="*/ 8 h 522"/>
              <a:gd name="T24" fmla="*/ 451 w 468"/>
              <a:gd name="T25" fmla="*/ 92 h 522"/>
              <a:gd name="T26" fmla="*/ 451 w 468"/>
              <a:gd name="T27" fmla="*/ 207 h 522"/>
              <a:gd name="T28" fmla="*/ 392 w 468"/>
              <a:gd name="T29" fmla="*/ 284 h 522"/>
              <a:gd name="T30" fmla="*/ 388 w 468"/>
              <a:gd name="T31" fmla="*/ 430 h 522"/>
              <a:gd name="T32" fmla="*/ 320 w 468"/>
              <a:gd name="T33" fmla="*/ 519 h 522"/>
              <a:gd name="T34" fmla="*/ 304 w 468"/>
              <a:gd name="T35" fmla="*/ 518 h 522"/>
              <a:gd name="T36" fmla="*/ 298 w 468"/>
              <a:gd name="T37" fmla="*/ 504 h 522"/>
              <a:gd name="T38" fmla="*/ 305 w 468"/>
              <a:gd name="T39" fmla="*/ 414 h 522"/>
              <a:gd name="T40" fmla="*/ 234 w 468"/>
              <a:gd name="T41" fmla="*/ 299 h 5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468" h="522">
                <a:moveTo>
                  <a:pt x="234" y="299"/>
                </a:moveTo>
                <a:cubicBezTo>
                  <a:pt x="206" y="299"/>
                  <a:pt x="163" y="350"/>
                  <a:pt x="163" y="414"/>
                </a:cubicBezTo>
                <a:cubicBezTo>
                  <a:pt x="163" y="450"/>
                  <a:pt x="167" y="482"/>
                  <a:pt x="170" y="504"/>
                </a:cubicBezTo>
                <a:cubicBezTo>
                  <a:pt x="171" y="509"/>
                  <a:pt x="169" y="515"/>
                  <a:pt x="164" y="518"/>
                </a:cubicBezTo>
                <a:cubicBezTo>
                  <a:pt x="159" y="522"/>
                  <a:pt x="153" y="522"/>
                  <a:pt x="148" y="519"/>
                </a:cubicBezTo>
                <a:cubicBezTo>
                  <a:pt x="127" y="508"/>
                  <a:pt x="98" y="483"/>
                  <a:pt x="80" y="430"/>
                </a:cubicBezTo>
                <a:cubicBezTo>
                  <a:pt x="47" y="337"/>
                  <a:pt x="76" y="284"/>
                  <a:pt x="76" y="284"/>
                </a:cubicBezTo>
                <a:cubicBezTo>
                  <a:pt x="76" y="284"/>
                  <a:pt x="35" y="254"/>
                  <a:pt x="17" y="207"/>
                </a:cubicBezTo>
                <a:cubicBezTo>
                  <a:pt x="0" y="160"/>
                  <a:pt x="2" y="114"/>
                  <a:pt x="17" y="92"/>
                </a:cubicBezTo>
                <a:cubicBezTo>
                  <a:pt x="33" y="70"/>
                  <a:pt x="71" y="16"/>
                  <a:pt x="105" y="8"/>
                </a:cubicBezTo>
                <a:cubicBezTo>
                  <a:pt x="139" y="0"/>
                  <a:pt x="164" y="32"/>
                  <a:pt x="234" y="32"/>
                </a:cubicBezTo>
                <a:cubicBezTo>
                  <a:pt x="304" y="32"/>
                  <a:pt x="329" y="0"/>
                  <a:pt x="363" y="8"/>
                </a:cubicBezTo>
                <a:cubicBezTo>
                  <a:pt x="397" y="16"/>
                  <a:pt x="435" y="70"/>
                  <a:pt x="451" y="92"/>
                </a:cubicBezTo>
                <a:cubicBezTo>
                  <a:pt x="466" y="114"/>
                  <a:pt x="468" y="160"/>
                  <a:pt x="451" y="207"/>
                </a:cubicBezTo>
                <a:cubicBezTo>
                  <a:pt x="433" y="254"/>
                  <a:pt x="392" y="284"/>
                  <a:pt x="392" y="284"/>
                </a:cubicBezTo>
                <a:cubicBezTo>
                  <a:pt x="392" y="284"/>
                  <a:pt x="421" y="337"/>
                  <a:pt x="388" y="430"/>
                </a:cubicBezTo>
                <a:cubicBezTo>
                  <a:pt x="370" y="483"/>
                  <a:pt x="341" y="508"/>
                  <a:pt x="320" y="519"/>
                </a:cubicBezTo>
                <a:cubicBezTo>
                  <a:pt x="315" y="522"/>
                  <a:pt x="309" y="522"/>
                  <a:pt x="304" y="518"/>
                </a:cubicBezTo>
                <a:cubicBezTo>
                  <a:pt x="299" y="515"/>
                  <a:pt x="297" y="509"/>
                  <a:pt x="298" y="504"/>
                </a:cubicBezTo>
                <a:cubicBezTo>
                  <a:pt x="301" y="482"/>
                  <a:pt x="305" y="450"/>
                  <a:pt x="305" y="414"/>
                </a:cubicBezTo>
                <a:cubicBezTo>
                  <a:pt x="305" y="350"/>
                  <a:pt x="262" y="299"/>
                  <a:pt x="234" y="299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AU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Microsoft YaHei UI" panose="020B0503020204020204" charset="-122"/>
            </a:endParaRPr>
          </a:p>
        </p:txBody>
      </p:sp>
      <p:sp>
        <p:nvSpPr>
          <p:cNvPr id="381" name="Freeform 322"/>
          <p:cNvSpPr/>
          <p:nvPr/>
        </p:nvSpPr>
        <p:spPr bwMode="auto">
          <a:xfrm>
            <a:off x="8377767" y="3357033"/>
            <a:ext cx="474133" cy="565151"/>
          </a:xfrm>
          <a:custGeom>
            <a:avLst/>
            <a:gdLst>
              <a:gd name="T0" fmla="*/ 419 w 473"/>
              <a:gd name="T1" fmla="*/ 209 h 564"/>
              <a:gd name="T2" fmla="*/ 1 w 473"/>
              <a:gd name="T3" fmla="*/ 209 h 564"/>
              <a:gd name="T4" fmla="*/ 95 w 473"/>
              <a:gd name="T5" fmla="*/ 411 h 564"/>
              <a:gd name="T6" fmla="*/ 143 w 473"/>
              <a:gd name="T7" fmla="*/ 564 h 564"/>
              <a:gd name="T8" fmla="*/ 117 w 473"/>
              <a:gd name="T9" fmla="*/ 341 h 564"/>
              <a:gd name="T10" fmla="*/ 55 w 473"/>
              <a:gd name="T11" fmla="*/ 257 h 564"/>
              <a:gd name="T12" fmla="*/ 71 w 473"/>
              <a:gd name="T13" fmla="*/ 234 h 564"/>
              <a:gd name="T14" fmla="*/ 28 w 473"/>
              <a:gd name="T15" fmla="*/ 210 h 564"/>
              <a:gd name="T16" fmla="*/ 60 w 473"/>
              <a:gd name="T17" fmla="*/ 156 h 564"/>
              <a:gd name="T18" fmla="*/ 83 w 473"/>
              <a:gd name="T19" fmla="*/ 149 h 564"/>
              <a:gd name="T20" fmla="*/ 66 w 473"/>
              <a:gd name="T21" fmla="*/ 109 h 564"/>
              <a:gd name="T22" fmla="*/ 115 w 473"/>
              <a:gd name="T23" fmla="*/ 83 h 564"/>
              <a:gd name="T24" fmla="*/ 145 w 473"/>
              <a:gd name="T25" fmla="*/ 94 h 564"/>
              <a:gd name="T26" fmla="*/ 142 w 473"/>
              <a:gd name="T27" fmla="*/ 50 h 564"/>
              <a:gd name="T28" fmla="*/ 202 w 473"/>
              <a:gd name="T29" fmla="*/ 55 h 564"/>
              <a:gd name="T30" fmla="*/ 221 w 473"/>
              <a:gd name="T31" fmla="*/ 78 h 564"/>
              <a:gd name="T32" fmla="*/ 244 w 473"/>
              <a:gd name="T33" fmla="*/ 38 h 564"/>
              <a:gd name="T34" fmla="*/ 290 w 473"/>
              <a:gd name="T35" fmla="*/ 80 h 564"/>
              <a:gd name="T36" fmla="*/ 296 w 473"/>
              <a:gd name="T37" fmla="*/ 103 h 564"/>
              <a:gd name="T38" fmla="*/ 319 w 473"/>
              <a:gd name="T39" fmla="*/ 76 h 564"/>
              <a:gd name="T40" fmla="*/ 356 w 473"/>
              <a:gd name="T41" fmla="*/ 169 h 564"/>
              <a:gd name="T42" fmla="*/ 281 w 473"/>
              <a:gd name="T43" fmla="*/ 195 h 564"/>
              <a:gd name="T44" fmla="*/ 260 w 473"/>
              <a:gd name="T45" fmla="*/ 147 h 564"/>
              <a:gd name="T46" fmla="*/ 239 w 473"/>
              <a:gd name="T47" fmla="*/ 177 h 564"/>
              <a:gd name="T48" fmla="*/ 203 w 473"/>
              <a:gd name="T49" fmla="*/ 194 h 564"/>
              <a:gd name="T50" fmla="*/ 170 w 473"/>
              <a:gd name="T51" fmla="*/ 169 h 564"/>
              <a:gd name="T52" fmla="*/ 172 w 473"/>
              <a:gd name="T53" fmla="*/ 198 h 564"/>
              <a:gd name="T54" fmla="*/ 181 w 473"/>
              <a:gd name="T55" fmla="*/ 241 h 564"/>
              <a:gd name="T56" fmla="*/ 140 w 473"/>
              <a:gd name="T57" fmla="*/ 259 h 564"/>
              <a:gd name="T58" fmla="*/ 163 w 473"/>
              <a:gd name="T59" fmla="*/ 278 h 564"/>
              <a:gd name="T60" fmla="*/ 178 w 473"/>
              <a:gd name="T61" fmla="*/ 564 h 564"/>
              <a:gd name="T62" fmla="*/ 315 w 473"/>
              <a:gd name="T63" fmla="*/ 479 h 564"/>
              <a:gd name="T64" fmla="*/ 390 w 473"/>
              <a:gd name="T65" fmla="*/ 460 h 564"/>
              <a:gd name="T66" fmla="*/ 420 w 473"/>
              <a:gd name="T67" fmla="*/ 354 h 564"/>
              <a:gd name="T68" fmla="*/ 450 w 473"/>
              <a:gd name="T69" fmla="*/ 344 h 5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473" h="564">
                <a:moveTo>
                  <a:pt x="467" y="319"/>
                </a:moveTo>
                <a:cubicBezTo>
                  <a:pt x="419" y="209"/>
                  <a:pt x="419" y="209"/>
                  <a:pt x="419" y="209"/>
                </a:cubicBezTo>
                <a:cubicBezTo>
                  <a:pt x="419" y="93"/>
                  <a:pt x="325" y="0"/>
                  <a:pt x="210" y="0"/>
                </a:cubicBezTo>
                <a:cubicBezTo>
                  <a:pt x="94" y="0"/>
                  <a:pt x="0" y="94"/>
                  <a:pt x="1" y="209"/>
                </a:cubicBezTo>
                <a:cubicBezTo>
                  <a:pt x="1" y="275"/>
                  <a:pt x="31" y="334"/>
                  <a:pt x="79" y="372"/>
                </a:cubicBezTo>
                <a:cubicBezTo>
                  <a:pt x="95" y="384"/>
                  <a:pt x="95" y="394"/>
                  <a:pt x="95" y="411"/>
                </a:cubicBezTo>
                <a:cubicBezTo>
                  <a:pt x="95" y="564"/>
                  <a:pt x="95" y="564"/>
                  <a:pt x="95" y="564"/>
                </a:cubicBezTo>
                <a:cubicBezTo>
                  <a:pt x="143" y="564"/>
                  <a:pt x="143" y="564"/>
                  <a:pt x="143" y="564"/>
                </a:cubicBezTo>
                <a:cubicBezTo>
                  <a:pt x="143" y="397"/>
                  <a:pt x="143" y="397"/>
                  <a:pt x="143" y="397"/>
                </a:cubicBezTo>
                <a:cubicBezTo>
                  <a:pt x="143" y="374"/>
                  <a:pt x="131" y="356"/>
                  <a:pt x="117" y="341"/>
                </a:cubicBezTo>
                <a:cubicBezTo>
                  <a:pt x="96" y="320"/>
                  <a:pt x="65" y="307"/>
                  <a:pt x="49" y="285"/>
                </a:cubicBezTo>
                <a:cubicBezTo>
                  <a:pt x="42" y="277"/>
                  <a:pt x="45" y="259"/>
                  <a:pt x="55" y="257"/>
                </a:cubicBezTo>
                <a:cubicBezTo>
                  <a:pt x="76" y="251"/>
                  <a:pt x="76" y="251"/>
                  <a:pt x="76" y="251"/>
                </a:cubicBezTo>
                <a:cubicBezTo>
                  <a:pt x="90" y="247"/>
                  <a:pt x="84" y="232"/>
                  <a:pt x="71" y="234"/>
                </a:cubicBezTo>
                <a:cubicBezTo>
                  <a:pt x="49" y="238"/>
                  <a:pt x="49" y="238"/>
                  <a:pt x="49" y="238"/>
                </a:cubicBezTo>
                <a:cubicBezTo>
                  <a:pt x="32" y="241"/>
                  <a:pt x="26" y="225"/>
                  <a:pt x="28" y="210"/>
                </a:cubicBezTo>
                <a:cubicBezTo>
                  <a:pt x="29" y="194"/>
                  <a:pt x="32" y="179"/>
                  <a:pt x="37" y="164"/>
                </a:cubicBezTo>
                <a:cubicBezTo>
                  <a:pt x="40" y="155"/>
                  <a:pt x="49" y="150"/>
                  <a:pt x="60" y="156"/>
                </a:cubicBezTo>
                <a:cubicBezTo>
                  <a:pt x="74" y="164"/>
                  <a:pt x="74" y="164"/>
                  <a:pt x="74" y="164"/>
                </a:cubicBezTo>
                <a:cubicBezTo>
                  <a:pt x="88" y="172"/>
                  <a:pt x="95" y="157"/>
                  <a:pt x="83" y="149"/>
                </a:cubicBezTo>
                <a:cubicBezTo>
                  <a:pt x="66" y="137"/>
                  <a:pt x="66" y="137"/>
                  <a:pt x="66" y="137"/>
                </a:cubicBezTo>
                <a:cubicBezTo>
                  <a:pt x="55" y="129"/>
                  <a:pt x="61" y="116"/>
                  <a:pt x="66" y="109"/>
                </a:cubicBezTo>
                <a:cubicBezTo>
                  <a:pt x="72" y="101"/>
                  <a:pt x="79" y="94"/>
                  <a:pt x="86" y="87"/>
                </a:cubicBezTo>
                <a:cubicBezTo>
                  <a:pt x="94" y="79"/>
                  <a:pt x="106" y="69"/>
                  <a:pt x="115" y="83"/>
                </a:cubicBezTo>
                <a:cubicBezTo>
                  <a:pt x="129" y="105"/>
                  <a:pt x="129" y="105"/>
                  <a:pt x="129" y="105"/>
                </a:cubicBezTo>
                <a:cubicBezTo>
                  <a:pt x="136" y="116"/>
                  <a:pt x="153" y="107"/>
                  <a:pt x="145" y="94"/>
                </a:cubicBezTo>
                <a:cubicBezTo>
                  <a:pt x="132" y="72"/>
                  <a:pt x="132" y="72"/>
                  <a:pt x="132" y="72"/>
                </a:cubicBezTo>
                <a:cubicBezTo>
                  <a:pt x="124" y="60"/>
                  <a:pt x="136" y="53"/>
                  <a:pt x="142" y="50"/>
                </a:cubicBezTo>
                <a:cubicBezTo>
                  <a:pt x="155" y="45"/>
                  <a:pt x="168" y="41"/>
                  <a:pt x="181" y="39"/>
                </a:cubicBezTo>
                <a:cubicBezTo>
                  <a:pt x="192" y="37"/>
                  <a:pt x="202" y="41"/>
                  <a:pt x="202" y="55"/>
                </a:cubicBezTo>
                <a:cubicBezTo>
                  <a:pt x="202" y="79"/>
                  <a:pt x="202" y="79"/>
                  <a:pt x="202" y="79"/>
                </a:cubicBezTo>
                <a:cubicBezTo>
                  <a:pt x="202" y="95"/>
                  <a:pt x="221" y="95"/>
                  <a:pt x="221" y="78"/>
                </a:cubicBezTo>
                <a:cubicBezTo>
                  <a:pt x="222" y="58"/>
                  <a:pt x="222" y="58"/>
                  <a:pt x="222" y="58"/>
                </a:cubicBezTo>
                <a:cubicBezTo>
                  <a:pt x="222" y="44"/>
                  <a:pt x="228" y="36"/>
                  <a:pt x="244" y="38"/>
                </a:cubicBezTo>
                <a:cubicBezTo>
                  <a:pt x="255" y="40"/>
                  <a:pt x="265" y="43"/>
                  <a:pt x="275" y="46"/>
                </a:cubicBezTo>
                <a:cubicBezTo>
                  <a:pt x="292" y="52"/>
                  <a:pt x="302" y="62"/>
                  <a:pt x="290" y="80"/>
                </a:cubicBezTo>
                <a:cubicBezTo>
                  <a:pt x="282" y="94"/>
                  <a:pt x="282" y="94"/>
                  <a:pt x="282" y="94"/>
                </a:cubicBezTo>
                <a:cubicBezTo>
                  <a:pt x="274" y="106"/>
                  <a:pt x="288" y="116"/>
                  <a:pt x="296" y="103"/>
                </a:cubicBezTo>
                <a:cubicBezTo>
                  <a:pt x="307" y="85"/>
                  <a:pt x="307" y="85"/>
                  <a:pt x="307" y="85"/>
                </a:cubicBezTo>
                <a:cubicBezTo>
                  <a:pt x="310" y="80"/>
                  <a:pt x="314" y="76"/>
                  <a:pt x="319" y="76"/>
                </a:cubicBezTo>
                <a:cubicBezTo>
                  <a:pt x="329" y="76"/>
                  <a:pt x="340" y="84"/>
                  <a:pt x="348" y="93"/>
                </a:cubicBezTo>
                <a:cubicBezTo>
                  <a:pt x="380" y="125"/>
                  <a:pt x="359" y="165"/>
                  <a:pt x="356" y="169"/>
                </a:cubicBezTo>
                <a:cubicBezTo>
                  <a:pt x="340" y="188"/>
                  <a:pt x="319" y="195"/>
                  <a:pt x="294" y="195"/>
                </a:cubicBezTo>
                <a:cubicBezTo>
                  <a:pt x="281" y="195"/>
                  <a:pt x="281" y="195"/>
                  <a:pt x="281" y="195"/>
                </a:cubicBezTo>
                <a:cubicBezTo>
                  <a:pt x="271" y="194"/>
                  <a:pt x="260" y="188"/>
                  <a:pt x="260" y="178"/>
                </a:cubicBezTo>
                <a:cubicBezTo>
                  <a:pt x="260" y="147"/>
                  <a:pt x="260" y="147"/>
                  <a:pt x="260" y="147"/>
                </a:cubicBezTo>
                <a:cubicBezTo>
                  <a:pt x="260" y="135"/>
                  <a:pt x="239" y="132"/>
                  <a:pt x="239" y="147"/>
                </a:cubicBezTo>
                <a:cubicBezTo>
                  <a:pt x="239" y="177"/>
                  <a:pt x="239" y="177"/>
                  <a:pt x="239" y="177"/>
                </a:cubicBezTo>
                <a:cubicBezTo>
                  <a:pt x="239" y="190"/>
                  <a:pt x="234" y="194"/>
                  <a:pt x="220" y="194"/>
                </a:cubicBezTo>
                <a:cubicBezTo>
                  <a:pt x="203" y="194"/>
                  <a:pt x="203" y="194"/>
                  <a:pt x="203" y="194"/>
                </a:cubicBezTo>
                <a:cubicBezTo>
                  <a:pt x="195" y="194"/>
                  <a:pt x="190" y="189"/>
                  <a:pt x="184" y="184"/>
                </a:cubicBezTo>
                <a:cubicBezTo>
                  <a:pt x="170" y="169"/>
                  <a:pt x="170" y="169"/>
                  <a:pt x="170" y="169"/>
                </a:cubicBezTo>
                <a:cubicBezTo>
                  <a:pt x="157" y="156"/>
                  <a:pt x="144" y="171"/>
                  <a:pt x="156" y="183"/>
                </a:cubicBezTo>
                <a:cubicBezTo>
                  <a:pt x="172" y="198"/>
                  <a:pt x="172" y="198"/>
                  <a:pt x="172" y="198"/>
                </a:cubicBezTo>
                <a:cubicBezTo>
                  <a:pt x="179" y="205"/>
                  <a:pt x="181" y="211"/>
                  <a:pt x="181" y="219"/>
                </a:cubicBezTo>
                <a:cubicBezTo>
                  <a:pt x="181" y="241"/>
                  <a:pt x="181" y="241"/>
                  <a:pt x="181" y="241"/>
                </a:cubicBezTo>
                <a:cubicBezTo>
                  <a:pt x="181" y="252"/>
                  <a:pt x="178" y="259"/>
                  <a:pt x="163" y="259"/>
                </a:cubicBezTo>
                <a:cubicBezTo>
                  <a:pt x="140" y="259"/>
                  <a:pt x="140" y="259"/>
                  <a:pt x="140" y="259"/>
                </a:cubicBezTo>
                <a:cubicBezTo>
                  <a:pt x="123" y="259"/>
                  <a:pt x="122" y="279"/>
                  <a:pt x="140" y="279"/>
                </a:cubicBezTo>
                <a:cubicBezTo>
                  <a:pt x="163" y="278"/>
                  <a:pt x="163" y="278"/>
                  <a:pt x="163" y="278"/>
                </a:cubicBezTo>
                <a:cubicBezTo>
                  <a:pt x="173" y="278"/>
                  <a:pt x="180" y="281"/>
                  <a:pt x="180" y="295"/>
                </a:cubicBezTo>
                <a:cubicBezTo>
                  <a:pt x="178" y="564"/>
                  <a:pt x="178" y="564"/>
                  <a:pt x="178" y="564"/>
                </a:cubicBezTo>
                <a:cubicBezTo>
                  <a:pt x="315" y="564"/>
                  <a:pt x="315" y="564"/>
                  <a:pt x="315" y="564"/>
                </a:cubicBezTo>
                <a:cubicBezTo>
                  <a:pt x="315" y="479"/>
                  <a:pt x="315" y="479"/>
                  <a:pt x="315" y="479"/>
                </a:cubicBezTo>
                <a:cubicBezTo>
                  <a:pt x="315" y="465"/>
                  <a:pt x="319" y="460"/>
                  <a:pt x="335" y="460"/>
                </a:cubicBezTo>
                <a:cubicBezTo>
                  <a:pt x="390" y="460"/>
                  <a:pt x="390" y="460"/>
                  <a:pt x="390" y="460"/>
                </a:cubicBezTo>
                <a:cubicBezTo>
                  <a:pt x="411" y="460"/>
                  <a:pt x="420" y="451"/>
                  <a:pt x="420" y="430"/>
                </a:cubicBezTo>
                <a:cubicBezTo>
                  <a:pt x="420" y="354"/>
                  <a:pt x="420" y="354"/>
                  <a:pt x="420" y="354"/>
                </a:cubicBezTo>
                <a:cubicBezTo>
                  <a:pt x="420" y="347"/>
                  <a:pt x="423" y="344"/>
                  <a:pt x="430" y="344"/>
                </a:cubicBezTo>
                <a:cubicBezTo>
                  <a:pt x="450" y="344"/>
                  <a:pt x="450" y="344"/>
                  <a:pt x="450" y="344"/>
                </a:cubicBezTo>
                <a:cubicBezTo>
                  <a:pt x="468" y="344"/>
                  <a:pt x="473" y="335"/>
                  <a:pt x="467" y="319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AU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Microsoft YaHei UI" panose="020B0503020204020204" charset="-122"/>
            </a:endParaRPr>
          </a:p>
        </p:txBody>
      </p:sp>
      <p:sp>
        <p:nvSpPr>
          <p:cNvPr id="382" name="Freeform 323"/>
          <p:cNvSpPr/>
          <p:nvPr/>
        </p:nvSpPr>
        <p:spPr bwMode="auto">
          <a:xfrm>
            <a:off x="9387417" y="3390900"/>
            <a:ext cx="438149" cy="518584"/>
          </a:xfrm>
          <a:custGeom>
            <a:avLst/>
            <a:gdLst>
              <a:gd name="T0" fmla="*/ 419 w 437"/>
              <a:gd name="T1" fmla="*/ 256 h 517"/>
              <a:gd name="T2" fmla="*/ 386 w 437"/>
              <a:gd name="T3" fmla="*/ 265 h 517"/>
              <a:gd name="T4" fmla="*/ 316 w 437"/>
              <a:gd name="T5" fmla="*/ 344 h 517"/>
              <a:gd name="T6" fmla="*/ 293 w 437"/>
              <a:gd name="T7" fmla="*/ 332 h 517"/>
              <a:gd name="T8" fmla="*/ 285 w 437"/>
              <a:gd name="T9" fmla="*/ 72 h 517"/>
              <a:gd name="T10" fmla="*/ 267 w 437"/>
              <a:gd name="T11" fmla="*/ 41 h 517"/>
              <a:gd name="T12" fmla="*/ 232 w 437"/>
              <a:gd name="T13" fmla="*/ 62 h 517"/>
              <a:gd name="T14" fmla="*/ 228 w 437"/>
              <a:gd name="T15" fmla="*/ 242 h 517"/>
              <a:gd name="T16" fmla="*/ 214 w 437"/>
              <a:gd name="T17" fmla="*/ 242 h 517"/>
              <a:gd name="T18" fmla="*/ 211 w 437"/>
              <a:gd name="T19" fmla="*/ 29 h 517"/>
              <a:gd name="T20" fmla="*/ 186 w 437"/>
              <a:gd name="T21" fmla="*/ 1 h 517"/>
              <a:gd name="T22" fmla="*/ 156 w 437"/>
              <a:gd name="T23" fmla="*/ 24 h 517"/>
              <a:gd name="T24" fmla="*/ 153 w 437"/>
              <a:gd name="T25" fmla="*/ 244 h 517"/>
              <a:gd name="T26" fmla="*/ 139 w 437"/>
              <a:gd name="T27" fmla="*/ 244 h 517"/>
              <a:gd name="T28" fmla="*/ 134 w 437"/>
              <a:gd name="T29" fmla="*/ 54 h 517"/>
              <a:gd name="T30" fmla="*/ 105 w 437"/>
              <a:gd name="T31" fmla="*/ 29 h 517"/>
              <a:gd name="T32" fmla="*/ 79 w 437"/>
              <a:gd name="T33" fmla="*/ 54 h 517"/>
              <a:gd name="T34" fmla="*/ 78 w 437"/>
              <a:gd name="T35" fmla="*/ 246 h 517"/>
              <a:gd name="T36" fmla="*/ 66 w 437"/>
              <a:gd name="T37" fmla="*/ 243 h 517"/>
              <a:gd name="T38" fmla="*/ 53 w 437"/>
              <a:gd name="T39" fmla="*/ 104 h 517"/>
              <a:gd name="T40" fmla="*/ 19 w 437"/>
              <a:gd name="T41" fmla="*/ 86 h 517"/>
              <a:gd name="T42" fmla="*/ 0 w 437"/>
              <a:gd name="T43" fmla="*/ 116 h 517"/>
              <a:gd name="T44" fmla="*/ 9 w 437"/>
              <a:gd name="T45" fmla="*/ 377 h 517"/>
              <a:gd name="T46" fmla="*/ 170 w 437"/>
              <a:gd name="T47" fmla="*/ 517 h 517"/>
              <a:gd name="T48" fmla="*/ 344 w 437"/>
              <a:gd name="T49" fmla="*/ 428 h 517"/>
              <a:gd name="T50" fmla="*/ 430 w 437"/>
              <a:gd name="T51" fmla="*/ 290 h 517"/>
              <a:gd name="T52" fmla="*/ 419 w 437"/>
              <a:gd name="T53" fmla="*/ 256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37" h="517">
                <a:moveTo>
                  <a:pt x="419" y="256"/>
                </a:moveTo>
                <a:cubicBezTo>
                  <a:pt x="408" y="252"/>
                  <a:pt x="395" y="254"/>
                  <a:pt x="386" y="265"/>
                </a:cubicBezTo>
                <a:cubicBezTo>
                  <a:pt x="316" y="344"/>
                  <a:pt x="316" y="344"/>
                  <a:pt x="316" y="344"/>
                </a:cubicBezTo>
                <a:cubicBezTo>
                  <a:pt x="305" y="357"/>
                  <a:pt x="293" y="348"/>
                  <a:pt x="293" y="332"/>
                </a:cubicBezTo>
                <a:cubicBezTo>
                  <a:pt x="285" y="72"/>
                  <a:pt x="285" y="72"/>
                  <a:pt x="285" y="72"/>
                </a:cubicBezTo>
                <a:cubicBezTo>
                  <a:pt x="284" y="58"/>
                  <a:pt x="282" y="45"/>
                  <a:pt x="267" y="41"/>
                </a:cubicBezTo>
                <a:cubicBezTo>
                  <a:pt x="248" y="35"/>
                  <a:pt x="233" y="45"/>
                  <a:pt x="232" y="62"/>
                </a:cubicBezTo>
                <a:cubicBezTo>
                  <a:pt x="228" y="242"/>
                  <a:pt x="228" y="242"/>
                  <a:pt x="228" y="242"/>
                </a:cubicBezTo>
                <a:cubicBezTo>
                  <a:pt x="227" y="258"/>
                  <a:pt x="214" y="257"/>
                  <a:pt x="214" y="242"/>
                </a:cubicBezTo>
                <a:cubicBezTo>
                  <a:pt x="211" y="29"/>
                  <a:pt x="211" y="29"/>
                  <a:pt x="211" y="29"/>
                </a:cubicBezTo>
                <a:cubicBezTo>
                  <a:pt x="211" y="15"/>
                  <a:pt x="201" y="3"/>
                  <a:pt x="186" y="1"/>
                </a:cubicBezTo>
                <a:cubicBezTo>
                  <a:pt x="171" y="0"/>
                  <a:pt x="156" y="10"/>
                  <a:pt x="156" y="24"/>
                </a:cubicBezTo>
                <a:cubicBezTo>
                  <a:pt x="153" y="244"/>
                  <a:pt x="153" y="244"/>
                  <a:pt x="153" y="244"/>
                </a:cubicBezTo>
                <a:cubicBezTo>
                  <a:pt x="153" y="257"/>
                  <a:pt x="140" y="256"/>
                  <a:pt x="139" y="244"/>
                </a:cubicBezTo>
                <a:cubicBezTo>
                  <a:pt x="134" y="54"/>
                  <a:pt x="134" y="54"/>
                  <a:pt x="134" y="54"/>
                </a:cubicBezTo>
                <a:cubicBezTo>
                  <a:pt x="133" y="40"/>
                  <a:pt x="121" y="29"/>
                  <a:pt x="105" y="29"/>
                </a:cubicBezTo>
                <a:cubicBezTo>
                  <a:pt x="90" y="29"/>
                  <a:pt x="79" y="41"/>
                  <a:pt x="79" y="54"/>
                </a:cubicBezTo>
                <a:cubicBezTo>
                  <a:pt x="78" y="246"/>
                  <a:pt x="78" y="246"/>
                  <a:pt x="78" y="246"/>
                </a:cubicBezTo>
                <a:cubicBezTo>
                  <a:pt x="78" y="256"/>
                  <a:pt x="67" y="257"/>
                  <a:pt x="66" y="243"/>
                </a:cubicBezTo>
                <a:cubicBezTo>
                  <a:pt x="53" y="104"/>
                  <a:pt x="53" y="104"/>
                  <a:pt x="53" y="104"/>
                </a:cubicBezTo>
                <a:cubicBezTo>
                  <a:pt x="52" y="91"/>
                  <a:pt x="34" y="83"/>
                  <a:pt x="19" y="86"/>
                </a:cubicBezTo>
                <a:cubicBezTo>
                  <a:pt x="5" y="90"/>
                  <a:pt x="0" y="103"/>
                  <a:pt x="0" y="116"/>
                </a:cubicBezTo>
                <a:cubicBezTo>
                  <a:pt x="9" y="377"/>
                  <a:pt x="9" y="377"/>
                  <a:pt x="9" y="377"/>
                </a:cubicBezTo>
                <a:cubicBezTo>
                  <a:pt x="11" y="455"/>
                  <a:pt x="93" y="517"/>
                  <a:pt x="170" y="517"/>
                </a:cubicBezTo>
                <a:cubicBezTo>
                  <a:pt x="245" y="517"/>
                  <a:pt x="308" y="486"/>
                  <a:pt x="344" y="428"/>
                </a:cubicBezTo>
                <a:cubicBezTo>
                  <a:pt x="430" y="290"/>
                  <a:pt x="430" y="290"/>
                  <a:pt x="430" y="290"/>
                </a:cubicBezTo>
                <a:cubicBezTo>
                  <a:pt x="437" y="279"/>
                  <a:pt x="436" y="262"/>
                  <a:pt x="419" y="256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AU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Microsoft YaHei UI" panose="020B0503020204020204" charset="-122"/>
            </a:endParaRPr>
          </a:p>
        </p:txBody>
      </p:sp>
      <p:sp>
        <p:nvSpPr>
          <p:cNvPr id="383" name="Freeform 324"/>
          <p:cNvSpPr>
            <a:spLocks noEditPoints="1"/>
          </p:cNvSpPr>
          <p:nvPr/>
        </p:nvSpPr>
        <p:spPr bwMode="auto">
          <a:xfrm>
            <a:off x="10369551" y="3361267"/>
            <a:ext cx="410633" cy="577851"/>
          </a:xfrm>
          <a:custGeom>
            <a:avLst/>
            <a:gdLst>
              <a:gd name="T0" fmla="*/ 227 w 410"/>
              <a:gd name="T1" fmla="*/ 10 h 578"/>
              <a:gd name="T2" fmla="*/ 206 w 410"/>
              <a:gd name="T3" fmla="*/ 0 h 578"/>
              <a:gd name="T4" fmla="*/ 184 w 410"/>
              <a:gd name="T5" fmla="*/ 10 h 578"/>
              <a:gd name="T6" fmla="*/ 0 w 410"/>
              <a:gd name="T7" fmla="*/ 373 h 578"/>
              <a:gd name="T8" fmla="*/ 205 w 410"/>
              <a:gd name="T9" fmla="*/ 578 h 578"/>
              <a:gd name="T10" fmla="*/ 410 w 410"/>
              <a:gd name="T11" fmla="*/ 373 h 578"/>
              <a:gd name="T12" fmla="*/ 227 w 410"/>
              <a:gd name="T13" fmla="*/ 10 h 578"/>
              <a:gd name="T14" fmla="*/ 331 w 410"/>
              <a:gd name="T15" fmla="*/ 393 h 578"/>
              <a:gd name="T16" fmla="*/ 315 w 410"/>
              <a:gd name="T17" fmla="*/ 408 h 578"/>
              <a:gd name="T18" fmla="*/ 254 w 410"/>
              <a:gd name="T19" fmla="*/ 408 h 578"/>
              <a:gd name="T20" fmla="*/ 254 w 410"/>
              <a:gd name="T21" fmla="*/ 469 h 578"/>
              <a:gd name="T22" fmla="*/ 239 w 410"/>
              <a:gd name="T23" fmla="*/ 485 h 578"/>
              <a:gd name="T24" fmla="*/ 175 w 410"/>
              <a:gd name="T25" fmla="*/ 485 h 578"/>
              <a:gd name="T26" fmla="*/ 159 w 410"/>
              <a:gd name="T27" fmla="*/ 469 h 578"/>
              <a:gd name="T28" fmla="*/ 159 w 410"/>
              <a:gd name="T29" fmla="*/ 408 h 578"/>
              <a:gd name="T30" fmla="*/ 98 w 410"/>
              <a:gd name="T31" fmla="*/ 408 h 578"/>
              <a:gd name="T32" fmla="*/ 83 w 410"/>
              <a:gd name="T33" fmla="*/ 393 h 578"/>
              <a:gd name="T34" fmla="*/ 83 w 410"/>
              <a:gd name="T35" fmla="*/ 329 h 578"/>
              <a:gd name="T36" fmla="*/ 98 w 410"/>
              <a:gd name="T37" fmla="*/ 313 h 578"/>
              <a:gd name="T38" fmla="*/ 159 w 410"/>
              <a:gd name="T39" fmla="*/ 313 h 578"/>
              <a:gd name="T40" fmla="*/ 159 w 410"/>
              <a:gd name="T41" fmla="*/ 252 h 578"/>
              <a:gd name="T42" fmla="*/ 175 w 410"/>
              <a:gd name="T43" fmla="*/ 236 h 578"/>
              <a:gd name="T44" fmla="*/ 239 w 410"/>
              <a:gd name="T45" fmla="*/ 236 h 578"/>
              <a:gd name="T46" fmla="*/ 254 w 410"/>
              <a:gd name="T47" fmla="*/ 252 h 578"/>
              <a:gd name="T48" fmla="*/ 254 w 410"/>
              <a:gd name="T49" fmla="*/ 313 h 578"/>
              <a:gd name="T50" fmla="*/ 315 w 410"/>
              <a:gd name="T51" fmla="*/ 313 h 578"/>
              <a:gd name="T52" fmla="*/ 331 w 410"/>
              <a:gd name="T53" fmla="*/ 329 h 578"/>
              <a:gd name="T54" fmla="*/ 331 w 410"/>
              <a:gd name="T55" fmla="*/ 393 h 5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10" h="578">
                <a:moveTo>
                  <a:pt x="227" y="10"/>
                </a:moveTo>
                <a:cubicBezTo>
                  <a:pt x="222" y="4"/>
                  <a:pt x="214" y="0"/>
                  <a:pt x="206" y="0"/>
                </a:cubicBezTo>
                <a:cubicBezTo>
                  <a:pt x="197" y="0"/>
                  <a:pt x="189" y="3"/>
                  <a:pt x="184" y="10"/>
                </a:cubicBezTo>
                <a:cubicBezTo>
                  <a:pt x="176" y="18"/>
                  <a:pt x="0" y="217"/>
                  <a:pt x="0" y="373"/>
                </a:cubicBezTo>
                <a:cubicBezTo>
                  <a:pt x="0" y="486"/>
                  <a:pt x="92" y="578"/>
                  <a:pt x="205" y="578"/>
                </a:cubicBezTo>
                <a:cubicBezTo>
                  <a:pt x="318" y="578"/>
                  <a:pt x="410" y="486"/>
                  <a:pt x="410" y="373"/>
                </a:cubicBezTo>
                <a:cubicBezTo>
                  <a:pt x="410" y="234"/>
                  <a:pt x="234" y="19"/>
                  <a:pt x="227" y="10"/>
                </a:cubicBezTo>
                <a:close/>
                <a:moveTo>
                  <a:pt x="331" y="393"/>
                </a:moveTo>
                <a:cubicBezTo>
                  <a:pt x="331" y="401"/>
                  <a:pt x="324" y="408"/>
                  <a:pt x="315" y="408"/>
                </a:cubicBezTo>
                <a:cubicBezTo>
                  <a:pt x="254" y="408"/>
                  <a:pt x="254" y="408"/>
                  <a:pt x="254" y="408"/>
                </a:cubicBezTo>
                <a:cubicBezTo>
                  <a:pt x="254" y="469"/>
                  <a:pt x="254" y="469"/>
                  <a:pt x="254" y="469"/>
                </a:cubicBezTo>
                <a:cubicBezTo>
                  <a:pt x="254" y="478"/>
                  <a:pt x="247" y="485"/>
                  <a:pt x="239" y="485"/>
                </a:cubicBezTo>
                <a:cubicBezTo>
                  <a:pt x="175" y="485"/>
                  <a:pt x="175" y="485"/>
                  <a:pt x="175" y="485"/>
                </a:cubicBezTo>
                <a:cubicBezTo>
                  <a:pt x="166" y="485"/>
                  <a:pt x="159" y="478"/>
                  <a:pt x="159" y="469"/>
                </a:cubicBezTo>
                <a:cubicBezTo>
                  <a:pt x="159" y="408"/>
                  <a:pt x="159" y="408"/>
                  <a:pt x="159" y="408"/>
                </a:cubicBezTo>
                <a:cubicBezTo>
                  <a:pt x="98" y="408"/>
                  <a:pt x="98" y="408"/>
                  <a:pt x="98" y="408"/>
                </a:cubicBezTo>
                <a:cubicBezTo>
                  <a:pt x="90" y="408"/>
                  <a:pt x="83" y="401"/>
                  <a:pt x="83" y="393"/>
                </a:cubicBezTo>
                <a:cubicBezTo>
                  <a:pt x="83" y="329"/>
                  <a:pt x="83" y="329"/>
                  <a:pt x="83" y="329"/>
                </a:cubicBezTo>
                <a:cubicBezTo>
                  <a:pt x="83" y="320"/>
                  <a:pt x="90" y="313"/>
                  <a:pt x="98" y="313"/>
                </a:cubicBezTo>
                <a:cubicBezTo>
                  <a:pt x="159" y="313"/>
                  <a:pt x="159" y="313"/>
                  <a:pt x="159" y="313"/>
                </a:cubicBezTo>
                <a:cubicBezTo>
                  <a:pt x="159" y="252"/>
                  <a:pt x="159" y="252"/>
                  <a:pt x="159" y="252"/>
                </a:cubicBezTo>
                <a:cubicBezTo>
                  <a:pt x="159" y="243"/>
                  <a:pt x="166" y="236"/>
                  <a:pt x="175" y="236"/>
                </a:cubicBezTo>
                <a:cubicBezTo>
                  <a:pt x="239" y="236"/>
                  <a:pt x="239" y="236"/>
                  <a:pt x="239" y="236"/>
                </a:cubicBezTo>
                <a:cubicBezTo>
                  <a:pt x="247" y="236"/>
                  <a:pt x="254" y="243"/>
                  <a:pt x="254" y="252"/>
                </a:cubicBezTo>
                <a:cubicBezTo>
                  <a:pt x="254" y="313"/>
                  <a:pt x="254" y="313"/>
                  <a:pt x="254" y="313"/>
                </a:cubicBezTo>
                <a:cubicBezTo>
                  <a:pt x="315" y="313"/>
                  <a:pt x="315" y="313"/>
                  <a:pt x="315" y="313"/>
                </a:cubicBezTo>
                <a:cubicBezTo>
                  <a:pt x="324" y="313"/>
                  <a:pt x="331" y="320"/>
                  <a:pt x="331" y="329"/>
                </a:cubicBezTo>
                <a:lnTo>
                  <a:pt x="331" y="393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AU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Microsoft YaHei UI" panose="020B0503020204020204" charset="-122"/>
            </a:endParaRPr>
          </a:p>
        </p:txBody>
      </p:sp>
      <p:grpSp>
        <p:nvGrpSpPr>
          <p:cNvPr id="384" name="Group 221"/>
          <p:cNvGrpSpPr/>
          <p:nvPr/>
        </p:nvGrpSpPr>
        <p:grpSpPr>
          <a:xfrm>
            <a:off x="11264900" y="4393857"/>
            <a:ext cx="560917" cy="514351"/>
            <a:chOff x="5816600" y="4683125"/>
            <a:chExt cx="420688" cy="385763"/>
          </a:xfrm>
          <a:solidFill>
            <a:schemeClr val="bg1">
              <a:lumMod val="50000"/>
            </a:schemeClr>
          </a:solidFill>
        </p:grpSpPr>
        <p:sp>
          <p:nvSpPr>
            <p:cNvPr id="385" name="Oval 325"/>
            <p:cNvSpPr>
              <a:spLocks noChangeArrowheads="1"/>
            </p:cNvSpPr>
            <p:nvPr/>
          </p:nvSpPr>
          <p:spPr bwMode="auto">
            <a:xfrm>
              <a:off x="6151563" y="5006975"/>
              <a:ext cx="61913" cy="61913"/>
            </a:xfrm>
            <a:prstGeom prst="ellipse">
              <a:avLst/>
            </a:prstGeom>
            <a:grpFill/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Microsoft YaHei UI" panose="020B0503020204020204" charset="-122"/>
              </a:endParaRPr>
            </a:p>
          </p:txBody>
        </p:sp>
        <p:sp>
          <p:nvSpPr>
            <p:cNvPr id="386" name="Oval 326"/>
            <p:cNvSpPr>
              <a:spLocks noChangeArrowheads="1"/>
            </p:cNvSpPr>
            <p:nvPr/>
          </p:nvSpPr>
          <p:spPr bwMode="auto">
            <a:xfrm>
              <a:off x="5930900" y="5006975"/>
              <a:ext cx="61913" cy="61913"/>
            </a:xfrm>
            <a:prstGeom prst="ellipse">
              <a:avLst/>
            </a:prstGeom>
            <a:grpFill/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Microsoft YaHei UI" panose="020B0503020204020204" charset="-122"/>
              </a:endParaRPr>
            </a:p>
          </p:txBody>
        </p:sp>
        <p:sp>
          <p:nvSpPr>
            <p:cNvPr id="387" name="Freeform 327"/>
            <p:cNvSpPr>
              <a:spLocks noEditPoints="1"/>
            </p:cNvSpPr>
            <p:nvPr/>
          </p:nvSpPr>
          <p:spPr bwMode="auto">
            <a:xfrm>
              <a:off x="5816600" y="4683125"/>
              <a:ext cx="420688" cy="311150"/>
            </a:xfrm>
            <a:custGeom>
              <a:avLst/>
              <a:gdLst>
                <a:gd name="T0" fmla="*/ 550 w 559"/>
                <a:gd name="T1" fmla="*/ 91 h 414"/>
                <a:gd name="T2" fmla="*/ 529 w 559"/>
                <a:gd name="T3" fmla="*/ 81 h 414"/>
                <a:gd name="T4" fmla="*/ 163 w 559"/>
                <a:gd name="T5" fmla="*/ 81 h 414"/>
                <a:gd name="T6" fmla="*/ 153 w 559"/>
                <a:gd name="T7" fmla="*/ 24 h 414"/>
                <a:gd name="T8" fmla="*/ 124 w 559"/>
                <a:gd name="T9" fmla="*/ 0 h 414"/>
                <a:gd name="T10" fmla="*/ 29 w 559"/>
                <a:gd name="T11" fmla="*/ 0 h 414"/>
                <a:gd name="T12" fmla="*/ 0 w 559"/>
                <a:gd name="T13" fmla="*/ 30 h 414"/>
                <a:gd name="T14" fmla="*/ 29 w 559"/>
                <a:gd name="T15" fmla="*/ 59 h 414"/>
                <a:gd name="T16" fmla="*/ 99 w 559"/>
                <a:gd name="T17" fmla="*/ 59 h 414"/>
                <a:gd name="T18" fmla="*/ 162 w 559"/>
                <a:gd name="T19" fmla="*/ 390 h 414"/>
                <a:gd name="T20" fmla="*/ 191 w 559"/>
                <a:gd name="T21" fmla="*/ 414 h 414"/>
                <a:gd name="T22" fmla="*/ 502 w 559"/>
                <a:gd name="T23" fmla="*/ 414 h 414"/>
                <a:gd name="T24" fmla="*/ 531 w 559"/>
                <a:gd name="T25" fmla="*/ 385 h 414"/>
                <a:gd name="T26" fmla="*/ 502 w 559"/>
                <a:gd name="T27" fmla="*/ 355 h 414"/>
                <a:gd name="T28" fmla="*/ 215 w 559"/>
                <a:gd name="T29" fmla="*/ 355 h 414"/>
                <a:gd name="T30" fmla="*/ 207 w 559"/>
                <a:gd name="T31" fmla="*/ 314 h 414"/>
                <a:gd name="T32" fmla="*/ 516 w 559"/>
                <a:gd name="T33" fmla="*/ 289 h 414"/>
                <a:gd name="T34" fmla="*/ 542 w 559"/>
                <a:gd name="T35" fmla="*/ 262 h 414"/>
                <a:gd name="T36" fmla="*/ 558 w 559"/>
                <a:gd name="T37" fmla="*/ 113 h 414"/>
                <a:gd name="T38" fmla="*/ 550 w 559"/>
                <a:gd name="T39" fmla="*/ 91 h 414"/>
                <a:gd name="T40" fmla="*/ 418 w 559"/>
                <a:gd name="T41" fmla="*/ 211 h 414"/>
                <a:gd name="T42" fmla="*/ 408 w 559"/>
                <a:gd name="T43" fmla="*/ 222 h 414"/>
                <a:gd name="T44" fmla="*/ 369 w 559"/>
                <a:gd name="T45" fmla="*/ 222 h 414"/>
                <a:gd name="T46" fmla="*/ 369 w 559"/>
                <a:gd name="T47" fmla="*/ 261 h 414"/>
                <a:gd name="T48" fmla="*/ 359 w 559"/>
                <a:gd name="T49" fmla="*/ 271 h 414"/>
                <a:gd name="T50" fmla="*/ 317 w 559"/>
                <a:gd name="T51" fmla="*/ 271 h 414"/>
                <a:gd name="T52" fmla="*/ 307 w 559"/>
                <a:gd name="T53" fmla="*/ 261 h 414"/>
                <a:gd name="T54" fmla="*/ 307 w 559"/>
                <a:gd name="T55" fmla="*/ 222 h 414"/>
                <a:gd name="T56" fmla="*/ 267 w 559"/>
                <a:gd name="T57" fmla="*/ 222 h 414"/>
                <a:gd name="T58" fmla="*/ 257 w 559"/>
                <a:gd name="T59" fmla="*/ 211 h 414"/>
                <a:gd name="T60" fmla="*/ 257 w 559"/>
                <a:gd name="T61" fmla="*/ 170 h 414"/>
                <a:gd name="T62" fmla="*/ 267 w 559"/>
                <a:gd name="T63" fmla="*/ 160 h 414"/>
                <a:gd name="T64" fmla="*/ 307 w 559"/>
                <a:gd name="T65" fmla="*/ 160 h 414"/>
                <a:gd name="T66" fmla="*/ 307 w 559"/>
                <a:gd name="T67" fmla="*/ 120 h 414"/>
                <a:gd name="T68" fmla="*/ 317 w 559"/>
                <a:gd name="T69" fmla="*/ 110 h 414"/>
                <a:gd name="T70" fmla="*/ 359 w 559"/>
                <a:gd name="T71" fmla="*/ 110 h 414"/>
                <a:gd name="T72" fmla="*/ 369 w 559"/>
                <a:gd name="T73" fmla="*/ 120 h 414"/>
                <a:gd name="T74" fmla="*/ 369 w 559"/>
                <a:gd name="T75" fmla="*/ 160 h 414"/>
                <a:gd name="T76" fmla="*/ 408 w 559"/>
                <a:gd name="T77" fmla="*/ 160 h 414"/>
                <a:gd name="T78" fmla="*/ 418 w 559"/>
                <a:gd name="T79" fmla="*/ 170 h 414"/>
                <a:gd name="T80" fmla="*/ 418 w 559"/>
                <a:gd name="T81" fmla="*/ 211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59" h="414">
                  <a:moveTo>
                    <a:pt x="550" y="91"/>
                  </a:moveTo>
                  <a:cubicBezTo>
                    <a:pt x="545" y="84"/>
                    <a:pt x="537" y="81"/>
                    <a:pt x="529" y="81"/>
                  </a:cubicBezTo>
                  <a:cubicBezTo>
                    <a:pt x="163" y="81"/>
                    <a:pt x="163" y="81"/>
                    <a:pt x="163" y="81"/>
                  </a:cubicBezTo>
                  <a:cubicBezTo>
                    <a:pt x="153" y="24"/>
                    <a:pt x="153" y="24"/>
                    <a:pt x="153" y="24"/>
                  </a:cubicBezTo>
                  <a:cubicBezTo>
                    <a:pt x="150" y="10"/>
                    <a:pt x="138" y="0"/>
                    <a:pt x="124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13" y="0"/>
                    <a:pt x="0" y="13"/>
                    <a:pt x="0" y="30"/>
                  </a:cubicBezTo>
                  <a:cubicBezTo>
                    <a:pt x="0" y="46"/>
                    <a:pt x="13" y="59"/>
                    <a:pt x="29" y="59"/>
                  </a:cubicBezTo>
                  <a:cubicBezTo>
                    <a:pt x="99" y="59"/>
                    <a:pt x="99" y="59"/>
                    <a:pt x="99" y="59"/>
                  </a:cubicBezTo>
                  <a:cubicBezTo>
                    <a:pt x="162" y="390"/>
                    <a:pt x="162" y="390"/>
                    <a:pt x="162" y="390"/>
                  </a:cubicBezTo>
                  <a:cubicBezTo>
                    <a:pt x="164" y="404"/>
                    <a:pt x="176" y="414"/>
                    <a:pt x="191" y="414"/>
                  </a:cubicBezTo>
                  <a:cubicBezTo>
                    <a:pt x="502" y="414"/>
                    <a:pt x="502" y="414"/>
                    <a:pt x="502" y="414"/>
                  </a:cubicBezTo>
                  <a:cubicBezTo>
                    <a:pt x="518" y="414"/>
                    <a:pt x="531" y="401"/>
                    <a:pt x="531" y="385"/>
                  </a:cubicBezTo>
                  <a:cubicBezTo>
                    <a:pt x="531" y="369"/>
                    <a:pt x="518" y="355"/>
                    <a:pt x="502" y="355"/>
                  </a:cubicBezTo>
                  <a:cubicBezTo>
                    <a:pt x="215" y="355"/>
                    <a:pt x="215" y="355"/>
                    <a:pt x="215" y="355"/>
                  </a:cubicBezTo>
                  <a:cubicBezTo>
                    <a:pt x="207" y="314"/>
                    <a:pt x="207" y="314"/>
                    <a:pt x="207" y="314"/>
                  </a:cubicBezTo>
                  <a:cubicBezTo>
                    <a:pt x="516" y="289"/>
                    <a:pt x="516" y="289"/>
                    <a:pt x="516" y="289"/>
                  </a:cubicBezTo>
                  <a:cubicBezTo>
                    <a:pt x="530" y="287"/>
                    <a:pt x="541" y="276"/>
                    <a:pt x="542" y="262"/>
                  </a:cubicBezTo>
                  <a:cubicBezTo>
                    <a:pt x="558" y="113"/>
                    <a:pt x="558" y="113"/>
                    <a:pt x="558" y="113"/>
                  </a:cubicBezTo>
                  <a:cubicBezTo>
                    <a:pt x="559" y="105"/>
                    <a:pt x="556" y="97"/>
                    <a:pt x="550" y="91"/>
                  </a:cubicBezTo>
                  <a:close/>
                  <a:moveTo>
                    <a:pt x="418" y="211"/>
                  </a:moveTo>
                  <a:cubicBezTo>
                    <a:pt x="418" y="217"/>
                    <a:pt x="414" y="222"/>
                    <a:pt x="408" y="222"/>
                  </a:cubicBezTo>
                  <a:cubicBezTo>
                    <a:pt x="369" y="222"/>
                    <a:pt x="369" y="222"/>
                    <a:pt x="369" y="222"/>
                  </a:cubicBezTo>
                  <a:cubicBezTo>
                    <a:pt x="369" y="261"/>
                    <a:pt x="369" y="261"/>
                    <a:pt x="369" y="261"/>
                  </a:cubicBezTo>
                  <a:cubicBezTo>
                    <a:pt x="369" y="267"/>
                    <a:pt x="364" y="271"/>
                    <a:pt x="359" y="271"/>
                  </a:cubicBezTo>
                  <a:cubicBezTo>
                    <a:pt x="317" y="271"/>
                    <a:pt x="317" y="271"/>
                    <a:pt x="317" y="271"/>
                  </a:cubicBezTo>
                  <a:cubicBezTo>
                    <a:pt x="311" y="271"/>
                    <a:pt x="307" y="267"/>
                    <a:pt x="307" y="261"/>
                  </a:cubicBezTo>
                  <a:cubicBezTo>
                    <a:pt x="307" y="222"/>
                    <a:pt x="307" y="222"/>
                    <a:pt x="307" y="222"/>
                  </a:cubicBezTo>
                  <a:cubicBezTo>
                    <a:pt x="267" y="222"/>
                    <a:pt x="267" y="222"/>
                    <a:pt x="267" y="222"/>
                  </a:cubicBezTo>
                  <a:cubicBezTo>
                    <a:pt x="261" y="222"/>
                    <a:pt x="257" y="217"/>
                    <a:pt x="257" y="211"/>
                  </a:cubicBezTo>
                  <a:cubicBezTo>
                    <a:pt x="257" y="170"/>
                    <a:pt x="257" y="170"/>
                    <a:pt x="257" y="170"/>
                  </a:cubicBezTo>
                  <a:cubicBezTo>
                    <a:pt x="257" y="164"/>
                    <a:pt x="261" y="160"/>
                    <a:pt x="267" y="160"/>
                  </a:cubicBezTo>
                  <a:cubicBezTo>
                    <a:pt x="307" y="160"/>
                    <a:pt x="307" y="160"/>
                    <a:pt x="307" y="160"/>
                  </a:cubicBezTo>
                  <a:cubicBezTo>
                    <a:pt x="307" y="120"/>
                    <a:pt x="307" y="120"/>
                    <a:pt x="307" y="120"/>
                  </a:cubicBezTo>
                  <a:cubicBezTo>
                    <a:pt x="307" y="114"/>
                    <a:pt x="311" y="110"/>
                    <a:pt x="317" y="110"/>
                  </a:cubicBezTo>
                  <a:cubicBezTo>
                    <a:pt x="359" y="110"/>
                    <a:pt x="359" y="110"/>
                    <a:pt x="359" y="110"/>
                  </a:cubicBezTo>
                  <a:cubicBezTo>
                    <a:pt x="364" y="110"/>
                    <a:pt x="369" y="114"/>
                    <a:pt x="369" y="120"/>
                  </a:cubicBezTo>
                  <a:cubicBezTo>
                    <a:pt x="369" y="160"/>
                    <a:pt x="369" y="160"/>
                    <a:pt x="369" y="160"/>
                  </a:cubicBezTo>
                  <a:cubicBezTo>
                    <a:pt x="408" y="160"/>
                    <a:pt x="408" y="160"/>
                    <a:pt x="408" y="160"/>
                  </a:cubicBezTo>
                  <a:cubicBezTo>
                    <a:pt x="414" y="160"/>
                    <a:pt x="418" y="164"/>
                    <a:pt x="418" y="170"/>
                  </a:cubicBezTo>
                  <a:lnTo>
                    <a:pt x="418" y="21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Microsoft YaHei UI" panose="020B0503020204020204" charset="-122"/>
              </a:endParaRPr>
            </a:p>
          </p:txBody>
        </p:sp>
      </p:grpSp>
      <p:sp>
        <p:nvSpPr>
          <p:cNvPr id="388" name="Freeform 328"/>
          <p:cNvSpPr>
            <a:spLocks noEditPoints="1"/>
          </p:cNvSpPr>
          <p:nvPr/>
        </p:nvSpPr>
        <p:spPr bwMode="auto">
          <a:xfrm>
            <a:off x="7507817" y="5238751"/>
            <a:ext cx="429683" cy="622300"/>
          </a:xfrm>
          <a:custGeom>
            <a:avLst/>
            <a:gdLst>
              <a:gd name="T0" fmla="*/ 215 w 430"/>
              <a:gd name="T1" fmla="*/ 0 h 621"/>
              <a:gd name="T2" fmla="*/ 0 w 430"/>
              <a:gd name="T3" fmla="*/ 216 h 621"/>
              <a:gd name="T4" fmla="*/ 182 w 430"/>
              <a:gd name="T5" fmla="*/ 428 h 621"/>
              <a:gd name="T6" fmla="*/ 182 w 430"/>
              <a:gd name="T7" fmla="*/ 494 h 621"/>
              <a:gd name="T8" fmla="*/ 135 w 430"/>
              <a:gd name="T9" fmla="*/ 494 h 621"/>
              <a:gd name="T10" fmla="*/ 119 w 430"/>
              <a:gd name="T11" fmla="*/ 511 h 621"/>
              <a:gd name="T12" fmla="*/ 119 w 430"/>
              <a:gd name="T13" fmla="*/ 541 h 621"/>
              <a:gd name="T14" fmla="*/ 135 w 430"/>
              <a:gd name="T15" fmla="*/ 557 h 621"/>
              <a:gd name="T16" fmla="*/ 182 w 430"/>
              <a:gd name="T17" fmla="*/ 557 h 621"/>
              <a:gd name="T18" fmla="*/ 182 w 430"/>
              <a:gd name="T19" fmla="*/ 604 h 621"/>
              <a:gd name="T20" fmla="*/ 199 w 430"/>
              <a:gd name="T21" fmla="*/ 621 h 621"/>
              <a:gd name="T22" fmla="*/ 229 w 430"/>
              <a:gd name="T23" fmla="*/ 621 h 621"/>
              <a:gd name="T24" fmla="*/ 246 w 430"/>
              <a:gd name="T25" fmla="*/ 604 h 621"/>
              <a:gd name="T26" fmla="*/ 246 w 430"/>
              <a:gd name="T27" fmla="*/ 557 h 621"/>
              <a:gd name="T28" fmla="*/ 293 w 430"/>
              <a:gd name="T29" fmla="*/ 557 h 621"/>
              <a:gd name="T30" fmla="*/ 310 w 430"/>
              <a:gd name="T31" fmla="*/ 541 h 621"/>
              <a:gd name="T32" fmla="*/ 310 w 430"/>
              <a:gd name="T33" fmla="*/ 511 h 621"/>
              <a:gd name="T34" fmla="*/ 293 w 430"/>
              <a:gd name="T35" fmla="*/ 494 h 621"/>
              <a:gd name="T36" fmla="*/ 246 w 430"/>
              <a:gd name="T37" fmla="*/ 494 h 621"/>
              <a:gd name="T38" fmla="*/ 246 w 430"/>
              <a:gd name="T39" fmla="*/ 429 h 621"/>
              <a:gd name="T40" fmla="*/ 430 w 430"/>
              <a:gd name="T41" fmla="*/ 216 h 621"/>
              <a:gd name="T42" fmla="*/ 215 w 430"/>
              <a:gd name="T43" fmla="*/ 0 h 621"/>
              <a:gd name="T44" fmla="*/ 367 w 430"/>
              <a:gd name="T45" fmla="*/ 216 h 621"/>
              <a:gd name="T46" fmla="*/ 215 w 430"/>
              <a:gd name="T47" fmla="*/ 368 h 621"/>
              <a:gd name="T48" fmla="*/ 63 w 430"/>
              <a:gd name="T49" fmla="*/ 216 h 621"/>
              <a:gd name="T50" fmla="*/ 215 w 430"/>
              <a:gd name="T51" fmla="*/ 63 h 621"/>
              <a:gd name="T52" fmla="*/ 367 w 430"/>
              <a:gd name="T53" fmla="*/ 216 h 6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30" h="621">
                <a:moveTo>
                  <a:pt x="215" y="0"/>
                </a:moveTo>
                <a:cubicBezTo>
                  <a:pt x="96" y="0"/>
                  <a:pt x="0" y="97"/>
                  <a:pt x="0" y="216"/>
                </a:cubicBezTo>
                <a:cubicBezTo>
                  <a:pt x="0" y="324"/>
                  <a:pt x="79" y="413"/>
                  <a:pt x="182" y="428"/>
                </a:cubicBezTo>
                <a:cubicBezTo>
                  <a:pt x="182" y="494"/>
                  <a:pt x="182" y="494"/>
                  <a:pt x="182" y="494"/>
                </a:cubicBezTo>
                <a:cubicBezTo>
                  <a:pt x="135" y="494"/>
                  <a:pt x="135" y="494"/>
                  <a:pt x="135" y="494"/>
                </a:cubicBezTo>
                <a:cubicBezTo>
                  <a:pt x="126" y="494"/>
                  <a:pt x="119" y="502"/>
                  <a:pt x="119" y="511"/>
                </a:cubicBezTo>
                <a:cubicBezTo>
                  <a:pt x="119" y="541"/>
                  <a:pt x="119" y="541"/>
                  <a:pt x="119" y="541"/>
                </a:cubicBezTo>
                <a:cubicBezTo>
                  <a:pt x="119" y="550"/>
                  <a:pt x="127" y="557"/>
                  <a:pt x="135" y="557"/>
                </a:cubicBezTo>
                <a:cubicBezTo>
                  <a:pt x="182" y="557"/>
                  <a:pt x="182" y="557"/>
                  <a:pt x="182" y="557"/>
                </a:cubicBezTo>
                <a:cubicBezTo>
                  <a:pt x="182" y="604"/>
                  <a:pt x="182" y="604"/>
                  <a:pt x="182" y="604"/>
                </a:cubicBezTo>
                <a:cubicBezTo>
                  <a:pt x="182" y="614"/>
                  <a:pt x="190" y="621"/>
                  <a:pt x="199" y="621"/>
                </a:cubicBezTo>
                <a:cubicBezTo>
                  <a:pt x="229" y="621"/>
                  <a:pt x="229" y="621"/>
                  <a:pt x="229" y="621"/>
                </a:cubicBezTo>
                <a:cubicBezTo>
                  <a:pt x="239" y="621"/>
                  <a:pt x="246" y="614"/>
                  <a:pt x="246" y="604"/>
                </a:cubicBezTo>
                <a:cubicBezTo>
                  <a:pt x="246" y="557"/>
                  <a:pt x="246" y="557"/>
                  <a:pt x="246" y="557"/>
                </a:cubicBezTo>
                <a:cubicBezTo>
                  <a:pt x="293" y="557"/>
                  <a:pt x="293" y="557"/>
                  <a:pt x="293" y="557"/>
                </a:cubicBezTo>
                <a:cubicBezTo>
                  <a:pt x="302" y="557"/>
                  <a:pt x="310" y="550"/>
                  <a:pt x="310" y="541"/>
                </a:cubicBezTo>
                <a:cubicBezTo>
                  <a:pt x="310" y="511"/>
                  <a:pt x="310" y="511"/>
                  <a:pt x="310" y="511"/>
                </a:cubicBezTo>
                <a:cubicBezTo>
                  <a:pt x="310" y="502"/>
                  <a:pt x="302" y="494"/>
                  <a:pt x="293" y="494"/>
                </a:cubicBezTo>
                <a:cubicBezTo>
                  <a:pt x="246" y="494"/>
                  <a:pt x="246" y="494"/>
                  <a:pt x="246" y="494"/>
                </a:cubicBezTo>
                <a:cubicBezTo>
                  <a:pt x="246" y="429"/>
                  <a:pt x="246" y="429"/>
                  <a:pt x="246" y="429"/>
                </a:cubicBezTo>
                <a:cubicBezTo>
                  <a:pt x="350" y="414"/>
                  <a:pt x="430" y="324"/>
                  <a:pt x="430" y="216"/>
                </a:cubicBezTo>
                <a:cubicBezTo>
                  <a:pt x="430" y="97"/>
                  <a:pt x="334" y="0"/>
                  <a:pt x="215" y="0"/>
                </a:cubicBezTo>
                <a:close/>
                <a:moveTo>
                  <a:pt x="367" y="216"/>
                </a:moveTo>
                <a:cubicBezTo>
                  <a:pt x="367" y="300"/>
                  <a:pt x="299" y="368"/>
                  <a:pt x="215" y="368"/>
                </a:cubicBezTo>
                <a:cubicBezTo>
                  <a:pt x="131" y="368"/>
                  <a:pt x="63" y="300"/>
                  <a:pt x="63" y="216"/>
                </a:cubicBezTo>
                <a:cubicBezTo>
                  <a:pt x="63" y="132"/>
                  <a:pt x="131" y="63"/>
                  <a:pt x="215" y="63"/>
                </a:cubicBezTo>
                <a:cubicBezTo>
                  <a:pt x="299" y="63"/>
                  <a:pt x="367" y="132"/>
                  <a:pt x="367" y="216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AU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Microsoft YaHei UI" panose="020B0503020204020204" charset="-122"/>
            </a:endParaRPr>
          </a:p>
        </p:txBody>
      </p:sp>
      <p:sp>
        <p:nvSpPr>
          <p:cNvPr id="389" name="Freeform 329"/>
          <p:cNvSpPr>
            <a:spLocks noEditPoints="1"/>
          </p:cNvSpPr>
          <p:nvPr/>
        </p:nvSpPr>
        <p:spPr bwMode="auto">
          <a:xfrm>
            <a:off x="6354233" y="5257800"/>
            <a:ext cx="512233" cy="647700"/>
          </a:xfrm>
          <a:custGeom>
            <a:avLst/>
            <a:gdLst>
              <a:gd name="T0" fmla="*/ 439 w 511"/>
              <a:gd name="T1" fmla="*/ 3 h 645"/>
              <a:gd name="T2" fmla="*/ 287 w 511"/>
              <a:gd name="T3" fmla="*/ 51 h 645"/>
              <a:gd name="T4" fmla="*/ 277 w 511"/>
              <a:gd name="T5" fmla="*/ 72 h 645"/>
              <a:gd name="T6" fmla="*/ 286 w 511"/>
              <a:gd name="T7" fmla="*/ 101 h 645"/>
              <a:gd name="T8" fmla="*/ 307 w 511"/>
              <a:gd name="T9" fmla="*/ 112 h 645"/>
              <a:gd name="T10" fmla="*/ 369 w 511"/>
              <a:gd name="T11" fmla="*/ 93 h 645"/>
              <a:gd name="T12" fmla="*/ 320 w 511"/>
              <a:gd name="T13" fmla="*/ 187 h 645"/>
              <a:gd name="T14" fmla="*/ 49 w 511"/>
              <a:gd name="T15" fmla="*/ 306 h 645"/>
              <a:gd name="T16" fmla="*/ 161 w 511"/>
              <a:gd name="T17" fmla="*/ 595 h 645"/>
              <a:gd name="T18" fmla="*/ 451 w 511"/>
              <a:gd name="T19" fmla="*/ 484 h 645"/>
              <a:gd name="T20" fmla="*/ 378 w 511"/>
              <a:gd name="T21" fmla="*/ 216 h 645"/>
              <a:gd name="T22" fmla="*/ 427 w 511"/>
              <a:gd name="T23" fmla="*/ 123 h 645"/>
              <a:gd name="T24" fmla="*/ 446 w 511"/>
              <a:gd name="T25" fmla="*/ 185 h 645"/>
              <a:gd name="T26" fmla="*/ 468 w 511"/>
              <a:gd name="T27" fmla="*/ 196 h 645"/>
              <a:gd name="T28" fmla="*/ 497 w 511"/>
              <a:gd name="T29" fmla="*/ 187 h 645"/>
              <a:gd name="T30" fmla="*/ 508 w 511"/>
              <a:gd name="T31" fmla="*/ 165 h 645"/>
              <a:gd name="T32" fmla="*/ 474 w 511"/>
              <a:gd name="T33" fmla="*/ 59 h 645"/>
              <a:gd name="T34" fmla="*/ 474 w 511"/>
              <a:gd name="T35" fmla="*/ 59 h 645"/>
              <a:gd name="T36" fmla="*/ 460 w 511"/>
              <a:gd name="T37" fmla="*/ 13 h 645"/>
              <a:gd name="T38" fmla="*/ 439 w 511"/>
              <a:gd name="T39" fmla="*/ 3 h 645"/>
              <a:gd name="T40" fmla="*/ 392 w 511"/>
              <a:gd name="T41" fmla="*/ 458 h 645"/>
              <a:gd name="T42" fmla="*/ 187 w 511"/>
              <a:gd name="T43" fmla="*/ 537 h 645"/>
              <a:gd name="T44" fmla="*/ 108 w 511"/>
              <a:gd name="T45" fmla="*/ 332 h 645"/>
              <a:gd name="T46" fmla="*/ 313 w 511"/>
              <a:gd name="T47" fmla="*/ 253 h 645"/>
              <a:gd name="T48" fmla="*/ 392 w 511"/>
              <a:gd name="T49" fmla="*/ 458 h 6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11" h="645">
                <a:moveTo>
                  <a:pt x="439" y="3"/>
                </a:moveTo>
                <a:cubicBezTo>
                  <a:pt x="287" y="51"/>
                  <a:pt x="287" y="51"/>
                  <a:pt x="287" y="51"/>
                </a:cubicBezTo>
                <a:cubicBezTo>
                  <a:pt x="278" y="54"/>
                  <a:pt x="274" y="63"/>
                  <a:pt x="277" y="72"/>
                </a:cubicBezTo>
                <a:cubicBezTo>
                  <a:pt x="286" y="101"/>
                  <a:pt x="286" y="101"/>
                  <a:pt x="286" y="101"/>
                </a:cubicBezTo>
                <a:cubicBezTo>
                  <a:pt x="289" y="110"/>
                  <a:pt x="298" y="115"/>
                  <a:pt x="307" y="112"/>
                </a:cubicBezTo>
                <a:cubicBezTo>
                  <a:pt x="369" y="93"/>
                  <a:pt x="369" y="93"/>
                  <a:pt x="369" y="93"/>
                </a:cubicBezTo>
                <a:cubicBezTo>
                  <a:pt x="320" y="187"/>
                  <a:pt x="320" y="187"/>
                  <a:pt x="320" y="187"/>
                </a:cubicBezTo>
                <a:cubicBezTo>
                  <a:pt x="214" y="151"/>
                  <a:pt x="96" y="201"/>
                  <a:pt x="49" y="306"/>
                </a:cubicBezTo>
                <a:cubicBezTo>
                  <a:pt x="0" y="417"/>
                  <a:pt x="50" y="546"/>
                  <a:pt x="161" y="595"/>
                </a:cubicBezTo>
                <a:cubicBezTo>
                  <a:pt x="272" y="645"/>
                  <a:pt x="402" y="595"/>
                  <a:pt x="451" y="484"/>
                </a:cubicBezTo>
                <a:cubicBezTo>
                  <a:pt x="494" y="387"/>
                  <a:pt x="461" y="276"/>
                  <a:pt x="378" y="216"/>
                </a:cubicBezTo>
                <a:cubicBezTo>
                  <a:pt x="427" y="123"/>
                  <a:pt x="427" y="123"/>
                  <a:pt x="427" y="123"/>
                </a:cubicBezTo>
                <a:cubicBezTo>
                  <a:pt x="446" y="185"/>
                  <a:pt x="446" y="185"/>
                  <a:pt x="446" y="185"/>
                </a:cubicBezTo>
                <a:cubicBezTo>
                  <a:pt x="449" y="194"/>
                  <a:pt x="459" y="199"/>
                  <a:pt x="468" y="196"/>
                </a:cubicBezTo>
                <a:cubicBezTo>
                  <a:pt x="497" y="187"/>
                  <a:pt x="497" y="187"/>
                  <a:pt x="497" y="187"/>
                </a:cubicBezTo>
                <a:cubicBezTo>
                  <a:pt x="505" y="184"/>
                  <a:pt x="511" y="175"/>
                  <a:pt x="508" y="165"/>
                </a:cubicBezTo>
                <a:cubicBezTo>
                  <a:pt x="474" y="59"/>
                  <a:pt x="474" y="59"/>
                  <a:pt x="474" y="59"/>
                </a:cubicBezTo>
                <a:cubicBezTo>
                  <a:pt x="474" y="59"/>
                  <a:pt x="474" y="59"/>
                  <a:pt x="474" y="59"/>
                </a:cubicBezTo>
                <a:cubicBezTo>
                  <a:pt x="460" y="13"/>
                  <a:pt x="460" y="13"/>
                  <a:pt x="460" y="13"/>
                </a:cubicBezTo>
                <a:cubicBezTo>
                  <a:pt x="457" y="4"/>
                  <a:pt x="447" y="0"/>
                  <a:pt x="439" y="3"/>
                </a:cubicBezTo>
                <a:close/>
                <a:moveTo>
                  <a:pt x="392" y="458"/>
                </a:moveTo>
                <a:cubicBezTo>
                  <a:pt x="357" y="536"/>
                  <a:pt x="266" y="571"/>
                  <a:pt x="187" y="537"/>
                </a:cubicBezTo>
                <a:cubicBezTo>
                  <a:pt x="109" y="502"/>
                  <a:pt x="73" y="410"/>
                  <a:pt x="108" y="332"/>
                </a:cubicBezTo>
                <a:cubicBezTo>
                  <a:pt x="143" y="253"/>
                  <a:pt x="235" y="218"/>
                  <a:pt x="313" y="253"/>
                </a:cubicBezTo>
                <a:cubicBezTo>
                  <a:pt x="391" y="288"/>
                  <a:pt x="427" y="379"/>
                  <a:pt x="392" y="458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AU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Microsoft YaHei UI" panose="020B0503020204020204" charset="-122"/>
            </a:endParaRPr>
          </a:p>
        </p:txBody>
      </p:sp>
      <p:grpSp>
        <p:nvGrpSpPr>
          <p:cNvPr id="390" name="Group 227"/>
          <p:cNvGrpSpPr/>
          <p:nvPr/>
        </p:nvGrpSpPr>
        <p:grpSpPr>
          <a:xfrm>
            <a:off x="10329484" y="4314401"/>
            <a:ext cx="508000" cy="510117"/>
            <a:chOff x="3346450" y="4684713"/>
            <a:chExt cx="381000" cy="382588"/>
          </a:xfrm>
          <a:solidFill>
            <a:schemeClr val="bg1">
              <a:lumMod val="50000"/>
            </a:schemeClr>
          </a:solidFill>
        </p:grpSpPr>
        <p:sp>
          <p:nvSpPr>
            <p:cNvPr id="391" name="Freeform 330"/>
            <p:cNvSpPr/>
            <p:nvPr/>
          </p:nvSpPr>
          <p:spPr bwMode="auto">
            <a:xfrm>
              <a:off x="3389313" y="4905375"/>
              <a:ext cx="115888" cy="115888"/>
            </a:xfrm>
            <a:custGeom>
              <a:avLst/>
              <a:gdLst>
                <a:gd name="T0" fmla="*/ 62 w 73"/>
                <a:gd name="T1" fmla="*/ 0 h 73"/>
                <a:gd name="T2" fmla="*/ 2 w 73"/>
                <a:gd name="T3" fmla="*/ 60 h 73"/>
                <a:gd name="T4" fmla="*/ 0 w 73"/>
                <a:gd name="T5" fmla="*/ 73 h 73"/>
                <a:gd name="T6" fmla="*/ 13 w 73"/>
                <a:gd name="T7" fmla="*/ 70 h 73"/>
                <a:gd name="T8" fmla="*/ 73 w 73"/>
                <a:gd name="T9" fmla="*/ 11 h 73"/>
                <a:gd name="T10" fmla="*/ 62 w 73"/>
                <a:gd name="T11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3" h="73">
                  <a:moveTo>
                    <a:pt x="62" y="0"/>
                  </a:moveTo>
                  <a:lnTo>
                    <a:pt x="2" y="60"/>
                  </a:lnTo>
                  <a:lnTo>
                    <a:pt x="0" y="73"/>
                  </a:lnTo>
                  <a:lnTo>
                    <a:pt x="13" y="70"/>
                  </a:lnTo>
                  <a:lnTo>
                    <a:pt x="73" y="11"/>
                  </a:lnTo>
                  <a:lnTo>
                    <a:pt x="6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Microsoft YaHei UI" panose="020B0503020204020204" charset="-122"/>
              </a:endParaRPr>
            </a:p>
          </p:txBody>
        </p:sp>
        <p:sp>
          <p:nvSpPr>
            <p:cNvPr id="392" name="Freeform 331"/>
            <p:cNvSpPr>
              <a:spLocks noEditPoints="1"/>
            </p:cNvSpPr>
            <p:nvPr/>
          </p:nvSpPr>
          <p:spPr bwMode="auto">
            <a:xfrm>
              <a:off x="3346450" y="4684713"/>
              <a:ext cx="381000" cy="382588"/>
            </a:xfrm>
            <a:custGeom>
              <a:avLst/>
              <a:gdLst>
                <a:gd name="T0" fmla="*/ 506 w 506"/>
                <a:gd name="T1" fmla="*/ 66 h 508"/>
                <a:gd name="T2" fmla="*/ 486 w 506"/>
                <a:gd name="T3" fmla="*/ 20 h 508"/>
                <a:gd name="T4" fmla="*/ 440 w 506"/>
                <a:gd name="T5" fmla="*/ 0 h 508"/>
                <a:gd name="T6" fmla="*/ 393 w 506"/>
                <a:gd name="T7" fmla="*/ 20 h 508"/>
                <a:gd name="T8" fmla="*/ 269 w 506"/>
                <a:gd name="T9" fmla="*/ 144 h 508"/>
                <a:gd name="T10" fmla="*/ 212 w 506"/>
                <a:gd name="T11" fmla="*/ 145 h 508"/>
                <a:gd name="T12" fmla="*/ 210 w 506"/>
                <a:gd name="T13" fmla="*/ 199 h 508"/>
                <a:gd name="T14" fmla="*/ 19 w 506"/>
                <a:gd name="T15" fmla="*/ 391 h 508"/>
                <a:gd name="T16" fmla="*/ 14 w 506"/>
                <a:gd name="T17" fmla="*/ 400 h 508"/>
                <a:gd name="T18" fmla="*/ 1 w 506"/>
                <a:gd name="T19" fmla="*/ 488 h 508"/>
                <a:gd name="T20" fmla="*/ 6 w 506"/>
                <a:gd name="T21" fmla="*/ 503 h 508"/>
                <a:gd name="T22" fmla="*/ 18 w 506"/>
                <a:gd name="T23" fmla="*/ 508 h 508"/>
                <a:gd name="T24" fmla="*/ 21 w 506"/>
                <a:gd name="T25" fmla="*/ 507 h 508"/>
                <a:gd name="T26" fmla="*/ 104 w 506"/>
                <a:gd name="T27" fmla="*/ 490 h 508"/>
                <a:gd name="T28" fmla="*/ 113 w 506"/>
                <a:gd name="T29" fmla="*/ 485 h 508"/>
                <a:gd name="T30" fmla="*/ 304 w 506"/>
                <a:gd name="T31" fmla="*/ 294 h 508"/>
                <a:gd name="T32" fmla="*/ 360 w 506"/>
                <a:gd name="T33" fmla="*/ 293 h 508"/>
                <a:gd name="T34" fmla="*/ 362 w 506"/>
                <a:gd name="T35" fmla="*/ 238 h 508"/>
                <a:gd name="T36" fmla="*/ 486 w 506"/>
                <a:gd name="T37" fmla="*/ 113 h 508"/>
                <a:gd name="T38" fmla="*/ 506 w 506"/>
                <a:gd name="T39" fmla="*/ 66 h 508"/>
                <a:gd name="T40" fmla="*/ 92 w 506"/>
                <a:gd name="T41" fmla="*/ 457 h 508"/>
                <a:gd name="T42" fmla="*/ 39 w 506"/>
                <a:gd name="T43" fmla="*/ 468 h 508"/>
                <a:gd name="T44" fmla="*/ 47 w 506"/>
                <a:gd name="T45" fmla="*/ 411 h 508"/>
                <a:gd name="T46" fmla="*/ 234 w 506"/>
                <a:gd name="T47" fmla="*/ 224 h 508"/>
                <a:gd name="T48" fmla="*/ 279 w 506"/>
                <a:gd name="T49" fmla="*/ 270 h 508"/>
                <a:gd name="T50" fmla="*/ 92 w 506"/>
                <a:gd name="T51" fmla="*/ 457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06" h="508">
                  <a:moveTo>
                    <a:pt x="506" y="66"/>
                  </a:moveTo>
                  <a:cubicBezTo>
                    <a:pt x="506" y="49"/>
                    <a:pt x="499" y="32"/>
                    <a:pt x="486" y="20"/>
                  </a:cubicBezTo>
                  <a:cubicBezTo>
                    <a:pt x="474" y="7"/>
                    <a:pt x="457" y="0"/>
                    <a:pt x="440" y="0"/>
                  </a:cubicBezTo>
                  <a:cubicBezTo>
                    <a:pt x="422" y="0"/>
                    <a:pt x="405" y="7"/>
                    <a:pt x="393" y="20"/>
                  </a:cubicBezTo>
                  <a:cubicBezTo>
                    <a:pt x="269" y="144"/>
                    <a:pt x="269" y="144"/>
                    <a:pt x="269" y="144"/>
                  </a:cubicBezTo>
                  <a:cubicBezTo>
                    <a:pt x="253" y="128"/>
                    <a:pt x="228" y="129"/>
                    <a:pt x="212" y="145"/>
                  </a:cubicBezTo>
                  <a:cubicBezTo>
                    <a:pt x="198" y="160"/>
                    <a:pt x="197" y="183"/>
                    <a:pt x="210" y="199"/>
                  </a:cubicBezTo>
                  <a:cubicBezTo>
                    <a:pt x="19" y="391"/>
                    <a:pt x="19" y="391"/>
                    <a:pt x="19" y="391"/>
                  </a:cubicBezTo>
                  <a:cubicBezTo>
                    <a:pt x="16" y="393"/>
                    <a:pt x="14" y="397"/>
                    <a:pt x="14" y="400"/>
                  </a:cubicBezTo>
                  <a:cubicBezTo>
                    <a:pt x="1" y="488"/>
                    <a:pt x="1" y="488"/>
                    <a:pt x="1" y="488"/>
                  </a:cubicBezTo>
                  <a:cubicBezTo>
                    <a:pt x="0" y="493"/>
                    <a:pt x="2" y="499"/>
                    <a:pt x="6" y="503"/>
                  </a:cubicBezTo>
                  <a:cubicBezTo>
                    <a:pt x="9" y="506"/>
                    <a:pt x="13" y="508"/>
                    <a:pt x="18" y="508"/>
                  </a:cubicBezTo>
                  <a:cubicBezTo>
                    <a:pt x="19" y="508"/>
                    <a:pt x="20" y="508"/>
                    <a:pt x="21" y="507"/>
                  </a:cubicBezTo>
                  <a:cubicBezTo>
                    <a:pt x="104" y="490"/>
                    <a:pt x="104" y="490"/>
                    <a:pt x="104" y="490"/>
                  </a:cubicBezTo>
                  <a:cubicBezTo>
                    <a:pt x="108" y="489"/>
                    <a:pt x="111" y="487"/>
                    <a:pt x="113" y="485"/>
                  </a:cubicBezTo>
                  <a:cubicBezTo>
                    <a:pt x="304" y="294"/>
                    <a:pt x="304" y="294"/>
                    <a:pt x="304" y="294"/>
                  </a:cubicBezTo>
                  <a:cubicBezTo>
                    <a:pt x="320" y="310"/>
                    <a:pt x="345" y="309"/>
                    <a:pt x="360" y="293"/>
                  </a:cubicBezTo>
                  <a:cubicBezTo>
                    <a:pt x="375" y="278"/>
                    <a:pt x="376" y="254"/>
                    <a:pt x="362" y="238"/>
                  </a:cubicBezTo>
                  <a:cubicBezTo>
                    <a:pt x="486" y="113"/>
                    <a:pt x="486" y="113"/>
                    <a:pt x="486" y="113"/>
                  </a:cubicBezTo>
                  <a:cubicBezTo>
                    <a:pt x="499" y="101"/>
                    <a:pt x="506" y="84"/>
                    <a:pt x="506" y="66"/>
                  </a:cubicBezTo>
                  <a:close/>
                  <a:moveTo>
                    <a:pt x="92" y="457"/>
                  </a:moveTo>
                  <a:cubicBezTo>
                    <a:pt x="39" y="468"/>
                    <a:pt x="39" y="468"/>
                    <a:pt x="39" y="468"/>
                  </a:cubicBezTo>
                  <a:cubicBezTo>
                    <a:pt x="47" y="411"/>
                    <a:pt x="47" y="411"/>
                    <a:pt x="47" y="411"/>
                  </a:cubicBezTo>
                  <a:cubicBezTo>
                    <a:pt x="234" y="224"/>
                    <a:pt x="234" y="224"/>
                    <a:pt x="234" y="224"/>
                  </a:cubicBezTo>
                  <a:cubicBezTo>
                    <a:pt x="279" y="270"/>
                    <a:pt x="279" y="270"/>
                    <a:pt x="279" y="270"/>
                  </a:cubicBezTo>
                  <a:lnTo>
                    <a:pt x="92" y="45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Microsoft YaHei UI" panose="020B0503020204020204" charset="-122"/>
              </a:endParaRPr>
            </a:p>
          </p:txBody>
        </p:sp>
      </p:grpSp>
      <p:grpSp>
        <p:nvGrpSpPr>
          <p:cNvPr id="393" name="Group 230"/>
          <p:cNvGrpSpPr/>
          <p:nvPr/>
        </p:nvGrpSpPr>
        <p:grpSpPr>
          <a:xfrm>
            <a:off x="9299575" y="4377199"/>
            <a:ext cx="535517" cy="535517"/>
            <a:chOff x="2506662" y="4675188"/>
            <a:chExt cx="401638" cy="401638"/>
          </a:xfrm>
          <a:solidFill>
            <a:schemeClr val="bg1">
              <a:lumMod val="50000"/>
            </a:schemeClr>
          </a:solidFill>
        </p:grpSpPr>
        <p:sp>
          <p:nvSpPr>
            <p:cNvPr id="394" name="Freeform 332"/>
            <p:cNvSpPr/>
            <p:nvPr/>
          </p:nvSpPr>
          <p:spPr bwMode="auto">
            <a:xfrm>
              <a:off x="2787650" y="4675188"/>
              <a:ext cx="120650" cy="117475"/>
            </a:xfrm>
            <a:custGeom>
              <a:avLst/>
              <a:gdLst>
                <a:gd name="T0" fmla="*/ 150 w 161"/>
                <a:gd name="T1" fmla="*/ 111 h 158"/>
                <a:gd name="T2" fmla="*/ 50 w 161"/>
                <a:gd name="T3" fmla="*/ 11 h 158"/>
                <a:gd name="T4" fmla="*/ 11 w 161"/>
                <a:gd name="T5" fmla="*/ 11 h 158"/>
                <a:gd name="T6" fmla="*/ 11 w 161"/>
                <a:gd name="T7" fmla="*/ 50 h 158"/>
                <a:gd name="T8" fmla="*/ 111 w 161"/>
                <a:gd name="T9" fmla="*/ 150 h 158"/>
                <a:gd name="T10" fmla="*/ 131 w 161"/>
                <a:gd name="T11" fmla="*/ 158 h 158"/>
                <a:gd name="T12" fmla="*/ 150 w 161"/>
                <a:gd name="T13" fmla="*/ 150 h 158"/>
                <a:gd name="T14" fmla="*/ 150 w 161"/>
                <a:gd name="T15" fmla="*/ 111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1" h="158">
                  <a:moveTo>
                    <a:pt x="150" y="111"/>
                  </a:moveTo>
                  <a:cubicBezTo>
                    <a:pt x="50" y="11"/>
                    <a:pt x="50" y="11"/>
                    <a:pt x="50" y="11"/>
                  </a:cubicBezTo>
                  <a:cubicBezTo>
                    <a:pt x="39" y="0"/>
                    <a:pt x="22" y="0"/>
                    <a:pt x="11" y="11"/>
                  </a:cubicBezTo>
                  <a:cubicBezTo>
                    <a:pt x="0" y="22"/>
                    <a:pt x="0" y="39"/>
                    <a:pt x="11" y="50"/>
                  </a:cubicBezTo>
                  <a:cubicBezTo>
                    <a:pt x="111" y="150"/>
                    <a:pt x="111" y="150"/>
                    <a:pt x="111" y="150"/>
                  </a:cubicBezTo>
                  <a:cubicBezTo>
                    <a:pt x="117" y="156"/>
                    <a:pt x="124" y="158"/>
                    <a:pt x="131" y="158"/>
                  </a:cubicBezTo>
                  <a:cubicBezTo>
                    <a:pt x="138" y="158"/>
                    <a:pt x="145" y="156"/>
                    <a:pt x="150" y="150"/>
                  </a:cubicBezTo>
                  <a:cubicBezTo>
                    <a:pt x="161" y="140"/>
                    <a:pt x="161" y="122"/>
                    <a:pt x="150" y="1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Microsoft YaHei UI" panose="020B0503020204020204" charset="-122"/>
              </a:endParaRPr>
            </a:p>
          </p:txBody>
        </p:sp>
        <p:sp>
          <p:nvSpPr>
            <p:cNvPr id="395" name="Freeform 333"/>
            <p:cNvSpPr>
              <a:spLocks noEditPoints="1"/>
            </p:cNvSpPr>
            <p:nvPr/>
          </p:nvSpPr>
          <p:spPr bwMode="auto">
            <a:xfrm>
              <a:off x="2506662" y="4748213"/>
              <a:ext cx="328613" cy="328613"/>
            </a:xfrm>
            <a:custGeom>
              <a:avLst/>
              <a:gdLst>
                <a:gd name="T0" fmla="*/ 398 w 437"/>
                <a:gd name="T1" fmla="*/ 0 h 438"/>
                <a:gd name="T2" fmla="*/ 344 w 437"/>
                <a:gd name="T3" fmla="*/ 54 h 438"/>
                <a:gd name="T4" fmla="*/ 313 w 437"/>
                <a:gd name="T5" fmla="*/ 23 h 438"/>
                <a:gd name="T6" fmla="*/ 287 w 437"/>
                <a:gd name="T7" fmla="*/ 23 h 438"/>
                <a:gd name="T8" fmla="*/ 88 w 437"/>
                <a:gd name="T9" fmla="*/ 222 h 438"/>
                <a:gd name="T10" fmla="*/ 82 w 437"/>
                <a:gd name="T11" fmla="*/ 235 h 438"/>
                <a:gd name="T12" fmla="*/ 82 w 437"/>
                <a:gd name="T13" fmla="*/ 323 h 438"/>
                <a:gd name="T14" fmla="*/ 3 w 437"/>
                <a:gd name="T15" fmla="*/ 419 h 438"/>
                <a:gd name="T16" fmla="*/ 3 w 437"/>
                <a:gd name="T17" fmla="*/ 432 h 438"/>
                <a:gd name="T18" fmla="*/ 18 w 437"/>
                <a:gd name="T19" fmla="*/ 434 h 438"/>
                <a:gd name="T20" fmla="*/ 114 w 437"/>
                <a:gd name="T21" fmla="*/ 354 h 438"/>
                <a:gd name="T22" fmla="*/ 202 w 437"/>
                <a:gd name="T23" fmla="*/ 354 h 438"/>
                <a:gd name="T24" fmla="*/ 215 w 437"/>
                <a:gd name="T25" fmla="*/ 349 h 438"/>
                <a:gd name="T26" fmla="*/ 414 w 437"/>
                <a:gd name="T27" fmla="*/ 150 h 438"/>
                <a:gd name="T28" fmla="*/ 414 w 437"/>
                <a:gd name="T29" fmla="*/ 124 h 438"/>
                <a:gd name="T30" fmla="*/ 383 w 437"/>
                <a:gd name="T31" fmla="*/ 93 h 438"/>
                <a:gd name="T32" fmla="*/ 437 w 437"/>
                <a:gd name="T33" fmla="*/ 39 h 438"/>
                <a:gd name="T34" fmla="*/ 398 w 437"/>
                <a:gd name="T35" fmla="*/ 0 h 438"/>
                <a:gd name="T36" fmla="*/ 194 w 437"/>
                <a:gd name="T37" fmla="*/ 317 h 438"/>
                <a:gd name="T38" fmla="*/ 119 w 437"/>
                <a:gd name="T39" fmla="*/ 317 h 438"/>
                <a:gd name="T40" fmla="*/ 119 w 437"/>
                <a:gd name="T41" fmla="*/ 243 h 438"/>
                <a:gd name="T42" fmla="*/ 139 w 437"/>
                <a:gd name="T43" fmla="*/ 224 h 438"/>
                <a:gd name="T44" fmla="*/ 167 w 437"/>
                <a:gd name="T45" fmla="*/ 252 h 438"/>
                <a:gd name="T46" fmla="*/ 173 w 437"/>
                <a:gd name="T47" fmla="*/ 255 h 438"/>
                <a:gd name="T48" fmla="*/ 180 w 437"/>
                <a:gd name="T49" fmla="*/ 252 h 438"/>
                <a:gd name="T50" fmla="*/ 180 w 437"/>
                <a:gd name="T51" fmla="*/ 239 h 438"/>
                <a:gd name="T52" fmla="*/ 152 w 437"/>
                <a:gd name="T53" fmla="*/ 211 h 438"/>
                <a:gd name="T54" fmla="*/ 179 w 437"/>
                <a:gd name="T55" fmla="*/ 183 h 438"/>
                <a:gd name="T56" fmla="*/ 189 w 437"/>
                <a:gd name="T57" fmla="*/ 193 h 438"/>
                <a:gd name="T58" fmla="*/ 196 w 437"/>
                <a:gd name="T59" fmla="*/ 196 h 438"/>
                <a:gd name="T60" fmla="*/ 202 w 437"/>
                <a:gd name="T61" fmla="*/ 193 h 438"/>
                <a:gd name="T62" fmla="*/ 202 w 437"/>
                <a:gd name="T63" fmla="*/ 180 h 438"/>
                <a:gd name="T64" fmla="*/ 192 w 437"/>
                <a:gd name="T65" fmla="*/ 170 h 438"/>
                <a:gd name="T66" fmla="*/ 220 w 437"/>
                <a:gd name="T67" fmla="*/ 142 h 438"/>
                <a:gd name="T68" fmla="*/ 248 w 437"/>
                <a:gd name="T69" fmla="*/ 171 h 438"/>
                <a:gd name="T70" fmla="*/ 255 w 437"/>
                <a:gd name="T71" fmla="*/ 173 h 438"/>
                <a:gd name="T72" fmla="*/ 261 w 437"/>
                <a:gd name="T73" fmla="*/ 171 h 438"/>
                <a:gd name="T74" fmla="*/ 261 w 437"/>
                <a:gd name="T75" fmla="*/ 158 h 438"/>
                <a:gd name="T76" fmla="*/ 233 w 437"/>
                <a:gd name="T77" fmla="*/ 129 h 438"/>
                <a:gd name="T78" fmla="*/ 261 w 437"/>
                <a:gd name="T79" fmla="*/ 102 h 438"/>
                <a:gd name="T80" fmla="*/ 270 w 437"/>
                <a:gd name="T81" fmla="*/ 112 h 438"/>
                <a:gd name="T82" fmla="*/ 277 w 437"/>
                <a:gd name="T83" fmla="*/ 114 h 438"/>
                <a:gd name="T84" fmla="*/ 283 w 437"/>
                <a:gd name="T85" fmla="*/ 112 h 438"/>
                <a:gd name="T86" fmla="*/ 283 w 437"/>
                <a:gd name="T87" fmla="*/ 99 h 438"/>
                <a:gd name="T88" fmla="*/ 274 w 437"/>
                <a:gd name="T89" fmla="*/ 89 h 438"/>
                <a:gd name="T90" fmla="*/ 300 w 437"/>
                <a:gd name="T91" fmla="*/ 62 h 438"/>
                <a:gd name="T92" fmla="*/ 375 w 437"/>
                <a:gd name="T93" fmla="*/ 137 h 438"/>
                <a:gd name="T94" fmla="*/ 194 w 437"/>
                <a:gd name="T95" fmla="*/ 317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37" h="438">
                  <a:moveTo>
                    <a:pt x="398" y="0"/>
                  </a:moveTo>
                  <a:cubicBezTo>
                    <a:pt x="344" y="54"/>
                    <a:pt x="344" y="54"/>
                    <a:pt x="344" y="54"/>
                  </a:cubicBezTo>
                  <a:cubicBezTo>
                    <a:pt x="313" y="23"/>
                    <a:pt x="313" y="23"/>
                    <a:pt x="313" y="23"/>
                  </a:cubicBezTo>
                  <a:cubicBezTo>
                    <a:pt x="306" y="16"/>
                    <a:pt x="295" y="16"/>
                    <a:pt x="287" y="23"/>
                  </a:cubicBezTo>
                  <a:cubicBezTo>
                    <a:pt x="88" y="222"/>
                    <a:pt x="88" y="222"/>
                    <a:pt x="88" y="222"/>
                  </a:cubicBezTo>
                  <a:cubicBezTo>
                    <a:pt x="84" y="226"/>
                    <a:pt x="82" y="230"/>
                    <a:pt x="82" y="235"/>
                  </a:cubicBezTo>
                  <a:cubicBezTo>
                    <a:pt x="82" y="323"/>
                    <a:pt x="82" y="323"/>
                    <a:pt x="82" y="323"/>
                  </a:cubicBezTo>
                  <a:cubicBezTo>
                    <a:pt x="3" y="419"/>
                    <a:pt x="3" y="419"/>
                    <a:pt x="3" y="419"/>
                  </a:cubicBezTo>
                  <a:cubicBezTo>
                    <a:pt x="0" y="423"/>
                    <a:pt x="0" y="428"/>
                    <a:pt x="3" y="432"/>
                  </a:cubicBezTo>
                  <a:cubicBezTo>
                    <a:pt x="7" y="437"/>
                    <a:pt x="14" y="438"/>
                    <a:pt x="18" y="434"/>
                  </a:cubicBezTo>
                  <a:cubicBezTo>
                    <a:pt x="114" y="354"/>
                    <a:pt x="114" y="354"/>
                    <a:pt x="114" y="354"/>
                  </a:cubicBezTo>
                  <a:cubicBezTo>
                    <a:pt x="202" y="354"/>
                    <a:pt x="202" y="354"/>
                    <a:pt x="202" y="354"/>
                  </a:cubicBezTo>
                  <a:cubicBezTo>
                    <a:pt x="207" y="354"/>
                    <a:pt x="211" y="352"/>
                    <a:pt x="215" y="349"/>
                  </a:cubicBezTo>
                  <a:cubicBezTo>
                    <a:pt x="414" y="150"/>
                    <a:pt x="414" y="150"/>
                    <a:pt x="414" y="150"/>
                  </a:cubicBezTo>
                  <a:cubicBezTo>
                    <a:pt x="421" y="142"/>
                    <a:pt x="421" y="131"/>
                    <a:pt x="414" y="124"/>
                  </a:cubicBezTo>
                  <a:cubicBezTo>
                    <a:pt x="383" y="93"/>
                    <a:pt x="383" y="93"/>
                    <a:pt x="383" y="93"/>
                  </a:cubicBezTo>
                  <a:cubicBezTo>
                    <a:pt x="437" y="39"/>
                    <a:pt x="437" y="39"/>
                    <a:pt x="437" y="39"/>
                  </a:cubicBezTo>
                  <a:lnTo>
                    <a:pt x="398" y="0"/>
                  </a:lnTo>
                  <a:close/>
                  <a:moveTo>
                    <a:pt x="194" y="317"/>
                  </a:moveTo>
                  <a:cubicBezTo>
                    <a:pt x="119" y="317"/>
                    <a:pt x="119" y="317"/>
                    <a:pt x="119" y="317"/>
                  </a:cubicBezTo>
                  <a:cubicBezTo>
                    <a:pt x="119" y="243"/>
                    <a:pt x="119" y="243"/>
                    <a:pt x="119" y="243"/>
                  </a:cubicBezTo>
                  <a:cubicBezTo>
                    <a:pt x="139" y="224"/>
                    <a:pt x="139" y="224"/>
                    <a:pt x="139" y="224"/>
                  </a:cubicBezTo>
                  <a:cubicBezTo>
                    <a:pt x="167" y="252"/>
                    <a:pt x="167" y="252"/>
                    <a:pt x="167" y="252"/>
                  </a:cubicBezTo>
                  <a:cubicBezTo>
                    <a:pt x="169" y="254"/>
                    <a:pt x="171" y="255"/>
                    <a:pt x="173" y="255"/>
                  </a:cubicBezTo>
                  <a:cubicBezTo>
                    <a:pt x="176" y="255"/>
                    <a:pt x="178" y="254"/>
                    <a:pt x="180" y="252"/>
                  </a:cubicBezTo>
                  <a:cubicBezTo>
                    <a:pt x="184" y="248"/>
                    <a:pt x="184" y="243"/>
                    <a:pt x="180" y="239"/>
                  </a:cubicBezTo>
                  <a:cubicBezTo>
                    <a:pt x="152" y="211"/>
                    <a:pt x="152" y="211"/>
                    <a:pt x="152" y="211"/>
                  </a:cubicBezTo>
                  <a:cubicBezTo>
                    <a:pt x="179" y="183"/>
                    <a:pt x="179" y="183"/>
                    <a:pt x="179" y="183"/>
                  </a:cubicBezTo>
                  <a:cubicBezTo>
                    <a:pt x="189" y="193"/>
                    <a:pt x="189" y="193"/>
                    <a:pt x="189" y="193"/>
                  </a:cubicBezTo>
                  <a:cubicBezTo>
                    <a:pt x="191" y="195"/>
                    <a:pt x="193" y="196"/>
                    <a:pt x="196" y="196"/>
                  </a:cubicBezTo>
                  <a:cubicBezTo>
                    <a:pt x="198" y="196"/>
                    <a:pt x="200" y="195"/>
                    <a:pt x="202" y="193"/>
                  </a:cubicBezTo>
                  <a:cubicBezTo>
                    <a:pt x="206" y="189"/>
                    <a:pt x="206" y="183"/>
                    <a:pt x="202" y="180"/>
                  </a:cubicBezTo>
                  <a:cubicBezTo>
                    <a:pt x="192" y="170"/>
                    <a:pt x="192" y="170"/>
                    <a:pt x="192" y="170"/>
                  </a:cubicBezTo>
                  <a:cubicBezTo>
                    <a:pt x="220" y="142"/>
                    <a:pt x="220" y="142"/>
                    <a:pt x="220" y="142"/>
                  </a:cubicBezTo>
                  <a:cubicBezTo>
                    <a:pt x="248" y="171"/>
                    <a:pt x="248" y="171"/>
                    <a:pt x="248" y="171"/>
                  </a:cubicBezTo>
                  <a:cubicBezTo>
                    <a:pt x="250" y="173"/>
                    <a:pt x="252" y="173"/>
                    <a:pt x="255" y="173"/>
                  </a:cubicBezTo>
                  <a:cubicBezTo>
                    <a:pt x="257" y="173"/>
                    <a:pt x="259" y="173"/>
                    <a:pt x="261" y="171"/>
                  </a:cubicBezTo>
                  <a:cubicBezTo>
                    <a:pt x="265" y="167"/>
                    <a:pt x="265" y="161"/>
                    <a:pt x="261" y="158"/>
                  </a:cubicBezTo>
                  <a:cubicBezTo>
                    <a:pt x="233" y="129"/>
                    <a:pt x="233" y="129"/>
                    <a:pt x="233" y="129"/>
                  </a:cubicBezTo>
                  <a:cubicBezTo>
                    <a:pt x="261" y="102"/>
                    <a:pt x="261" y="102"/>
                    <a:pt x="261" y="102"/>
                  </a:cubicBezTo>
                  <a:cubicBezTo>
                    <a:pt x="270" y="112"/>
                    <a:pt x="270" y="112"/>
                    <a:pt x="270" y="112"/>
                  </a:cubicBezTo>
                  <a:cubicBezTo>
                    <a:pt x="272" y="113"/>
                    <a:pt x="274" y="114"/>
                    <a:pt x="277" y="114"/>
                  </a:cubicBezTo>
                  <a:cubicBezTo>
                    <a:pt x="279" y="114"/>
                    <a:pt x="281" y="113"/>
                    <a:pt x="283" y="112"/>
                  </a:cubicBezTo>
                  <a:cubicBezTo>
                    <a:pt x="287" y="108"/>
                    <a:pt x="287" y="102"/>
                    <a:pt x="283" y="99"/>
                  </a:cubicBezTo>
                  <a:cubicBezTo>
                    <a:pt x="274" y="89"/>
                    <a:pt x="274" y="89"/>
                    <a:pt x="274" y="89"/>
                  </a:cubicBezTo>
                  <a:cubicBezTo>
                    <a:pt x="300" y="62"/>
                    <a:pt x="300" y="62"/>
                    <a:pt x="300" y="62"/>
                  </a:cubicBezTo>
                  <a:cubicBezTo>
                    <a:pt x="375" y="137"/>
                    <a:pt x="375" y="137"/>
                    <a:pt x="375" y="137"/>
                  </a:cubicBezTo>
                  <a:lnTo>
                    <a:pt x="194" y="31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Microsoft YaHei UI" panose="020B0503020204020204" charset="-122"/>
              </a:endParaRPr>
            </a:p>
          </p:txBody>
        </p:sp>
        <p:sp>
          <p:nvSpPr>
            <p:cNvPr id="396" name="Freeform 334"/>
            <p:cNvSpPr/>
            <p:nvPr/>
          </p:nvSpPr>
          <p:spPr bwMode="auto">
            <a:xfrm>
              <a:off x="2638425" y="4843463"/>
              <a:ext cx="134938" cy="134938"/>
            </a:xfrm>
            <a:custGeom>
              <a:avLst/>
              <a:gdLst>
                <a:gd name="T0" fmla="*/ 4 w 180"/>
                <a:gd name="T1" fmla="*/ 176 h 179"/>
                <a:gd name="T2" fmla="*/ 10 w 180"/>
                <a:gd name="T3" fmla="*/ 179 h 179"/>
                <a:gd name="T4" fmla="*/ 16 w 180"/>
                <a:gd name="T5" fmla="*/ 176 h 179"/>
                <a:gd name="T6" fmla="*/ 177 w 180"/>
                <a:gd name="T7" fmla="*/ 15 h 179"/>
                <a:gd name="T8" fmla="*/ 177 w 180"/>
                <a:gd name="T9" fmla="*/ 3 h 179"/>
                <a:gd name="T10" fmla="*/ 165 w 180"/>
                <a:gd name="T11" fmla="*/ 3 h 179"/>
                <a:gd name="T12" fmla="*/ 4 w 180"/>
                <a:gd name="T13" fmla="*/ 164 h 179"/>
                <a:gd name="T14" fmla="*/ 4 w 180"/>
                <a:gd name="T15" fmla="*/ 176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0" h="179">
                  <a:moveTo>
                    <a:pt x="4" y="176"/>
                  </a:moveTo>
                  <a:cubicBezTo>
                    <a:pt x="5" y="178"/>
                    <a:pt x="7" y="179"/>
                    <a:pt x="10" y="179"/>
                  </a:cubicBezTo>
                  <a:cubicBezTo>
                    <a:pt x="12" y="179"/>
                    <a:pt x="14" y="178"/>
                    <a:pt x="16" y="176"/>
                  </a:cubicBezTo>
                  <a:cubicBezTo>
                    <a:pt x="177" y="15"/>
                    <a:pt x="177" y="15"/>
                    <a:pt x="177" y="15"/>
                  </a:cubicBezTo>
                  <a:cubicBezTo>
                    <a:pt x="180" y="12"/>
                    <a:pt x="180" y="6"/>
                    <a:pt x="177" y="3"/>
                  </a:cubicBezTo>
                  <a:cubicBezTo>
                    <a:pt x="173" y="0"/>
                    <a:pt x="168" y="0"/>
                    <a:pt x="165" y="3"/>
                  </a:cubicBezTo>
                  <a:cubicBezTo>
                    <a:pt x="4" y="164"/>
                    <a:pt x="4" y="164"/>
                    <a:pt x="4" y="164"/>
                  </a:cubicBezTo>
                  <a:cubicBezTo>
                    <a:pt x="0" y="167"/>
                    <a:pt x="0" y="173"/>
                    <a:pt x="4" y="17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Microsoft YaHei UI" panose="020B0503020204020204" charset="-122"/>
              </a:endParaRPr>
            </a:p>
          </p:txBody>
        </p:sp>
      </p:grpSp>
      <p:grpSp>
        <p:nvGrpSpPr>
          <p:cNvPr id="397" name="Group 234"/>
          <p:cNvGrpSpPr/>
          <p:nvPr/>
        </p:nvGrpSpPr>
        <p:grpSpPr>
          <a:xfrm>
            <a:off x="8362653" y="4336180"/>
            <a:ext cx="486833" cy="533400"/>
            <a:chOff x="1693862" y="4675188"/>
            <a:chExt cx="365125" cy="400050"/>
          </a:xfrm>
          <a:solidFill>
            <a:schemeClr val="bg1">
              <a:lumMod val="50000"/>
            </a:schemeClr>
          </a:solidFill>
        </p:grpSpPr>
        <p:sp>
          <p:nvSpPr>
            <p:cNvPr id="398" name="Freeform 335"/>
            <p:cNvSpPr/>
            <p:nvPr/>
          </p:nvSpPr>
          <p:spPr bwMode="auto">
            <a:xfrm>
              <a:off x="1811337" y="4675188"/>
              <a:ext cx="130175" cy="130175"/>
            </a:xfrm>
            <a:custGeom>
              <a:avLst/>
              <a:gdLst>
                <a:gd name="T0" fmla="*/ 92 w 174"/>
                <a:gd name="T1" fmla="*/ 171 h 173"/>
                <a:gd name="T2" fmla="*/ 171 w 174"/>
                <a:gd name="T3" fmla="*/ 82 h 173"/>
                <a:gd name="T4" fmla="*/ 82 w 174"/>
                <a:gd name="T5" fmla="*/ 3 h 173"/>
                <a:gd name="T6" fmla="*/ 3 w 174"/>
                <a:gd name="T7" fmla="*/ 92 h 173"/>
                <a:gd name="T8" fmla="*/ 92 w 174"/>
                <a:gd name="T9" fmla="*/ 171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4" h="173">
                  <a:moveTo>
                    <a:pt x="92" y="171"/>
                  </a:moveTo>
                  <a:cubicBezTo>
                    <a:pt x="138" y="168"/>
                    <a:pt x="174" y="128"/>
                    <a:pt x="171" y="82"/>
                  </a:cubicBezTo>
                  <a:cubicBezTo>
                    <a:pt x="168" y="36"/>
                    <a:pt x="128" y="0"/>
                    <a:pt x="82" y="3"/>
                  </a:cubicBezTo>
                  <a:cubicBezTo>
                    <a:pt x="36" y="6"/>
                    <a:pt x="0" y="46"/>
                    <a:pt x="3" y="92"/>
                  </a:cubicBezTo>
                  <a:cubicBezTo>
                    <a:pt x="6" y="138"/>
                    <a:pt x="46" y="173"/>
                    <a:pt x="92" y="17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Microsoft YaHei UI" panose="020B0503020204020204" charset="-122"/>
              </a:endParaRPr>
            </a:p>
          </p:txBody>
        </p:sp>
        <p:sp>
          <p:nvSpPr>
            <p:cNvPr id="399" name="Freeform 336"/>
            <p:cNvSpPr/>
            <p:nvPr/>
          </p:nvSpPr>
          <p:spPr bwMode="auto">
            <a:xfrm>
              <a:off x="1693862" y="4826000"/>
              <a:ext cx="365125" cy="249238"/>
            </a:xfrm>
            <a:custGeom>
              <a:avLst/>
              <a:gdLst>
                <a:gd name="T0" fmla="*/ 457 w 486"/>
                <a:gd name="T1" fmla="*/ 129 h 331"/>
                <a:gd name="T2" fmla="*/ 254 w 486"/>
                <a:gd name="T3" fmla="*/ 0 h 331"/>
                <a:gd name="T4" fmla="*/ 254 w 486"/>
                <a:gd name="T5" fmla="*/ 106 h 331"/>
                <a:gd name="T6" fmla="*/ 254 w 486"/>
                <a:gd name="T7" fmla="*/ 107 h 331"/>
                <a:gd name="T8" fmla="*/ 257 w 486"/>
                <a:gd name="T9" fmla="*/ 108 h 331"/>
                <a:gd name="T10" fmla="*/ 263 w 486"/>
                <a:gd name="T11" fmla="*/ 110 h 331"/>
                <a:gd name="T12" fmla="*/ 276 w 486"/>
                <a:gd name="T13" fmla="*/ 66 h 331"/>
                <a:gd name="T14" fmla="*/ 346 w 486"/>
                <a:gd name="T15" fmla="*/ 234 h 331"/>
                <a:gd name="T16" fmla="*/ 279 w 486"/>
                <a:gd name="T17" fmla="*/ 212 h 331"/>
                <a:gd name="T18" fmla="*/ 267 w 486"/>
                <a:gd name="T19" fmla="*/ 185 h 331"/>
                <a:gd name="T20" fmla="*/ 264 w 486"/>
                <a:gd name="T21" fmla="*/ 137 h 331"/>
                <a:gd name="T22" fmla="*/ 262 w 486"/>
                <a:gd name="T23" fmla="*/ 136 h 331"/>
                <a:gd name="T24" fmla="*/ 222 w 486"/>
                <a:gd name="T25" fmla="*/ 136 h 331"/>
                <a:gd name="T26" fmla="*/ 219 w 486"/>
                <a:gd name="T27" fmla="*/ 185 h 331"/>
                <a:gd name="T28" fmla="*/ 207 w 486"/>
                <a:gd name="T29" fmla="*/ 212 h 331"/>
                <a:gd name="T30" fmla="*/ 140 w 486"/>
                <a:gd name="T31" fmla="*/ 234 h 331"/>
                <a:gd name="T32" fmla="*/ 210 w 486"/>
                <a:gd name="T33" fmla="*/ 66 h 331"/>
                <a:gd name="T34" fmla="*/ 223 w 486"/>
                <a:gd name="T35" fmla="*/ 110 h 331"/>
                <a:gd name="T36" fmla="*/ 229 w 486"/>
                <a:gd name="T37" fmla="*/ 108 h 331"/>
                <a:gd name="T38" fmla="*/ 231 w 486"/>
                <a:gd name="T39" fmla="*/ 107 h 331"/>
                <a:gd name="T40" fmla="*/ 231 w 486"/>
                <a:gd name="T41" fmla="*/ 106 h 331"/>
                <a:gd name="T42" fmla="*/ 231 w 486"/>
                <a:gd name="T43" fmla="*/ 104 h 331"/>
                <a:gd name="T44" fmla="*/ 231 w 486"/>
                <a:gd name="T45" fmla="*/ 0 h 331"/>
                <a:gd name="T46" fmla="*/ 29 w 486"/>
                <a:gd name="T47" fmla="*/ 129 h 331"/>
                <a:gd name="T48" fmla="*/ 0 w 486"/>
                <a:gd name="T49" fmla="*/ 331 h 331"/>
                <a:gd name="T50" fmla="*/ 69 w 486"/>
                <a:gd name="T51" fmla="*/ 331 h 331"/>
                <a:gd name="T52" fmla="*/ 100 w 486"/>
                <a:gd name="T53" fmla="*/ 159 h 331"/>
                <a:gd name="T54" fmla="*/ 110 w 486"/>
                <a:gd name="T55" fmla="*/ 151 h 331"/>
                <a:gd name="T56" fmla="*/ 117 w 486"/>
                <a:gd name="T57" fmla="*/ 160 h 331"/>
                <a:gd name="T58" fmla="*/ 109 w 486"/>
                <a:gd name="T59" fmla="*/ 331 h 331"/>
                <a:gd name="T60" fmla="*/ 218 w 486"/>
                <a:gd name="T61" fmla="*/ 331 h 331"/>
                <a:gd name="T62" fmla="*/ 242 w 486"/>
                <a:gd name="T63" fmla="*/ 331 h 331"/>
                <a:gd name="T64" fmla="*/ 377 w 486"/>
                <a:gd name="T65" fmla="*/ 331 h 331"/>
                <a:gd name="T66" fmla="*/ 369 w 486"/>
                <a:gd name="T67" fmla="*/ 160 h 331"/>
                <a:gd name="T68" fmla="*/ 376 w 486"/>
                <a:gd name="T69" fmla="*/ 151 h 331"/>
                <a:gd name="T70" fmla="*/ 386 w 486"/>
                <a:gd name="T71" fmla="*/ 159 h 331"/>
                <a:gd name="T72" fmla="*/ 417 w 486"/>
                <a:gd name="T73" fmla="*/ 331 h 331"/>
                <a:gd name="T74" fmla="*/ 486 w 486"/>
                <a:gd name="T75" fmla="*/ 331 h 331"/>
                <a:gd name="T76" fmla="*/ 457 w 486"/>
                <a:gd name="T77" fmla="*/ 129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86" h="331">
                  <a:moveTo>
                    <a:pt x="457" y="129"/>
                  </a:moveTo>
                  <a:cubicBezTo>
                    <a:pt x="432" y="23"/>
                    <a:pt x="349" y="1"/>
                    <a:pt x="254" y="0"/>
                  </a:cubicBezTo>
                  <a:cubicBezTo>
                    <a:pt x="254" y="106"/>
                    <a:pt x="254" y="106"/>
                    <a:pt x="254" y="106"/>
                  </a:cubicBezTo>
                  <a:cubicBezTo>
                    <a:pt x="254" y="106"/>
                    <a:pt x="254" y="107"/>
                    <a:pt x="254" y="107"/>
                  </a:cubicBezTo>
                  <a:cubicBezTo>
                    <a:pt x="255" y="108"/>
                    <a:pt x="256" y="108"/>
                    <a:pt x="257" y="108"/>
                  </a:cubicBezTo>
                  <a:cubicBezTo>
                    <a:pt x="259" y="109"/>
                    <a:pt x="261" y="109"/>
                    <a:pt x="263" y="110"/>
                  </a:cubicBezTo>
                  <a:cubicBezTo>
                    <a:pt x="264" y="86"/>
                    <a:pt x="267" y="67"/>
                    <a:pt x="276" y="66"/>
                  </a:cubicBezTo>
                  <a:cubicBezTo>
                    <a:pt x="342" y="62"/>
                    <a:pt x="372" y="222"/>
                    <a:pt x="346" y="234"/>
                  </a:cubicBezTo>
                  <a:cubicBezTo>
                    <a:pt x="326" y="243"/>
                    <a:pt x="297" y="226"/>
                    <a:pt x="279" y="212"/>
                  </a:cubicBezTo>
                  <a:cubicBezTo>
                    <a:pt x="269" y="205"/>
                    <a:pt x="268" y="195"/>
                    <a:pt x="267" y="185"/>
                  </a:cubicBezTo>
                  <a:cubicBezTo>
                    <a:pt x="266" y="173"/>
                    <a:pt x="264" y="155"/>
                    <a:pt x="264" y="137"/>
                  </a:cubicBezTo>
                  <a:cubicBezTo>
                    <a:pt x="263" y="137"/>
                    <a:pt x="263" y="136"/>
                    <a:pt x="262" y="136"/>
                  </a:cubicBezTo>
                  <a:cubicBezTo>
                    <a:pt x="249" y="131"/>
                    <a:pt x="235" y="131"/>
                    <a:pt x="222" y="136"/>
                  </a:cubicBezTo>
                  <a:cubicBezTo>
                    <a:pt x="222" y="154"/>
                    <a:pt x="220" y="173"/>
                    <a:pt x="219" y="185"/>
                  </a:cubicBezTo>
                  <a:cubicBezTo>
                    <a:pt x="218" y="195"/>
                    <a:pt x="217" y="205"/>
                    <a:pt x="207" y="212"/>
                  </a:cubicBezTo>
                  <a:cubicBezTo>
                    <a:pt x="189" y="226"/>
                    <a:pt x="160" y="243"/>
                    <a:pt x="140" y="234"/>
                  </a:cubicBezTo>
                  <a:cubicBezTo>
                    <a:pt x="114" y="222"/>
                    <a:pt x="144" y="62"/>
                    <a:pt x="210" y="66"/>
                  </a:cubicBezTo>
                  <a:cubicBezTo>
                    <a:pt x="219" y="67"/>
                    <a:pt x="222" y="86"/>
                    <a:pt x="223" y="110"/>
                  </a:cubicBezTo>
                  <a:cubicBezTo>
                    <a:pt x="225" y="109"/>
                    <a:pt x="227" y="108"/>
                    <a:pt x="229" y="108"/>
                  </a:cubicBezTo>
                  <a:cubicBezTo>
                    <a:pt x="230" y="108"/>
                    <a:pt x="231" y="108"/>
                    <a:pt x="231" y="107"/>
                  </a:cubicBezTo>
                  <a:cubicBezTo>
                    <a:pt x="231" y="107"/>
                    <a:pt x="231" y="106"/>
                    <a:pt x="231" y="106"/>
                  </a:cubicBezTo>
                  <a:cubicBezTo>
                    <a:pt x="231" y="104"/>
                    <a:pt x="231" y="104"/>
                    <a:pt x="231" y="104"/>
                  </a:cubicBezTo>
                  <a:cubicBezTo>
                    <a:pt x="231" y="0"/>
                    <a:pt x="231" y="0"/>
                    <a:pt x="231" y="0"/>
                  </a:cubicBezTo>
                  <a:cubicBezTo>
                    <a:pt x="136" y="1"/>
                    <a:pt x="54" y="23"/>
                    <a:pt x="29" y="129"/>
                  </a:cubicBezTo>
                  <a:cubicBezTo>
                    <a:pt x="0" y="331"/>
                    <a:pt x="0" y="331"/>
                    <a:pt x="0" y="331"/>
                  </a:cubicBezTo>
                  <a:cubicBezTo>
                    <a:pt x="69" y="331"/>
                    <a:pt x="69" y="331"/>
                    <a:pt x="69" y="331"/>
                  </a:cubicBezTo>
                  <a:cubicBezTo>
                    <a:pt x="100" y="159"/>
                    <a:pt x="100" y="159"/>
                    <a:pt x="100" y="159"/>
                  </a:cubicBezTo>
                  <a:cubicBezTo>
                    <a:pt x="102" y="154"/>
                    <a:pt x="105" y="151"/>
                    <a:pt x="110" y="151"/>
                  </a:cubicBezTo>
                  <a:cubicBezTo>
                    <a:pt x="114" y="152"/>
                    <a:pt x="118" y="154"/>
                    <a:pt x="117" y="160"/>
                  </a:cubicBezTo>
                  <a:cubicBezTo>
                    <a:pt x="109" y="331"/>
                    <a:pt x="109" y="331"/>
                    <a:pt x="109" y="331"/>
                  </a:cubicBezTo>
                  <a:cubicBezTo>
                    <a:pt x="218" y="331"/>
                    <a:pt x="218" y="331"/>
                    <a:pt x="218" y="331"/>
                  </a:cubicBezTo>
                  <a:cubicBezTo>
                    <a:pt x="242" y="331"/>
                    <a:pt x="242" y="331"/>
                    <a:pt x="242" y="331"/>
                  </a:cubicBezTo>
                  <a:cubicBezTo>
                    <a:pt x="377" y="331"/>
                    <a:pt x="377" y="331"/>
                    <a:pt x="377" y="331"/>
                  </a:cubicBezTo>
                  <a:cubicBezTo>
                    <a:pt x="369" y="160"/>
                    <a:pt x="369" y="160"/>
                    <a:pt x="369" y="160"/>
                  </a:cubicBezTo>
                  <a:cubicBezTo>
                    <a:pt x="368" y="154"/>
                    <a:pt x="372" y="152"/>
                    <a:pt x="376" y="151"/>
                  </a:cubicBezTo>
                  <a:cubicBezTo>
                    <a:pt x="381" y="151"/>
                    <a:pt x="384" y="154"/>
                    <a:pt x="386" y="159"/>
                  </a:cubicBezTo>
                  <a:cubicBezTo>
                    <a:pt x="417" y="331"/>
                    <a:pt x="417" y="331"/>
                    <a:pt x="417" y="331"/>
                  </a:cubicBezTo>
                  <a:cubicBezTo>
                    <a:pt x="486" y="331"/>
                    <a:pt x="486" y="331"/>
                    <a:pt x="486" y="331"/>
                  </a:cubicBezTo>
                  <a:lnTo>
                    <a:pt x="457" y="12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Microsoft YaHei UI" panose="020B0503020204020204" charset="-122"/>
              </a:endParaRPr>
            </a:p>
          </p:txBody>
        </p:sp>
      </p:grpSp>
      <p:grpSp>
        <p:nvGrpSpPr>
          <p:cNvPr id="400" name="Group 237"/>
          <p:cNvGrpSpPr/>
          <p:nvPr/>
        </p:nvGrpSpPr>
        <p:grpSpPr>
          <a:xfrm>
            <a:off x="7409327" y="4297003"/>
            <a:ext cx="450851" cy="582084"/>
            <a:chOff x="879475" y="4657725"/>
            <a:chExt cx="338138" cy="436563"/>
          </a:xfrm>
          <a:solidFill>
            <a:schemeClr val="bg1">
              <a:lumMod val="50000"/>
            </a:schemeClr>
          </a:solidFill>
        </p:grpSpPr>
        <p:sp>
          <p:nvSpPr>
            <p:cNvPr id="401" name="Oval 337"/>
            <p:cNvSpPr>
              <a:spLocks noChangeArrowheads="1"/>
            </p:cNvSpPr>
            <p:nvPr/>
          </p:nvSpPr>
          <p:spPr bwMode="auto">
            <a:xfrm>
              <a:off x="984250" y="4657725"/>
              <a:ext cx="74613" cy="74613"/>
            </a:xfrm>
            <a:prstGeom prst="ellipse">
              <a:avLst/>
            </a:prstGeom>
            <a:grpFill/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Microsoft YaHei UI" panose="020B0503020204020204" charset="-122"/>
              </a:endParaRPr>
            </a:p>
          </p:txBody>
        </p:sp>
        <p:sp>
          <p:nvSpPr>
            <p:cNvPr id="402" name="Freeform 338"/>
            <p:cNvSpPr>
              <a:spLocks noEditPoints="1"/>
            </p:cNvSpPr>
            <p:nvPr/>
          </p:nvSpPr>
          <p:spPr bwMode="auto">
            <a:xfrm>
              <a:off x="879475" y="4738688"/>
              <a:ext cx="338138" cy="355600"/>
            </a:xfrm>
            <a:custGeom>
              <a:avLst/>
              <a:gdLst>
                <a:gd name="T0" fmla="*/ 444 w 450"/>
                <a:gd name="T1" fmla="*/ 439 h 474"/>
                <a:gd name="T2" fmla="*/ 398 w 450"/>
                <a:gd name="T3" fmla="*/ 261 h 474"/>
                <a:gd name="T4" fmla="*/ 344 w 450"/>
                <a:gd name="T5" fmla="*/ 217 h 474"/>
                <a:gd name="T6" fmla="*/ 229 w 450"/>
                <a:gd name="T7" fmla="*/ 205 h 474"/>
                <a:gd name="T8" fmla="*/ 226 w 450"/>
                <a:gd name="T9" fmla="*/ 159 h 474"/>
                <a:gd name="T10" fmla="*/ 333 w 450"/>
                <a:gd name="T11" fmla="*/ 160 h 474"/>
                <a:gd name="T12" fmla="*/ 333 w 450"/>
                <a:gd name="T13" fmla="*/ 125 h 474"/>
                <a:gd name="T14" fmla="*/ 222 w 450"/>
                <a:gd name="T15" fmla="*/ 116 h 474"/>
                <a:gd name="T16" fmla="*/ 218 w 450"/>
                <a:gd name="T17" fmla="*/ 63 h 474"/>
                <a:gd name="T18" fmla="*/ 181 w 450"/>
                <a:gd name="T19" fmla="*/ 14 h 474"/>
                <a:gd name="T20" fmla="*/ 147 w 450"/>
                <a:gd name="T21" fmla="*/ 62 h 474"/>
                <a:gd name="T22" fmla="*/ 147 w 450"/>
                <a:gd name="T23" fmla="*/ 124 h 474"/>
                <a:gd name="T24" fmla="*/ 0 w 450"/>
                <a:gd name="T25" fmla="*/ 298 h 474"/>
                <a:gd name="T26" fmla="*/ 176 w 450"/>
                <a:gd name="T27" fmla="*/ 474 h 474"/>
                <a:gd name="T28" fmla="*/ 352 w 450"/>
                <a:gd name="T29" fmla="*/ 311 h 474"/>
                <a:gd name="T30" fmla="*/ 410 w 450"/>
                <a:gd name="T31" fmla="*/ 448 h 474"/>
                <a:gd name="T32" fmla="*/ 444 w 450"/>
                <a:gd name="T33" fmla="*/ 439 h 474"/>
                <a:gd name="T34" fmla="*/ 176 w 450"/>
                <a:gd name="T35" fmla="*/ 429 h 474"/>
                <a:gd name="T36" fmla="*/ 45 w 450"/>
                <a:gd name="T37" fmla="*/ 298 h 474"/>
                <a:gd name="T38" fmla="*/ 147 w 450"/>
                <a:gd name="T39" fmla="*/ 170 h 474"/>
                <a:gd name="T40" fmla="*/ 147 w 450"/>
                <a:gd name="T41" fmla="*/ 219 h 474"/>
                <a:gd name="T42" fmla="*/ 198 w 450"/>
                <a:gd name="T43" fmla="*/ 279 h 474"/>
                <a:gd name="T44" fmla="*/ 306 w 450"/>
                <a:gd name="T45" fmla="*/ 279 h 474"/>
                <a:gd name="T46" fmla="*/ 307 w 450"/>
                <a:gd name="T47" fmla="*/ 298 h 474"/>
                <a:gd name="T48" fmla="*/ 176 w 450"/>
                <a:gd name="T49" fmla="*/ 429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50" h="474">
                  <a:moveTo>
                    <a:pt x="444" y="439"/>
                  </a:moveTo>
                  <a:cubicBezTo>
                    <a:pt x="398" y="261"/>
                    <a:pt x="398" y="261"/>
                    <a:pt x="398" y="261"/>
                  </a:cubicBezTo>
                  <a:cubicBezTo>
                    <a:pt x="391" y="236"/>
                    <a:pt x="370" y="219"/>
                    <a:pt x="344" y="217"/>
                  </a:cubicBezTo>
                  <a:cubicBezTo>
                    <a:pt x="229" y="205"/>
                    <a:pt x="229" y="205"/>
                    <a:pt x="229" y="205"/>
                  </a:cubicBezTo>
                  <a:cubicBezTo>
                    <a:pt x="226" y="159"/>
                    <a:pt x="226" y="159"/>
                    <a:pt x="226" y="159"/>
                  </a:cubicBezTo>
                  <a:cubicBezTo>
                    <a:pt x="333" y="160"/>
                    <a:pt x="333" y="160"/>
                    <a:pt x="333" y="160"/>
                  </a:cubicBezTo>
                  <a:cubicBezTo>
                    <a:pt x="356" y="160"/>
                    <a:pt x="356" y="127"/>
                    <a:pt x="333" y="125"/>
                  </a:cubicBezTo>
                  <a:cubicBezTo>
                    <a:pt x="222" y="116"/>
                    <a:pt x="222" y="116"/>
                    <a:pt x="222" y="116"/>
                  </a:cubicBezTo>
                  <a:cubicBezTo>
                    <a:pt x="218" y="63"/>
                    <a:pt x="218" y="63"/>
                    <a:pt x="218" y="63"/>
                  </a:cubicBezTo>
                  <a:cubicBezTo>
                    <a:pt x="216" y="39"/>
                    <a:pt x="201" y="23"/>
                    <a:pt x="181" y="14"/>
                  </a:cubicBezTo>
                  <a:cubicBezTo>
                    <a:pt x="148" y="0"/>
                    <a:pt x="147" y="29"/>
                    <a:pt x="147" y="62"/>
                  </a:cubicBezTo>
                  <a:cubicBezTo>
                    <a:pt x="147" y="124"/>
                    <a:pt x="147" y="124"/>
                    <a:pt x="147" y="124"/>
                  </a:cubicBezTo>
                  <a:cubicBezTo>
                    <a:pt x="63" y="138"/>
                    <a:pt x="0" y="211"/>
                    <a:pt x="0" y="298"/>
                  </a:cubicBezTo>
                  <a:cubicBezTo>
                    <a:pt x="0" y="395"/>
                    <a:pt x="79" y="474"/>
                    <a:pt x="176" y="474"/>
                  </a:cubicBezTo>
                  <a:cubicBezTo>
                    <a:pt x="269" y="474"/>
                    <a:pt x="345" y="402"/>
                    <a:pt x="352" y="311"/>
                  </a:cubicBezTo>
                  <a:cubicBezTo>
                    <a:pt x="410" y="448"/>
                    <a:pt x="410" y="448"/>
                    <a:pt x="410" y="448"/>
                  </a:cubicBezTo>
                  <a:cubicBezTo>
                    <a:pt x="419" y="469"/>
                    <a:pt x="450" y="462"/>
                    <a:pt x="444" y="439"/>
                  </a:cubicBezTo>
                  <a:close/>
                  <a:moveTo>
                    <a:pt x="176" y="429"/>
                  </a:moveTo>
                  <a:cubicBezTo>
                    <a:pt x="104" y="429"/>
                    <a:pt x="45" y="370"/>
                    <a:pt x="45" y="298"/>
                  </a:cubicBezTo>
                  <a:cubicBezTo>
                    <a:pt x="45" y="236"/>
                    <a:pt x="89" y="183"/>
                    <a:pt x="147" y="170"/>
                  </a:cubicBezTo>
                  <a:cubicBezTo>
                    <a:pt x="147" y="219"/>
                    <a:pt x="147" y="219"/>
                    <a:pt x="147" y="219"/>
                  </a:cubicBezTo>
                  <a:cubicBezTo>
                    <a:pt x="147" y="251"/>
                    <a:pt x="164" y="280"/>
                    <a:pt x="198" y="279"/>
                  </a:cubicBezTo>
                  <a:cubicBezTo>
                    <a:pt x="306" y="279"/>
                    <a:pt x="306" y="279"/>
                    <a:pt x="306" y="279"/>
                  </a:cubicBezTo>
                  <a:cubicBezTo>
                    <a:pt x="307" y="285"/>
                    <a:pt x="307" y="291"/>
                    <a:pt x="307" y="298"/>
                  </a:cubicBezTo>
                  <a:cubicBezTo>
                    <a:pt x="307" y="370"/>
                    <a:pt x="248" y="429"/>
                    <a:pt x="176" y="42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Microsoft YaHei UI" panose="020B0503020204020204" charset="-122"/>
              </a:endParaRPr>
            </a:p>
          </p:txBody>
        </p:sp>
      </p:grpSp>
      <p:grpSp>
        <p:nvGrpSpPr>
          <p:cNvPr id="403" name="Group 240"/>
          <p:cNvGrpSpPr/>
          <p:nvPr/>
        </p:nvGrpSpPr>
        <p:grpSpPr>
          <a:xfrm>
            <a:off x="11374480" y="5316408"/>
            <a:ext cx="228600" cy="577851"/>
            <a:chOff x="131762" y="4659313"/>
            <a:chExt cx="171450" cy="433388"/>
          </a:xfrm>
          <a:solidFill>
            <a:schemeClr val="bg1">
              <a:lumMod val="50000"/>
            </a:schemeClr>
          </a:solidFill>
        </p:grpSpPr>
        <p:sp>
          <p:nvSpPr>
            <p:cNvPr id="404" name="Freeform 339"/>
            <p:cNvSpPr>
              <a:spLocks noEditPoints="1"/>
            </p:cNvSpPr>
            <p:nvPr/>
          </p:nvSpPr>
          <p:spPr bwMode="auto">
            <a:xfrm>
              <a:off x="131762" y="4659313"/>
              <a:ext cx="171450" cy="433388"/>
            </a:xfrm>
            <a:custGeom>
              <a:avLst/>
              <a:gdLst>
                <a:gd name="T0" fmla="*/ 182 w 228"/>
                <a:gd name="T1" fmla="*/ 374 h 578"/>
                <a:gd name="T2" fmla="*/ 182 w 228"/>
                <a:gd name="T3" fmla="*/ 37 h 578"/>
                <a:gd name="T4" fmla="*/ 146 w 228"/>
                <a:gd name="T5" fmla="*/ 0 h 578"/>
                <a:gd name="T6" fmla="*/ 82 w 228"/>
                <a:gd name="T7" fmla="*/ 0 h 578"/>
                <a:gd name="T8" fmla="*/ 46 w 228"/>
                <a:gd name="T9" fmla="*/ 37 h 578"/>
                <a:gd name="T10" fmla="*/ 46 w 228"/>
                <a:gd name="T11" fmla="*/ 374 h 578"/>
                <a:gd name="T12" fmla="*/ 0 w 228"/>
                <a:gd name="T13" fmla="*/ 464 h 578"/>
                <a:gd name="T14" fmla="*/ 114 w 228"/>
                <a:gd name="T15" fmla="*/ 578 h 578"/>
                <a:gd name="T16" fmla="*/ 228 w 228"/>
                <a:gd name="T17" fmla="*/ 464 h 578"/>
                <a:gd name="T18" fmla="*/ 182 w 228"/>
                <a:gd name="T19" fmla="*/ 374 h 578"/>
                <a:gd name="T20" fmla="*/ 114 w 228"/>
                <a:gd name="T21" fmla="*/ 542 h 578"/>
                <a:gd name="T22" fmla="*/ 36 w 228"/>
                <a:gd name="T23" fmla="*/ 464 h 578"/>
                <a:gd name="T24" fmla="*/ 73 w 228"/>
                <a:gd name="T25" fmla="*/ 398 h 578"/>
                <a:gd name="T26" fmla="*/ 81 w 228"/>
                <a:gd name="T27" fmla="*/ 393 h 578"/>
                <a:gd name="T28" fmla="*/ 81 w 228"/>
                <a:gd name="T29" fmla="*/ 37 h 578"/>
                <a:gd name="T30" fmla="*/ 82 w 228"/>
                <a:gd name="T31" fmla="*/ 36 h 578"/>
                <a:gd name="T32" fmla="*/ 146 w 228"/>
                <a:gd name="T33" fmla="*/ 36 h 578"/>
                <a:gd name="T34" fmla="*/ 147 w 228"/>
                <a:gd name="T35" fmla="*/ 37 h 578"/>
                <a:gd name="T36" fmla="*/ 147 w 228"/>
                <a:gd name="T37" fmla="*/ 393 h 578"/>
                <a:gd name="T38" fmla="*/ 155 w 228"/>
                <a:gd name="T39" fmla="*/ 398 h 578"/>
                <a:gd name="T40" fmla="*/ 192 w 228"/>
                <a:gd name="T41" fmla="*/ 464 h 578"/>
                <a:gd name="T42" fmla="*/ 114 w 228"/>
                <a:gd name="T43" fmla="*/ 542 h 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28" h="578">
                  <a:moveTo>
                    <a:pt x="182" y="374"/>
                  </a:moveTo>
                  <a:cubicBezTo>
                    <a:pt x="182" y="37"/>
                    <a:pt x="182" y="37"/>
                    <a:pt x="182" y="37"/>
                  </a:cubicBezTo>
                  <a:cubicBezTo>
                    <a:pt x="182" y="16"/>
                    <a:pt x="166" y="0"/>
                    <a:pt x="146" y="0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62" y="0"/>
                    <a:pt x="46" y="16"/>
                    <a:pt x="46" y="37"/>
                  </a:cubicBezTo>
                  <a:cubicBezTo>
                    <a:pt x="46" y="374"/>
                    <a:pt x="46" y="374"/>
                    <a:pt x="46" y="374"/>
                  </a:cubicBezTo>
                  <a:cubicBezTo>
                    <a:pt x="17" y="396"/>
                    <a:pt x="0" y="429"/>
                    <a:pt x="0" y="464"/>
                  </a:cubicBezTo>
                  <a:cubicBezTo>
                    <a:pt x="0" y="527"/>
                    <a:pt x="51" y="578"/>
                    <a:pt x="114" y="578"/>
                  </a:cubicBezTo>
                  <a:cubicBezTo>
                    <a:pt x="177" y="578"/>
                    <a:pt x="228" y="527"/>
                    <a:pt x="228" y="464"/>
                  </a:cubicBezTo>
                  <a:cubicBezTo>
                    <a:pt x="228" y="429"/>
                    <a:pt x="211" y="396"/>
                    <a:pt x="182" y="374"/>
                  </a:cubicBezTo>
                  <a:close/>
                  <a:moveTo>
                    <a:pt x="114" y="542"/>
                  </a:moveTo>
                  <a:cubicBezTo>
                    <a:pt x="71" y="542"/>
                    <a:pt x="36" y="507"/>
                    <a:pt x="36" y="464"/>
                  </a:cubicBezTo>
                  <a:cubicBezTo>
                    <a:pt x="36" y="438"/>
                    <a:pt x="50" y="413"/>
                    <a:pt x="73" y="398"/>
                  </a:cubicBezTo>
                  <a:cubicBezTo>
                    <a:pt x="81" y="393"/>
                    <a:pt x="81" y="393"/>
                    <a:pt x="81" y="393"/>
                  </a:cubicBezTo>
                  <a:cubicBezTo>
                    <a:pt x="81" y="37"/>
                    <a:pt x="81" y="37"/>
                    <a:pt x="81" y="37"/>
                  </a:cubicBezTo>
                  <a:cubicBezTo>
                    <a:pt x="81" y="36"/>
                    <a:pt x="82" y="36"/>
                    <a:pt x="82" y="36"/>
                  </a:cubicBezTo>
                  <a:cubicBezTo>
                    <a:pt x="146" y="36"/>
                    <a:pt x="146" y="36"/>
                    <a:pt x="146" y="36"/>
                  </a:cubicBezTo>
                  <a:cubicBezTo>
                    <a:pt x="146" y="36"/>
                    <a:pt x="147" y="36"/>
                    <a:pt x="147" y="37"/>
                  </a:cubicBezTo>
                  <a:cubicBezTo>
                    <a:pt x="147" y="393"/>
                    <a:pt x="147" y="393"/>
                    <a:pt x="147" y="393"/>
                  </a:cubicBezTo>
                  <a:cubicBezTo>
                    <a:pt x="155" y="398"/>
                    <a:pt x="155" y="398"/>
                    <a:pt x="155" y="398"/>
                  </a:cubicBezTo>
                  <a:cubicBezTo>
                    <a:pt x="178" y="413"/>
                    <a:pt x="192" y="438"/>
                    <a:pt x="192" y="464"/>
                  </a:cubicBezTo>
                  <a:cubicBezTo>
                    <a:pt x="192" y="507"/>
                    <a:pt x="157" y="542"/>
                    <a:pt x="114" y="54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Microsoft YaHei UI" panose="020B0503020204020204" charset="-122"/>
              </a:endParaRPr>
            </a:p>
          </p:txBody>
        </p:sp>
        <p:sp>
          <p:nvSpPr>
            <p:cNvPr id="405" name="Freeform 340"/>
            <p:cNvSpPr/>
            <p:nvPr/>
          </p:nvSpPr>
          <p:spPr bwMode="auto">
            <a:xfrm>
              <a:off x="171450" y="4802188"/>
              <a:ext cx="92075" cy="252413"/>
            </a:xfrm>
            <a:custGeom>
              <a:avLst/>
              <a:gdLst>
                <a:gd name="T0" fmla="*/ 93 w 122"/>
                <a:gd name="T1" fmla="*/ 223 h 336"/>
                <a:gd name="T2" fmla="*/ 77 w 122"/>
                <a:gd name="T3" fmla="*/ 213 h 336"/>
                <a:gd name="T4" fmla="*/ 77 w 122"/>
                <a:gd name="T5" fmla="*/ 0 h 336"/>
                <a:gd name="T6" fmla="*/ 45 w 122"/>
                <a:gd name="T7" fmla="*/ 0 h 336"/>
                <a:gd name="T8" fmla="*/ 45 w 122"/>
                <a:gd name="T9" fmla="*/ 213 h 336"/>
                <a:gd name="T10" fmla="*/ 29 w 122"/>
                <a:gd name="T11" fmla="*/ 223 h 336"/>
                <a:gd name="T12" fmla="*/ 0 w 122"/>
                <a:gd name="T13" fmla="*/ 275 h 336"/>
                <a:gd name="T14" fmla="*/ 61 w 122"/>
                <a:gd name="T15" fmla="*/ 336 h 336"/>
                <a:gd name="T16" fmla="*/ 122 w 122"/>
                <a:gd name="T17" fmla="*/ 275 h 336"/>
                <a:gd name="T18" fmla="*/ 93 w 122"/>
                <a:gd name="T19" fmla="*/ 223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2" h="336">
                  <a:moveTo>
                    <a:pt x="93" y="223"/>
                  </a:moveTo>
                  <a:cubicBezTo>
                    <a:pt x="77" y="213"/>
                    <a:pt x="77" y="213"/>
                    <a:pt x="77" y="213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5" y="213"/>
                    <a:pt x="45" y="213"/>
                    <a:pt x="45" y="213"/>
                  </a:cubicBezTo>
                  <a:cubicBezTo>
                    <a:pt x="29" y="223"/>
                    <a:pt x="29" y="223"/>
                    <a:pt x="29" y="223"/>
                  </a:cubicBezTo>
                  <a:cubicBezTo>
                    <a:pt x="11" y="235"/>
                    <a:pt x="0" y="254"/>
                    <a:pt x="0" y="275"/>
                  </a:cubicBezTo>
                  <a:cubicBezTo>
                    <a:pt x="0" y="309"/>
                    <a:pt x="27" y="336"/>
                    <a:pt x="61" y="336"/>
                  </a:cubicBezTo>
                  <a:cubicBezTo>
                    <a:pt x="95" y="336"/>
                    <a:pt x="122" y="309"/>
                    <a:pt x="122" y="275"/>
                  </a:cubicBezTo>
                  <a:cubicBezTo>
                    <a:pt x="122" y="254"/>
                    <a:pt x="112" y="235"/>
                    <a:pt x="93" y="22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Microsoft YaHei UI" panose="020B0503020204020204" charset="-122"/>
              </a:endParaRPr>
            </a:p>
          </p:txBody>
        </p:sp>
      </p:grpSp>
      <p:grpSp>
        <p:nvGrpSpPr>
          <p:cNvPr id="406" name="Group 243"/>
          <p:cNvGrpSpPr/>
          <p:nvPr/>
        </p:nvGrpSpPr>
        <p:grpSpPr>
          <a:xfrm>
            <a:off x="7480927" y="1479524"/>
            <a:ext cx="277284" cy="524933"/>
            <a:chOff x="942975" y="5508625"/>
            <a:chExt cx="207963" cy="393700"/>
          </a:xfrm>
          <a:solidFill>
            <a:schemeClr val="bg1">
              <a:lumMod val="50000"/>
            </a:schemeClr>
          </a:solidFill>
        </p:grpSpPr>
        <p:sp>
          <p:nvSpPr>
            <p:cNvPr id="407" name="Freeform 343"/>
            <p:cNvSpPr/>
            <p:nvPr/>
          </p:nvSpPr>
          <p:spPr bwMode="auto">
            <a:xfrm>
              <a:off x="974725" y="5508625"/>
              <a:ext cx="147638" cy="111125"/>
            </a:xfrm>
            <a:custGeom>
              <a:avLst/>
              <a:gdLst>
                <a:gd name="T0" fmla="*/ 23 w 195"/>
                <a:gd name="T1" fmla="*/ 146 h 146"/>
                <a:gd name="T2" fmla="*/ 176 w 195"/>
                <a:gd name="T3" fmla="*/ 146 h 146"/>
                <a:gd name="T4" fmla="*/ 195 w 195"/>
                <a:gd name="T5" fmla="*/ 134 h 146"/>
                <a:gd name="T6" fmla="*/ 195 w 195"/>
                <a:gd name="T7" fmla="*/ 60 h 146"/>
                <a:gd name="T8" fmla="*/ 195 w 195"/>
                <a:gd name="T9" fmla="*/ 57 h 146"/>
                <a:gd name="T10" fmla="*/ 195 w 195"/>
                <a:gd name="T11" fmla="*/ 55 h 146"/>
                <a:gd name="T12" fmla="*/ 195 w 195"/>
                <a:gd name="T13" fmla="*/ 55 h 146"/>
                <a:gd name="T14" fmla="*/ 104 w 195"/>
                <a:gd name="T15" fmla="*/ 2 h 146"/>
                <a:gd name="T16" fmla="*/ 1 w 195"/>
                <a:gd name="T17" fmla="*/ 55 h 146"/>
                <a:gd name="T18" fmla="*/ 1 w 195"/>
                <a:gd name="T19" fmla="*/ 55 h 146"/>
                <a:gd name="T20" fmla="*/ 0 w 195"/>
                <a:gd name="T21" fmla="*/ 55 h 146"/>
                <a:gd name="T22" fmla="*/ 0 w 195"/>
                <a:gd name="T23" fmla="*/ 57 h 146"/>
                <a:gd name="T24" fmla="*/ 0 w 195"/>
                <a:gd name="T25" fmla="*/ 59 h 146"/>
                <a:gd name="T26" fmla="*/ 0 w 195"/>
                <a:gd name="T27" fmla="*/ 135 h 146"/>
                <a:gd name="T28" fmla="*/ 23 w 195"/>
                <a:gd name="T29" fmla="*/ 14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5" h="146">
                  <a:moveTo>
                    <a:pt x="23" y="146"/>
                  </a:moveTo>
                  <a:cubicBezTo>
                    <a:pt x="176" y="146"/>
                    <a:pt x="176" y="146"/>
                    <a:pt x="176" y="146"/>
                  </a:cubicBezTo>
                  <a:cubicBezTo>
                    <a:pt x="188" y="146"/>
                    <a:pt x="195" y="142"/>
                    <a:pt x="195" y="134"/>
                  </a:cubicBezTo>
                  <a:cubicBezTo>
                    <a:pt x="195" y="60"/>
                    <a:pt x="195" y="60"/>
                    <a:pt x="195" y="60"/>
                  </a:cubicBezTo>
                  <a:cubicBezTo>
                    <a:pt x="195" y="59"/>
                    <a:pt x="195" y="58"/>
                    <a:pt x="195" y="57"/>
                  </a:cubicBezTo>
                  <a:cubicBezTo>
                    <a:pt x="195" y="55"/>
                    <a:pt x="195" y="55"/>
                    <a:pt x="195" y="55"/>
                  </a:cubicBezTo>
                  <a:cubicBezTo>
                    <a:pt x="195" y="55"/>
                    <a:pt x="195" y="55"/>
                    <a:pt x="195" y="55"/>
                  </a:cubicBezTo>
                  <a:cubicBezTo>
                    <a:pt x="192" y="27"/>
                    <a:pt x="153" y="4"/>
                    <a:pt x="104" y="2"/>
                  </a:cubicBezTo>
                  <a:cubicBezTo>
                    <a:pt x="50" y="0"/>
                    <a:pt x="4" y="24"/>
                    <a:pt x="1" y="55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135"/>
                    <a:pt x="0" y="135"/>
                    <a:pt x="0" y="135"/>
                  </a:cubicBezTo>
                  <a:cubicBezTo>
                    <a:pt x="0" y="145"/>
                    <a:pt x="9" y="146"/>
                    <a:pt x="23" y="14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Microsoft YaHei UI" panose="020B0503020204020204" charset="-122"/>
              </a:endParaRPr>
            </a:p>
          </p:txBody>
        </p:sp>
        <p:sp>
          <p:nvSpPr>
            <p:cNvPr id="408" name="Freeform 344"/>
            <p:cNvSpPr>
              <a:spLocks noEditPoints="1"/>
            </p:cNvSpPr>
            <p:nvPr/>
          </p:nvSpPr>
          <p:spPr bwMode="auto">
            <a:xfrm>
              <a:off x="942975" y="5607050"/>
              <a:ext cx="207963" cy="295275"/>
            </a:xfrm>
            <a:custGeom>
              <a:avLst/>
              <a:gdLst>
                <a:gd name="T0" fmla="*/ 276 w 276"/>
                <a:gd name="T1" fmla="*/ 147 h 393"/>
                <a:gd name="T2" fmla="*/ 0 w 276"/>
                <a:gd name="T3" fmla="*/ 146 h 393"/>
                <a:gd name="T4" fmla="*/ 0 w 276"/>
                <a:gd name="T5" fmla="*/ 147 h 393"/>
                <a:gd name="T6" fmla="*/ 0 w 276"/>
                <a:gd name="T7" fmla="*/ 147 h 393"/>
                <a:gd name="T8" fmla="*/ 0 w 276"/>
                <a:gd name="T9" fmla="*/ 152 h 393"/>
                <a:gd name="T10" fmla="*/ 0 w 276"/>
                <a:gd name="T11" fmla="*/ 157 h 393"/>
                <a:gd name="T12" fmla="*/ 0 w 276"/>
                <a:gd name="T13" fmla="*/ 367 h 393"/>
                <a:gd name="T14" fmla="*/ 32 w 276"/>
                <a:gd name="T15" fmla="*/ 393 h 393"/>
                <a:gd name="T16" fmla="*/ 249 w 276"/>
                <a:gd name="T17" fmla="*/ 393 h 393"/>
                <a:gd name="T18" fmla="*/ 276 w 276"/>
                <a:gd name="T19" fmla="*/ 363 h 393"/>
                <a:gd name="T20" fmla="*/ 276 w 276"/>
                <a:gd name="T21" fmla="*/ 159 h 393"/>
                <a:gd name="T22" fmla="*/ 276 w 276"/>
                <a:gd name="T23" fmla="*/ 151 h 393"/>
                <a:gd name="T24" fmla="*/ 276 w 276"/>
                <a:gd name="T25" fmla="*/ 147 h 393"/>
                <a:gd name="T26" fmla="*/ 229 w 276"/>
                <a:gd name="T27" fmla="*/ 242 h 393"/>
                <a:gd name="T28" fmla="*/ 218 w 276"/>
                <a:gd name="T29" fmla="*/ 253 h 393"/>
                <a:gd name="T30" fmla="*/ 174 w 276"/>
                <a:gd name="T31" fmla="*/ 253 h 393"/>
                <a:gd name="T32" fmla="*/ 174 w 276"/>
                <a:gd name="T33" fmla="*/ 298 h 393"/>
                <a:gd name="T34" fmla="*/ 163 w 276"/>
                <a:gd name="T35" fmla="*/ 309 h 393"/>
                <a:gd name="T36" fmla="*/ 116 w 276"/>
                <a:gd name="T37" fmla="*/ 309 h 393"/>
                <a:gd name="T38" fmla="*/ 105 w 276"/>
                <a:gd name="T39" fmla="*/ 298 h 393"/>
                <a:gd name="T40" fmla="*/ 105 w 276"/>
                <a:gd name="T41" fmla="*/ 253 h 393"/>
                <a:gd name="T42" fmla="*/ 60 w 276"/>
                <a:gd name="T43" fmla="*/ 253 h 393"/>
                <a:gd name="T44" fmla="*/ 49 w 276"/>
                <a:gd name="T45" fmla="*/ 242 h 393"/>
                <a:gd name="T46" fmla="*/ 49 w 276"/>
                <a:gd name="T47" fmla="*/ 195 h 393"/>
                <a:gd name="T48" fmla="*/ 60 w 276"/>
                <a:gd name="T49" fmla="*/ 184 h 393"/>
                <a:gd name="T50" fmla="*/ 105 w 276"/>
                <a:gd name="T51" fmla="*/ 184 h 393"/>
                <a:gd name="T52" fmla="*/ 105 w 276"/>
                <a:gd name="T53" fmla="*/ 140 h 393"/>
                <a:gd name="T54" fmla="*/ 116 w 276"/>
                <a:gd name="T55" fmla="*/ 129 h 393"/>
                <a:gd name="T56" fmla="*/ 163 w 276"/>
                <a:gd name="T57" fmla="*/ 129 h 393"/>
                <a:gd name="T58" fmla="*/ 174 w 276"/>
                <a:gd name="T59" fmla="*/ 140 h 393"/>
                <a:gd name="T60" fmla="*/ 174 w 276"/>
                <a:gd name="T61" fmla="*/ 184 h 393"/>
                <a:gd name="T62" fmla="*/ 218 w 276"/>
                <a:gd name="T63" fmla="*/ 184 h 393"/>
                <a:gd name="T64" fmla="*/ 229 w 276"/>
                <a:gd name="T65" fmla="*/ 195 h 393"/>
                <a:gd name="T66" fmla="*/ 229 w 276"/>
                <a:gd name="T67" fmla="*/ 242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76" h="393">
                  <a:moveTo>
                    <a:pt x="276" y="147"/>
                  </a:moveTo>
                  <a:cubicBezTo>
                    <a:pt x="269" y="2"/>
                    <a:pt x="13" y="0"/>
                    <a:pt x="0" y="146"/>
                  </a:cubicBezTo>
                  <a:cubicBezTo>
                    <a:pt x="0" y="147"/>
                    <a:pt x="0" y="147"/>
                    <a:pt x="0" y="147"/>
                  </a:cubicBezTo>
                  <a:cubicBezTo>
                    <a:pt x="0" y="147"/>
                    <a:pt x="0" y="147"/>
                    <a:pt x="0" y="147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367"/>
                    <a:pt x="0" y="367"/>
                    <a:pt x="0" y="367"/>
                  </a:cubicBezTo>
                  <a:cubicBezTo>
                    <a:pt x="0" y="390"/>
                    <a:pt x="13" y="393"/>
                    <a:pt x="32" y="393"/>
                  </a:cubicBezTo>
                  <a:cubicBezTo>
                    <a:pt x="249" y="393"/>
                    <a:pt x="249" y="393"/>
                    <a:pt x="249" y="393"/>
                  </a:cubicBezTo>
                  <a:cubicBezTo>
                    <a:pt x="266" y="393"/>
                    <a:pt x="276" y="384"/>
                    <a:pt x="276" y="363"/>
                  </a:cubicBezTo>
                  <a:cubicBezTo>
                    <a:pt x="276" y="159"/>
                    <a:pt x="276" y="159"/>
                    <a:pt x="276" y="159"/>
                  </a:cubicBezTo>
                  <a:cubicBezTo>
                    <a:pt x="276" y="156"/>
                    <a:pt x="276" y="153"/>
                    <a:pt x="276" y="151"/>
                  </a:cubicBezTo>
                  <a:cubicBezTo>
                    <a:pt x="276" y="147"/>
                    <a:pt x="276" y="147"/>
                    <a:pt x="276" y="147"/>
                  </a:cubicBezTo>
                  <a:close/>
                  <a:moveTo>
                    <a:pt x="229" y="242"/>
                  </a:moveTo>
                  <a:cubicBezTo>
                    <a:pt x="229" y="248"/>
                    <a:pt x="224" y="253"/>
                    <a:pt x="218" y="253"/>
                  </a:cubicBezTo>
                  <a:cubicBezTo>
                    <a:pt x="174" y="253"/>
                    <a:pt x="174" y="253"/>
                    <a:pt x="174" y="253"/>
                  </a:cubicBezTo>
                  <a:cubicBezTo>
                    <a:pt x="174" y="298"/>
                    <a:pt x="174" y="298"/>
                    <a:pt x="174" y="298"/>
                  </a:cubicBezTo>
                  <a:cubicBezTo>
                    <a:pt x="174" y="304"/>
                    <a:pt x="169" y="309"/>
                    <a:pt x="163" y="309"/>
                  </a:cubicBezTo>
                  <a:cubicBezTo>
                    <a:pt x="116" y="309"/>
                    <a:pt x="116" y="309"/>
                    <a:pt x="116" y="309"/>
                  </a:cubicBezTo>
                  <a:cubicBezTo>
                    <a:pt x="110" y="309"/>
                    <a:pt x="105" y="304"/>
                    <a:pt x="105" y="298"/>
                  </a:cubicBezTo>
                  <a:cubicBezTo>
                    <a:pt x="105" y="253"/>
                    <a:pt x="105" y="253"/>
                    <a:pt x="105" y="253"/>
                  </a:cubicBezTo>
                  <a:cubicBezTo>
                    <a:pt x="60" y="253"/>
                    <a:pt x="60" y="253"/>
                    <a:pt x="60" y="253"/>
                  </a:cubicBezTo>
                  <a:cubicBezTo>
                    <a:pt x="54" y="253"/>
                    <a:pt x="49" y="248"/>
                    <a:pt x="49" y="242"/>
                  </a:cubicBezTo>
                  <a:cubicBezTo>
                    <a:pt x="49" y="195"/>
                    <a:pt x="49" y="195"/>
                    <a:pt x="49" y="195"/>
                  </a:cubicBezTo>
                  <a:cubicBezTo>
                    <a:pt x="49" y="189"/>
                    <a:pt x="54" y="184"/>
                    <a:pt x="60" y="184"/>
                  </a:cubicBezTo>
                  <a:cubicBezTo>
                    <a:pt x="105" y="184"/>
                    <a:pt x="105" y="184"/>
                    <a:pt x="105" y="184"/>
                  </a:cubicBezTo>
                  <a:cubicBezTo>
                    <a:pt x="105" y="140"/>
                    <a:pt x="105" y="140"/>
                    <a:pt x="105" y="140"/>
                  </a:cubicBezTo>
                  <a:cubicBezTo>
                    <a:pt x="105" y="134"/>
                    <a:pt x="110" y="129"/>
                    <a:pt x="116" y="129"/>
                  </a:cubicBezTo>
                  <a:cubicBezTo>
                    <a:pt x="163" y="129"/>
                    <a:pt x="163" y="129"/>
                    <a:pt x="163" y="129"/>
                  </a:cubicBezTo>
                  <a:cubicBezTo>
                    <a:pt x="169" y="129"/>
                    <a:pt x="174" y="134"/>
                    <a:pt x="174" y="140"/>
                  </a:cubicBezTo>
                  <a:cubicBezTo>
                    <a:pt x="174" y="184"/>
                    <a:pt x="174" y="184"/>
                    <a:pt x="174" y="184"/>
                  </a:cubicBezTo>
                  <a:cubicBezTo>
                    <a:pt x="218" y="184"/>
                    <a:pt x="218" y="184"/>
                    <a:pt x="218" y="184"/>
                  </a:cubicBezTo>
                  <a:cubicBezTo>
                    <a:pt x="224" y="184"/>
                    <a:pt x="229" y="189"/>
                    <a:pt x="229" y="195"/>
                  </a:cubicBezTo>
                  <a:lnTo>
                    <a:pt x="229" y="24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Microsoft YaHei UI" panose="020B0503020204020204" charset="-122"/>
              </a:endParaRPr>
            </a:p>
          </p:txBody>
        </p:sp>
      </p:grpSp>
      <p:grpSp>
        <p:nvGrpSpPr>
          <p:cNvPr id="409" name="Group 246"/>
          <p:cNvGrpSpPr/>
          <p:nvPr/>
        </p:nvGrpSpPr>
        <p:grpSpPr>
          <a:xfrm>
            <a:off x="7333521" y="2532747"/>
            <a:ext cx="613833" cy="522816"/>
            <a:chOff x="1635125" y="3014663"/>
            <a:chExt cx="460375" cy="392112"/>
          </a:xfrm>
          <a:solidFill>
            <a:schemeClr val="bg1">
              <a:lumMod val="50000"/>
            </a:schemeClr>
          </a:solidFill>
        </p:grpSpPr>
        <p:sp>
          <p:nvSpPr>
            <p:cNvPr id="410" name="Freeform 348"/>
            <p:cNvSpPr/>
            <p:nvPr/>
          </p:nvSpPr>
          <p:spPr bwMode="auto">
            <a:xfrm>
              <a:off x="1635125" y="3014663"/>
              <a:ext cx="460375" cy="238125"/>
            </a:xfrm>
            <a:custGeom>
              <a:avLst/>
              <a:gdLst>
                <a:gd name="T0" fmla="*/ 159 w 613"/>
                <a:gd name="T1" fmla="*/ 254 h 316"/>
                <a:gd name="T2" fmla="*/ 203 w 613"/>
                <a:gd name="T3" fmla="*/ 148 h 316"/>
                <a:gd name="T4" fmla="*/ 222 w 613"/>
                <a:gd name="T5" fmla="*/ 136 h 316"/>
                <a:gd name="T6" fmla="*/ 240 w 613"/>
                <a:gd name="T7" fmla="*/ 149 h 316"/>
                <a:gd name="T8" fmla="*/ 306 w 613"/>
                <a:gd name="T9" fmla="*/ 316 h 316"/>
                <a:gd name="T10" fmla="*/ 372 w 613"/>
                <a:gd name="T11" fmla="*/ 149 h 316"/>
                <a:gd name="T12" fmla="*/ 391 w 613"/>
                <a:gd name="T13" fmla="*/ 136 h 316"/>
                <a:gd name="T14" fmla="*/ 391 w 613"/>
                <a:gd name="T15" fmla="*/ 136 h 316"/>
                <a:gd name="T16" fmla="*/ 409 w 613"/>
                <a:gd name="T17" fmla="*/ 148 h 316"/>
                <a:gd name="T18" fmla="*/ 452 w 613"/>
                <a:gd name="T19" fmla="*/ 254 h 316"/>
                <a:gd name="T20" fmla="*/ 583 w 613"/>
                <a:gd name="T21" fmla="*/ 254 h 316"/>
                <a:gd name="T22" fmla="*/ 613 w 613"/>
                <a:gd name="T23" fmla="*/ 161 h 316"/>
                <a:gd name="T24" fmla="*/ 566 w 613"/>
                <a:gd name="T25" fmla="*/ 47 h 316"/>
                <a:gd name="T26" fmla="*/ 453 w 613"/>
                <a:gd name="T27" fmla="*/ 0 h 316"/>
                <a:gd name="T28" fmla="*/ 339 w 613"/>
                <a:gd name="T29" fmla="*/ 47 h 316"/>
                <a:gd name="T30" fmla="*/ 307 w 613"/>
                <a:gd name="T31" fmla="*/ 80 h 316"/>
                <a:gd name="T32" fmla="*/ 273 w 613"/>
                <a:gd name="T33" fmla="*/ 46 h 316"/>
                <a:gd name="T34" fmla="*/ 160 w 613"/>
                <a:gd name="T35" fmla="*/ 0 h 316"/>
                <a:gd name="T36" fmla="*/ 47 w 613"/>
                <a:gd name="T37" fmla="*/ 47 h 316"/>
                <a:gd name="T38" fmla="*/ 0 w 613"/>
                <a:gd name="T39" fmla="*/ 160 h 316"/>
                <a:gd name="T40" fmla="*/ 30 w 613"/>
                <a:gd name="T41" fmla="*/ 254 h 316"/>
                <a:gd name="T42" fmla="*/ 159 w 613"/>
                <a:gd name="T43" fmla="*/ 254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13" h="316">
                  <a:moveTo>
                    <a:pt x="159" y="254"/>
                  </a:moveTo>
                  <a:cubicBezTo>
                    <a:pt x="203" y="148"/>
                    <a:pt x="203" y="148"/>
                    <a:pt x="203" y="148"/>
                  </a:cubicBezTo>
                  <a:cubicBezTo>
                    <a:pt x="207" y="141"/>
                    <a:pt x="214" y="136"/>
                    <a:pt x="222" y="136"/>
                  </a:cubicBezTo>
                  <a:cubicBezTo>
                    <a:pt x="230" y="136"/>
                    <a:pt x="237" y="141"/>
                    <a:pt x="240" y="149"/>
                  </a:cubicBezTo>
                  <a:cubicBezTo>
                    <a:pt x="306" y="316"/>
                    <a:pt x="306" y="316"/>
                    <a:pt x="306" y="316"/>
                  </a:cubicBezTo>
                  <a:cubicBezTo>
                    <a:pt x="372" y="149"/>
                    <a:pt x="372" y="149"/>
                    <a:pt x="372" y="149"/>
                  </a:cubicBezTo>
                  <a:cubicBezTo>
                    <a:pt x="375" y="141"/>
                    <a:pt x="382" y="136"/>
                    <a:pt x="391" y="136"/>
                  </a:cubicBezTo>
                  <a:cubicBezTo>
                    <a:pt x="391" y="136"/>
                    <a:pt x="391" y="136"/>
                    <a:pt x="391" y="136"/>
                  </a:cubicBezTo>
                  <a:cubicBezTo>
                    <a:pt x="399" y="136"/>
                    <a:pt x="406" y="141"/>
                    <a:pt x="409" y="148"/>
                  </a:cubicBezTo>
                  <a:cubicBezTo>
                    <a:pt x="452" y="254"/>
                    <a:pt x="452" y="254"/>
                    <a:pt x="452" y="254"/>
                  </a:cubicBezTo>
                  <a:cubicBezTo>
                    <a:pt x="583" y="254"/>
                    <a:pt x="583" y="254"/>
                    <a:pt x="583" y="254"/>
                  </a:cubicBezTo>
                  <a:cubicBezTo>
                    <a:pt x="602" y="227"/>
                    <a:pt x="613" y="195"/>
                    <a:pt x="613" y="161"/>
                  </a:cubicBezTo>
                  <a:cubicBezTo>
                    <a:pt x="613" y="118"/>
                    <a:pt x="596" y="78"/>
                    <a:pt x="566" y="47"/>
                  </a:cubicBezTo>
                  <a:cubicBezTo>
                    <a:pt x="536" y="17"/>
                    <a:pt x="495" y="0"/>
                    <a:pt x="453" y="0"/>
                  </a:cubicBezTo>
                  <a:cubicBezTo>
                    <a:pt x="410" y="0"/>
                    <a:pt x="370" y="17"/>
                    <a:pt x="339" y="47"/>
                  </a:cubicBezTo>
                  <a:cubicBezTo>
                    <a:pt x="307" y="80"/>
                    <a:pt x="307" y="80"/>
                    <a:pt x="307" y="80"/>
                  </a:cubicBezTo>
                  <a:cubicBezTo>
                    <a:pt x="273" y="46"/>
                    <a:pt x="273" y="46"/>
                    <a:pt x="273" y="46"/>
                  </a:cubicBezTo>
                  <a:cubicBezTo>
                    <a:pt x="243" y="16"/>
                    <a:pt x="203" y="0"/>
                    <a:pt x="160" y="0"/>
                  </a:cubicBezTo>
                  <a:cubicBezTo>
                    <a:pt x="117" y="0"/>
                    <a:pt x="77" y="16"/>
                    <a:pt x="47" y="47"/>
                  </a:cubicBezTo>
                  <a:cubicBezTo>
                    <a:pt x="16" y="77"/>
                    <a:pt x="0" y="117"/>
                    <a:pt x="0" y="160"/>
                  </a:cubicBezTo>
                  <a:cubicBezTo>
                    <a:pt x="0" y="194"/>
                    <a:pt x="10" y="227"/>
                    <a:pt x="30" y="254"/>
                  </a:cubicBezTo>
                  <a:lnTo>
                    <a:pt x="159" y="25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Microsoft YaHei UI" panose="020B0503020204020204" charset="-122"/>
              </a:endParaRPr>
            </a:p>
          </p:txBody>
        </p:sp>
        <p:sp>
          <p:nvSpPr>
            <p:cNvPr id="411" name="Freeform 349"/>
            <p:cNvSpPr/>
            <p:nvPr/>
          </p:nvSpPr>
          <p:spPr bwMode="auto">
            <a:xfrm>
              <a:off x="1685925" y="3171825"/>
              <a:ext cx="358775" cy="234950"/>
            </a:xfrm>
            <a:custGeom>
              <a:avLst/>
              <a:gdLst>
                <a:gd name="T0" fmla="*/ 372 w 479"/>
                <a:gd name="T1" fmla="*/ 85 h 312"/>
                <a:gd name="T2" fmla="*/ 353 w 479"/>
                <a:gd name="T3" fmla="*/ 72 h 312"/>
                <a:gd name="T4" fmla="*/ 324 w 479"/>
                <a:gd name="T5" fmla="*/ 1 h 312"/>
                <a:gd name="T6" fmla="*/ 258 w 479"/>
                <a:gd name="T7" fmla="*/ 169 h 312"/>
                <a:gd name="T8" fmla="*/ 239 w 479"/>
                <a:gd name="T9" fmla="*/ 182 h 312"/>
                <a:gd name="T10" fmla="*/ 221 w 479"/>
                <a:gd name="T11" fmla="*/ 169 h 312"/>
                <a:gd name="T12" fmla="*/ 154 w 479"/>
                <a:gd name="T13" fmla="*/ 0 h 312"/>
                <a:gd name="T14" fmla="*/ 123 w 479"/>
                <a:gd name="T15" fmla="*/ 72 h 312"/>
                <a:gd name="T16" fmla="*/ 105 w 479"/>
                <a:gd name="T17" fmla="*/ 85 h 312"/>
                <a:gd name="T18" fmla="*/ 0 w 479"/>
                <a:gd name="T19" fmla="*/ 85 h 312"/>
                <a:gd name="T20" fmla="*/ 220 w 479"/>
                <a:gd name="T21" fmla="*/ 303 h 312"/>
                <a:gd name="T22" fmla="*/ 241 w 479"/>
                <a:gd name="T23" fmla="*/ 312 h 312"/>
                <a:gd name="T24" fmla="*/ 241 w 479"/>
                <a:gd name="T25" fmla="*/ 312 h 312"/>
                <a:gd name="T26" fmla="*/ 262 w 479"/>
                <a:gd name="T27" fmla="*/ 303 h 312"/>
                <a:gd name="T28" fmla="*/ 479 w 479"/>
                <a:gd name="T29" fmla="*/ 85 h 312"/>
                <a:gd name="T30" fmla="*/ 372 w 479"/>
                <a:gd name="T31" fmla="*/ 85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79" h="312">
                  <a:moveTo>
                    <a:pt x="372" y="85"/>
                  </a:moveTo>
                  <a:cubicBezTo>
                    <a:pt x="364" y="85"/>
                    <a:pt x="356" y="80"/>
                    <a:pt x="353" y="72"/>
                  </a:cubicBezTo>
                  <a:cubicBezTo>
                    <a:pt x="324" y="1"/>
                    <a:pt x="324" y="1"/>
                    <a:pt x="324" y="1"/>
                  </a:cubicBezTo>
                  <a:cubicBezTo>
                    <a:pt x="258" y="169"/>
                    <a:pt x="258" y="169"/>
                    <a:pt x="258" y="169"/>
                  </a:cubicBezTo>
                  <a:cubicBezTo>
                    <a:pt x="255" y="177"/>
                    <a:pt x="248" y="182"/>
                    <a:pt x="239" y="182"/>
                  </a:cubicBezTo>
                  <a:cubicBezTo>
                    <a:pt x="231" y="182"/>
                    <a:pt x="224" y="177"/>
                    <a:pt x="221" y="169"/>
                  </a:cubicBezTo>
                  <a:cubicBezTo>
                    <a:pt x="154" y="0"/>
                    <a:pt x="154" y="0"/>
                    <a:pt x="154" y="0"/>
                  </a:cubicBezTo>
                  <a:cubicBezTo>
                    <a:pt x="123" y="72"/>
                    <a:pt x="123" y="72"/>
                    <a:pt x="123" y="72"/>
                  </a:cubicBezTo>
                  <a:cubicBezTo>
                    <a:pt x="120" y="80"/>
                    <a:pt x="113" y="85"/>
                    <a:pt x="105" y="85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220" y="303"/>
                    <a:pt x="220" y="303"/>
                    <a:pt x="220" y="303"/>
                  </a:cubicBezTo>
                  <a:cubicBezTo>
                    <a:pt x="226" y="309"/>
                    <a:pt x="233" y="312"/>
                    <a:pt x="241" y="312"/>
                  </a:cubicBezTo>
                  <a:cubicBezTo>
                    <a:pt x="241" y="312"/>
                    <a:pt x="241" y="312"/>
                    <a:pt x="241" y="312"/>
                  </a:cubicBezTo>
                  <a:cubicBezTo>
                    <a:pt x="249" y="312"/>
                    <a:pt x="256" y="309"/>
                    <a:pt x="262" y="303"/>
                  </a:cubicBezTo>
                  <a:cubicBezTo>
                    <a:pt x="479" y="85"/>
                    <a:pt x="479" y="85"/>
                    <a:pt x="479" y="85"/>
                  </a:cubicBezTo>
                  <a:lnTo>
                    <a:pt x="372" y="8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Microsoft YaHei UI" panose="020B0503020204020204" charset="-122"/>
              </a:endParaRPr>
            </a:p>
          </p:txBody>
        </p:sp>
      </p:grp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5177327" y="2470297"/>
            <a:ext cx="522288" cy="531812"/>
            <a:chOff x="5106988" y="2174876"/>
            <a:chExt cx="522288" cy="531812"/>
          </a:xfrm>
          <a:solidFill>
            <a:schemeClr val="bg1">
              <a:lumMod val="50000"/>
            </a:schemeClr>
          </a:solidFill>
        </p:grpSpPr>
        <p:sp>
          <p:nvSpPr>
            <p:cNvPr id="3" name="Freeform 5"/>
            <p:cNvSpPr/>
            <p:nvPr/>
          </p:nvSpPr>
          <p:spPr bwMode="auto">
            <a:xfrm>
              <a:off x="5402263" y="2262188"/>
              <a:ext cx="227013" cy="409575"/>
            </a:xfrm>
            <a:custGeom>
              <a:avLst/>
              <a:gdLst>
                <a:gd name="T0" fmla="*/ 26 w 26"/>
                <a:gd name="T1" fmla="*/ 22 h 47"/>
                <a:gd name="T2" fmla="*/ 26 w 26"/>
                <a:gd name="T3" fmla="*/ 21 h 47"/>
                <a:gd name="T4" fmla="*/ 26 w 26"/>
                <a:gd name="T5" fmla="*/ 19 h 47"/>
                <a:gd name="T6" fmla="*/ 18 w 26"/>
                <a:gd name="T7" fmla="*/ 0 h 47"/>
                <a:gd name="T8" fmla="*/ 1 w 26"/>
                <a:gd name="T9" fmla="*/ 19 h 47"/>
                <a:gd name="T10" fmla="*/ 0 w 26"/>
                <a:gd name="T11" fmla="*/ 21 h 47"/>
                <a:gd name="T12" fmla="*/ 0 w 26"/>
                <a:gd name="T13" fmla="*/ 22 h 47"/>
                <a:gd name="T14" fmla="*/ 10 w 26"/>
                <a:gd name="T15" fmla="*/ 47 h 47"/>
                <a:gd name="T16" fmla="*/ 26 w 26"/>
                <a:gd name="T17" fmla="*/ 22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47">
                  <a:moveTo>
                    <a:pt x="26" y="22"/>
                  </a:moveTo>
                  <a:cubicBezTo>
                    <a:pt x="26" y="22"/>
                    <a:pt x="26" y="21"/>
                    <a:pt x="26" y="21"/>
                  </a:cubicBezTo>
                  <a:cubicBezTo>
                    <a:pt x="26" y="20"/>
                    <a:pt x="26" y="20"/>
                    <a:pt x="26" y="19"/>
                  </a:cubicBezTo>
                  <a:cubicBezTo>
                    <a:pt x="26" y="12"/>
                    <a:pt x="23" y="5"/>
                    <a:pt x="18" y="0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10" y="47"/>
                    <a:pt x="10" y="47"/>
                    <a:pt x="10" y="47"/>
                  </a:cubicBezTo>
                  <a:cubicBezTo>
                    <a:pt x="19" y="43"/>
                    <a:pt x="26" y="33"/>
                    <a:pt x="26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>
                <a:solidFill>
                  <a:schemeClr val="bg1"/>
                </a:solidFill>
              </a:endParaRPr>
            </a:p>
          </p:txBody>
        </p:sp>
        <p:sp>
          <p:nvSpPr>
            <p:cNvPr id="4" name="Freeform 6"/>
            <p:cNvSpPr/>
            <p:nvPr/>
          </p:nvSpPr>
          <p:spPr bwMode="auto">
            <a:xfrm>
              <a:off x="5106988" y="2462213"/>
              <a:ext cx="347663" cy="244475"/>
            </a:xfrm>
            <a:custGeom>
              <a:avLst/>
              <a:gdLst>
                <a:gd name="T0" fmla="*/ 40 w 40"/>
                <a:gd name="T1" fmla="*/ 26 h 28"/>
                <a:gd name="T2" fmla="*/ 30 w 40"/>
                <a:gd name="T3" fmla="*/ 1 h 28"/>
                <a:gd name="T4" fmla="*/ 29 w 40"/>
                <a:gd name="T5" fmla="*/ 0 h 28"/>
                <a:gd name="T6" fmla="*/ 27 w 40"/>
                <a:gd name="T7" fmla="*/ 0 h 28"/>
                <a:gd name="T8" fmla="*/ 0 w 40"/>
                <a:gd name="T9" fmla="*/ 0 h 28"/>
                <a:gd name="T10" fmla="*/ 9 w 40"/>
                <a:gd name="T11" fmla="*/ 19 h 28"/>
                <a:gd name="T12" fmla="*/ 12 w 40"/>
                <a:gd name="T13" fmla="*/ 21 h 28"/>
                <a:gd name="T14" fmla="*/ 30 w 40"/>
                <a:gd name="T15" fmla="*/ 28 h 28"/>
                <a:gd name="T16" fmla="*/ 40 w 40"/>
                <a:gd name="T17" fmla="*/ 2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28">
                  <a:moveTo>
                    <a:pt x="40" y="26"/>
                  </a:moveTo>
                  <a:cubicBezTo>
                    <a:pt x="30" y="1"/>
                    <a:pt x="30" y="1"/>
                    <a:pt x="30" y="1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7"/>
                    <a:pt x="4" y="14"/>
                    <a:pt x="9" y="19"/>
                  </a:cubicBezTo>
                  <a:cubicBezTo>
                    <a:pt x="10" y="20"/>
                    <a:pt x="11" y="21"/>
                    <a:pt x="12" y="21"/>
                  </a:cubicBezTo>
                  <a:cubicBezTo>
                    <a:pt x="17" y="25"/>
                    <a:pt x="23" y="28"/>
                    <a:pt x="30" y="28"/>
                  </a:cubicBezTo>
                  <a:cubicBezTo>
                    <a:pt x="33" y="28"/>
                    <a:pt x="36" y="27"/>
                    <a:pt x="40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>
                <a:solidFill>
                  <a:schemeClr val="bg1"/>
                </a:solidFill>
              </a:endParaRPr>
            </a:p>
          </p:txBody>
        </p:sp>
        <p:sp>
          <p:nvSpPr>
            <p:cNvPr id="5" name="Freeform 7"/>
            <p:cNvSpPr/>
            <p:nvPr/>
          </p:nvSpPr>
          <p:spPr bwMode="auto">
            <a:xfrm>
              <a:off x="5116513" y="2174876"/>
              <a:ext cx="417513" cy="244475"/>
            </a:xfrm>
            <a:custGeom>
              <a:avLst/>
              <a:gdLst>
                <a:gd name="T0" fmla="*/ 29 w 48"/>
                <a:gd name="T1" fmla="*/ 0 h 28"/>
                <a:gd name="T2" fmla="*/ 21 w 48"/>
                <a:gd name="T3" fmla="*/ 2 h 28"/>
                <a:gd name="T4" fmla="*/ 18 w 48"/>
                <a:gd name="T5" fmla="*/ 3 h 28"/>
                <a:gd name="T6" fmla="*/ 4 w 48"/>
                <a:gd name="T7" fmla="*/ 15 h 28"/>
                <a:gd name="T8" fmla="*/ 27 w 48"/>
                <a:gd name="T9" fmla="*/ 15 h 28"/>
                <a:gd name="T10" fmla="*/ 28 w 48"/>
                <a:gd name="T11" fmla="*/ 16 h 28"/>
                <a:gd name="T12" fmla="*/ 28 w 48"/>
                <a:gd name="T13" fmla="*/ 17 h 28"/>
                <a:gd name="T14" fmla="*/ 27 w 48"/>
                <a:gd name="T15" fmla="*/ 18 h 28"/>
                <a:gd name="T16" fmla="*/ 2 w 48"/>
                <a:gd name="T17" fmla="*/ 18 h 28"/>
                <a:gd name="T18" fmla="*/ 2 w 48"/>
                <a:gd name="T19" fmla="*/ 21 h 28"/>
                <a:gd name="T20" fmla="*/ 24 w 48"/>
                <a:gd name="T21" fmla="*/ 21 h 28"/>
                <a:gd name="T22" fmla="*/ 25 w 48"/>
                <a:gd name="T23" fmla="*/ 21 h 28"/>
                <a:gd name="T24" fmla="*/ 25 w 48"/>
                <a:gd name="T25" fmla="*/ 23 h 28"/>
                <a:gd name="T26" fmla="*/ 24 w 48"/>
                <a:gd name="T27" fmla="*/ 23 h 28"/>
                <a:gd name="T28" fmla="*/ 1 w 48"/>
                <a:gd name="T29" fmla="*/ 23 h 28"/>
                <a:gd name="T30" fmla="*/ 0 w 48"/>
                <a:gd name="T31" fmla="*/ 28 h 28"/>
                <a:gd name="T32" fmla="*/ 28 w 48"/>
                <a:gd name="T33" fmla="*/ 28 h 28"/>
                <a:gd name="T34" fmla="*/ 30 w 48"/>
                <a:gd name="T35" fmla="*/ 28 h 28"/>
                <a:gd name="T36" fmla="*/ 31 w 48"/>
                <a:gd name="T37" fmla="*/ 27 h 28"/>
                <a:gd name="T38" fmla="*/ 48 w 48"/>
                <a:gd name="T39" fmla="*/ 7 h 28"/>
                <a:gd name="T40" fmla="*/ 29 w 48"/>
                <a:gd name="T41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8" h="28">
                  <a:moveTo>
                    <a:pt x="29" y="0"/>
                  </a:moveTo>
                  <a:cubicBezTo>
                    <a:pt x="27" y="0"/>
                    <a:pt x="24" y="1"/>
                    <a:pt x="21" y="2"/>
                  </a:cubicBezTo>
                  <a:cubicBezTo>
                    <a:pt x="20" y="2"/>
                    <a:pt x="19" y="2"/>
                    <a:pt x="18" y="3"/>
                  </a:cubicBezTo>
                  <a:cubicBezTo>
                    <a:pt x="12" y="5"/>
                    <a:pt x="7" y="10"/>
                    <a:pt x="4" y="15"/>
                  </a:cubicBezTo>
                  <a:cubicBezTo>
                    <a:pt x="27" y="15"/>
                    <a:pt x="27" y="15"/>
                    <a:pt x="27" y="15"/>
                  </a:cubicBezTo>
                  <a:cubicBezTo>
                    <a:pt x="27" y="15"/>
                    <a:pt x="28" y="16"/>
                    <a:pt x="28" y="16"/>
                  </a:cubicBezTo>
                  <a:cubicBezTo>
                    <a:pt x="28" y="17"/>
                    <a:pt x="28" y="17"/>
                    <a:pt x="28" y="17"/>
                  </a:cubicBezTo>
                  <a:cubicBezTo>
                    <a:pt x="28" y="18"/>
                    <a:pt x="27" y="18"/>
                    <a:pt x="27" y="18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2" y="19"/>
                    <a:pt x="2" y="20"/>
                    <a:pt x="2" y="21"/>
                  </a:cubicBezTo>
                  <a:cubicBezTo>
                    <a:pt x="24" y="21"/>
                    <a:pt x="24" y="21"/>
                    <a:pt x="24" y="21"/>
                  </a:cubicBezTo>
                  <a:cubicBezTo>
                    <a:pt x="25" y="21"/>
                    <a:pt x="25" y="21"/>
                    <a:pt x="25" y="21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25" y="23"/>
                    <a:pt x="25" y="23"/>
                    <a:pt x="24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0" y="25"/>
                    <a:pt x="0" y="27"/>
                    <a:pt x="0" y="28"/>
                  </a:cubicBezTo>
                  <a:cubicBezTo>
                    <a:pt x="28" y="28"/>
                    <a:pt x="28" y="28"/>
                    <a:pt x="28" y="28"/>
                  </a:cubicBezTo>
                  <a:cubicBezTo>
                    <a:pt x="30" y="28"/>
                    <a:pt x="30" y="28"/>
                    <a:pt x="30" y="28"/>
                  </a:cubicBezTo>
                  <a:cubicBezTo>
                    <a:pt x="31" y="27"/>
                    <a:pt x="31" y="27"/>
                    <a:pt x="31" y="27"/>
                  </a:cubicBezTo>
                  <a:cubicBezTo>
                    <a:pt x="48" y="7"/>
                    <a:pt x="48" y="7"/>
                    <a:pt x="48" y="7"/>
                  </a:cubicBezTo>
                  <a:cubicBezTo>
                    <a:pt x="43" y="3"/>
                    <a:pt x="37" y="0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>
                <a:solidFill>
                  <a:schemeClr val="bg1"/>
                </a:solidFill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070463" y="1474935"/>
            <a:ext cx="330200" cy="698501"/>
            <a:chOff x="1000125" y="1179513"/>
            <a:chExt cx="330200" cy="698501"/>
          </a:xfrm>
          <a:solidFill>
            <a:schemeClr val="bg1">
              <a:lumMod val="50000"/>
            </a:schemeClr>
          </a:solidFill>
        </p:grpSpPr>
        <p:sp>
          <p:nvSpPr>
            <p:cNvPr id="7" name="Freeform 8"/>
            <p:cNvSpPr/>
            <p:nvPr/>
          </p:nvSpPr>
          <p:spPr bwMode="auto">
            <a:xfrm>
              <a:off x="1174750" y="1371601"/>
              <a:ext cx="155575" cy="227013"/>
            </a:xfrm>
            <a:custGeom>
              <a:avLst/>
              <a:gdLst>
                <a:gd name="T0" fmla="*/ 3 w 18"/>
                <a:gd name="T1" fmla="*/ 10 h 26"/>
                <a:gd name="T2" fmla="*/ 5 w 18"/>
                <a:gd name="T3" fmla="*/ 16 h 26"/>
                <a:gd name="T4" fmla="*/ 0 w 18"/>
                <a:gd name="T5" fmla="*/ 22 h 26"/>
                <a:gd name="T6" fmla="*/ 0 w 18"/>
                <a:gd name="T7" fmla="*/ 26 h 26"/>
                <a:gd name="T8" fmla="*/ 18 w 18"/>
                <a:gd name="T9" fmla="*/ 26 h 26"/>
                <a:gd name="T10" fmla="*/ 11 w 18"/>
                <a:gd name="T11" fmla="*/ 8 h 26"/>
                <a:gd name="T12" fmla="*/ 0 w 18"/>
                <a:gd name="T13" fmla="*/ 0 h 26"/>
                <a:gd name="T14" fmla="*/ 0 w 18"/>
                <a:gd name="T15" fmla="*/ 8 h 26"/>
                <a:gd name="T16" fmla="*/ 3 w 18"/>
                <a:gd name="T17" fmla="*/ 1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26">
                  <a:moveTo>
                    <a:pt x="3" y="10"/>
                  </a:moveTo>
                  <a:cubicBezTo>
                    <a:pt x="4" y="12"/>
                    <a:pt x="5" y="14"/>
                    <a:pt x="5" y="16"/>
                  </a:cubicBezTo>
                  <a:cubicBezTo>
                    <a:pt x="5" y="19"/>
                    <a:pt x="3" y="22"/>
                    <a:pt x="0" y="22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7" y="19"/>
                    <a:pt x="15" y="13"/>
                    <a:pt x="11" y="8"/>
                  </a:cubicBezTo>
                  <a:cubicBezTo>
                    <a:pt x="8" y="3"/>
                    <a:pt x="4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2" y="8"/>
                    <a:pt x="3" y="9"/>
                    <a:pt x="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>
                <a:solidFill>
                  <a:schemeClr val="bg1"/>
                </a:solidFill>
              </a:endParaRPr>
            </a:p>
          </p:txBody>
        </p:sp>
        <p:sp>
          <p:nvSpPr>
            <p:cNvPr id="8" name="Freeform 9"/>
            <p:cNvSpPr/>
            <p:nvPr/>
          </p:nvSpPr>
          <p:spPr bwMode="auto">
            <a:xfrm>
              <a:off x="1157288" y="1346201"/>
              <a:ext cx="7938" cy="0"/>
            </a:xfrm>
            <a:custGeom>
              <a:avLst/>
              <a:gdLst>
                <a:gd name="T0" fmla="*/ 1 w 1"/>
                <a:gd name="T1" fmla="*/ 0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>
                <a:solidFill>
                  <a:schemeClr val="bg1"/>
                </a:solidFill>
              </a:endParaRPr>
            </a:p>
          </p:txBody>
        </p:sp>
        <p:sp>
          <p:nvSpPr>
            <p:cNvPr id="9" name="Freeform 10"/>
            <p:cNvSpPr>
              <a:spLocks noEditPoints="1"/>
            </p:cNvSpPr>
            <p:nvPr/>
          </p:nvSpPr>
          <p:spPr bwMode="auto">
            <a:xfrm>
              <a:off x="1000125" y="1625601"/>
              <a:ext cx="330200" cy="252413"/>
            </a:xfrm>
            <a:custGeom>
              <a:avLst/>
              <a:gdLst>
                <a:gd name="T0" fmla="*/ 0 w 38"/>
                <a:gd name="T1" fmla="*/ 0 h 29"/>
                <a:gd name="T2" fmla="*/ 0 w 38"/>
                <a:gd name="T3" fmla="*/ 3 h 29"/>
                <a:gd name="T4" fmla="*/ 6 w 38"/>
                <a:gd name="T5" fmla="*/ 22 h 29"/>
                <a:gd name="T6" fmla="*/ 19 w 38"/>
                <a:gd name="T7" fmla="*/ 29 h 29"/>
                <a:gd name="T8" fmla="*/ 33 w 38"/>
                <a:gd name="T9" fmla="*/ 22 h 29"/>
                <a:gd name="T10" fmla="*/ 38 w 38"/>
                <a:gd name="T11" fmla="*/ 3 h 29"/>
                <a:gd name="T12" fmla="*/ 38 w 38"/>
                <a:gd name="T13" fmla="*/ 0 h 29"/>
                <a:gd name="T14" fmla="*/ 0 w 38"/>
                <a:gd name="T15" fmla="*/ 0 h 29"/>
                <a:gd name="T16" fmla="*/ 22 w 38"/>
                <a:gd name="T17" fmla="*/ 23 h 29"/>
                <a:gd name="T18" fmla="*/ 22 w 38"/>
                <a:gd name="T19" fmla="*/ 23 h 29"/>
                <a:gd name="T20" fmla="*/ 22 w 38"/>
                <a:gd name="T21" fmla="*/ 23 h 29"/>
                <a:gd name="T22" fmla="*/ 21 w 38"/>
                <a:gd name="T23" fmla="*/ 22 h 29"/>
                <a:gd name="T24" fmla="*/ 22 w 38"/>
                <a:gd name="T25" fmla="*/ 21 h 29"/>
                <a:gd name="T26" fmla="*/ 34 w 38"/>
                <a:gd name="T27" fmla="*/ 6 h 29"/>
                <a:gd name="T28" fmla="*/ 34 w 38"/>
                <a:gd name="T29" fmla="*/ 5 h 29"/>
                <a:gd name="T30" fmla="*/ 35 w 38"/>
                <a:gd name="T31" fmla="*/ 4 h 29"/>
                <a:gd name="T32" fmla="*/ 36 w 38"/>
                <a:gd name="T33" fmla="*/ 5 h 29"/>
                <a:gd name="T34" fmla="*/ 36 w 38"/>
                <a:gd name="T35" fmla="*/ 6 h 29"/>
                <a:gd name="T36" fmla="*/ 22 w 38"/>
                <a:gd name="T37" fmla="*/ 2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" h="29">
                  <a:moveTo>
                    <a:pt x="0" y="0"/>
                  </a:moveTo>
                  <a:cubicBezTo>
                    <a:pt x="0" y="1"/>
                    <a:pt x="0" y="2"/>
                    <a:pt x="0" y="3"/>
                  </a:cubicBezTo>
                  <a:cubicBezTo>
                    <a:pt x="0" y="11"/>
                    <a:pt x="2" y="17"/>
                    <a:pt x="6" y="22"/>
                  </a:cubicBezTo>
                  <a:cubicBezTo>
                    <a:pt x="9" y="26"/>
                    <a:pt x="14" y="29"/>
                    <a:pt x="19" y="29"/>
                  </a:cubicBezTo>
                  <a:cubicBezTo>
                    <a:pt x="24" y="29"/>
                    <a:pt x="29" y="26"/>
                    <a:pt x="33" y="22"/>
                  </a:cubicBezTo>
                  <a:cubicBezTo>
                    <a:pt x="36" y="17"/>
                    <a:pt x="38" y="11"/>
                    <a:pt x="38" y="3"/>
                  </a:cubicBezTo>
                  <a:cubicBezTo>
                    <a:pt x="38" y="2"/>
                    <a:pt x="38" y="1"/>
                    <a:pt x="38" y="0"/>
                  </a:cubicBezTo>
                  <a:lnTo>
                    <a:pt x="0" y="0"/>
                  </a:lnTo>
                  <a:close/>
                  <a:moveTo>
                    <a:pt x="22" y="23"/>
                  </a:moveTo>
                  <a:cubicBezTo>
                    <a:pt x="22" y="23"/>
                    <a:pt x="22" y="23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1" y="23"/>
                    <a:pt x="21" y="22"/>
                    <a:pt x="21" y="22"/>
                  </a:cubicBezTo>
                  <a:cubicBezTo>
                    <a:pt x="21" y="21"/>
                    <a:pt x="21" y="21"/>
                    <a:pt x="22" y="21"/>
                  </a:cubicBezTo>
                  <a:cubicBezTo>
                    <a:pt x="28" y="21"/>
                    <a:pt x="34" y="14"/>
                    <a:pt x="34" y="6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34" y="5"/>
                    <a:pt x="34" y="4"/>
                    <a:pt x="35" y="4"/>
                  </a:cubicBezTo>
                  <a:cubicBezTo>
                    <a:pt x="35" y="4"/>
                    <a:pt x="36" y="5"/>
                    <a:pt x="36" y="5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6" y="15"/>
                    <a:pt x="30" y="23"/>
                    <a:pt x="22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>
                <a:solidFill>
                  <a:schemeClr val="bg1"/>
                </a:solidFill>
              </a:endParaRPr>
            </a:p>
          </p:txBody>
        </p:sp>
        <p:sp>
          <p:nvSpPr>
            <p:cNvPr id="10" name="Freeform 11"/>
            <p:cNvSpPr/>
            <p:nvPr/>
          </p:nvSpPr>
          <p:spPr bwMode="auto">
            <a:xfrm>
              <a:off x="1000125" y="1371601"/>
              <a:ext cx="157163" cy="227013"/>
            </a:xfrm>
            <a:custGeom>
              <a:avLst/>
              <a:gdLst>
                <a:gd name="T0" fmla="*/ 13 w 18"/>
                <a:gd name="T1" fmla="*/ 16 h 26"/>
                <a:gd name="T2" fmla="*/ 15 w 18"/>
                <a:gd name="T3" fmla="*/ 10 h 26"/>
                <a:gd name="T4" fmla="*/ 18 w 18"/>
                <a:gd name="T5" fmla="*/ 8 h 26"/>
                <a:gd name="T6" fmla="*/ 18 w 18"/>
                <a:gd name="T7" fmla="*/ 0 h 26"/>
                <a:gd name="T8" fmla="*/ 7 w 18"/>
                <a:gd name="T9" fmla="*/ 8 h 26"/>
                <a:gd name="T10" fmla="*/ 0 w 18"/>
                <a:gd name="T11" fmla="*/ 26 h 26"/>
                <a:gd name="T12" fmla="*/ 18 w 18"/>
                <a:gd name="T13" fmla="*/ 26 h 26"/>
                <a:gd name="T14" fmla="*/ 18 w 18"/>
                <a:gd name="T15" fmla="*/ 22 h 26"/>
                <a:gd name="T16" fmla="*/ 13 w 18"/>
                <a:gd name="T17" fmla="*/ 1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26">
                  <a:moveTo>
                    <a:pt x="13" y="16"/>
                  </a:moveTo>
                  <a:cubicBezTo>
                    <a:pt x="13" y="14"/>
                    <a:pt x="14" y="12"/>
                    <a:pt x="15" y="10"/>
                  </a:cubicBezTo>
                  <a:cubicBezTo>
                    <a:pt x="15" y="9"/>
                    <a:pt x="16" y="8"/>
                    <a:pt x="18" y="8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4" y="0"/>
                    <a:pt x="10" y="3"/>
                    <a:pt x="7" y="8"/>
                  </a:cubicBezTo>
                  <a:cubicBezTo>
                    <a:pt x="3" y="13"/>
                    <a:pt x="1" y="20"/>
                    <a:pt x="0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5" y="22"/>
                    <a:pt x="13" y="19"/>
                    <a:pt x="13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>
                <a:solidFill>
                  <a:schemeClr val="bg1"/>
                </a:solidFill>
              </a:endParaRPr>
            </a:p>
          </p:txBody>
        </p:sp>
        <p:sp>
          <p:nvSpPr>
            <p:cNvPr id="11" name="Freeform 12"/>
            <p:cNvSpPr/>
            <p:nvPr/>
          </p:nvSpPr>
          <p:spPr bwMode="auto">
            <a:xfrm>
              <a:off x="1165225" y="1346201"/>
              <a:ext cx="9525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0 w 1"/>
                <a:gd name="T4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>
                <a:solidFill>
                  <a:schemeClr val="bg1"/>
                </a:solidFill>
              </a:endParaRPr>
            </a:p>
          </p:txBody>
        </p:sp>
        <p:sp>
          <p:nvSpPr>
            <p:cNvPr id="12" name="Freeform 13"/>
            <p:cNvSpPr/>
            <p:nvPr/>
          </p:nvSpPr>
          <p:spPr bwMode="auto">
            <a:xfrm>
              <a:off x="1087438" y="1179513"/>
              <a:ext cx="104775" cy="166688"/>
            </a:xfrm>
            <a:custGeom>
              <a:avLst/>
              <a:gdLst>
                <a:gd name="T0" fmla="*/ 2 w 12"/>
                <a:gd name="T1" fmla="*/ 8 h 19"/>
                <a:gd name="T2" fmla="*/ 8 w 12"/>
                <a:gd name="T3" fmla="*/ 10 h 19"/>
                <a:gd name="T4" fmla="*/ 10 w 12"/>
                <a:gd name="T5" fmla="*/ 11 h 19"/>
                <a:gd name="T6" fmla="*/ 10 w 12"/>
                <a:gd name="T7" fmla="*/ 12 h 19"/>
                <a:gd name="T8" fmla="*/ 8 w 12"/>
                <a:gd name="T9" fmla="*/ 17 h 19"/>
                <a:gd name="T10" fmla="*/ 8 w 12"/>
                <a:gd name="T11" fmla="*/ 19 h 19"/>
                <a:gd name="T12" fmla="*/ 9 w 12"/>
                <a:gd name="T13" fmla="*/ 19 h 19"/>
                <a:gd name="T14" fmla="*/ 10 w 12"/>
                <a:gd name="T15" fmla="*/ 18 h 19"/>
                <a:gd name="T16" fmla="*/ 10 w 12"/>
                <a:gd name="T17" fmla="*/ 18 h 19"/>
                <a:gd name="T18" fmla="*/ 12 w 12"/>
                <a:gd name="T19" fmla="*/ 12 h 19"/>
                <a:gd name="T20" fmla="*/ 10 w 12"/>
                <a:gd name="T21" fmla="*/ 9 h 19"/>
                <a:gd name="T22" fmla="*/ 5 w 12"/>
                <a:gd name="T23" fmla="*/ 7 h 19"/>
                <a:gd name="T24" fmla="*/ 3 w 12"/>
                <a:gd name="T25" fmla="*/ 7 h 19"/>
                <a:gd name="T26" fmla="*/ 2 w 12"/>
                <a:gd name="T27" fmla="*/ 5 h 19"/>
                <a:gd name="T28" fmla="*/ 4 w 12"/>
                <a:gd name="T29" fmla="*/ 1 h 19"/>
                <a:gd name="T30" fmla="*/ 3 w 12"/>
                <a:gd name="T31" fmla="*/ 0 h 19"/>
                <a:gd name="T32" fmla="*/ 2 w 12"/>
                <a:gd name="T33" fmla="*/ 0 h 19"/>
                <a:gd name="T34" fmla="*/ 0 w 12"/>
                <a:gd name="T35" fmla="*/ 5 h 19"/>
                <a:gd name="T36" fmla="*/ 2 w 12"/>
                <a:gd name="T37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" h="19">
                  <a:moveTo>
                    <a:pt x="2" y="8"/>
                  </a:moveTo>
                  <a:cubicBezTo>
                    <a:pt x="4" y="9"/>
                    <a:pt x="6" y="10"/>
                    <a:pt x="8" y="10"/>
                  </a:cubicBezTo>
                  <a:cubicBezTo>
                    <a:pt x="8" y="10"/>
                    <a:pt x="9" y="11"/>
                    <a:pt x="10" y="11"/>
                  </a:cubicBezTo>
                  <a:cubicBezTo>
                    <a:pt x="10" y="11"/>
                    <a:pt x="10" y="12"/>
                    <a:pt x="10" y="12"/>
                  </a:cubicBezTo>
                  <a:cubicBezTo>
                    <a:pt x="10" y="13"/>
                    <a:pt x="10" y="15"/>
                    <a:pt x="8" y="17"/>
                  </a:cubicBezTo>
                  <a:cubicBezTo>
                    <a:pt x="8" y="18"/>
                    <a:pt x="8" y="18"/>
                    <a:pt x="8" y="19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1" y="16"/>
                    <a:pt x="12" y="14"/>
                    <a:pt x="12" y="12"/>
                  </a:cubicBezTo>
                  <a:cubicBezTo>
                    <a:pt x="12" y="11"/>
                    <a:pt x="11" y="10"/>
                    <a:pt x="10" y="9"/>
                  </a:cubicBezTo>
                  <a:cubicBezTo>
                    <a:pt x="8" y="8"/>
                    <a:pt x="6" y="8"/>
                    <a:pt x="5" y="7"/>
                  </a:cubicBezTo>
                  <a:cubicBezTo>
                    <a:pt x="4" y="7"/>
                    <a:pt x="3" y="7"/>
                    <a:pt x="3" y="7"/>
                  </a:cubicBezTo>
                  <a:cubicBezTo>
                    <a:pt x="2" y="6"/>
                    <a:pt x="2" y="6"/>
                    <a:pt x="2" y="5"/>
                  </a:cubicBezTo>
                  <a:cubicBezTo>
                    <a:pt x="2" y="4"/>
                    <a:pt x="2" y="3"/>
                    <a:pt x="4" y="1"/>
                  </a:cubicBezTo>
                  <a:cubicBezTo>
                    <a:pt x="4" y="1"/>
                    <a:pt x="4" y="0"/>
                    <a:pt x="3" y="0"/>
                  </a:cubicBezTo>
                  <a:cubicBezTo>
                    <a:pt x="3" y="0"/>
                    <a:pt x="2" y="0"/>
                    <a:pt x="2" y="0"/>
                  </a:cubicBezTo>
                  <a:cubicBezTo>
                    <a:pt x="1" y="2"/>
                    <a:pt x="0" y="4"/>
                    <a:pt x="0" y="5"/>
                  </a:cubicBezTo>
                  <a:cubicBezTo>
                    <a:pt x="0" y="7"/>
                    <a:pt x="1" y="8"/>
                    <a:pt x="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2115039" y="1536847"/>
            <a:ext cx="339725" cy="576263"/>
            <a:chOff x="2044700" y="1241426"/>
            <a:chExt cx="339725" cy="576263"/>
          </a:xfrm>
          <a:solidFill>
            <a:schemeClr val="bg1">
              <a:lumMod val="50000"/>
            </a:schemeClr>
          </a:solidFill>
        </p:grpSpPr>
        <p:sp>
          <p:nvSpPr>
            <p:cNvPr id="14" name="Freeform 14"/>
            <p:cNvSpPr/>
            <p:nvPr/>
          </p:nvSpPr>
          <p:spPr bwMode="auto">
            <a:xfrm>
              <a:off x="2217738" y="1328738"/>
              <a:ext cx="17463" cy="42863"/>
            </a:xfrm>
            <a:custGeom>
              <a:avLst/>
              <a:gdLst>
                <a:gd name="T0" fmla="*/ 6 w 11"/>
                <a:gd name="T1" fmla="*/ 5 h 27"/>
                <a:gd name="T2" fmla="*/ 6 w 11"/>
                <a:gd name="T3" fmla="*/ 5 h 27"/>
                <a:gd name="T4" fmla="*/ 0 w 11"/>
                <a:gd name="T5" fmla="*/ 11 h 27"/>
                <a:gd name="T6" fmla="*/ 0 w 11"/>
                <a:gd name="T7" fmla="*/ 5 h 27"/>
                <a:gd name="T8" fmla="*/ 6 w 11"/>
                <a:gd name="T9" fmla="*/ 0 h 27"/>
                <a:gd name="T10" fmla="*/ 11 w 11"/>
                <a:gd name="T11" fmla="*/ 0 h 27"/>
                <a:gd name="T12" fmla="*/ 11 w 11"/>
                <a:gd name="T13" fmla="*/ 27 h 27"/>
                <a:gd name="T14" fmla="*/ 6 w 11"/>
                <a:gd name="T15" fmla="*/ 27 h 27"/>
                <a:gd name="T16" fmla="*/ 6 w 11"/>
                <a:gd name="T17" fmla="*/ 5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27">
                  <a:moveTo>
                    <a:pt x="6" y="5"/>
                  </a:moveTo>
                  <a:lnTo>
                    <a:pt x="6" y="5"/>
                  </a:lnTo>
                  <a:lnTo>
                    <a:pt x="0" y="11"/>
                  </a:lnTo>
                  <a:lnTo>
                    <a:pt x="0" y="5"/>
                  </a:lnTo>
                  <a:lnTo>
                    <a:pt x="6" y="0"/>
                  </a:lnTo>
                  <a:lnTo>
                    <a:pt x="11" y="0"/>
                  </a:lnTo>
                  <a:lnTo>
                    <a:pt x="11" y="27"/>
                  </a:lnTo>
                  <a:lnTo>
                    <a:pt x="6" y="27"/>
                  </a:lnTo>
                  <a:lnTo>
                    <a:pt x="6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>
                <a:solidFill>
                  <a:schemeClr val="bg1"/>
                </a:solidFill>
              </a:endParaRPr>
            </a:p>
          </p:txBody>
        </p:sp>
        <p:sp>
          <p:nvSpPr>
            <p:cNvPr id="15" name="Freeform 15"/>
            <p:cNvSpPr>
              <a:spLocks noEditPoints="1"/>
            </p:cNvSpPr>
            <p:nvPr/>
          </p:nvSpPr>
          <p:spPr bwMode="auto">
            <a:xfrm>
              <a:off x="2252663" y="1328738"/>
              <a:ext cx="34925" cy="42863"/>
            </a:xfrm>
            <a:custGeom>
              <a:avLst/>
              <a:gdLst>
                <a:gd name="T0" fmla="*/ 4 w 4"/>
                <a:gd name="T1" fmla="*/ 3 h 5"/>
                <a:gd name="T2" fmla="*/ 2 w 4"/>
                <a:gd name="T3" fmla="*/ 5 h 5"/>
                <a:gd name="T4" fmla="*/ 0 w 4"/>
                <a:gd name="T5" fmla="*/ 3 h 5"/>
                <a:gd name="T6" fmla="*/ 2 w 4"/>
                <a:gd name="T7" fmla="*/ 0 h 5"/>
                <a:gd name="T8" fmla="*/ 4 w 4"/>
                <a:gd name="T9" fmla="*/ 3 h 5"/>
                <a:gd name="T10" fmla="*/ 1 w 4"/>
                <a:gd name="T11" fmla="*/ 3 h 5"/>
                <a:gd name="T12" fmla="*/ 2 w 4"/>
                <a:gd name="T13" fmla="*/ 5 h 5"/>
                <a:gd name="T14" fmla="*/ 3 w 4"/>
                <a:gd name="T15" fmla="*/ 3 h 5"/>
                <a:gd name="T16" fmla="*/ 2 w 4"/>
                <a:gd name="T17" fmla="*/ 1 h 5"/>
                <a:gd name="T18" fmla="*/ 1 w 4"/>
                <a:gd name="T19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5">
                  <a:moveTo>
                    <a:pt x="4" y="3"/>
                  </a:moveTo>
                  <a:cubicBezTo>
                    <a:pt x="4" y="4"/>
                    <a:pt x="3" y="5"/>
                    <a:pt x="2" y="5"/>
                  </a:cubicBezTo>
                  <a:cubicBezTo>
                    <a:pt x="1" y="5"/>
                    <a:pt x="0" y="4"/>
                    <a:pt x="0" y="3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4" y="0"/>
                    <a:pt x="4" y="1"/>
                    <a:pt x="4" y="3"/>
                  </a:cubicBezTo>
                  <a:close/>
                  <a:moveTo>
                    <a:pt x="1" y="3"/>
                  </a:moveTo>
                  <a:cubicBezTo>
                    <a:pt x="1" y="4"/>
                    <a:pt x="2" y="5"/>
                    <a:pt x="2" y="5"/>
                  </a:cubicBezTo>
                  <a:cubicBezTo>
                    <a:pt x="3" y="5"/>
                    <a:pt x="3" y="4"/>
                    <a:pt x="3" y="3"/>
                  </a:cubicBezTo>
                  <a:cubicBezTo>
                    <a:pt x="3" y="2"/>
                    <a:pt x="3" y="1"/>
                    <a:pt x="2" y="1"/>
                  </a:cubicBezTo>
                  <a:cubicBezTo>
                    <a:pt x="2" y="1"/>
                    <a:pt x="1" y="1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>
                <a:solidFill>
                  <a:schemeClr val="bg1"/>
                </a:solidFill>
              </a:endParaRPr>
            </a:p>
          </p:txBody>
        </p:sp>
        <p:sp>
          <p:nvSpPr>
            <p:cNvPr id="16" name="Freeform 16"/>
            <p:cNvSpPr>
              <a:spLocks noEditPoints="1"/>
            </p:cNvSpPr>
            <p:nvPr/>
          </p:nvSpPr>
          <p:spPr bwMode="auto">
            <a:xfrm>
              <a:off x="2297113" y="1328738"/>
              <a:ext cx="34925" cy="42863"/>
            </a:xfrm>
            <a:custGeom>
              <a:avLst/>
              <a:gdLst>
                <a:gd name="T0" fmla="*/ 4 w 4"/>
                <a:gd name="T1" fmla="*/ 3 h 5"/>
                <a:gd name="T2" fmla="*/ 2 w 4"/>
                <a:gd name="T3" fmla="*/ 5 h 5"/>
                <a:gd name="T4" fmla="*/ 0 w 4"/>
                <a:gd name="T5" fmla="*/ 3 h 5"/>
                <a:gd name="T6" fmla="*/ 2 w 4"/>
                <a:gd name="T7" fmla="*/ 0 h 5"/>
                <a:gd name="T8" fmla="*/ 4 w 4"/>
                <a:gd name="T9" fmla="*/ 3 h 5"/>
                <a:gd name="T10" fmla="*/ 1 w 4"/>
                <a:gd name="T11" fmla="*/ 3 h 5"/>
                <a:gd name="T12" fmla="*/ 2 w 4"/>
                <a:gd name="T13" fmla="*/ 5 h 5"/>
                <a:gd name="T14" fmla="*/ 3 w 4"/>
                <a:gd name="T15" fmla="*/ 3 h 5"/>
                <a:gd name="T16" fmla="*/ 2 w 4"/>
                <a:gd name="T17" fmla="*/ 1 h 5"/>
                <a:gd name="T18" fmla="*/ 1 w 4"/>
                <a:gd name="T19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5">
                  <a:moveTo>
                    <a:pt x="4" y="3"/>
                  </a:moveTo>
                  <a:cubicBezTo>
                    <a:pt x="4" y="4"/>
                    <a:pt x="3" y="5"/>
                    <a:pt x="2" y="5"/>
                  </a:cubicBezTo>
                  <a:cubicBezTo>
                    <a:pt x="0" y="5"/>
                    <a:pt x="0" y="4"/>
                    <a:pt x="0" y="3"/>
                  </a:cubicBezTo>
                  <a:cubicBezTo>
                    <a:pt x="0" y="1"/>
                    <a:pt x="0" y="0"/>
                    <a:pt x="2" y="0"/>
                  </a:cubicBezTo>
                  <a:cubicBezTo>
                    <a:pt x="3" y="0"/>
                    <a:pt x="4" y="1"/>
                    <a:pt x="4" y="3"/>
                  </a:cubicBezTo>
                  <a:close/>
                  <a:moveTo>
                    <a:pt x="1" y="3"/>
                  </a:moveTo>
                  <a:cubicBezTo>
                    <a:pt x="1" y="4"/>
                    <a:pt x="1" y="5"/>
                    <a:pt x="2" y="5"/>
                  </a:cubicBezTo>
                  <a:cubicBezTo>
                    <a:pt x="2" y="5"/>
                    <a:pt x="3" y="4"/>
                    <a:pt x="3" y="3"/>
                  </a:cubicBezTo>
                  <a:cubicBezTo>
                    <a:pt x="3" y="2"/>
                    <a:pt x="2" y="1"/>
                    <a:pt x="2" y="1"/>
                  </a:cubicBezTo>
                  <a:cubicBezTo>
                    <a:pt x="1" y="1"/>
                    <a:pt x="1" y="1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>
                <a:solidFill>
                  <a:schemeClr val="bg1"/>
                </a:solidFill>
              </a:endParaRPr>
            </a:p>
          </p:txBody>
        </p:sp>
        <p:sp>
          <p:nvSpPr>
            <p:cNvPr id="17" name="Freeform 17"/>
            <p:cNvSpPr>
              <a:spLocks noEditPoints="1"/>
            </p:cNvSpPr>
            <p:nvPr/>
          </p:nvSpPr>
          <p:spPr bwMode="auto">
            <a:xfrm>
              <a:off x="2044700" y="1241426"/>
              <a:ext cx="339725" cy="576263"/>
            </a:xfrm>
            <a:custGeom>
              <a:avLst/>
              <a:gdLst>
                <a:gd name="T0" fmla="*/ 6 w 39"/>
                <a:gd name="T1" fmla="*/ 0 h 66"/>
                <a:gd name="T2" fmla="*/ 0 w 39"/>
                <a:gd name="T3" fmla="*/ 59 h 66"/>
                <a:gd name="T4" fmla="*/ 32 w 39"/>
                <a:gd name="T5" fmla="*/ 66 h 66"/>
                <a:gd name="T6" fmla="*/ 39 w 39"/>
                <a:gd name="T7" fmla="*/ 7 h 66"/>
                <a:gd name="T8" fmla="*/ 10 w 39"/>
                <a:gd name="T9" fmla="*/ 58 h 66"/>
                <a:gd name="T10" fmla="*/ 10 w 39"/>
                <a:gd name="T11" fmla="*/ 50 h 66"/>
                <a:gd name="T12" fmla="*/ 10 w 39"/>
                <a:gd name="T13" fmla="*/ 58 h 66"/>
                <a:gd name="T14" fmla="*/ 6 w 39"/>
                <a:gd name="T15" fmla="*/ 44 h 66"/>
                <a:gd name="T16" fmla="*/ 13 w 39"/>
                <a:gd name="T17" fmla="*/ 44 h 66"/>
                <a:gd name="T18" fmla="*/ 10 w 39"/>
                <a:gd name="T19" fmla="*/ 39 h 66"/>
                <a:gd name="T20" fmla="*/ 10 w 39"/>
                <a:gd name="T21" fmla="*/ 31 h 66"/>
                <a:gd name="T22" fmla="*/ 10 w 39"/>
                <a:gd name="T23" fmla="*/ 39 h 66"/>
                <a:gd name="T24" fmla="*/ 6 w 39"/>
                <a:gd name="T25" fmla="*/ 24 h 66"/>
                <a:gd name="T26" fmla="*/ 16 w 39"/>
                <a:gd name="T27" fmla="*/ 22 h 66"/>
                <a:gd name="T28" fmla="*/ 17 w 39"/>
                <a:gd name="T29" fmla="*/ 26 h 66"/>
                <a:gd name="T30" fmla="*/ 8 w 39"/>
                <a:gd name="T31" fmla="*/ 28 h 66"/>
                <a:gd name="T32" fmla="*/ 19 w 39"/>
                <a:gd name="T33" fmla="*/ 58 h 66"/>
                <a:gd name="T34" fmla="*/ 19 w 39"/>
                <a:gd name="T35" fmla="*/ 50 h 66"/>
                <a:gd name="T36" fmla="*/ 19 w 39"/>
                <a:gd name="T37" fmla="*/ 58 h 66"/>
                <a:gd name="T38" fmla="*/ 15 w 39"/>
                <a:gd name="T39" fmla="*/ 44 h 66"/>
                <a:gd name="T40" fmla="*/ 23 w 39"/>
                <a:gd name="T41" fmla="*/ 44 h 66"/>
                <a:gd name="T42" fmla="*/ 19 w 39"/>
                <a:gd name="T43" fmla="*/ 39 h 66"/>
                <a:gd name="T44" fmla="*/ 19 w 39"/>
                <a:gd name="T45" fmla="*/ 31 h 66"/>
                <a:gd name="T46" fmla="*/ 19 w 39"/>
                <a:gd name="T47" fmla="*/ 39 h 66"/>
                <a:gd name="T48" fmla="*/ 22 w 39"/>
                <a:gd name="T49" fmla="*/ 24 h 66"/>
                <a:gd name="T50" fmla="*/ 31 w 39"/>
                <a:gd name="T51" fmla="*/ 22 h 66"/>
                <a:gd name="T52" fmla="*/ 32 w 39"/>
                <a:gd name="T53" fmla="*/ 26 h 66"/>
                <a:gd name="T54" fmla="*/ 23 w 39"/>
                <a:gd name="T55" fmla="*/ 28 h 66"/>
                <a:gd name="T56" fmla="*/ 29 w 39"/>
                <a:gd name="T57" fmla="*/ 58 h 66"/>
                <a:gd name="T58" fmla="*/ 29 w 39"/>
                <a:gd name="T59" fmla="*/ 50 h 66"/>
                <a:gd name="T60" fmla="*/ 29 w 39"/>
                <a:gd name="T61" fmla="*/ 58 h 66"/>
                <a:gd name="T62" fmla="*/ 25 w 39"/>
                <a:gd name="T63" fmla="*/ 44 h 66"/>
                <a:gd name="T64" fmla="*/ 33 w 39"/>
                <a:gd name="T65" fmla="*/ 44 h 66"/>
                <a:gd name="T66" fmla="*/ 29 w 39"/>
                <a:gd name="T67" fmla="*/ 39 h 66"/>
                <a:gd name="T68" fmla="*/ 29 w 39"/>
                <a:gd name="T69" fmla="*/ 31 h 66"/>
                <a:gd name="T70" fmla="*/ 29 w 39"/>
                <a:gd name="T71" fmla="*/ 39 h 66"/>
                <a:gd name="T72" fmla="*/ 31 w 39"/>
                <a:gd name="T73" fmla="*/ 18 h 66"/>
                <a:gd name="T74" fmla="*/ 3 w 39"/>
                <a:gd name="T75" fmla="*/ 13 h 66"/>
                <a:gd name="T76" fmla="*/ 8 w 39"/>
                <a:gd name="T77" fmla="*/ 5 h 66"/>
                <a:gd name="T78" fmla="*/ 35 w 39"/>
                <a:gd name="T79" fmla="*/ 1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9" h="66">
                  <a:moveTo>
                    <a:pt x="32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63"/>
                    <a:pt x="3" y="66"/>
                    <a:pt x="6" y="66"/>
                  </a:cubicBezTo>
                  <a:cubicBezTo>
                    <a:pt x="32" y="66"/>
                    <a:pt x="32" y="66"/>
                    <a:pt x="32" y="66"/>
                  </a:cubicBezTo>
                  <a:cubicBezTo>
                    <a:pt x="36" y="66"/>
                    <a:pt x="39" y="63"/>
                    <a:pt x="39" y="59"/>
                  </a:cubicBezTo>
                  <a:cubicBezTo>
                    <a:pt x="39" y="7"/>
                    <a:pt x="39" y="7"/>
                    <a:pt x="39" y="7"/>
                  </a:cubicBezTo>
                  <a:cubicBezTo>
                    <a:pt x="39" y="3"/>
                    <a:pt x="36" y="0"/>
                    <a:pt x="32" y="0"/>
                  </a:cubicBezTo>
                  <a:close/>
                  <a:moveTo>
                    <a:pt x="10" y="58"/>
                  </a:moveTo>
                  <a:cubicBezTo>
                    <a:pt x="7" y="58"/>
                    <a:pt x="6" y="56"/>
                    <a:pt x="6" y="54"/>
                  </a:cubicBezTo>
                  <a:cubicBezTo>
                    <a:pt x="6" y="52"/>
                    <a:pt x="7" y="50"/>
                    <a:pt x="10" y="50"/>
                  </a:cubicBezTo>
                  <a:cubicBezTo>
                    <a:pt x="12" y="50"/>
                    <a:pt x="13" y="52"/>
                    <a:pt x="13" y="54"/>
                  </a:cubicBezTo>
                  <a:cubicBezTo>
                    <a:pt x="13" y="56"/>
                    <a:pt x="12" y="58"/>
                    <a:pt x="10" y="58"/>
                  </a:cubicBezTo>
                  <a:close/>
                  <a:moveTo>
                    <a:pt x="10" y="48"/>
                  </a:moveTo>
                  <a:cubicBezTo>
                    <a:pt x="7" y="48"/>
                    <a:pt x="6" y="46"/>
                    <a:pt x="6" y="44"/>
                  </a:cubicBezTo>
                  <a:cubicBezTo>
                    <a:pt x="6" y="42"/>
                    <a:pt x="7" y="40"/>
                    <a:pt x="10" y="40"/>
                  </a:cubicBezTo>
                  <a:cubicBezTo>
                    <a:pt x="12" y="40"/>
                    <a:pt x="13" y="42"/>
                    <a:pt x="13" y="44"/>
                  </a:cubicBezTo>
                  <a:cubicBezTo>
                    <a:pt x="13" y="46"/>
                    <a:pt x="12" y="48"/>
                    <a:pt x="10" y="48"/>
                  </a:cubicBezTo>
                  <a:close/>
                  <a:moveTo>
                    <a:pt x="10" y="39"/>
                  </a:moveTo>
                  <a:cubicBezTo>
                    <a:pt x="7" y="39"/>
                    <a:pt x="6" y="37"/>
                    <a:pt x="6" y="35"/>
                  </a:cubicBezTo>
                  <a:cubicBezTo>
                    <a:pt x="6" y="33"/>
                    <a:pt x="7" y="31"/>
                    <a:pt x="10" y="31"/>
                  </a:cubicBezTo>
                  <a:cubicBezTo>
                    <a:pt x="12" y="31"/>
                    <a:pt x="13" y="33"/>
                    <a:pt x="13" y="35"/>
                  </a:cubicBezTo>
                  <a:cubicBezTo>
                    <a:pt x="13" y="37"/>
                    <a:pt x="12" y="39"/>
                    <a:pt x="10" y="39"/>
                  </a:cubicBezTo>
                  <a:close/>
                  <a:moveTo>
                    <a:pt x="6" y="26"/>
                  </a:moveTo>
                  <a:cubicBezTo>
                    <a:pt x="6" y="24"/>
                    <a:pt x="6" y="24"/>
                    <a:pt x="6" y="24"/>
                  </a:cubicBezTo>
                  <a:cubicBezTo>
                    <a:pt x="6" y="23"/>
                    <a:pt x="7" y="22"/>
                    <a:pt x="8" y="22"/>
                  </a:cubicBezTo>
                  <a:cubicBezTo>
                    <a:pt x="16" y="22"/>
                    <a:pt x="16" y="22"/>
                    <a:pt x="16" y="22"/>
                  </a:cubicBezTo>
                  <a:cubicBezTo>
                    <a:pt x="17" y="22"/>
                    <a:pt x="17" y="23"/>
                    <a:pt x="17" y="24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7" y="27"/>
                    <a:pt x="17" y="28"/>
                    <a:pt x="16" y="28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7" y="28"/>
                    <a:pt x="6" y="27"/>
                    <a:pt x="6" y="26"/>
                  </a:cubicBezTo>
                  <a:close/>
                  <a:moveTo>
                    <a:pt x="19" y="58"/>
                  </a:moveTo>
                  <a:cubicBezTo>
                    <a:pt x="17" y="58"/>
                    <a:pt x="15" y="56"/>
                    <a:pt x="15" y="54"/>
                  </a:cubicBezTo>
                  <a:cubicBezTo>
                    <a:pt x="15" y="52"/>
                    <a:pt x="17" y="50"/>
                    <a:pt x="19" y="50"/>
                  </a:cubicBezTo>
                  <a:cubicBezTo>
                    <a:pt x="21" y="50"/>
                    <a:pt x="23" y="52"/>
                    <a:pt x="23" y="54"/>
                  </a:cubicBezTo>
                  <a:cubicBezTo>
                    <a:pt x="23" y="56"/>
                    <a:pt x="21" y="58"/>
                    <a:pt x="19" y="58"/>
                  </a:cubicBezTo>
                  <a:close/>
                  <a:moveTo>
                    <a:pt x="19" y="48"/>
                  </a:moveTo>
                  <a:cubicBezTo>
                    <a:pt x="17" y="48"/>
                    <a:pt x="15" y="46"/>
                    <a:pt x="15" y="44"/>
                  </a:cubicBezTo>
                  <a:cubicBezTo>
                    <a:pt x="15" y="42"/>
                    <a:pt x="17" y="40"/>
                    <a:pt x="19" y="40"/>
                  </a:cubicBezTo>
                  <a:cubicBezTo>
                    <a:pt x="21" y="40"/>
                    <a:pt x="23" y="42"/>
                    <a:pt x="23" y="44"/>
                  </a:cubicBezTo>
                  <a:cubicBezTo>
                    <a:pt x="23" y="46"/>
                    <a:pt x="21" y="48"/>
                    <a:pt x="19" y="48"/>
                  </a:cubicBezTo>
                  <a:close/>
                  <a:moveTo>
                    <a:pt x="19" y="39"/>
                  </a:moveTo>
                  <a:cubicBezTo>
                    <a:pt x="17" y="39"/>
                    <a:pt x="15" y="37"/>
                    <a:pt x="15" y="35"/>
                  </a:cubicBezTo>
                  <a:cubicBezTo>
                    <a:pt x="15" y="33"/>
                    <a:pt x="17" y="31"/>
                    <a:pt x="19" y="31"/>
                  </a:cubicBezTo>
                  <a:cubicBezTo>
                    <a:pt x="21" y="31"/>
                    <a:pt x="23" y="33"/>
                    <a:pt x="23" y="35"/>
                  </a:cubicBezTo>
                  <a:cubicBezTo>
                    <a:pt x="23" y="37"/>
                    <a:pt x="21" y="39"/>
                    <a:pt x="19" y="39"/>
                  </a:cubicBezTo>
                  <a:close/>
                  <a:moveTo>
                    <a:pt x="22" y="26"/>
                  </a:moveTo>
                  <a:cubicBezTo>
                    <a:pt x="22" y="24"/>
                    <a:pt x="22" y="24"/>
                    <a:pt x="22" y="24"/>
                  </a:cubicBezTo>
                  <a:cubicBezTo>
                    <a:pt x="22" y="23"/>
                    <a:pt x="22" y="22"/>
                    <a:pt x="23" y="22"/>
                  </a:cubicBezTo>
                  <a:cubicBezTo>
                    <a:pt x="31" y="22"/>
                    <a:pt x="31" y="22"/>
                    <a:pt x="31" y="22"/>
                  </a:cubicBezTo>
                  <a:cubicBezTo>
                    <a:pt x="32" y="22"/>
                    <a:pt x="32" y="23"/>
                    <a:pt x="32" y="24"/>
                  </a:cubicBezTo>
                  <a:cubicBezTo>
                    <a:pt x="32" y="26"/>
                    <a:pt x="32" y="26"/>
                    <a:pt x="32" y="26"/>
                  </a:cubicBezTo>
                  <a:cubicBezTo>
                    <a:pt x="32" y="27"/>
                    <a:pt x="32" y="28"/>
                    <a:pt x="31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2" y="28"/>
                    <a:pt x="22" y="27"/>
                    <a:pt x="22" y="26"/>
                  </a:cubicBezTo>
                  <a:close/>
                  <a:moveTo>
                    <a:pt x="29" y="58"/>
                  </a:moveTo>
                  <a:cubicBezTo>
                    <a:pt x="27" y="58"/>
                    <a:pt x="25" y="56"/>
                    <a:pt x="25" y="54"/>
                  </a:cubicBezTo>
                  <a:cubicBezTo>
                    <a:pt x="25" y="52"/>
                    <a:pt x="27" y="50"/>
                    <a:pt x="29" y="50"/>
                  </a:cubicBezTo>
                  <a:cubicBezTo>
                    <a:pt x="31" y="50"/>
                    <a:pt x="33" y="52"/>
                    <a:pt x="33" y="54"/>
                  </a:cubicBezTo>
                  <a:cubicBezTo>
                    <a:pt x="33" y="56"/>
                    <a:pt x="31" y="58"/>
                    <a:pt x="29" y="58"/>
                  </a:cubicBezTo>
                  <a:close/>
                  <a:moveTo>
                    <a:pt x="29" y="48"/>
                  </a:moveTo>
                  <a:cubicBezTo>
                    <a:pt x="27" y="48"/>
                    <a:pt x="25" y="46"/>
                    <a:pt x="25" y="44"/>
                  </a:cubicBezTo>
                  <a:cubicBezTo>
                    <a:pt x="25" y="42"/>
                    <a:pt x="27" y="40"/>
                    <a:pt x="29" y="40"/>
                  </a:cubicBezTo>
                  <a:cubicBezTo>
                    <a:pt x="31" y="40"/>
                    <a:pt x="33" y="42"/>
                    <a:pt x="33" y="44"/>
                  </a:cubicBezTo>
                  <a:cubicBezTo>
                    <a:pt x="33" y="46"/>
                    <a:pt x="31" y="48"/>
                    <a:pt x="29" y="48"/>
                  </a:cubicBezTo>
                  <a:close/>
                  <a:moveTo>
                    <a:pt x="29" y="39"/>
                  </a:moveTo>
                  <a:cubicBezTo>
                    <a:pt x="27" y="39"/>
                    <a:pt x="25" y="37"/>
                    <a:pt x="25" y="35"/>
                  </a:cubicBezTo>
                  <a:cubicBezTo>
                    <a:pt x="25" y="33"/>
                    <a:pt x="27" y="31"/>
                    <a:pt x="29" y="31"/>
                  </a:cubicBezTo>
                  <a:cubicBezTo>
                    <a:pt x="31" y="31"/>
                    <a:pt x="33" y="33"/>
                    <a:pt x="33" y="35"/>
                  </a:cubicBezTo>
                  <a:cubicBezTo>
                    <a:pt x="33" y="37"/>
                    <a:pt x="31" y="39"/>
                    <a:pt x="29" y="39"/>
                  </a:cubicBezTo>
                  <a:close/>
                  <a:moveTo>
                    <a:pt x="35" y="13"/>
                  </a:moveTo>
                  <a:cubicBezTo>
                    <a:pt x="35" y="16"/>
                    <a:pt x="33" y="18"/>
                    <a:pt x="31" y="18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5" y="18"/>
                    <a:pt x="3" y="16"/>
                    <a:pt x="3" y="13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7"/>
                    <a:pt x="5" y="5"/>
                    <a:pt x="8" y="5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33" y="5"/>
                    <a:pt x="35" y="7"/>
                    <a:pt x="35" y="10"/>
                  </a:cubicBezTo>
                  <a:lnTo>
                    <a:pt x="35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>
                <a:solidFill>
                  <a:schemeClr val="bg1"/>
                </a:solidFill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5159863" y="1422547"/>
            <a:ext cx="547688" cy="715963"/>
            <a:chOff x="5089525" y="1127126"/>
            <a:chExt cx="547688" cy="715962"/>
          </a:xfrm>
          <a:solidFill>
            <a:schemeClr val="bg1">
              <a:lumMod val="50000"/>
            </a:schemeClr>
          </a:solidFill>
        </p:grpSpPr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5089525" y="1223963"/>
              <a:ext cx="34925" cy="6191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>
                <a:solidFill>
                  <a:schemeClr val="bg1"/>
                </a:solidFill>
              </a:endParaRPr>
            </a:p>
          </p:txBody>
        </p:sp>
        <p:sp>
          <p:nvSpPr>
            <p:cNvPr id="20" name="Freeform 19"/>
            <p:cNvSpPr/>
            <p:nvPr/>
          </p:nvSpPr>
          <p:spPr bwMode="auto">
            <a:xfrm>
              <a:off x="5159375" y="1127126"/>
              <a:ext cx="477838" cy="436563"/>
            </a:xfrm>
            <a:custGeom>
              <a:avLst/>
              <a:gdLst>
                <a:gd name="T0" fmla="*/ 0 w 55"/>
                <a:gd name="T1" fmla="*/ 10 h 50"/>
                <a:gd name="T2" fmla="*/ 0 w 55"/>
                <a:gd name="T3" fmla="*/ 44 h 50"/>
                <a:gd name="T4" fmla="*/ 55 w 55"/>
                <a:gd name="T5" fmla="*/ 42 h 50"/>
                <a:gd name="T6" fmla="*/ 55 w 55"/>
                <a:gd name="T7" fmla="*/ 8 h 50"/>
                <a:gd name="T8" fmla="*/ 0 w 55"/>
                <a:gd name="T9" fmla="*/ 1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50">
                  <a:moveTo>
                    <a:pt x="0" y="10"/>
                  </a:moveTo>
                  <a:cubicBezTo>
                    <a:pt x="0" y="44"/>
                    <a:pt x="0" y="44"/>
                    <a:pt x="0" y="44"/>
                  </a:cubicBezTo>
                  <a:cubicBezTo>
                    <a:pt x="21" y="35"/>
                    <a:pt x="33" y="50"/>
                    <a:pt x="55" y="42"/>
                  </a:cubicBezTo>
                  <a:cubicBezTo>
                    <a:pt x="55" y="31"/>
                    <a:pt x="55" y="19"/>
                    <a:pt x="55" y="8"/>
                  </a:cubicBezTo>
                  <a:cubicBezTo>
                    <a:pt x="33" y="16"/>
                    <a:pt x="21" y="0"/>
                    <a:pt x="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>
                <a:solidFill>
                  <a:schemeClr val="bg1"/>
                </a:solidFill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4115288" y="2487759"/>
            <a:ext cx="549276" cy="549275"/>
            <a:chOff x="4044950" y="2192338"/>
            <a:chExt cx="549276" cy="549275"/>
          </a:xfrm>
          <a:solidFill>
            <a:schemeClr val="bg1">
              <a:lumMod val="50000"/>
            </a:schemeClr>
          </a:solidFill>
        </p:grpSpPr>
        <p:sp>
          <p:nvSpPr>
            <p:cNvPr id="22" name="Freeform 20"/>
            <p:cNvSpPr/>
            <p:nvPr/>
          </p:nvSpPr>
          <p:spPr bwMode="auto">
            <a:xfrm>
              <a:off x="4044950" y="2192338"/>
              <a:ext cx="549275" cy="549275"/>
            </a:xfrm>
            <a:custGeom>
              <a:avLst/>
              <a:gdLst>
                <a:gd name="T0" fmla="*/ 61 w 63"/>
                <a:gd name="T1" fmla="*/ 54 h 63"/>
                <a:gd name="T2" fmla="*/ 12 w 63"/>
                <a:gd name="T3" fmla="*/ 54 h 63"/>
                <a:gd name="T4" fmla="*/ 12 w 63"/>
                <a:gd name="T5" fmla="*/ 3 h 63"/>
                <a:gd name="T6" fmla="*/ 8 w 63"/>
                <a:gd name="T7" fmla="*/ 3 h 63"/>
                <a:gd name="T8" fmla="*/ 8 w 63"/>
                <a:gd name="T9" fmla="*/ 54 h 63"/>
                <a:gd name="T10" fmla="*/ 3 w 63"/>
                <a:gd name="T11" fmla="*/ 54 h 63"/>
                <a:gd name="T12" fmla="*/ 3 w 63"/>
                <a:gd name="T13" fmla="*/ 58 h 63"/>
                <a:gd name="T14" fmla="*/ 8 w 63"/>
                <a:gd name="T15" fmla="*/ 58 h 63"/>
                <a:gd name="T16" fmla="*/ 8 w 63"/>
                <a:gd name="T17" fmla="*/ 60 h 63"/>
                <a:gd name="T18" fmla="*/ 12 w 63"/>
                <a:gd name="T19" fmla="*/ 60 h 63"/>
                <a:gd name="T20" fmla="*/ 12 w 63"/>
                <a:gd name="T21" fmla="*/ 58 h 63"/>
                <a:gd name="T22" fmla="*/ 61 w 63"/>
                <a:gd name="T23" fmla="*/ 58 h 63"/>
                <a:gd name="T24" fmla="*/ 61 w 63"/>
                <a:gd name="T25" fmla="*/ 54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3" h="63">
                  <a:moveTo>
                    <a:pt x="61" y="54"/>
                  </a:moveTo>
                  <a:cubicBezTo>
                    <a:pt x="44" y="54"/>
                    <a:pt x="28" y="54"/>
                    <a:pt x="12" y="54"/>
                  </a:cubicBezTo>
                  <a:cubicBezTo>
                    <a:pt x="12" y="37"/>
                    <a:pt x="12" y="20"/>
                    <a:pt x="12" y="3"/>
                  </a:cubicBezTo>
                  <a:cubicBezTo>
                    <a:pt x="12" y="0"/>
                    <a:pt x="8" y="0"/>
                    <a:pt x="8" y="3"/>
                  </a:cubicBezTo>
                  <a:cubicBezTo>
                    <a:pt x="8" y="20"/>
                    <a:pt x="8" y="37"/>
                    <a:pt x="8" y="54"/>
                  </a:cubicBezTo>
                  <a:cubicBezTo>
                    <a:pt x="6" y="54"/>
                    <a:pt x="5" y="54"/>
                    <a:pt x="3" y="54"/>
                  </a:cubicBezTo>
                  <a:cubicBezTo>
                    <a:pt x="0" y="54"/>
                    <a:pt x="0" y="58"/>
                    <a:pt x="3" y="58"/>
                  </a:cubicBezTo>
                  <a:cubicBezTo>
                    <a:pt x="5" y="58"/>
                    <a:pt x="6" y="58"/>
                    <a:pt x="8" y="58"/>
                  </a:cubicBezTo>
                  <a:cubicBezTo>
                    <a:pt x="8" y="59"/>
                    <a:pt x="8" y="60"/>
                    <a:pt x="8" y="60"/>
                  </a:cubicBezTo>
                  <a:cubicBezTo>
                    <a:pt x="8" y="63"/>
                    <a:pt x="12" y="63"/>
                    <a:pt x="12" y="60"/>
                  </a:cubicBezTo>
                  <a:cubicBezTo>
                    <a:pt x="12" y="60"/>
                    <a:pt x="12" y="59"/>
                    <a:pt x="12" y="58"/>
                  </a:cubicBezTo>
                  <a:cubicBezTo>
                    <a:pt x="28" y="58"/>
                    <a:pt x="44" y="58"/>
                    <a:pt x="61" y="58"/>
                  </a:cubicBezTo>
                  <a:cubicBezTo>
                    <a:pt x="63" y="58"/>
                    <a:pt x="63" y="54"/>
                    <a:pt x="61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>
                <a:solidFill>
                  <a:schemeClr val="bg1"/>
                </a:solidFill>
              </a:endParaRPr>
            </a:p>
          </p:txBody>
        </p:sp>
        <p:sp>
          <p:nvSpPr>
            <p:cNvPr id="23" name="Freeform 21"/>
            <p:cNvSpPr/>
            <p:nvPr/>
          </p:nvSpPr>
          <p:spPr bwMode="auto">
            <a:xfrm>
              <a:off x="4132263" y="2219326"/>
              <a:ext cx="461963" cy="417513"/>
            </a:xfrm>
            <a:custGeom>
              <a:avLst/>
              <a:gdLst>
                <a:gd name="T0" fmla="*/ 53 w 53"/>
                <a:gd name="T1" fmla="*/ 5 h 48"/>
                <a:gd name="T2" fmla="*/ 51 w 53"/>
                <a:gd name="T3" fmla="*/ 3 h 48"/>
                <a:gd name="T4" fmla="*/ 49 w 53"/>
                <a:gd name="T5" fmla="*/ 3 h 48"/>
                <a:gd name="T6" fmla="*/ 47 w 53"/>
                <a:gd name="T7" fmla="*/ 2 h 48"/>
                <a:gd name="T8" fmla="*/ 39 w 53"/>
                <a:gd name="T9" fmla="*/ 1 h 48"/>
                <a:gd name="T10" fmla="*/ 35 w 53"/>
                <a:gd name="T11" fmla="*/ 3 h 48"/>
                <a:gd name="T12" fmla="*/ 37 w 53"/>
                <a:gd name="T13" fmla="*/ 7 h 48"/>
                <a:gd name="T14" fmla="*/ 26 w 53"/>
                <a:gd name="T15" fmla="*/ 20 h 48"/>
                <a:gd name="T16" fmla="*/ 7 w 53"/>
                <a:gd name="T17" fmla="*/ 37 h 48"/>
                <a:gd name="T18" fmla="*/ 10 w 53"/>
                <a:gd name="T19" fmla="*/ 46 h 48"/>
                <a:gd name="T20" fmla="*/ 32 w 53"/>
                <a:gd name="T21" fmla="*/ 30 h 48"/>
                <a:gd name="T22" fmla="*/ 45 w 53"/>
                <a:gd name="T23" fmla="*/ 14 h 48"/>
                <a:gd name="T24" fmla="*/ 44 w 53"/>
                <a:gd name="T25" fmla="*/ 16 h 48"/>
                <a:gd name="T26" fmla="*/ 47 w 53"/>
                <a:gd name="T27" fmla="*/ 20 h 48"/>
                <a:gd name="T28" fmla="*/ 47 w 53"/>
                <a:gd name="T29" fmla="*/ 20 h 48"/>
                <a:gd name="T30" fmla="*/ 51 w 53"/>
                <a:gd name="T31" fmla="*/ 18 h 48"/>
                <a:gd name="T32" fmla="*/ 53 w 53"/>
                <a:gd name="T33" fmla="*/ 7 h 48"/>
                <a:gd name="T34" fmla="*/ 53 w 53"/>
                <a:gd name="T35" fmla="*/ 5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3" h="48">
                  <a:moveTo>
                    <a:pt x="53" y="5"/>
                  </a:moveTo>
                  <a:cubicBezTo>
                    <a:pt x="52" y="4"/>
                    <a:pt x="51" y="3"/>
                    <a:pt x="51" y="3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49" y="2"/>
                    <a:pt x="48" y="2"/>
                    <a:pt x="47" y="2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37" y="0"/>
                    <a:pt x="35" y="2"/>
                    <a:pt x="35" y="3"/>
                  </a:cubicBezTo>
                  <a:cubicBezTo>
                    <a:pt x="34" y="5"/>
                    <a:pt x="35" y="7"/>
                    <a:pt x="37" y="7"/>
                  </a:cubicBezTo>
                  <a:cubicBezTo>
                    <a:pt x="33" y="11"/>
                    <a:pt x="29" y="15"/>
                    <a:pt x="26" y="20"/>
                  </a:cubicBezTo>
                  <a:cubicBezTo>
                    <a:pt x="21" y="28"/>
                    <a:pt x="16" y="34"/>
                    <a:pt x="7" y="37"/>
                  </a:cubicBezTo>
                  <a:cubicBezTo>
                    <a:pt x="0" y="38"/>
                    <a:pt x="3" y="48"/>
                    <a:pt x="10" y="46"/>
                  </a:cubicBezTo>
                  <a:cubicBezTo>
                    <a:pt x="19" y="44"/>
                    <a:pt x="26" y="38"/>
                    <a:pt x="32" y="30"/>
                  </a:cubicBezTo>
                  <a:cubicBezTo>
                    <a:pt x="36" y="24"/>
                    <a:pt x="39" y="18"/>
                    <a:pt x="45" y="14"/>
                  </a:cubicBezTo>
                  <a:cubicBezTo>
                    <a:pt x="44" y="16"/>
                    <a:pt x="44" y="16"/>
                    <a:pt x="44" y="16"/>
                  </a:cubicBezTo>
                  <a:cubicBezTo>
                    <a:pt x="44" y="18"/>
                    <a:pt x="45" y="20"/>
                    <a:pt x="47" y="20"/>
                  </a:cubicBezTo>
                  <a:cubicBezTo>
                    <a:pt x="47" y="20"/>
                    <a:pt x="47" y="20"/>
                    <a:pt x="47" y="20"/>
                  </a:cubicBezTo>
                  <a:cubicBezTo>
                    <a:pt x="49" y="20"/>
                    <a:pt x="50" y="19"/>
                    <a:pt x="51" y="18"/>
                  </a:cubicBezTo>
                  <a:cubicBezTo>
                    <a:pt x="53" y="7"/>
                    <a:pt x="53" y="7"/>
                    <a:pt x="53" y="7"/>
                  </a:cubicBezTo>
                  <a:cubicBezTo>
                    <a:pt x="53" y="6"/>
                    <a:pt x="53" y="5"/>
                    <a:pt x="53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>
                <a:solidFill>
                  <a:schemeClr val="bg1"/>
                </a:solidFill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4089888" y="1379684"/>
            <a:ext cx="635001" cy="890588"/>
            <a:chOff x="4019550" y="1084263"/>
            <a:chExt cx="635001" cy="890588"/>
          </a:xfrm>
          <a:solidFill>
            <a:schemeClr val="bg1">
              <a:lumMod val="50000"/>
            </a:schemeClr>
          </a:solidFill>
        </p:grpSpPr>
        <p:sp>
          <p:nvSpPr>
            <p:cNvPr id="25" name="Freeform 22"/>
            <p:cNvSpPr/>
            <p:nvPr/>
          </p:nvSpPr>
          <p:spPr bwMode="auto">
            <a:xfrm>
              <a:off x="4019550" y="1144588"/>
              <a:ext cx="477838" cy="603250"/>
            </a:xfrm>
            <a:custGeom>
              <a:avLst/>
              <a:gdLst>
                <a:gd name="T0" fmla="*/ 55 w 55"/>
                <a:gd name="T1" fmla="*/ 64 h 69"/>
                <a:gd name="T2" fmla="*/ 55 w 55"/>
                <a:gd name="T3" fmla="*/ 64 h 69"/>
                <a:gd name="T4" fmla="*/ 34 w 55"/>
                <a:gd name="T5" fmla="*/ 60 h 69"/>
                <a:gd name="T6" fmla="*/ 5 w 55"/>
                <a:gd name="T7" fmla="*/ 21 h 69"/>
                <a:gd name="T8" fmla="*/ 9 w 55"/>
                <a:gd name="T9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69">
                  <a:moveTo>
                    <a:pt x="55" y="64"/>
                  </a:moveTo>
                  <a:cubicBezTo>
                    <a:pt x="55" y="64"/>
                    <a:pt x="55" y="64"/>
                    <a:pt x="55" y="64"/>
                  </a:cubicBezTo>
                  <a:cubicBezTo>
                    <a:pt x="48" y="69"/>
                    <a:pt x="38" y="67"/>
                    <a:pt x="34" y="60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0" y="14"/>
                    <a:pt x="2" y="5"/>
                    <a:pt x="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>
                <a:solidFill>
                  <a:schemeClr val="bg1"/>
                </a:solidFill>
              </a:endParaRPr>
            </a:p>
          </p:txBody>
        </p:sp>
        <p:sp>
          <p:nvSpPr>
            <p:cNvPr id="26" name="Freeform 23"/>
            <p:cNvSpPr/>
            <p:nvPr/>
          </p:nvSpPr>
          <p:spPr bwMode="auto">
            <a:xfrm>
              <a:off x="4124325" y="1084263"/>
              <a:ext cx="182563" cy="209550"/>
            </a:xfrm>
            <a:custGeom>
              <a:avLst/>
              <a:gdLst>
                <a:gd name="T0" fmla="*/ 20 w 21"/>
                <a:gd name="T1" fmla="*/ 14 h 24"/>
                <a:gd name="T2" fmla="*/ 19 w 21"/>
                <a:gd name="T3" fmla="*/ 20 h 24"/>
                <a:gd name="T4" fmla="*/ 16 w 21"/>
                <a:gd name="T5" fmla="*/ 22 h 24"/>
                <a:gd name="T6" fmla="*/ 10 w 21"/>
                <a:gd name="T7" fmla="*/ 21 h 24"/>
                <a:gd name="T8" fmla="*/ 1 w 21"/>
                <a:gd name="T9" fmla="*/ 9 h 24"/>
                <a:gd name="T10" fmla="*/ 2 w 21"/>
                <a:gd name="T11" fmla="*/ 3 h 24"/>
                <a:gd name="T12" fmla="*/ 5 w 21"/>
                <a:gd name="T13" fmla="*/ 1 h 24"/>
                <a:gd name="T14" fmla="*/ 11 w 21"/>
                <a:gd name="T15" fmla="*/ 2 h 24"/>
                <a:gd name="T16" fmla="*/ 20 w 21"/>
                <a:gd name="T17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24">
                  <a:moveTo>
                    <a:pt x="20" y="14"/>
                  </a:moveTo>
                  <a:cubicBezTo>
                    <a:pt x="21" y="16"/>
                    <a:pt x="21" y="19"/>
                    <a:pt x="19" y="20"/>
                  </a:cubicBezTo>
                  <a:cubicBezTo>
                    <a:pt x="16" y="22"/>
                    <a:pt x="16" y="22"/>
                    <a:pt x="16" y="22"/>
                  </a:cubicBezTo>
                  <a:cubicBezTo>
                    <a:pt x="14" y="24"/>
                    <a:pt x="11" y="23"/>
                    <a:pt x="10" y="21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0" y="7"/>
                    <a:pt x="0" y="4"/>
                    <a:pt x="2" y="3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7" y="0"/>
                    <a:pt x="10" y="0"/>
                    <a:pt x="11" y="2"/>
                  </a:cubicBezTo>
                  <a:lnTo>
                    <a:pt x="20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>
                <a:solidFill>
                  <a:schemeClr val="bg1"/>
                </a:solidFill>
              </a:endParaRPr>
            </a:p>
          </p:txBody>
        </p:sp>
        <p:sp>
          <p:nvSpPr>
            <p:cNvPr id="27" name="Freeform 24"/>
            <p:cNvSpPr/>
            <p:nvPr/>
          </p:nvSpPr>
          <p:spPr bwMode="auto">
            <a:xfrm>
              <a:off x="4402138" y="1476376"/>
              <a:ext cx="192088" cy="209550"/>
            </a:xfrm>
            <a:custGeom>
              <a:avLst/>
              <a:gdLst>
                <a:gd name="T0" fmla="*/ 20 w 22"/>
                <a:gd name="T1" fmla="*/ 14 h 24"/>
                <a:gd name="T2" fmla="*/ 19 w 22"/>
                <a:gd name="T3" fmla="*/ 21 h 24"/>
                <a:gd name="T4" fmla="*/ 17 w 22"/>
                <a:gd name="T5" fmla="*/ 22 h 24"/>
                <a:gd name="T6" fmla="*/ 10 w 22"/>
                <a:gd name="T7" fmla="*/ 21 h 24"/>
                <a:gd name="T8" fmla="*/ 2 w 22"/>
                <a:gd name="T9" fmla="*/ 10 h 24"/>
                <a:gd name="T10" fmla="*/ 3 w 22"/>
                <a:gd name="T11" fmla="*/ 3 h 24"/>
                <a:gd name="T12" fmla="*/ 5 w 22"/>
                <a:gd name="T13" fmla="*/ 1 h 24"/>
                <a:gd name="T14" fmla="*/ 12 w 22"/>
                <a:gd name="T15" fmla="*/ 2 h 24"/>
                <a:gd name="T16" fmla="*/ 20 w 22"/>
                <a:gd name="T17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24">
                  <a:moveTo>
                    <a:pt x="20" y="14"/>
                  </a:moveTo>
                  <a:cubicBezTo>
                    <a:pt x="22" y="16"/>
                    <a:pt x="21" y="19"/>
                    <a:pt x="19" y="21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5" y="24"/>
                    <a:pt x="12" y="23"/>
                    <a:pt x="10" y="21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0" y="7"/>
                    <a:pt x="1" y="5"/>
                    <a:pt x="3" y="3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7" y="0"/>
                    <a:pt x="10" y="0"/>
                    <a:pt x="12" y="2"/>
                  </a:cubicBezTo>
                  <a:lnTo>
                    <a:pt x="20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>
                <a:solidFill>
                  <a:schemeClr val="bg1"/>
                </a:solidFill>
              </a:endParaRPr>
            </a:p>
          </p:txBody>
        </p:sp>
        <p:sp>
          <p:nvSpPr>
            <p:cNvPr id="28" name="Freeform 25"/>
            <p:cNvSpPr/>
            <p:nvPr/>
          </p:nvSpPr>
          <p:spPr bwMode="auto">
            <a:xfrm>
              <a:off x="4037013" y="1730376"/>
              <a:ext cx="617538" cy="244475"/>
            </a:xfrm>
            <a:custGeom>
              <a:avLst/>
              <a:gdLst>
                <a:gd name="T0" fmla="*/ 53 w 71"/>
                <a:gd name="T1" fmla="*/ 28 h 28"/>
                <a:gd name="T2" fmla="*/ 40 w 71"/>
                <a:gd name="T3" fmla="*/ 24 h 28"/>
                <a:gd name="T4" fmla="*/ 34 w 71"/>
                <a:gd name="T5" fmla="*/ 15 h 28"/>
                <a:gd name="T6" fmla="*/ 34 w 71"/>
                <a:gd name="T7" fmla="*/ 15 h 28"/>
                <a:gd name="T8" fmla="*/ 30 w 71"/>
                <a:gd name="T9" fmla="*/ 8 h 28"/>
                <a:gd name="T10" fmla="*/ 19 w 71"/>
                <a:gd name="T11" fmla="*/ 4 h 28"/>
                <a:gd name="T12" fmla="*/ 18 w 71"/>
                <a:gd name="T13" fmla="*/ 4 h 28"/>
                <a:gd name="T14" fmla="*/ 8 w 71"/>
                <a:gd name="T15" fmla="*/ 8 h 28"/>
                <a:gd name="T16" fmla="*/ 4 w 71"/>
                <a:gd name="T17" fmla="*/ 14 h 28"/>
                <a:gd name="T18" fmla="*/ 4 w 71"/>
                <a:gd name="T19" fmla="*/ 15 h 28"/>
                <a:gd name="T20" fmla="*/ 2 w 71"/>
                <a:gd name="T21" fmla="*/ 16 h 28"/>
                <a:gd name="T22" fmla="*/ 0 w 71"/>
                <a:gd name="T23" fmla="*/ 15 h 28"/>
                <a:gd name="T24" fmla="*/ 0 w 71"/>
                <a:gd name="T25" fmla="*/ 14 h 28"/>
                <a:gd name="T26" fmla="*/ 6 w 71"/>
                <a:gd name="T27" fmla="*/ 5 h 28"/>
                <a:gd name="T28" fmla="*/ 18 w 71"/>
                <a:gd name="T29" fmla="*/ 1 h 28"/>
                <a:gd name="T30" fmla="*/ 19 w 71"/>
                <a:gd name="T31" fmla="*/ 1 h 28"/>
                <a:gd name="T32" fmla="*/ 32 w 71"/>
                <a:gd name="T33" fmla="*/ 5 h 28"/>
                <a:gd name="T34" fmla="*/ 37 w 71"/>
                <a:gd name="T35" fmla="*/ 13 h 28"/>
                <a:gd name="T36" fmla="*/ 37 w 71"/>
                <a:gd name="T37" fmla="*/ 14 h 28"/>
                <a:gd name="T38" fmla="*/ 42 w 71"/>
                <a:gd name="T39" fmla="*/ 21 h 28"/>
                <a:gd name="T40" fmla="*/ 53 w 71"/>
                <a:gd name="T41" fmla="*/ 24 h 28"/>
                <a:gd name="T42" fmla="*/ 53 w 71"/>
                <a:gd name="T43" fmla="*/ 24 h 28"/>
                <a:gd name="T44" fmla="*/ 53 w 71"/>
                <a:gd name="T45" fmla="*/ 24 h 28"/>
                <a:gd name="T46" fmla="*/ 64 w 71"/>
                <a:gd name="T47" fmla="*/ 21 h 28"/>
                <a:gd name="T48" fmla="*/ 64 w 71"/>
                <a:gd name="T49" fmla="*/ 21 h 28"/>
                <a:gd name="T50" fmla="*/ 68 w 71"/>
                <a:gd name="T51" fmla="*/ 14 h 28"/>
                <a:gd name="T52" fmla="*/ 68 w 71"/>
                <a:gd name="T53" fmla="*/ 14 h 28"/>
                <a:gd name="T54" fmla="*/ 68 w 71"/>
                <a:gd name="T55" fmla="*/ 14 h 28"/>
                <a:gd name="T56" fmla="*/ 63 w 71"/>
                <a:gd name="T57" fmla="*/ 7 h 28"/>
                <a:gd name="T58" fmla="*/ 52 w 71"/>
                <a:gd name="T59" fmla="*/ 4 h 28"/>
                <a:gd name="T60" fmla="*/ 51 w 71"/>
                <a:gd name="T61" fmla="*/ 2 h 28"/>
                <a:gd name="T62" fmla="*/ 52 w 71"/>
                <a:gd name="T63" fmla="*/ 0 h 28"/>
                <a:gd name="T64" fmla="*/ 65 w 71"/>
                <a:gd name="T65" fmla="*/ 4 h 28"/>
                <a:gd name="T66" fmla="*/ 71 w 71"/>
                <a:gd name="T67" fmla="*/ 14 h 28"/>
                <a:gd name="T68" fmla="*/ 71 w 71"/>
                <a:gd name="T69" fmla="*/ 14 h 28"/>
                <a:gd name="T70" fmla="*/ 66 w 71"/>
                <a:gd name="T71" fmla="*/ 24 h 28"/>
                <a:gd name="T72" fmla="*/ 66 w 71"/>
                <a:gd name="T73" fmla="*/ 24 h 28"/>
                <a:gd name="T74" fmla="*/ 53 w 71"/>
                <a:gd name="T75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1" h="28">
                  <a:moveTo>
                    <a:pt x="53" y="28"/>
                  </a:moveTo>
                  <a:cubicBezTo>
                    <a:pt x="48" y="28"/>
                    <a:pt x="43" y="26"/>
                    <a:pt x="40" y="24"/>
                  </a:cubicBezTo>
                  <a:cubicBezTo>
                    <a:pt x="37" y="22"/>
                    <a:pt x="35" y="19"/>
                    <a:pt x="34" y="15"/>
                  </a:cubicBezTo>
                  <a:cubicBezTo>
                    <a:pt x="34" y="15"/>
                    <a:pt x="34" y="15"/>
                    <a:pt x="34" y="15"/>
                  </a:cubicBezTo>
                  <a:cubicBezTo>
                    <a:pt x="34" y="12"/>
                    <a:pt x="33" y="10"/>
                    <a:pt x="30" y="8"/>
                  </a:cubicBezTo>
                  <a:cubicBezTo>
                    <a:pt x="27" y="6"/>
                    <a:pt x="23" y="4"/>
                    <a:pt x="19" y="4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4" y="4"/>
                    <a:pt x="10" y="6"/>
                    <a:pt x="8" y="8"/>
                  </a:cubicBezTo>
                  <a:cubicBezTo>
                    <a:pt x="5" y="9"/>
                    <a:pt x="4" y="12"/>
                    <a:pt x="4" y="14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4" y="16"/>
                    <a:pt x="3" y="16"/>
                    <a:pt x="2" y="16"/>
                  </a:cubicBezTo>
                  <a:cubicBezTo>
                    <a:pt x="1" y="16"/>
                    <a:pt x="0" y="16"/>
                    <a:pt x="0" y="15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1"/>
                    <a:pt x="3" y="7"/>
                    <a:pt x="6" y="5"/>
                  </a:cubicBezTo>
                  <a:cubicBezTo>
                    <a:pt x="9" y="3"/>
                    <a:pt x="14" y="1"/>
                    <a:pt x="18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24" y="1"/>
                    <a:pt x="28" y="3"/>
                    <a:pt x="32" y="5"/>
                  </a:cubicBezTo>
                  <a:cubicBezTo>
                    <a:pt x="35" y="7"/>
                    <a:pt x="37" y="10"/>
                    <a:pt x="37" y="13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37" y="17"/>
                    <a:pt x="39" y="19"/>
                    <a:pt x="42" y="21"/>
                  </a:cubicBezTo>
                  <a:cubicBezTo>
                    <a:pt x="45" y="23"/>
                    <a:pt x="49" y="24"/>
                    <a:pt x="53" y="24"/>
                  </a:cubicBezTo>
                  <a:cubicBezTo>
                    <a:pt x="53" y="24"/>
                    <a:pt x="53" y="24"/>
                    <a:pt x="53" y="24"/>
                  </a:cubicBezTo>
                  <a:cubicBezTo>
                    <a:pt x="53" y="24"/>
                    <a:pt x="53" y="24"/>
                    <a:pt x="53" y="24"/>
                  </a:cubicBezTo>
                  <a:cubicBezTo>
                    <a:pt x="57" y="24"/>
                    <a:pt x="61" y="23"/>
                    <a:pt x="64" y="21"/>
                  </a:cubicBezTo>
                  <a:cubicBezTo>
                    <a:pt x="64" y="21"/>
                    <a:pt x="64" y="21"/>
                    <a:pt x="64" y="21"/>
                  </a:cubicBezTo>
                  <a:cubicBezTo>
                    <a:pt x="67" y="19"/>
                    <a:pt x="68" y="17"/>
                    <a:pt x="68" y="14"/>
                  </a:cubicBezTo>
                  <a:cubicBezTo>
                    <a:pt x="68" y="14"/>
                    <a:pt x="68" y="14"/>
                    <a:pt x="68" y="14"/>
                  </a:cubicBezTo>
                  <a:cubicBezTo>
                    <a:pt x="68" y="14"/>
                    <a:pt x="68" y="14"/>
                    <a:pt x="68" y="14"/>
                  </a:cubicBezTo>
                  <a:cubicBezTo>
                    <a:pt x="68" y="11"/>
                    <a:pt x="66" y="9"/>
                    <a:pt x="63" y="7"/>
                  </a:cubicBezTo>
                  <a:cubicBezTo>
                    <a:pt x="61" y="5"/>
                    <a:pt x="57" y="4"/>
                    <a:pt x="52" y="4"/>
                  </a:cubicBezTo>
                  <a:cubicBezTo>
                    <a:pt x="51" y="4"/>
                    <a:pt x="51" y="3"/>
                    <a:pt x="51" y="2"/>
                  </a:cubicBezTo>
                  <a:cubicBezTo>
                    <a:pt x="51" y="1"/>
                    <a:pt x="51" y="0"/>
                    <a:pt x="52" y="0"/>
                  </a:cubicBezTo>
                  <a:cubicBezTo>
                    <a:pt x="57" y="0"/>
                    <a:pt x="62" y="2"/>
                    <a:pt x="65" y="4"/>
                  </a:cubicBezTo>
                  <a:cubicBezTo>
                    <a:pt x="69" y="7"/>
                    <a:pt x="71" y="10"/>
                    <a:pt x="71" y="14"/>
                  </a:cubicBezTo>
                  <a:cubicBezTo>
                    <a:pt x="71" y="14"/>
                    <a:pt x="71" y="14"/>
                    <a:pt x="71" y="14"/>
                  </a:cubicBezTo>
                  <a:cubicBezTo>
                    <a:pt x="71" y="18"/>
                    <a:pt x="69" y="21"/>
                    <a:pt x="66" y="24"/>
                  </a:cubicBezTo>
                  <a:cubicBezTo>
                    <a:pt x="66" y="24"/>
                    <a:pt x="66" y="24"/>
                    <a:pt x="66" y="24"/>
                  </a:cubicBezTo>
                  <a:cubicBezTo>
                    <a:pt x="62" y="26"/>
                    <a:pt x="58" y="28"/>
                    <a:pt x="53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6291751" y="2505223"/>
            <a:ext cx="660400" cy="506413"/>
            <a:chOff x="6221413" y="2209801"/>
            <a:chExt cx="660400" cy="506413"/>
          </a:xfrm>
          <a:solidFill>
            <a:schemeClr val="bg1">
              <a:lumMod val="50000"/>
            </a:schemeClr>
          </a:solidFill>
        </p:grpSpPr>
        <p:sp>
          <p:nvSpPr>
            <p:cNvPr id="30" name="Freeform 26"/>
            <p:cNvSpPr/>
            <p:nvPr/>
          </p:nvSpPr>
          <p:spPr bwMode="auto">
            <a:xfrm>
              <a:off x="6221413" y="2698751"/>
              <a:ext cx="660400" cy="17463"/>
            </a:xfrm>
            <a:custGeom>
              <a:avLst/>
              <a:gdLst>
                <a:gd name="T0" fmla="*/ 2 w 76"/>
                <a:gd name="T1" fmla="*/ 2 h 2"/>
                <a:gd name="T2" fmla="*/ 0 w 76"/>
                <a:gd name="T3" fmla="*/ 1 h 2"/>
                <a:gd name="T4" fmla="*/ 2 w 76"/>
                <a:gd name="T5" fmla="*/ 0 h 2"/>
                <a:gd name="T6" fmla="*/ 75 w 76"/>
                <a:gd name="T7" fmla="*/ 0 h 2"/>
                <a:gd name="T8" fmla="*/ 76 w 76"/>
                <a:gd name="T9" fmla="*/ 1 h 2"/>
                <a:gd name="T10" fmla="*/ 75 w 76"/>
                <a:gd name="T11" fmla="*/ 2 h 2"/>
                <a:gd name="T12" fmla="*/ 2 w 76"/>
                <a:gd name="T13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2">
                  <a:moveTo>
                    <a:pt x="2" y="2"/>
                  </a:moveTo>
                  <a:cubicBezTo>
                    <a:pt x="1" y="2"/>
                    <a:pt x="0" y="2"/>
                    <a:pt x="0" y="1"/>
                  </a:cubicBezTo>
                  <a:cubicBezTo>
                    <a:pt x="0" y="0"/>
                    <a:pt x="1" y="0"/>
                    <a:pt x="2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5" y="0"/>
                    <a:pt x="76" y="0"/>
                    <a:pt x="76" y="1"/>
                  </a:cubicBezTo>
                  <a:cubicBezTo>
                    <a:pt x="76" y="2"/>
                    <a:pt x="75" y="2"/>
                    <a:pt x="75" y="2"/>
                  </a:cubicBezTo>
                  <a:lnTo>
                    <a:pt x="2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>
                <a:solidFill>
                  <a:schemeClr val="bg1"/>
                </a:solidFill>
              </a:endParaRPr>
            </a:p>
          </p:txBody>
        </p:sp>
        <p:sp>
          <p:nvSpPr>
            <p:cNvPr id="31" name="Rectangle 27"/>
            <p:cNvSpPr>
              <a:spLocks noChangeArrowheads="1"/>
            </p:cNvSpPr>
            <p:nvPr/>
          </p:nvSpPr>
          <p:spPr bwMode="auto">
            <a:xfrm>
              <a:off x="6308725" y="2322513"/>
              <a:ext cx="95250" cy="3238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>
                <a:solidFill>
                  <a:schemeClr val="bg1"/>
                </a:solidFill>
              </a:endParaRPr>
            </a:p>
          </p:txBody>
        </p:sp>
        <p:sp>
          <p:nvSpPr>
            <p:cNvPr id="32" name="Rectangle 28"/>
            <p:cNvSpPr>
              <a:spLocks noChangeArrowheads="1"/>
            </p:cNvSpPr>
            <p:nvPr/>
          </p:nvSpPr>
          <p:spPr bwMode="auto">
            <a:xfrm>
              <a:off x="6446838" y="2209801"/>
              <a:ext cx="96838" cy="4365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>
                <a:solidFill>
                  <a:schemeClr val="bg1"/>
                </a:solidFill>
              </a:endParaRPr>
            </a:p>
          </p:txBody>
        </p:sp>
        <p:sp>
          <p:nvSpPr>
            <p:cNvPr id="33" name="Rectangle 29"/>
            <p:cNvSpPr>
              <a:spLocks noChangeArrowheads="1"/>
            </p:cNvSpPr>
            <p:nvPr/>
          </p:nvSpPr>
          <p:spPr bwMode="auto">
            <a:xfrm>
              <a:off x="6577013" y="2349501"/>
              <a:ext cx="96838" cy="2968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>
                <a:solidFill>
                  <a:schemeClr val="bg1"/>
                </a:solidFill>
              </a:endParaRPr>
            </a:p>
          </p:txBody>
        </p:sp>
        <p:sp>
          <p:nvSpPr>
            <p:cNvPr id="34" name="Rectangle 30"/>
            <p:cNvSpPr>
              <a:spLocks noChangeArrowheads="1"/>
            </p:cNvSpPr>
            <p:nvPr/>
          </p:nvSpPr>
          <p:spPr bwMode="auto">
            <a:xfrm>
              <a:off x="6726238" y="2444751"/>
              <a:ext cx="95250" cy="2016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>
                <a:solidFill>
                  <a:schemeClr val="bg1"/>
                </a:solidFill>
              </a:endParaRPr>
            </a:p>
          </p:txBody>
        </p:sp>
      </p:grpSp>
      <p:sp>
        <p:nvSpPr>
          <p:cNvPr id="35" name="Freeform 31"/>
          <p:cNvSpPr>
            <a:spLocks noEditPoints="1"/>
          </p:cNvSpPr>
          <p:nvPr/>
        </p:nvSpPr>
        <p:spPr bwMode="auto">
          <a:xfrm>
            <a:off x="10633563" y="1544784"/>
            <a:ext cx="582613" cy="558800"/>
          </a:xfrm>
          <a:custGeom>
            <a:avLst/>
            <a:gdLst>
              <a:gd name="T0" fmla="*/ 58 w 67"/>
              <a:gd name="T1" fmla="*/ 30 h 64"/>
              <a:gd name="T2" fmla="*/ 57 w 67"/>
              <a:gd name="T3" fmla="*/ 30 h 64"/>
              <a:gd name="T4" fmla="*/ 58 w 67"/>
              <a:gd name="T5" fmla="*/ 30 h 64"/>
              <a:gd name="T6" fmla="*/ 58 w 67"/>
              <a:gd name="T7" fmla="*/ 30 h 64"/>
              <a:gd name="T8" fmla="*/ 58 w 67"/>
              <a:gd name="T9" fmla="*/ 30 h 64"/>
              <a:gd name="T10" fmla="*/ 58 w 67"/>
              <a:gd name="T11" fmla="*/ 31 h 64"/>
              <a:gd name="T12" fmla="*/ 58 w 67"/>
              <a:gd name="T13" fmla="*/ 31 h 64"/>
              <a:gd name="T14" fmla="*/ 52 w 67"/>
              <a:gd name="T15" fmla="*/ 37 h 64"/>
              <a:gd name="T16" fmla="*/ 15 w 67"/>
              <a:gd name="T17" fmla="*/ 37 h 64"/>
              <a:gd name="T18" fmla="*/ 9 w 67"/>
              <a:gd name="T19" fmla="*/ 31 h 64"/>
              <a:gd name="T20" fmla="*/ 9 w 67"/>
              <a:gd name="T21" fmla="*/ 31 h 64"/>
              <a:gd name="T22" fmla="*/ 9 w 67"/>
              <a:gd name="T23" fmla="*/ 30 h 64"/>
              <a:gd name="T24" fmla="*/ 9 w 67"/>
              <a:gd name="T25" fmla="*/ 30 h 64"/>
              <a:gd name="T26" fmla="*/ 9 w 67"/>
              <a:gd name="T27" fmla="*/ 30 h 64"/>
              <a:gd name="T28" fmla="*/ 10 w 67"/>
              <a:gd name="T29" fmla="*/ 30 h 64"/>
              <a:gd name="T30" fmla="*/ 9 w 67"/>
              <a:gd name="T31" fmla="*/ 30 h 64"/>
              <a:gd name="T32" fmla="*/ 0 w 67"/>
              <a:gd name="T33" fmla="*/ 39 h 64"/>
              <a:gd name="T34" fmla="*/ 0 w 67"/>
              <a:gd name="T35" fmla="*/ 54 h 64"/>
              <a:gd name="T36" fmla="*/ 9 w 67"/>
              <a:gd name="T37" fmla="*/ 64 h 64"/>
              <a:gd name="T38" fmla="*/ 58 w 67"/>
              <a:gd name="T39" fmla="*/ 64 h 64"/>
              <a:gd name="T40" fmla="*/ 67 w 67"/>
              <a:gd name="T41" fmla="*/ 54 h 64"/>
              <a:gd name="T42" fmla="*/ 67 w 67"/>
              <a:gd name="T43" fmla="*/ 39 h 64"/>
              <a:gd name="T44" fmla="*/ 58 w 67"/>
              <a:gd name="T45" fmla="*/ 30 h 64"/>
              <a:gd name="T46" fmla="*/ 7 w 67"/>
              <a:gd name="T47" fmla="*/ 38 h 64"/>
              <a:gd name="T48" fmla="*/ 6 w 67"/>
              <a:gd name="T49" fmla="*/ 38 h 64"/>
              <a:gd name="T50" fmla="*/ 5 w 67"/>
              <a:gd name="T51" fmla="*/ 36 h 64"/>
              <a:gd name="T52" fmla="*/ 6 w 67"/>
              <a:gd name="T53" fmla="*/ 35 h 64"/>
              <a:gd name="T54" fmla="*/ 7 w 67"/>
              <a:gd name="T55" fmla="*/ 35 h 64"/>
              <a:gd name="T56" fmla="*/ 9 w 67"/>
              <a:gd name="T57" fmla="*/ 36 h 64"/>
              <a:gd name="T58" fmla="*/ 7 w 67"/>
              <a:gd name="T59" fmla="*/ 38 h 64"/>
              <a:gd name="T60" fmla="*/ 58 w 67"/>
              <a:gd name="T61" fmla="*/ 56 h 64"/>
              <a:gd name="T62" fmla="*/ 57 w 67"/>
              <a:gd name="T63" fmla="*/ 57 h 64"/>
              <a:gd name="T64" fmla="*/ 10 w 67"/>
              <a:gd name="T65" fmla="*/ 57 h 64"/>
              <a:gd name="T66" fmla="*/ 9 w 67"/>
              <a:gd name="T67" fmla="*/ 56 h 64"/>
              <a:gd name="T68" fmla="*/ 9 w 67"/>
              <a:gd name="T69" fmla="*/ 51 h 64"/>
              <a:gd name="T70" fmla="*/ 10 w 67"/>
              <a:gd name="T71" fmla="*/ 50 h 64"/>
              <a:gd name="T72" fmla="*/ 57 w 67"/>
              <a:gd name="T73" fmla="*/ 50 h 64"/>
              <a:gd name="T74" fmla="*/ 58 w 67"/>
              <a:gd name="T75" fmla="*/ 51 h 64"/>
              <a:gd name="T76" fmla="*/ 58 w 67"/>
              <a:gd name="T77" fmla="*/ 56 h 64"/>
              <a:gd name="T78" fmla="*/ 62 w 67"/>
              <a:gd name="T79" fmla="*/ 38 h 64"/>
              <a:gd name="T80" fmla="*/ 60 w 67"/>
              <a:gd name="T81" fmla="*/ 38 h 64"/>
              <a:gd name="T82" fmla="*/ 58 w 67"/>
              <a:gd name="T83" fmla="*/ 36 h 64"/>
              <a:gd name="T84" fmla="*/ 60 w 67"/>
              <a:gd name="T85" fmla="*/ 35 h 64"/>
              <a:gd name="T86" fmla="*/ 62 w 67"/>
              <a:gd name="T87" fmla="*/ 35 h 64"/>
              <a:gd name="T88" fmla="*/ 63 w 67"/>
              <a:gd name="T89" fmla="*/ 36 h 64"/>
              <a:gd name="T90" fmla="*/ 62 w 67"/>
              <a:gd name="T91" fmla="*/ 38 h 64"/>
              <a:gd name="T92" fmla="*/ 55 w 67"/>
              <a:gd name="T93" fmla="*/ 30 h 64"/>
              <a:gd name="T94" fmla="*/ 57 w 67"/>
              <a:gd name="T95" fmla="*/ 30 h 64"/>
              <a:gd name="T96" fmla="*/ 55 w 67"/>
              <a:gd name="T97" fmla="*/ 27 h 64"/>
              <a:gd name="T98" fmla="*/ 55 w 67"/>
              <a:gd name="T99" fmla="*/ 0 h 64"/>
              <a:gd name="T100" fmla="*/ 12 w 67"/>
              <a:gd name="T101" fmla="*/ 0 h 64"/>
              <a:gd name="T102" fmla="*/ 12 w 67"/>
              <a:gd name="T103" fmla="*/ 27 h 64"/>
              <a:gd name="T104" fmla="*/ 10 w 67"/>
              <a:gd name="T105" fmla="*/ 30 h 64"/>
              <a:gd name="T106" fmla="*/ 12 w 67"/>
              <a:gd name="T107" fmla="*/ 30 h 64"/>
              <a:gd name="T108" fmla="*/ 55 w 67"/>
              <a:gd name="T109" fmla="*/ 3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67" h="64">
                <a:moveTo>
                  <a:pt x="58" y="30"/>
                </a:moveTo>
                <a:cubicBezTo>
                  <a:pt x="57" y="30"/>
                  <a:pt x="57" y="30"/>
                  <a:pt x="57" y="30"/>
                </a:cubicBezTo>
                <a:cubicBezTo>
                  <a:pt x="58" y="30"/>
                  <a:pt x="58" y="30"/>
                  <a:pt x="58" y="30"/>
                </a:cubicBezTo>
                <a:cubicBezTo>
                  <a:pt x="58" y="30"/>
                  <a:pt x="58" y="30"/>
                  <a:pt x="58" y="30"/>
                </a:cubicBezTo>
                <a:cubicBezTo>
                  <a:pt x="58" y="30"/>
                  <a:pt x="58" y="30"/>
                  <a:pt x="58" y="30"/>
                </a:cubicBezTo>
                <a:cubicBezTo>
                  <a:pt x="58" y="31"/>
                  <a:pt x="58" y="31"/>
                  <a:pt x="58" y="31"/>
                </a:cubicBezTo>
                <a:cubicBezTo>
                  <a:pt x="58" y="31"/>
                  <a:pt x="58" y="31"/>
                  <a:pt x="58" y="31"/>
                </a:cubicBezTo>
                <a:cubicBezTo>
                  <a:pt x="57" y="34"/>
                  <a:pt x="55" y="37"/>
                  <a:pt x="52" y="37"/>
                </a:cubicBezTo>
                <a:cubicBezTo>
                  <a:pt x="15" y="37"/>
                  <a:pt x="15" y="37"/>
                  <a:pt x="15" y="37"/>
                </a:cubicBezTo>
                <a:cubicBezTo>
                  <a:pt x="12" y="37"/>
                  <a:pt x="10" y="34"/>
                  <a:pt x="9" y="31"/>
                </a:cubicBezTo>
                <a:cubicBezTo>
                  <a:pt x="9" y="31"/>
                  <a:pt x="9" y="31"/>
                  <a:pt x="9" y="31"/>
                </a:cubicBezTo>
                <a:cubicBezTo>
                  <a:pt x="9" y="30"/>
                  <a:pt x="9" y="30"/>
                  <a:pt x="9" y="30"/>
                </a:cubicBezTo>
                <a:cubicBezTo>
                  <a:pt x="9" y="30"/>
                  <a:pt x="9" y="30"/>
                  <a:pt x="9" y="30"/>
                </a:cubicBezTo>
                <a:cubicBezTo>
                  <a:pt x="9" y="30"/>
                  <a:pt x="9" y="30"/>
                  <a:pt x="9" y="30"/>
                </a:cubicBezTo>
                <a:cubicBezTo>
                  <a:pt x="10" y="30"/>
                  <a:pt x="10" y="30"/>
                  <a:pt x="10" y="30"/>
                </a:cubicBezTo>
                <a:cubicBezTo>
                  <a:pt x="9" y="30"/>
                  <a:pt x="9" y="30"/>
                  <a:pt x="9" y="30"/>
                </a:cubicBezTo>
                <a:cubicBezTo>
                  <a:pt x="4" y="30"/>
                  <a:pt x="0" y="34"/>
                  <a:pt x="0" y="39"/>
                </a:cubicBezTo>
                <a:cubicBezTo>
                  <a:pt x="0" y="54"/>
                  <a:pt x="0" y="54"/>
                  <a:pt x="0" y="54"/>
                </a:cubicBezTo>
                <a:cubicBezTo>
                  <a:pt x="0" y="60"/>
                  <a:pt x="4" y="64"/>
                  <a:pt x="9" y="64"/>
                </a:cubicBezTo>
                <a:cubicBezTo>
                  <a:pt x="58" y="64"/>
                  <a:pt x="58" y="64"/>
                  <a:pt x="58" y="64"/>
                </a:cubicBezTo>
                <a:cubicBezTo>
                  <a:pt x="63" y="64"/>
                  <a:pt x="67" y="60"/>
                  <a:pt x="67" y="54"/>
                </a:cubicBezTo>
                <a:cubicBezTo>
                  <a:pt x="67" y="39"/>
                  <a:pt x="67" y="39"/>
                  <a:pt x="67" y="39"/>
                </a:cubicBezTo>
                <a:cubicBezTo>
                  <a:pt x="67" y="34"/>
                  <a:pt x="63" y="30"/>
                  <a:pt x="58" y="30"/>
                </a:cubicBezTo>
                <a:close/>
                <a:moveTo>
                  <a:pt x="7" y="38"/>
                </a:moveTo>
                <a:cubicBezTo>
                  <a:pt x="6" y="38"/>
                  <a:pt x="6" y="38"/>
                  <a:pt x="6" y="38"/>
                </a:cubicBezTo>
                <a:cubicBezTo>
                  <a:pt x="5" y="38"/>
                  <a:pt x="5" y="37"/>
                  <a:pt x="5" y="36"/>
                </a:cubicBezTo>
                <a:cubicBezTo>
                  <a:pt x="5" y="35"/>
                  <a:pt x="5" y="35"/>
                  <a:pt x="6" y="35"/>
                </a:cubicBezTo>
                <a:cubicBezTo>
                  <a:pt x="7" y="35"/>
                  <a:pt x="7" y="35"/>
                  <a:pt x="7" y="35"/>
                </a:cubicBezTo>
                <a:cubicBezTo>
                  <a:pt x="8" y="35"/>
                  <a:pt x="9" y="35"/>
                  <a:pt x="9" y="36"/>
                </a:cubicBezTo>
                <a:cubicBezTo>
                  <a:pt x="9" y="37"/>
                  <a:pt x="8" y="38"/>
                  <a:pt x="7" y="38"/>
                </a:cubicBezTo>
                <a:close/>
                <a:moveTo>
                  <a:pt x="58" y="56"/>
                </a:moveTo>
                <a:cubicBezTo>
                  <a:pt x="58" y="57"/>
                  <a:pt x="58" y="57"/>
                  <a:pt x="57" y="57"/>
                </a:cubicBezTo>
                <a:cubicBezTo>
                  <a:pt x="10" y="57"/>
                  <a:pt x="10" y="57"/>
                  <a:pt x="10" y="57"/>
                </a:cubicBezTo>
                <a:cubicBezTo>
                  <a:pt x="9" y="57"/>
                  <a:pt x="9" y="57"/>
                  <a:pt x="9" y="56"/>
                </a:cubicBezTo>
                <a:cubicBezTo>
                  <a:pt x="9" y="51"/>
                  <a:pt x="9" y="51"/>
                  <a:pt x="9" y="51"/>
                </a:cubicBezTo>
                <a:cubicBezTo>
                  <a:pt x="9" y="51"/>
                  <a:pt x="9" y="50"/>
                  <a:pt x="10" y="50"/>
                </a:cubicBezTo>
                <a:cubicBezTo>
                  <a:pt x="57" y="50"/>
                  <a:pt x="57" y="50"/>
                  <a:pt x="57" y="50"/>
                </a:cubicBezTo>
                <a:cubicBezTo>
                  <a:pt x="58" y="50"/>
                  <a:pt x="58" y="51"/>
                  <a:pt x="58" y="51"/>
                </a:cubicBezTo>
                <a:lnTo>
                  <a:pt x="58" y="56"/>
                </a:lnTo>
                <a:close/>
                <a:moveTo>
                  <a:pt x="62" y="38"/>
                </a:moveTo>
                <a:cubicBezTo>
                  <a:pt x="60" y="38"/>
                  <a:pt x="60" y="38"/>
                  <a:pt x="60" y="38"/>
                </a:cubicBezTo>
                <a:cubicBezTo>
                  <a:pt x="59" y="38"/>
                  <a:pt x="58" y="37"/>
                  <a:pt x="58" y="36"/>
                </a:cubicBezTo>
                <a:cubicBezTo>
                  <a:pt x="58" y="35"/>
                  <a:pt x="59" y="35"/>
                  <a:pt x="60" y="35"/>
                </a:cubicBezTo>
                <a:cubicBezTo>
                  <a:pt x="62" y="35"/>
                  <a:pt x="62" y="35"/>
                  <a:pt x="62" y="35"/>
                </a:cubicBezTo>
                <a:cubicBezTo>
                  <a:pt x="63" y="35"/>
                  <a:pt x="63" y="35"/>
                  <a:pt x="63" y="36"/>
                </a:cubicBezTo>
                <a:cubicBezTo>
                  <a:pt x="63" y="37"/>
                  <a:pt x="63" y="38"/>
                  <a:pt x="62" y="38"/>
                </a:cubicBezTo>
                <a:close/>
                <a:moveTo>
                  <a:pt x="55" y="30"/>
                </a:moveTo>
                <a:cubicBezTo>
                  <a:pt x="57" y="30"/>
                  <a:pt x="57" y="30"/>
                  <a:pt x="57" y="30"/>
                </a:cubicBezTo>
                <a:cubicBezTo>
                  <a:pt x="57" y="29"/>
                  <a:pt x="56" y="28"/>
                  <a:pt x="55" y="27"/>
                </a:cubicBezTo>
                <a:cubicBezTo>
                  <a:pt x="55" y="0"/>
                  <a:pt x="55" y="0"/>
                  <a:pt x="55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12" y="27"/>
                  <a:pt x="12" y="27"/>
                  <a:pt x="12" y="27"/>
                </a:cubicBezTo>
                <a:cubicBezTo>
                  <a:pt x="11" y="28"/>
                  <a:pt x="10" y="29"/>
                  <a:pt x="10" y="30"/>
                </a:cubicBezTo>
                <a:cubicBezTo>
                  <a:pt x="12" y="30"/>
                  <a:pt x="12" y="30"/>
                  <a:pt x="12" y="30"/>
                </a:cubicBezTo>
                <a:lnTo>
                  <a:pt x="55" y="3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355">
              <a:solidFill>
                <a:schemeClr val="bg1"/>
              </a:solidFill>
            </a:endParaRPr>
          </a:p>
        </p:txBody>
      </p:sp>
      <p:sp>
        <p:nvSpPr>
          <p:cNvPr id="36" name="Freeform 32"/>
          <p:cNvSpPr>
            <a:spLocks noEditPoints="1"/>
          </p:cNvSpPr>
          <p:nvPr/>
        </p:nvSpPr>
        <p:spPr bwMode="auto">
          <a:xfrm>
            <a:off x="5264639" y="5315097"/>
            <a:ext cx="557213" cy="698500"/>
          </a:xfrm>
          <a:custGeom>
            <a:avLst/>
            <a:gdLst>
              <a:gd name="T0" fmla="*/ 15 w 64"/>
              <a:gd name="T1" fmla="*/ 20 h 80"/>
              <a:gd name="T2" fmla="*/ 28 w 64"/>
              <a:gd name="T3" fmla="*/ 9 h 80"/>
              <a:gd name="T4" fmla="*/ 40 w 64"/>
              <a:gd name="T5" fmla="*/ 9 h 80"/>
              <a:gd name="T6" fmla="*/ 40 w 64"/>
              <a:gd name="T7" fmla="*/ 0 h 80"/>
              <a:gd name="T8" fmla="*/ 24 w 64"/>
              <a:gd name="T9" fmla="*/ 0 h 80"/>
              <a:gd name="T10" fmla="*/ 6 w 64"/>
              <a:gd name="T11" fmla="*/ 17 h 80"/>
              <a:gd name="T12" fmla="*/ 6 w 64"/>
              <a:gd name="T13" fmla="*/ 28 h 80"/>
              <a:gd name="T14" fmla="*/ 15 w 64"/>
              <a:gd name="T15" fmla="*/ 28 h 80"/>
              <a:gd name="T16" fmla="*/ 15 w 64"/>
              <a:gd name="T17" fmla="*/ 20 h 80"/>
              <a:gd name="T18" fmla="*/ 64 w 64"/>
              <a:gd name="T19" fmla="*/ 46 h 80"/>
              <a:gd name="T20" fmla="*/ 64 w 64"/>
              <a:gd name="T21" fmla="*/ 38 h 80"/>
              <a:gd name="T22" fmla="*/ 56 w 64"/>
              <a:gd name="T23" fmla="*/ 30 h 80"/>
              <a:gd name="T24" fmla="*/ 8 w 64"/>
              <a:gd name="T25" fmla="*/ 30 h 80"/>
              <a:gd name="T26" fmla="*/ 0 w 64"/>
              <a:gd name="T27" fmla="*/ 38 h 80"/>
              <a:gd name="T28" fmla="*/ 0 w 64"/>
              <a:gd name="T29" fmla="*/ 72 h 80"/>
              <a:gd name="T30" fmla="*/ 8 w 64"/>
              <a:gd name="T31" fmla="*/ 80 h 80"/>
              <a:gd name="T32" fmla="*/ 56 w 64"/>
              <a:gd name="T33" fmla="*/ 80 h 80"/>
              <a:gd name="T34" fmla="*/ 64 w 64"/>
              <a:gd name="T35" fmla="*/ 72 h 80"/>
              <a:gd name="T36" fmla="*/ 64 w 64"/>
              <a:gd name="T37" fmla="*/ 70 h 80"/>
              <a:gd name="T38" fmla="*/ 53 w 64"/>
              <a:gd name="T39" fmla="*/ 70 h 80"/>
              <a:gd name="T40" fmla="*/ 53 w 64"/>
              <a:gd name="T41" fmla="*/ 66 h 80"/>
              <a:gd name="T42" fmla="*/ 64 w 64"/>
              <a:gd name="T43" fmla="*/ 66 h 80"/>
              <a:gd name="T44" fmla="*/ 64 w 64"/>
              <a:gd name="T45" fmla="*/ 60 h 80"/>
              <a:gd name="T46" fmla="*/ 53 w 64"/>
              <a:gd name="T47" fmla="*/ 60 h 80"/>
              <a:gd name="T48" fmla="*/ 53 w 64"/>
              <a:gd name="T49" fmla="*/ 56 h 80"/>
              <a:gd name="T50" fmla="*/ 64 w 64"/>
              <a:gd name="T51" fmla="*/ 56 h 80"/>
              <a:gd name="T52" fmla="*/ 64 w 64"/>
              <a:gd name="T53" fmla="*/ 50 h 80"/>
              <a:gd name="T54" fmla="*/ 53 w 64"/>
              <a:gd name="T55" fmla="*/ 50 h 80"/>
              <a:gd name="T56" fmla="*/ 53 w 64"/>
              <a:gd name="T57" fmla="*/ 46 h 80"/>
              <a:gd name="T58" fmla="*/ 64 w 64"/>
              <a:gd name="T59" fmla="*/ 46 h 80"/>
              <a:gd name="T60" fmla="*/ 35 w 64"/>
              <a:gd name="T61" fmla="*/ 61 h 80"/>
              <a:gd name="T62" fmla="*/ 35 w 64"/>
              <a:gd name="T63" fmla="*/ 66 h 80"/>
              <a:gd name="T64" fmla="*/ 32 w 64"/>
              <a:gd name="T65" fmla="*/ 68 h 80"/>
              <a:gd name="T66" fmla="*/ 29 w 64"/>
              <a:gd name="T67" fmla="*/ 66 h 80"/>
              <a:gd name="T68" fmla="*/ 29 w 64"/>
              <a:gd name="T69" fmla="*/ 61 h 80"/>
              <a:gd name="T70" fmla="*/ 25 w 64"/>
              <a:gd name="T71" fmla="*/ 55 h 80"/>
              <a:gd name="T72" fmla="*/ 32 w 64"/>
              <a:gd name="T73" fmla="*/ 48 h 80"/>
              <a:gd name="T74" fmla="*/ 38 w 64"/>
              <a:gd name="T75" fmla="*/ 55 h 80"/>
              <a:gd name="T76" fmla="*/ 35 w 64"/>
              <a:gd name="T77" fmla="*/ 61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64" h="80">
                <a:moveTo>
                  <a:pt x="15" y="20"/>
                </a:moveTo>
                <a:cubicBezTo>
                  <a:pt x="15" y="13"/>
                  <a:pt x="21" y="9"/>
                  <a:pt x="28" y="9"/>
                </a:cubicBezTo>
                <a:cubicBezTo>
                  <a:pt x="40" y="9"/>
                  <a:pt x="40" y="9"/>
                  <a:pt x="40" y="9"/>
                </a:cubicBezTo>
                <a:cubicBezTo>
                  <a:pt x="40" y="0"/>
                  <a:pt x="40" y="0"/>
                  <a:pt x="40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4" y="0"/>
                  <a:pt x="6" y="8"/>
                  <a:pt x="6" y="17"/>
                </a:cubicBezTo>
                <a:cubicBezTo>
                  <a:pt x="6" y="28"/>
                  <a:pt x="6" y="28"/>
                  <a:pt x="6" y="28"/>
                </a:cubicBezTo>
                <a:cubicBezTo>
                  <a:pt x="15" y="28"/>
                  <a:pt x="15" y="28"/>
                  <a:pt x="15" y="28"/>
                </a:cubicBezTo>
                <a:lnTo>
                  <a:pt x="15" y="20"/>
                </a:lnTo>
                <a:close/>
                <a:moveTo>
                  <a:pt x="64" y="46"/>
                </a:moveTo>
                <a:cubicBezTo>
                  <a:pt x="64" y="38"/>
                  <a:pt x="64" y="38"/>
                  <a:pt x="64" y="38"/>
                </a:cubicBezTo>
                <a:cubicBezTo>
                  <a:pt x="64" y="34"/>
                  <a:pt x="60" y="30"/>
                  <a:pt x="56" y="30"/>
                </a:cubicBezTo>
                <a:cubicBezTo>
                  <a:pt x="8" y="30"/>
                  <a:pt x="8" y="30"/>
                  <a:pt x="8" y="30"/>
                </a:cubicBezTo>
                <a:cubicBezTo>
                  <a:pt x="4" y="30"/>
                  <a:pt x="0" y="34"/>
                  <a:pt x="0" y="38"/>
                </a:cubicBezTo>
                <a:cubicBezTo>
                  <a:pt x="0" y="72"/>
                  <a:pt x="0" y="72"/>
                  <a:pt x="0" y="72"/>
                </a:cubicBezTo>
                <a:cubicBezTo>
                  <a:pt x="0" y="76"/>
                  <a:pt x="4" y="80"/>
                  <a:pt x="8" y="80"/>
                </a:cubicBezTo>
                <a:cubicBezTo>
                  <a:pt x="56" y="80"/>
                  <a:pt x="56" y="80"/>
                  <a:pt x="56" y="80"/>
                </a:cubicBezTo>
                <a:cubicBezTo>
                  <a:pt x="60" y="80"/>
                  <a:pt x="64" y="76"/>
                  <a:pt x="64" y="72"/>
                </a:cubicBezTo>
                <a:cubicBezTo>
                  <a:pt x="64" y="70"/>
                  <a:pt x="64" y="70"/>
                  <a:pt x="64" y="70"/>
                </a:cubicBezTo>
                <a:cubicBezTo>
                  <a:pt x="53" y="70"/>
                  <a:pt x="53" y="70"/>
                  <a:pt x="53" y="70"/>
                </a:cubicBezTo>
                <a:cubicBezTo>
                  <a:pt x="53" y="66"/>
                  <a:pt x="53" y="66"/>
                  <a:pt x="53" y="66"/>
                </a:cubicBezTo>
                <a:cubicBezTo>
                  <a:pt x="64" y="66"/>
                  <a:pt x="64" y="66"/>
                  <a:pt x="64" y="66"/>
                </a:cubicBezTo>
                <a:cubicBezTo>
                  <a:pt x="64" y="60"/>
                  <a:pt x="64" y="60"/>
                  <a:pt x="64" y="60"/>
                </a:cubicBezTo>
                <a:cubicBezTo>
                  <a:pt x="53" y="60"/>
                  <a:pt x="53" y="60"/>
                  <a:pt x="53" y="60"/>
                </a:cubicBezTo>
                <a:cubicBezTo>
                  <a:pt x="53" y="56"/>
                  <a:pt x="53" y="56"/>
                  <a:pt x="53" y="56"/>
                </a:cubicBezTo>
                <a:cubicBezTo>
                  <a:pt x="64" y="56"/>
                  <a:pt x="64" y="56"/>
                  <a:pt x="64" y="56"/>
                </a:cubicBezTo>
                <a:cubicBezTo>
                  <a:pt x="64" y="50"/>
                  <a:pt x="64" y="50"/>
                  <a:pt x="64" y="50"/>
                </a:cubicBezTo>
                <a:cubicBezTo>
                  <a:pt x="53" y="50"/>
                  <a:pt x="53" y="50"/>
                  <a:pt x="53" y="50"/>
                </a:cubicBezTo>
                <a:cubicBezTo>
                  <a:pt x="53" y="46"/>
                  <a:pt x="53" y="46"/>
                  <a:pt x="53" y="46"/>
                </a:cubicBezTo>
                <a:lnTo>
                  <a:pt x="64" y="46"/>
                </a:lnTo>
                <a:close/>
                <a:moveTo>
                  <a:pt x="35" y="61"/>
                </a:moveTo>
                <a:cubicBezTo>
                  <a:pt x="35" y="66"/>
                  <a:pt x="35" y="66"/>
                  <a:pt x="35" y="66"/>
                </a:cubicBezTo>
                <a:cubicBezTo>
                  <a:pt x="35" y="67"/>
                  <a:pt x="33" y="68"/>
                  <a:pt x="32" y="68"/>
                </a:cubicBezTo>
                <a:cubicBezTo>
                  <a:pt x="30" y="68"/>
                  <a:pt x="29" y="67"/>
                  <a:pt x="29" y="66"/>
                </a:cubicBezTo>
                <a:cubicBezTo>
                  <a:pt x="29" y="61"/>
                  <a:pt x="29" y="61"/>
                  <a:pt x="29" y="61"/>
                </a:cubicBezTo>
                <a:cubicBezTo>
                  <a:pt x="27" y="59"/>
                  <a:pt x="25" y="57"/>
                  <a:pt x="25" y="55"/>
                </a:cubicBezTo>
                <a:cubicBezTo>
                  <a:pt x="25" y="51"/>
                  <a:pt x="28" y="48"/>
                  <a:pt x="32" y="48"/>
                </a:cubicBezTo>
                <a:cubicBezTo>
                  <a:pt x="36" y="48"/>
                  <a:pt x="38" y="51"/>
                  <a:pt x="38" y="55"/>
                </a:cubicBezTo>
                <a:cubicBezTo>
                  <a:pt x="38" y="57"/>
                  <a:pt x="37" y="59"/>
                  <a:pt x="35" y="61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355">
              <a:solidFill>
                <a:schemeClr val="bg1"/>
              </a:solidFill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3115163" y="5280172"/>
            <a:ext cx="757239" cy="760412"/>
            <a:chOff x="3044825" y="4984751"/>
            <a:chExt cx="757238" cy="760412"/>
          </a:xfrm>
          <a:solidFill>
            <a:schemeClr val="bg1">
              <a:lumMod val="50000"/>
            </a:schemeClr>
          </a:solidFill>
        </p:grpSpPr>
        <p:sp>
          <p:nvSpPr>
            <p:cNvPr id="38" name="Freeform 33"/>
            <p:cNvSpPr>
              <a:spLocks noEditPoints="1"/>
            </p:cNvSpPr>
            <p:nvPr/>
          </p:nvSpPr>
          <p:spPr bwMode="auto">
            <a:xfrm>
              <a:off x="3340100" y="4984751"/>
              <a:ext cx="461963" cy="463550"/>
            </a:xfrm>
            <a:custGeom>
              <a:avLst/>
              <a:gdLst>
                <a:gd name="T0" fmla="*/ 43 w 53"/>
                <a:gd name="T1" fmla="*/ 10 h 53"/>
                <a:gd name="T2" fmla="*/ 9 w 53"/>
                <a:gd name="T3" fmla="*/ 10 h 53"/>
                <a:gd name="T4" fmla="*/ 2 w 53"/>
                <a:gd name="T5" fmla="*/ 34 h 53"/>
                <a:gd name="T6" fmla="*/ 4 w 53"/>
                <a:gd name="T7" fmla="*/ 32 h 53"/>
                <a:gd name="T8" fmla="*/ 19 w 53"/>
                <a:gd name="T9" fmla="*/ 34 h 53"/>
                <a:gd name="T10" fmla="*/ 21 w 53"/>
                <a:gd name="T11" fmla="*/ 49 h 53"/>
                <a:gd name="T12" fmla="*/ 19 w 53"/>
                <a:gd name="T13" fmla="*/ 51 h 53"/>
                <a:gd name="T14" fmla="*/ 43 w 53"/>
                <a:gd name="T15" fmla="*/ 44 h 53"/>
                <a:gd name="T16" fmla="*/ 43 w 53"/>
                <a:gd name="T17" fmla="*/ 10 h 53"/>
                <a:gd name="T18" fmla="*/ 39 w 53"/>
                <a:gd name="T19" fmla="*/ 25 h 53"/>
                <a:gd name="T20" fmla="*/ 29 w 53"/>
                <a:gd name="T21" fmla="*/ 25 h 53"/>
                <a:gd name="T22" fmla="*/ 29 w 53"/>
                <a:gd name="T23" fmla="*/ 15 h 53"/>
                <a:gd name="T24" fmla="*/ 39 w 53"/>
                <a:gd name="T25" fmla="*/ 15 h 53"/>
                <a:gd name="T26" fmla="*/ 39 w 53"/>
                <a:gd name="T27" fmla="*/ 25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3" h="53">
                  <a:moveTo>
                    <a:pt x="43" y="10"/>
                  </a:moveTo>
                  <a:cubicBezTo>
                    <a:pt x="34" y="0"/>
                    <a:pt x="18" y="0"/>
                    <a:pt x="9" y="10"/>
                  </a:cubicBezTo>
                  <a:cubicBezTo>
                    <a:pt x="2" y="16"/>
                    <a:pt x="0" y="25"/>
                    <a:pt x="2" y="34"/>
                  </a:cubicBezTo>
                  <a:cubicBezTo>
                    <a:pt x="4" y="32"/>
                    <a:pt x="4" y="32"/>
                    <a:pt x="4" y="32"/>
                  </a:cubicBezTo>
                  <a:cubicBezTo>
                    <a:pt x="7" y="29"/>
                    <a:pt x="14" y="29"/>
                    <a:pt x="19" y="34"/>
                  </a:cubicBezTo>
                  <a:cubicBezTo>
                    <a:pt x="24" y="39"/>
                    <a:pt x="24" y="46"/>
                    <a:pt x="21" y="49"/>
                  </a:cubicBezTo>
                  <a:cubicBezTo>
                    <a:pt x="19" y="51"/>
                    <a:pt x="19" y="51"/>
                    <a:pt x="19" y="51"/>
                  </a:cubicBezTo>
                  <a:cubicBezTo>
                    <a:pt x="28" y="53"/>
                    <a:pt x="37" y="51"/>
                    <a:pt x="43" y="44"/>
                  </a:cubicBezTo>
                  <a:cubicBezTo>
                    <a:pt x="53" y="35"/>
                    <a:pt x="53" y="19"/>
                    <a:pt x="43" y="10"/>
                  </a:cubicBezTo>
                  <a:close/>
                  <a:moveTo>
                    <a:pt x="39" y="25"/>
                  </a:moveTo>
                  <a:cubicBezTo>
                    <a:pt x="36" y="28"/>
                    <a:pt x="32" y="28"/>
                    <a:pt x="29" y="25"/>
                  </a:cubicBezTo>
                  <a:cubicBezTo>
                    <a:pt x="26" y="22"/>
                    <a:pt x="26" y="18"/>
                    <a:pt x="29" y="15"/>
                  </a:cubicBezTo>
                  <a:cubicBezTo>
                    <a:pt x="32" y="12"/>
                    <a:pt x="36" y="12"/>
                    <a:pt x="39" y="15"/>
                  </a:cubicBezTo>
                  <a:cubicBezTo>
                    <a:pt x="41" y="18"/>
                    <a:pt x="41" y="22"/>
                    <a:pt x="39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>
                <a:solidFill>
                  <a:schemeClr val="bg1"/>
                </a:solidFill>
              </a:endParaRPr>
            </a:p>
          </p:txBody>
        </p:sp>
        <p:sp>
          <p:nvSpPr>
            <p:cNvPr id="39" name="Freeform 34"/>
            <p:cNvSpPr/>
            <p:nvPr/>
          </p:nvSpPr>
          <p:spPr bwMode="auto">
            <a:xfrm>
              <a:off x="3044825" y="5246688"/>
              <a:ext cx="496888" cy="498475"/>
            </a:xfrm>
            <a:custGeom>
              <a:avLst/>
              <a:gdLst>
                <a:gd name="T0" fmla="*/ 52 w 57"/>
                <a:gd name="T1" fmla="*/ 5 h 57"/>
                <a:gd name="T2" fmla="*/ 38 w 57"/>
                <a:gd name="T3" fmla="*/ 4 h 57"/>
                <a:gd name="T4" fmla="*/ 37 w 57"/>
                <a:gd name="T5" fmla="*/ 5 h 57"/>
                <a:gd name="T6" fmla="*/ 4 w 57"/>
                <a:gd name="T7" fmla="*/ 38 h 57"/>
                <a:gd name="T8" fmla="*/ 5 w 57"/>
                <a:gd name="T9" fmla="*/ 52 h 57"/>
                <a:gd name="T10" fmla="*/ 19 w 57"/>
                <a:gd name="T11" fmla="*/ 53 h 57"/>
                <a:gd name="T12" fmla="*/ 19 w 57"/>
                <a:gd name="T13" fmla="*/ 53 h 57"/>
                <a:gd name="T14" fmla="*/ 19 w 57"/>
                <a:gd name="T15" fmla="*/ 53 h 57"/>
                <a:gd name="T16" fmla="*/ 18 w 57"/>
                <a:gd name="T17" fmla="*/ 46 h 57"/>
                <a:gd name="T18" fmla="*/ 25 w 57"/>
                <a:gd name="T19" fmla="*/ 47 h 57"/>
                <a:gd name="T20" fmla="*/ 25 w 57"/>
                <a:gd name="T21" fmla="*/ 47 h 57"/>
                <a:gd name="T22" fmla="*/ 26 w 57"/>
                <a:gd name="T23" fmla="*/ 46 h 57"/>
                <a:gd name="T24" fmla="*/ 26 w 57"/>
                <a:gd name="T25" fmla="*/ 46 h 57"/>
                <a:gd name="T26" fmla="*/ 25 w 57"/>
                <a:gd name="T27" fmla="*/ 39 h 57"/>
                <a:gd name="T28" fmla="*/ 32 w 57"/>
                <a:gd name="T29" fmla="*/ 40 h 57"/>
                <a:gd name="T30" fmla="*/ 32 w 57"/>
                <a:gd name="T31" fmla="*/ 40 h 57"/>
                <a:gd name="T32" fmla="*/ 33 w 57"/>
                <a:gd name="T33" fmla="*/ 39 h 57"/>
                <a:gd name="T34" fmla="*/ 33 w 57"/>
                <a:gd name="T35" fmla="*/ 38 h 57"/>
                <a:gd name="T36" fmla="*/ 32 w 57"/>
                <a:gd name="T37" fmla="*/ 32 h 57"/>
                <a:gd name="T38" fmla="*/ 39 w 57"/>
                <a:gd name="T39" fmla="*/ 33 h 57"/>
                <a:gd name="T40" fmla="*/ 39 w 57"/>
                <a:gd name="T41" fmla="*/ 33 h 57"/>
                <a:gd name="T42" fmla="*/ 41 w 57"/>
                <a:gd name="T43" fmla="*/ 31 h 57"/>
                <a:gd name="T44" fmla="*/ 41 w 57"/>
                <a:gd name="T45" fmla="*/ 31 h 57"/>
                <a:gd name="T46" fmla="*/ 40 w 57"/>
                <a:gd name="T47" fmla="*/ 25 h 57"/>
                <a:gd name="T48" fmla="*/ 46 w 57"/>
                <a:gd name="T49" fmla="*/ 25 h 57"/>
                <a:gd name="T50" fmla="*/ 47 w 57"/>
                <a:gd name="T51" fmla="*/ 26 h 57"/>
                <a:gd name="T52" fmla="*/ 52 w 57"/>
                <a:gd name="T53" fmla="*/ 20 h 57"/>
                <a:gd name="T54" fmla="*/ 53 w 57"/>
                <a:gd name="T55" fmla="*/ 19 h 57"/>
                <a:gd name="T56" fmla="*/ 52 w 57"/>
                <a:gd name="T57" fmla="*/ 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7" h="57">
                  <a:moveTo>
                    <a:pt x="52" y="5"/>
                  </a:moveTo>
                  <a:cubicBezTo>
                    <a:pt x="48" y="1"/>
                    <a:pt x="42" y="0"/>
                    <a:pt x="38" y="4"/>
                  </a:cubicBezTo>
                  <a:cubicBezTo>
                    <a:pt x="37" y="5"/>
                    <a:pt x="37" y="5"/>
                    <a:pt x="37" y="5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0" y="42"/>
                    <a:pt x="1" y="48"/>
                    <a:pt x="5" y="52"/>
                  </a:cubicBezTo>
                  <a:cubicBezTo>
                    <a:pt x="9" y="56"/>
                    <a:pt x="15" y="57"/>
                    <a:pt x="19" y="53"/>
                  </a:cubicBezTo>
                  <a:cubicBezTo>
                    <a:pt x="19" y="53"/>
                    <a:pt x="19" y="53"/>
                    <a:pt x="19" y="53"/>
                  </a:cubicBezTo>
                  <a:cubicBezTo>
                    <a:pt x="19" y="53"/>
                    <a:pt x="19" y="53"/>
                    <a:pt x="19" y="53"/>
                  </a:cubicBezTo>
                  <a:cubicBezTo>
                    <a:pt x="18" y="46"/>
                    <a:pt x="18" y="46"/>
                    <a:pt x="18" y="46"/>
                  </a:cubicBezTo>
                  <a:cubicBezTo>
                    <a:pt x="25" y="47"/>
                    <a:pt x="25" y="47"/>
                    <a:pt x="25" y="47"/>
                  </a:cubicBezTo>
                  <a:cubicBezTo>
                    <a:pt x="25" y="47"/>
                    <a:pt x="25" y="47"/>
                    <a:pt x="25" y="47"/>
                  </a:cubicBezTo>
                  <a:cubicBezTo>
                    <a:pt x="26" y="46"/>
                    <a:pt x="26" y="46"/>
                    <a:pt x="26" y="46"/>
                  </a:cubicBezTo>
                  <a:cubicBezTo>
                    <a:pt x="26" y="46"/>
                    <a:pt x="26" y="46"/>
                    <a:pt x="26" y="46"/>
                  </a:cubicBezTo>
                  <a:cubicBezTo>
                    <a:pt x="25" y="39"/>
                    <a:pt x="25" y="39"/>
                    <a:pt x="25" y="39"/>
                  </a:cubicBezTo>
                  <a:cubicBezTo>
                    <a:pt x="32" y="40"/>
                    <a:pt x="32" y="40"/>
                    <a:pt x="32" y="40"/>
                  </a:cubicBezTo>
                  <a:cubicBezTo>
                    <a:pt x="32" y="40"/>
                    <a:pt x="32" y="40"/>
                    <a:pt x="32" y="40"/>
                  </a:cubicBezTo>
                  <a:cubicBezTo>
                    <a:pt x="33" y="39"/>
                    <a:pt x="33" y="39"/>
                    <a:pt x="33" y="39"/>
                  </a:cubicBezTo>
                  <a:cubicBezTo>
                    <a:pt x="33" y="38"/>
                    <a:pt x="33" y="38"/>
                    <a:pt x="33" y="38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41" y="31"/>
                    <a:pt x="41" y="31"/>
                    <a:pt x="41" y="31"/>
                  </a:cubicBezTo>
                  <a:cubicBezTo>
                    <a:pt x="41" y="31"/>
                    <a:pt x="41" y="31"/>
                    <a:pt x="41" y="31"/>
                  </a:cubicBezTo>
                  <a:cubicBezTo>
                    <a:pt x="40" y="25"/>
                    <a:pt x="40" y="25"/>
                    <a:pt x="40" y="25"/>
                  </a:cubicBezTo>
                  <a:cubicBezTo>
                    <a:pt x="46" y="25"/>
                    <a:pt x="46" y="25"/>
                    <a:pt x="46" y="25"/>
                  </a:cubicBezTo>
                  <a:cubicBezTo>
                    <a:pt x="47" y="26"/>
                    <a:pt x="47" y="26"/>
                    <a:pt x="47" y="26"/>
                  </a:cubicBezTo>
                  <a:cubicBezTo>
                    <a:pt x="52" y="20"/>
                    <a:pt x="52" y="20"/>
                    <a:pt x="52" y="20"/>
                  </a:cubicBezTo>
                  <a:cubicBezTo>
                    <a:pt x="53" y="19"/>
                    <a:pt x="53" y="19"/>
                    <a:pt x="53" y="19"/>
                  </a:cubicBezTo>
                  <a:cubicBezTo>
                    <a:pt x="57" y="15"/>
                    <a:pt x="56" y="9"/>
                    <a:pt x="5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>
                <a:solidFill>
                  <a:schemeClr val="bg1"/>
                </a:solidFill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9519139" y="5307159"/>
            <a:ext cx="757239" cy="715963"/>
            <a:chOff x="9448800" y="5011738"/>
            <a:chExt cx="757238" cy="715963"/>
          </a:xfrm>
          <a:solidFill>
            <a:schemeClr val="bg1">
              <a:lumMod val="50000"/>
            </a:schemeClr>
          </a:solidFill>
        </p:grpSpPr>
        <p:sp>
          <p:nvSpPr>
            <p:cNvPr id="41" name="Freeform 35"/>
            <p:cNvSpPr/>
            <p:nvPr/>
          </p:nvSpPr>
          <p:spPr bwMode="auto">
            <a:xfrm>
              <a:off x="9448800" y="5011738"/>
              <a:ext cx="452438" cy="715963"/>
            </a:xfrm>
            <a:custGeom>
              <a:avLst/>
              <a:gdLst>
                <a:gd name="T0" fmla="*/ 42 w 52"/>
                <a:gd name="T1" fmla="*/ 74 h 82"/>
                <a:gd name="T2" fmla="*/ 41 w 52"/>
                <a:gd name="T3" fmla="*/ 74 h 82"/>
                <a:gd name="T4" fmla="*/ 41 w 52"/>
                <a:gd name="T5" fmla="*/ 73 h 82"/>
                <a:gd name="T6" fmla="*/ 41 w 52"/>
                <a:gd name="T7" fmla="*/ 68 h 82"/>
                <a:gd name="T8" fmla="*/ 52 w 52"/>
                <a:gd name="T9" fmla="*/ 44 h 82"/>
                <a:gd name="T10" fmla="*/ 38 w 52"/>
                <a:gd name="T11" fmla="*/ 32 h 82"/>
                <a:gd name="T12" fmla="*/ 33 w 52"/>
                <a:gd name="T13" fmla="*/ 30 h 82"/>
                <a:gd name="T14" fmla="*/ 37 w 52"/>
                <a:gd name="T15" fmla="*/ 28 h 82"/>
                <a:gd name="T16" fmla="*/ 45 w 52"/>
                <a:gd name="T17" fmla="*/ 15 h 82"/>
                <a:gd name="T18" fmla="*/ 28 w 52"/>
                <a:gd name="T19" fmla="*/ 0 h 82"/>
                <a:gd name="T20" fmla="*/ 11 w 52"/>
                <a:gd name="T21" fmla="*/ 15 h 82"/>
                <a:gd name="T22" fmla="*/ 19 w 52"/>
                <a:gd name="T23" fmla="*/ 28 h 82"/>
                <a:gd name="T24" fmla="*/ 23 w 52"/>
                <a:gd name="T25" fmla="*/ 30 h 82"/>
                <a:gd name="T26" fmla="*/ 19 w 52"/>
                <a:gd name="T27" fmla="*/ 32 h 82"/>
                <a:gd name="T28" fmla="*/ 0 w 52"/>
                <a:gd name="T29" fmla="*/ 63 h 82"/>
                <a:gd name="T30" fmla="*/ 0 w 52"/>
                <a:gd name="T31" fmla="*/ 68 h 82"/>
                <a:gd name="T32" fmla="*/ 28 w 52"/>
                <a:gd name="T33" fmla="*/ 82 h 82"/>
                <a:gd name="T34" fmla="*/ 45 w 52"/>
                <a:gd name="T35" fmla="*/ 78 h 82"/>
                <a:gd name="T36" fmla="*/ 42 w 52"/>
                <a:gd name="T37" fmla="*/ 74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2" h="82">
                  <a:moveTo>
                    <a:pt x="42" y="74"/>
                  </a:moveTo>
                  <a:cubicBezTo>
                    <a:pt x="41" y="74"/>
                    <a:pt x="41" y="74"/>
                    <a:pt x="41" y="74"/>
                  </a:cubicBezTo>
                  <a:cubicBezTo>
                    <a:pt x="41" y="73"/>
                    <a:pt x="41" y="73"/>
                    <a:pt x="41" y="73"/>
                  </a:cubicBezTo>
                  <a:cubicBezTo>
                    <a:pt x="41" y="72"/>
                    <a:pt x="41" y="70"/>
                    <a:pt x="41" y="68"/>
                  </a:cubicBezTo>
                  <a:cubicBezTo>
                    <a:pt x="41" y="58"/>
                    <a:pt x="45" y="50"/>
                    <a:pt x="52" y="44"/>
                  </a:cubicBezTo>
                  <a:cubicBezTo>
                    <a:pt x="48" y="39"/>
                    <a:pt x="43" y="34"/>
                    <a:pt x="38" y="32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37" y="28"/>
                    <a:pt x="37" y="28"/>
                    <a:pt x="37" y="28"/>
                  </a:cubicBezTo>
                  <a:cubicBezTo>
                    <a:pt x="42" y="25"/>
                    <a:pt x="45" y="20"/>
                    <a:pt x="45" y="15"/>
                  </a:cubicBezTo>
                  <a:cubicBezTo>
                    <a:pt x="45" y="7"/>
                    <a:pt x="38" y="0"/>
                    <a:pt x="28" y="0"/>
                  </a:cubicBezTo>
                  <a:cubicBezTo>
                    <a:pt x="19" y="0"/>
                    <a:pt x="11" y="7"/>
                    <a:pt x="11" y="15"/>
                  </a:cubicBezTo>
                  <a:cubicBezTo>
                    <a:pt x="11" y="20"/>
                    <a:pt x="14" y="25"/>
                    <a:pt x="19" y="28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19" y="32"/>
                    <a:pt x="19" y="32"/>
                    <a:pt x="19" y="32"/>
                  </a:cubicBezTo>
                  <a:cubicBezTo>
                    <a:pt x="8" y="36"/>
                    <a:pt x="0" y="48"/>
                    <a:pt x="0" y="63"/>
                  </a:cubicBezTo>
                  <a:cubicBezTo>
                    <a:pt x="0" y="65"/>
                    <a:pt x="0" y="66"/>
                    <a:pt x="0" y="68"/>
                  </a:cubicBezTo>
                  <a:cubicBezTo>
                    <a:pt x="7" y="77"/>
                    <a:pt x="17" y="82"/>
                    <a:pt x="28" y="82"/>
                  </a:cubicBezTo>
                  <a:cubicBezTo>
                    <a:pt x="34" y="82"/>
                    <a:pt x="40" y="80"/>
                    <a:pt x="45" y="78"/>
                  </a:cubicBezTo>
                  <a:cubicBezTo>
                    <a:pt x="44" y="77"/>
                    <a:pt x="43" y="76"/>
                    <a:pt x="42" y="7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>
                <a:solidFill>
                  <a:schemeClr val="bg1"/>
                </a:solidFill>
              </a:endParaRPr>
            </a:p>
          </p:txBody>
        </p:sp>
        <p:sp>
          <p:nvSpPr>
            <p:cNvPr id="42" name="Freeform 36"/>
            <p:cNvSpPr/>
            <p:nvPr/>
          </p:nvSpPr>
          <p:spPr bwMode="auto">
            <a:xfrm>
              <a:off x="9840913" y="5194301"/>
              <a:ext cx="365125" cy="533400"/>
            </a:xfrm>
            <a:custGeom>
              <a:avLst/>
              <a:gdLst>
                <a:gd name="T0" fmla="*/ 28 w 42"/>
                <a:gd name="T1" fmla="*/ 24 h 61"/>
                <a:gd name="T2" fmla="*/ 24 w 42"/>
                <a:gd name="T3" fmla="*/ 22 h 61"/>
                <a:gd name="T4" fmla="*/ 28 w 42"/>
                <a:gd name="T5" fmla="*/ 20 h 61"/>
                <a:gd name="T6" fmla="*/ 33 w 42"/>
                <a:gd name="T7" fmla="*/ 11 h 61"/>
                <a:gd name="T8" fmla="*/ 21 w 42"/>
                <a:gd name="T9" fmla="*/ 0 h 61"/>
                <a:gd name="T10" fmla="*/ 9 w 42"/>
                <a:gd name="T11" fmla="*/ 11 h 61"/>
                <a:gd name="T12" fmla="*/ 15 w 42"/>
                <a:gd name="T13" fmla="*/ 20 h 61"/>
                <a:gd name="T14" fmla="*/ 19 w 42"/>
                <a:gd name="T15" fmla="*/ 22 h 61"/>
                <a:gd name="T16" fmla="*/ 14 w 42"/>
                <a:gd name="T17" fmla="*/ 24 h 61"/>
                <a:gd name="T18" fmla="*/ 13 w 42"/>
                <a:gd name="T19" fmla="*/ 25 h 61"/>
                <a:gd name="T20" fmla="*/ 11 w 42"/>
                <a:gd name="T21" fmla="*/ 26 h 61"/>
                <a:gd name="T22" fmla="*/ 9 w 42"/>
                <a:gd name="T23" fmla="*/ 28 h 61"/>
                <a:gd name="T24" fmla="*/ 0 w 42"/>
                <a:gd name="T25" fmla="*/ 47 h 61"/>
                <a:gd name="T26" fmla="*/ 1 w 42"/>
                <a:gd name="T27" fmla="*/ 51 h 61"/>
                <a:gd name="T28" fmla="*/ 4 w 42"/>
                <a:gd name="T29" fmla="*/ 54 h 61"/>
                <a:gd name="T30" fmla="*/ 6 w 42"/>
                <a:gd name="T31" fmla="*/ 56 h 61"/>
                <a:gd name="T32" fmla="*/ 8 w 42"/>
                <a:gd name="T33" fmla="*/ 57 h 61"/>
                <a:gd name="T34" fmla="*/ 21 w 42"/>
                <a:gd name="T35" fmla="*/ 61 h 61"/>
                <a:gd name="T36" fmla="*/ 42 w 42"/>
                <a:gd name="T37" fmla="*/ 51 h 61"/>
                <a:gd name="T38" fmla="*/ 42 w 42"/>
                <a:gd name="T39" fmla="*/ 47 h 61"/>
                <a:gd name="T40" fmla="*/ 28 w 42"/>
                <a:gd name="T41" fmla="*/ 2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2" h="61">
                  <a:moveTo>
                    <a:pt x="28" y="24"/>
                  </a:moveTo>
                  <a:cubicBezTo>
                    <a:pt x="24" y="22"/>
                    <a:pt x="24" y="22"/>
                    <a:pt x="24" y="22"/>
                  </a:cubicBezTo>
                  <a:cubicBezTo>
                    <a:pt x="28" y="20"/>
                    <a:pt x="28" y="20"/>
                    <a:pt x="28" y="20"/>
                  </a:cubicBezTo>
                  <a:cubicBezTo>
                    <a:pt x="31" y="18"/>
                    <a:pt x="33" y="15"/>
                    <a:pt x="33" y="11"/>
                  </a:cubicBezTo>
                  <a:cubicBezTo>
                    <a:pt x="33" y="5"/>
                    <a:pt x="28" y="0"/>
                    <a:pt x="21" y="0"/>
                  </a:cubicBezTo>
                  <a:cubicBezTo>
                    <a:pt x="14" y="0"/>
                    <a:pt x="9" y="5"/>
                    <a:pt x="9" y="11"/>
                  </a:cubicBezTo>
                  <a:cubicBezTo>
                    <a:pt x="9" y="15"/>
                    <a:pt x="11" y="18"/>
                    <a:pt x="15" y="20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3" y="25"/>
                    <a:pt x="13" y="25"/>
                  </a:cubicBezTo>
                  <a:cubicBezTo>
                    <a:pt x="12" y="25"/>
                    <a:pt x="11" y="26"/>
                    <a:pt x="11" y="26"/>
                  </a:cubicBezTo>
                  <a:cubicBezTo>
                    <a:pt x="10" y="27"/>
                    <a:pt x="9" y="27"/>
                    <a:pt x="9" y="28"/>
                  </a:cubicBezTo>
                  <a:cubicBezTo>
                    <a:pt x="4" y="32"/>
                    <a:pt x="0" y="39"/>
                    <a:pt x="0" y="47"/>
                  </a:cubicBezTo>
                  <a:cubicBezTo>
                    <a:pt x="0" y="48"/>
                    <a:pt x="1" y="50"/>
                    <a:pt x="1" y="51"/>
                  </a:cubicBezTo>
                  <a:cubicBezTo>
                    <a:pt x="2" y="52"/>
                    <a:pt x="3" y="53"/>
                    <a:pt x="4" y="54"/>
                  </a:cubicBezTo>
                  <a:cubicBezTo>
                    <a:pt x="4" y="55"/>
                    <a:pt x="5" y="55"/>
                    <a:pt x="6" y="56"/>
                  </a:cubicBezTo>
                  <a:cubicBezTo>
                    <a:pt x="6" y="56"/>
                    <a:pt x="7" y="57"/>
                    <a:pt x="8" y="57"/>
                  </a:cubicBezTo>
                  <a:cubicBezTo>
                    <a:pt x="12" y="60"/>
                    <a:pt x="16" y="61"/>
                    <a:pt x="21" y="61"/>
                  </a:cubicBezTo>
                  <a:cubicBezTo>
                    <a:pt x="29" y="61"/>
                    <a:pt x="37" y="57"/>
                    <a:pt x="42" y="51"/>
                  </a:cubicBezTo>
                  <a:cubicBezTo>
                    <a:pt x="42" y="50"/>
                    <a:pt x="42" y="48"/>
                    <a:pt x="42" y="47"/>
                  </a:cubicBezTo>
                  <a:cubicBezTo>
                    <a:pt x="42" y="36"/>
                    <a:pt x="36" y="27"/>
                    <a:pt x="28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>
                <a:solidFill>
                  <a:schemeClr val="bg1"/>
                </a:solidFill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4237527" y="5307159"/>
            <a:ext cx="565151" cy="715963"/>
            <a:chOff x="4167188" y="5011738"/>
            <a:chExt cx="565150" cy="715963"/>
          </a:xfrm>
          <a:solidFill>
            <a:schemeClr val="bg1">
              <a:lumMod val="50000"/>
            </a:schemeClr>
          </a:solidFill>
        </p:grpSpPr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4167188" y="5281613"/>
              <a:ext cx="565150" cy="446088"/>
            </a:xfrm>
            <a:custGeom>
              <a:avLst/>
              <a:gdLst>
                <a:gd name="T0" fmla="*/ 65 w 65"/>
                <a:gd name="T1" fmla="*/ 16 h 51"/>
                <a:gd name="T2" fmla="*/ 65 w 65"/>
                <a:gd name="T3" fmla="*/ 8 h 51"/>
                <a:gd name="T4" fmla="*/ 56 w 65"/>
                <a:gd name="T5" fmla="*/ 0 h 51"/>
                <a:gd name="T6" fmla="*/ 8 w 65"/>
                <a:gd name="T7" fmla="*/ 0 h 51"/>
                <a:gd name="T8" fmla="*/ 0 w 65"/>
                <a:gd name="T9" fmla="*/ 8 h 51"/>
                <a:gd name="T10" fmla="*/ 0 w 65"/>
                <a:gd name="T11" fmla="*/ 43 h 51"/>
                <a:gd name="T12" fmla="*/ 8 w 65"/>
                <a:gd name="T13" fmla="*/ 51 h 51"/>
                <a:gd name="T14" fmla="*/ 56 w 65"/>
                <a:gd name="T15" fmla="*/ 51 h 51"/>
                <a:gd name="T16" fmla="*/ 65 w 65"/>
                <a:gd name="T17" fmla="*/ 43 h 51"/>
                <a:gd name="T18" fmla="*/ 65 w 65"/>
                <a:gd name="T19" fmla="*/ 41 h 51"/>
                <a:gd name="T20" fmla="*/ 54 w 65"/>
                <a:gd name="T21" fmla="*/ 41 h 51"/>
                <a:gd name="T22" fmla="*/ 54 w 65"/>
                <a:gd name="T23" fmla="*/ 36 h 51"/>
                <a:gd name="T24" fmla="*/ 65 w 65"/>
                <a:gd name="T25" fmla="*/ 36 h 51"/>
                <a:gd name="T26" fmla="*/ 65 w 65"/>
                <a:gd name="T27" fmla="*/ 31 h 51"/>
                <a:gd name="T28" fmla="*/ 54 w 65"/>
                <a:gd name="T29" fmla="*/ 31 h 51"/>
                <a:gd name="T30" fmla="*/ 54 w 65"/>
                <a:gd name="T31" fmla="*/ 26 h 51"/>
                <a:gd name="T32" fmla="*/ 65 w 65"/>
                <a:gd name="T33" fmla="*/ 26 h 51"/>
                <a:gd name="T34" fmla="*/ 65 w 65"/>
                <a:gd name="T35" fmla="*/ 20 h 51"/>
                <a:gd name="T36" fmla="*/ 54 w 65"/>
                <a:gd name="T37" fmla="*/ 20 h 51"/>
                <a:gd name="T38" fmla="*/ 54 w 65"/>
                <a:gd name="T39" fmla="*/ 16 h 51"/>
                <a:gd name="T40" fmla="*/ 65 w 65"/>
                <a:gd name="T41" fmla="*/ 16 h 51"/>
                <a:gd name="T42" fmla="*/ 35 w 65"/>
                <a:gd name="T43" fmla="*/ 30 h 51"/>
                <a:gd name="T44" fmla="*/ 35 w 65"/>
                <a:gd name="T45" fmla="*/ 35 h 51"/>
                <a:gd name="T46" fmla="*/ 32 w 65"/>
                <a:gd name="T47" fmla="*/ 37 h 51"/>
                <a:gd name="T48" fmla="*/ 29 w 65"/>
                <a:gd name="T49" fmla="*/ 35 h 51"/>
                <a:gd name="T50" fmla="*/ 29 w 65"/>
                <a:gd name="T51" fmla="*/ 30 h 51"/>
                <a:gd name="T52" fmla="*/ 25 w 65"/>
                <a:gd name="T53" fmla="*/ 24 h 51"/>
                <a:gd name="T54" fmla="*/ 32 w 65"/>
                <a:gd name="T55" fmla="*/ 17 h 51"/>
                <a:gd name="T56" fmla="*/ 39 w 65"/>
                <a:gd name="T57" fmla="*/ 24 h 51"/>
                <a:gd name="T58" fmla="*/ 35 w 65"/>
                <a:gd name="T59" fmla="*/ 3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5" h="51">
                  <a:moveTo>
                    <a:pt x="65" y="16"/>
                  </a:moveTo>
                  <a:cubicBezTo>
                    <a:pt x="65" y="8"/>
                    <a:pt x="65" y="8"/>
                    <a:pt x="65" y="8"/>
                  </a:cubicBezTo>
                  <a:cubicBezTo>
                    <a:pt x="65" y="4"/>
                    <a:pt x="61" y="0"/>
                    <a:pt x="56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3" y="0"/>
                    <a:pt x="0" y="4"/>
                    <a:pt x="0" y="8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47"/>
                    <a:pt x="3" y="51"/>
                    <a:pt x="8" y="51"/>
                  </a:cubicBezTo>
                  <a:cubicBezTo>
                    <a:pt x="56" y="51"/>
                    <a:pt x="56" y="51"/>
                    <a:pt x="56" y="51"/>
                  </a:cubicBezTo>
                  <a:cubicBezTo>
                    <a:pt x="61" y="51"/>
                    <a:pt x="65" y="47"/>
                    <a:pt x="65" y="43"/>
                  </a:cubicBezTo>
                  <a:cubicBezTo>
                    <a:pt x="65" y="41"/>
                    <a:pt x="65" y="41"/>
                    <a:pt x="65" y="41"/>
                  </a:cubicBezTo>
                  <a:cubicBezTo>
                    <a:pt x="54" y="41"/>
                    <a:pt x="54" y="41"/>
                    <a:pt x="54" y="41"/>
                  </a:cubicBezTo>
                  <a:cubicBezTo>
                    <a:pt x="54" y="36"/>
                    <a:pt x="54" y="36"/>
                    <a:pt x="54" y="36"/>
                  </a:cubicBezTo>
                  <a:cubicBezTo>
                    <a:pt x="65" y="36"/>
                    <a:pt x="65" y="36"/>
                    <a:pt x="65" y="36"/>
                  </a:cubicBezTo>
                  <a:cubicBezTo>
                    <a:pt x="65" y="31"/>
                    <a:pt x="65" y="31"/>
                    <a:pt x="65" y="31"/>
                  </a:cubicBezTo>
                  <a:cubicBezTo>
                    <a:pt x="54" y="31"/>
                    <a:pt x="54" y="31"/>
                    <a:pt x="54" y="31"/>
                  </a:cubicBezTo>
                  <a:cubicBezTo>
                    <a:pt x="54" y="26"/>
                    <a:pt x="54" y="26"/>
                    <a:pt x="54" y="26"/>
                  </a:cubicBezTo>
                  <a:cubicBezTo>
                    <a:pt x="65" y="26"/>
                    <a:pt x="65" y="26"/>
                    <a:pt x="65" y="26"/>
                  </a:cubicBezTo>
                  <a:cubicBezTo>
                    <a:pt x="65" y="20"/>
                    <a:pt x="65" y="20"/>
                    <a:pt x="65" y="20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4" y="16"/>
                    <a:pt x="54" y="16"/>
                    <a:pt x="54" y="16"/>
                  </a:cubicBezTo>
                  <a:lnTo>
                    <a:pt x="65" y="16"/>
                  </a:lnTo>
                  <a:close/>
                  <a:moveTo>
                    <a:pt x="35" y="30"/>
                  </a:moveTo>
                  <a:cubicBezTo>
                    <a:pt x="35" y="35"/>
                    <a:pt x="35" y="35"/>
                    <a:pt x="35" y="35"/>
                  </a:cubicBezTo>
                  <a:cubicBezTo>
                    <a:pt x="35" y="36"/>
                    <a:pt x="34" y="37"/>
                    <a:pt x="32" y="37"/>
                  </a:cubicBezTo>
                  <a:cubicBezTo>
                    <a:pt x="30" y="37"/>
                    <a:pt x="29" y="36"/>
                    <a:pt x="29" y="35"/>
                  </a:cubicBezTo>
                  <a:cubicBezTo>
                    <a:pt x="29" y="30"/>
                    <a:pt x="29" y="30"/>
                    <a:pt x="29" y="30"/>
                  </a:cubicBezTo>
                  <a:cubicBezTo>
                    <a:pt x="27" y="28"/>
                    <a:pt x="25" y="26"/>
                    <a:pt x="25" y="24"/>
                  </a:cubicBezTo>
                  <a:cubicBezTo>
                    <a:pt x="25" y="20"/>
                    <a:pt x="28" y="17"/>
                    <a:pt x="32" y="17"/>
                  </a:cubicBezTo>
                  <a:cubicBezTo>
                    <a:pt x="36" y="17"/>
                    <a:pt x="39" y="20"/>
                    <a:pt x="39" y="24"/>
                  </a:cubicBezTo>
                  <a:cubicBezTo>
                    <a:pt x="39" y="26"/>
                    <a:pt x="37" y="28"/>
                    <a:pt x="35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>
                <a:solidFill>
                  <a:schemeClr val="bg1"/>
                </a:solidFill>
              </a:endParaRPr>
            </a:p>
          </p:txBody>
        </p:sp>
        <p:sp>
          <p:nvSpPr>
            <p:cNvPr id="45" name="Freeform 38"/>
            <p:cNvSpPr/>
            <p:nvPr/>
          </p:nvSpPr>
          <p:spPr bwMode="auto">
            <a:xfrm>
              <a:off x="4219575" y="5011738"/>
              <a:ext cx="452438" cy="252413"/>
            </a:xfrm>
            <a:custGeom>
              <a:avLst/>
              <a:gdLst>
                <a:gd name="T0" fmla="*/ 9 w 52"/>
                <a:gd name="T1" fmla="*/ 20 h 29"/>
                <a:gd name="T2" fmla="*/ 22 w 52"/>
                <a:gd name="T3" fmla="*/ 7 h 29"/>
                <a:gd name="T4" fmla="*/ 30 w 52"/>
                <a:gd name="T5" fmla="*/ 7 h 29"/>
                <a:gd name="T6" fmla="*/ 43 w 52"/>
                <a:gd name="T7" fmla="*/ 20 h 29"/>
                <a:gd name="T8" fmla="*/ 43 w 52"/>
                <a:gd name="T9" fmla="*/ 29 h 29"/>
                <a:gd name="T10" fmla="*/ 52 w 52"/>
                <a:gd name="T11" fmla="*/ 29 h 29"/>
                <a:gd name="T12" fmla="*/ 52 w 52"/>
                <a:gd name="T13" fmla="*/ 18 h 29"/>
                <a:gd name="T14" fmla="*/ 35 w 52"/>
                <a:gd name="T15" fmla="*/ 0 h 29"/>
                <a:gd name="T16" fmla="*/ 18 w 52"/>
                <a:gd name="T17" fmla="*/ 0 h 29"/>
                <a:gd name="T18" fmla="*/ 0 w 52"/>
                <a:gd name="T19" fmla="*/ 18 h 29"/>
                <a:gd name="T20" fmla="*/ 0 w 52"/>
                <a:gd name="T21" fmla="*/ 29 h 29"/>
                <a:gd name="T22" fmla="*/ 9 w 52"/>
                <a:gd name="T23" fmla="*/ 29 h 29"/>
                <a:gd name="T24" fmla="*/ 9 w 52"/>
                <a:gd name="T25" fmla="*/ 2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2" h="29">
                  <a:moveTo>
                    <a:pt x="9" y="20"/>
                  </a:moveTo>
                  <a:cubicBezTo>
                    <a:pt x="9" y="13"/>
                    <a:pt x="15" y="7"/>
                    <a:pt x="22" y="7"/>
                  </a:cubicBezTo>
                  <a:cubicBezTo>
                    <a:pt x="30" y="7"/>
                    <a:pt x="30" y="7"/>
                    <a:pt x="30" y="7"/>
                  </a:cubicBezTo>
                  <a:cubicBezTo>
                    <a:pt x="37" y="7"/>
                    <a:pt x="43" y="13"/>
                    <a:pt x="43" y="20"/>
                  </a:cubicBezTo>
                  <a:cubicBezTo>
                    <a:pt x="43" y="29"/>
                    <a:pt x="43" y="29"/>
                    <a:pt x="43" y="29"/>
                  </a:cubicBezTo>
                  <a:cubicBezTo>
                    <a:pt x="52" y="29"/>
                    <a:pt x="52" y="29"/>
                    <a:pt x="52" y="29"/>
                  </a:cubicBezTo>
                  <a:cubicBezTo>
                    <a:pt x="52" y="18"/>
                    <a:pt x="52" y="18"/>
                    <a:pt x="52" y="18"/>
                  </a:cubicBezTo>
                  <a:cubicBezTo>
                    <a:pt x="52" y="8"/>
                    <a:pt x="44" y="0"/>
                    <a:pt x="35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8" y="0"/>
                    <a:pt x="0" y="8"/>
                    <a:pt x="0" y="18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9" y="29"/>
                    <a:pt x="9" y="29"/>
                    <a:pt x="9" y="29"/>
                  </a:cubicBezTo>
                  <a:lnTo>
                    <a:pt x="9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>
                <a:solidFill>
                  <a:schemeClr val="bg1"/>
                </a:solidFill>
              </a:endParaRPr>
            </a:p>
          </p:txBody>
        </p:sp>
      </p:grpSp>
      <p:sp>
        <p:nvSpPr>
          <p:cNvPr id="46" name="Freeform 39"/>
          <p:cNvSpPr>
            <a:spLocks noEditPoints="1"/>
          </p:cNvSpPr>
          <p:nvPr/>
        </p:nvSpPr>
        <p:spPr bwMode="auto">
          <a:xfrm>
            <a:off x="6344139" y="5315097"/>
            <a:ext cx="704851" cy="698500"/>
          </a:xfrm>
          <a:custGeom>
            <a:avLst/>
            <a:gdLst>
              <a:gd name="T0" fmla="*/ 46 w 81"/>
              <a:gd name="T1" fmla="*/ 0 h 80"/>
              <a:gd name="T2" fmla="*/ 0 w 81"/>
              <a:gd name="T3" fmla="*/ 65 h 80"/>
              <a:gd name="T4" fmla="*/ 62 w 81"/>
              <a:gd name="T5" fmla="*/ 67 h 80"/>
              <a:gd name="T6" fmla="*/ 62 w 81"/>
              <a:gd name="T7" fmla="*/ 26 h 80"/>
              <a:gd name="T8" fmla="*/ 57 w 81"/>
              <a:gd name="T9" fmla="*/ 10 h 80"/>
              <a:gd name="T10" fmla="*/ 5 w 81"/>
              <a:gd name="T11" fmla="*/ 10 h 80"/>
              <a:gd name="T12" fmla="*/ 42 w 81"/>
              <a:gd name="T13" fmla="*/ 44 h 80"/>
              <a:gd name="T14" fmla="*/ 45 w 81"/>
              <a:gd name="T15" fmla="*/ 44 h 80"/>
              <a:gd name="T16" fmla="*/ 48 w 81"/>
              <a:gd name="T17" fmla="*/ 43 h 80"/>
              <a:gd name="T18" fmla="*/ 47 w 81"/>
              <a:gd name="T19" fmla="*/ 46 h 80"/>
              <a:gd name="T20" fmla="*/ 44 w 81"/>
              <a:gd name="T21" fmla="*/ 47 h 80"/>
              <a:gd name="T22" fmla="*/ 40 w 81"/>
              <a:gd name="T23" fmla="*/ 37 h 80"/>
              <a:gd name="T24" fmla="*/ 48 w 81"/>
              <a:gd name="T25" fmla="*/ 41 h 80"/>
              <a:gd name="T26" fmla="*/ 42 w 81"/>
              <a:gd name="T27" fmla="*/ 43 h 80"/>
              <a:gd name="T28" fmla="*/ 36 w 81"/>
              <a:gd name="T29" fmla="*/ 38 h 80"/>
              <a:gd name="T30" fmla="*/ 32 w 81"/>
              <a:gd name="T31" fmla="*/ 42 h 80"/>
              <a:gd name="T32" fmla="*/ 32 w 81"/>
              <a:gd name="T33" fmla="*/ 36 h 80"/>
              <a:gd name="T34" fmla="*/ 33 w 81"/>
              <a:gd name="T35" fmla="*/ 33 h 80"/>
              <a:gd name="T36" fmla="*/ 38 w 81"/>
              <a:gd name="T37" fmla="*/ 32 h 80"/>
              <a:gd name="T38" fmla="*/ 38 w 81"/>
              <a:gd name="T39" fmla="*/ 35 h 80"/>
              <a:gd name="T40" fmla="*/ 35 w 81"/>
              <a:gd name="T41" fmla="*/ 36 h 80"/>
              <a:gd name="T42" fmla="*/ 31 w 81"/>
              <a:gd name="T43" fmla="*/ 37 h 80"/>
              <a:gd name="T44" fmla="*/ 27 w 81"/>
              <a:gd name="T45" fmla="*/ 46 h 80"/>
              <a:gd name="T46" fmla="*/ 24 w 81"/>
              <a:gd name="T47" fmla="*/ 37 h 80"/>
              <a:gd name="T48" fmla="*/ 25 w 81"/>
              <a:gd name="T49" fmla="*/ 34 h 80"/>
              <a:gd name="T50" fmla="*/ 30 w 81"/>
              <a:gd name="T51" fmla="*/ 32 h 80"/>
              <a:gd name="T52" fmla="*/ 31 w 81"/>
              <a:gd name="T53" fmla="*/ 35 h 80"/>
              <a:gd name="T54" fmla="*/ 28 w 81"/>
              <a:gd name="T55" fmla="*/ 35 h 80"/>
              <a:gd name="T56" fmla="*/ 7 w 81"/>
              <a:gd name="T57" fmla="*/ 44 h 80"/>
              <a:gd name="T58" fmla="*/ 11 w 81"/>
              <a:gd name="T59" fmla="*/ 44 h 80"/>
              <a:gd name="T60" fmla="*/ 12 w 81"/>
              <a:gd name="T61" fmla="*/ 44 h 80"/>
              <a:gd name="T62" fmla="*/ 11 w 81"/>
              <a:gd name="T63" fmla="*/ 46 h 80"/>
              <a:gd name="T64" fmla="*/ 7 w 81"/>
              <a:gd name="T65" fmla="*/ 46 h 80"/>
              <a:gd name="T66" fmla="*/ 3 w 81"/>
              <a:gd name="T67" fmla="*/ 41 h 80"/>
              <a:gd name="T68" fmla="*/ 7 w 81"/>
              <a:gd name="T69" fmla="*/ 36 h 80"/>
              <a:gd name="T70" fmla="*/ 12 w 81"/>
              <a:gd name="T71" fmla="*/ 37 h 80"/>
              <a:gd name="T72" fmla="*/ 11 w 81"/>
              <a:gd name="T73" fmla="*/ 39 h 80"/>
              <a:gd name="T74" fmla="*/ 9 w 81"/>
              <a:gd name="T75" fmla="*/ 38 h 80"/>
              <a:gd name="T76" fmla="*/ 7 w 81"/>
              <a:gd name="T77" fmla="*/ 44 h 80"/>
              <a:gd name="T78" fmla="*/ 22 w 81"/>
              <a:gd name="T79" fmla="*/ 37 h 80"/>
              <a:gd name="T80" fmla="*/ 18 w 81"/>
              <a:gd name="T81" fmla="*/ 47 h 80"/>
              <a:gd name="T82" fmla="*/ 14 w 81"/>
              <a:gd name="T83" fmla="*/ 37 h 80"/>
              <a:gd name="T84" fmla="*/ 13 w 81"/>
              <a:gd name="T85" fmla="*/ 52 h 80"/>
              <a:gd name="T86" fmla="*/ 50 w 81"/>
              <a:gd name="T87" fmla="*/ 52 h 80"/>
              <a:gd name="T88" fmla="*/ 53 w 81"/>
              <a:gd name="T89" fmla="*/ 44 h 80"/>
              <a:gd name="T90" fmla="*/ 56 w 81"/>
              <a:gd name="T91" fmla="*/ 44 h 80"/>
              <a:gd name="T92" fmla="*/ 59 w 81"/>
              <a:gd name="T93" fmla="*/ 43 h 80"/>
              <a:gd name="T94" fmla="*/ 58 w 81"/>
              <a:gd name="T95" fmla="*/ 46 h 80"/>
              <a:gd name="T96" fmla="*/ 55 w 81"/>
              <a:gd name="T97" fmla="*/ 47 h 80"/>
              <a:gd name="T98" fmla="*/ 50 w 81"/>
              <a:gd name="T99" fmla="*/ 37 h 80"/>
              <a:gd name="T100" fmla="*/ 59 w 81"/>
              <a:gd name="T101" fmla="*/ 41 h 80"/>
              <a:gd name="T102" fmla="*/ 74 w 81"/>
              <a:gd name="T103" fmla="*/ 49 h 80"/>
              <a:gd name="T104" fmla="*/ 74 w 81"/>
              <a:gd name="T105" fmla="*/ 44 h 80"/>
              <a:gd name="T106" fmla="*/ 17 w 81"/>
              <a:gd name="T107" fmla="*/ 44 h 80"/>
              <a:gd name="T108" fmla="*/ 19 w 81"/>
              <a:gd name="T109" fmla="*/ 44 h 80"/>
              <a:gd name="T110" fmla="*/ 20 w 81"/>
              <a:gd name="T111" fmla="*/ 40 h 80"/>
              <a:gd name="T112" fmla="*/ 18 w 81"/>
              <a:gd name="T113" fmla="*/ 38 h 80"/>
              <a:gd name="T114" fmla="*/ 16 w 81"/>
              <a:gd name="T115" fmla="*/ 40 h 80"/>
              <a:gd name="T116" fmla="*/ 17 w 81"/>
              <a:gd name="T117" fmla="*/ 44 h 80"/>
              <a:gd name="T118" fmla="*/ 43 w 81"/>
              <a:gd name="T119" fmla="*/ 38 h 80"/>
              <a:gd name="T120" fmla="*/ 45 w 81"/>
              <a:gd name="T121" fmla="*/ 39 h 80"/>
              <a:gd name="T122" fmla="*/ 54 w 81"/>
              <a:gd name="T123" fmla="*/ 38 h 80"/>
              <a:gd name="T124" fmla="*/ 56 w 81"/>
              <a:gd name="T125" fmla="*/ 39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81" h="80">
                <a:moveTo>
                  <a:pt x="62" y="26"/>
                </a:moveTo>
                <a:cubicBezTo>
                  <a:pt x="62" y="17"/>
                  <a:pt x="62" y="17"/>
                  <a:pt x="62" y="17"/>
                </a:cubicBezTo>
                <a:cubicBezTo>
                  <a:pt x="62" y="5"/>
                  <a:pt x="55" y="0"/>
                  <a:pt x="46" y="0"/>
                </a:cubicBezTo>
                <a:cubicBezTo>
                  <a:pt x="15" y="0"/>
                  <a:pt x="15" y="0"/>
                  <a:pt x="15" y="0"/>
                </a:cubicBezTo>
                <a:cubicBezTo>
                  <a:pt x="7" y="0"/>
                  <a:pt x="0" y="5"/>
                  <a:pt x="0" y="17"/>
                </a:cubicBezTo>
                <a:cubicBezTo>
                  <a:pt x="0" y="65"/>
                  <a:pt x="0" y="65"/>
                  <a:pt x="0" y="65"/>
                </a:cubicBezTo>
                <a:cubicBezTo>
                  <a:pt x="0" y="77"/>
                  <a:pt x="7" y="80"/>
                  <a:pt x="15" y="80"/>
                </a:cubicBezTo>
                <a:cubicBezTo>
                  <a:pt x="46" y="80"/>
                  <a:pt x="46" y="80"/>
                  <a:pt x="46" y="80"/>
                </a:cubicBezTo>
                <a:cubicBezTo>
                  <a:pt x="54" y="80"/>
                  <a:pt x="61" y="77"/>
                  <a:pt x="62" y="67"/>
                </a:cubicBezTo>
                <a:cubicBezTo>
                  <a:pt x="76" y="66"/>
                  <a:pt x="81" y="60"/>
                  <a:pt x="81" y="52"/>
                </a:cubicBezTo>
                <a:cubicBezTo>
                  <a:pt x="81" y="41"/>
                  <a:pt x="81" y="41"/>
                  <a:pt x="81" y="41"/>
                </a:cubicBezTo>
                <a:cubicBezTo>
                  <a:pt x="81" y="33"/>
                  <a:pt x="76" y="27"/>
                  <a:pt x="62" y="26"/>
                </a:cubicBezTo>
                <a:close/>
                <a:moveTo>
                  <a:pt x="13" y="3"/>
                </a:moveTo>
                <a:cubicBezTo>
                  <a:pt x="49" y="3"/>
                  <a:pt x="49" y="3"/>
                  <a:pt x="49" y="3"/>
                </a:cubicBezTo>
                <a:cubicBezTo>
                  <a:pt x="54" y="3"/>
                  <a:pt x="57" y="6"/>
                  <a:pt x="57" y="10"/>
                </a:cubicBezTo>
                <a:cubicBezTo>
                  <a:pt x="57" y="14"/>
                  <a:pt x="54" y="15"/>
                  <a:pt x="49" y="15"/>
                </a:cubicBezTo>
                <a:cubicBezTo>
                  <a:pt x="13" y="15"/>
                  <a:pt x="13" y="15"/>
                  <a:pt x="13" y="15"/>
                </a:cubicBezTo>
                <a:cubicBezTo>
                  <a:pt x="9" y="15"/>
                  <a:pt x="5" y="14"/>
                  <a:pt x="5" y="10"/>
                </a:cubicBezTo>
                <a:cubicBezTo>
                  <a:pt x="5" y="6"/>
                  <a:pt x="9" y="3"/>
                  <a:pt x="13" y="3"/>
                </a:cubicBezTo>
                <a:close/>
                <a:moveTo>
                  <a:pt x="42" y="43"/>
                </a:moveTo>
                <a:cubicBezTo>
                  <a:pt x="42" y="44"/>
                  <a:pt x="42" y="44"/>
                  <a:pt x="42" y="44"/>
                </a:cubicBezTo>
                <a:cubicBezTo>
                  <a:pt x="43" y="44"/>
                  <a:pt x="43" y="44"/>
                  <a:pt x="43" y="44"/>
                </a:cubicBezTo>
                <a:cubicBezTo>
                  <a:pt x="44" y="44"/>
                  <a:pt x="44" y="44"/>
                  <a:pt x="44" y="44"/>
                </a:cubicBezTo>
                <a:cubicBezTo>
                  <a:pt x="45" y="44"/>
                  <a:pt x="45" y="44"/>
                  <a:pt x="45" y="44"/>
                </a:cubicBezTo>
                <a:cubicBezTo>
                  <a:pt x="46" y="44"/>
                  <a:pt x="46" y="44"/>
                  <a:pt x="46" y="44"/>
                </a:cubicBezTo>
                <a:cubicBezTo>
                  <a:pt x="47" y="44"/>
                  <a:pt x="47" y="44"/>
                  <a:pt x="47" y="44"/>
                </a:cubicBezTo>
                <a:cubicBezTo>
                  <a:pt x="48" y="43"/>
                  <a:pt x="48" y="43"/>
                  <a:pt x="48" y="43"/>
                </a:cubicBezTo>
                <a:cubicBezTo>
                  <a:pt x="48" y="43"/>
                  <a:pt x="48" y="44"/>
                  <a:pt x="48" y="44"/>
                </a:cubicBezTo>
                <a:cubicBezTo>
                  <a:pt x="48" y="45"/>
                  <a:pt x="48" y="46"/>
                  <a:pt x="47" y="46"/>
                </a:cubicBezTo>
                <a:cubicBezTo>
                  <a:pt x="47" y="46"/>
                  <a:pt x="47" y="46"/>
                  <a:pt x="47" y="46"/>
                </a:cubicBezTo>
                <a:cubicBezTo>
                  <a:pt x="47" y="46"/>
                  <a:pt x="47" y="46"/>
                  <a:pt x="46" y="46"/>
                </a:cubicBezTo>
                <a:cubicBezTo>
                  <a:pt x="45" y="47"/>
                  <a:pt x="45" y="47"/>
                  <a:pt x="45" y="47"/>
                </a:cubicBezTo>
                <a:cubicBezTo>
                  <a:pt x="45" y="47"/>
                  <a:pt x="45" y="47"/>
                  <a:pt x="44" y="47"/>
                </a:cubicBezTo>
                <a:cubicBezTo>
                  <a:pt x="42" y="47"/>
                  <a:pt x="41" y="46"/>
                  <a:pt x="40" y="45"/>
                </a:cubicBezTo>
                <a:cubicBezTo>
                  <a:pt x="39" y="44"/>
                  <a:pt x="38" y="43"/>
                  <a:pt x="38" y="41"/>
                </a:cubicBezTo>
                <a:cubicBezTo>
                  <a:pt x="38" y="40"/>
                  <a:pt x="39" y="38"/>
                  <a:pt x="40" y="37"/>
                </a:cubicBezTo>
                <a:cubicBezTo>
                  <a:pt x="41" y="36"/>
                  <a:pt x="42" y="36"/>
                  <a:pt x="44" y="36"/>
                </a:cubicBezTo>
                <a:cubicBezTo>
                  <a:pt x="45" y="36"/>
                  <a:pt x="46" y="36"/>
                  <a:pt x="47" y="37"/>
                </a:cubicBezTo>
                <a:cubicBezTo>
                  <a:pt x="48" y="38"/>
                  <a:pt x="48" y="39"/>
                  <a:pt x="48" y="41"/>
                </a:cubicBezTo>
                <a:cubicBezTo>
                  <a:pt x="48" y="41"/>
                  <a:pt x="47" y="42"/>
                  <a:pt x="45" y="42"/>
                </a:cubicBezTo>
                <a:cubicBezTo>
                  <a:pt x="43" y="42"/>
                  <a:pt x="41" y="42"/>
                  <a:pt x="41" y="43"/>
                </a:cubicBezTo>
                <a:lnTo>
                  <a:pt x="42" y="43"/>
                </a:lnTo>
                <a:close/>
                <a:moveTo>
                  <a:pt x="36" y="36"/>
                </a:moveTo>
                <a:cubicBezTo>
                  <a:pt x="37" y="36"/>
                  <a:pt x="38" y="37"/>
                  <a:pt x="38" y="37"/>
                </a:cubicBezTo>
                <a:cubicBezTo>
                  <a:pt x="38" y="38"/>
                  <a:pt x="37" y="38"/>
                  <a:pt x="36" y="38"/>
                </a:cubicBezTo>
                <a:cubicBezTo>
                  <a:pt x="36" y="38"/>
                  <a:pt x="35" y="40"/>
                  <a:pt x="35" y="42"/>
                </a:cubicBezTo>
                <a:cubicBezTo>
                  <a:pt x="35" y="45"/>
                  <a:pt x="35" y="46"/>
                  <a:pt x="34" y="46"/>
                </a:cubicBezTo>
                <a:cubicBezTo>
                  <a:pt x="33" y="46"/>
                  <a:pt x="32" y="45"/>
                  <a:pt x="32" y="42"/>
                </a:cubicBezTo>
                <a:cubicBezTo>
                  <a:pt x="32" y="40"/>
                  <a:pt x="32" y="38"/>
                  <a:pt x="32" y="38"/>
                </a:cubicBezTo>
                <a:cubicBezTo>
                  <a:pt x="31" y="38"/>
                  <a:pt x="31" y="38"/>
                  <a:pt x="31" y="37"/>
                </a:cubicBezTo>
                <a:cubicBezTo>
                  <a:pt x="31" y="37"/>
                  <a:pt x="31" y="36"/>
                  <a:pt x="32" y="36"/>
                </a:cubicBezTo>
                <a:cubicBezTo>
                  <a:pt x="32" y="36"/>
                  <a:pt x="32" y="36"/>
                  <a:pt x="32" y="36"/>
                </a:cubicBezTo>
                <a:cubicBezTo>
                  <a:pt x="32" y="36"/>
                  <a:pt x="32" y="35"/>
                  <a:pt x="32" y="34"/>
                </a:cubicBezTo>
                <a:cubicBezTo>
                  <a:pt x="32" y="34"/>
                  <a:pt x="32" y="34"/>
                  <a:pt x="33" y="33"/>
                </a:cubicBezTo>
                <a:cubicBezTo>
                  <a:pt x="34" y="33"/>
                  <a:pt x="35" y="32"/>
                  <a:pt x="36" y="32"/>
                </a:cubicBezTo>
                <a:cubicBezTo>
                  <a:pt x="36" y="32"/>
                  <a:pt x="37" y="32"/>
                  <a:pt x="37" y="32"/>
                </a:cubicBezTo>
                <a:cubicBezTo>
                  <a:pt x="38" y="32"/>
                  <a:pt x="38" y="32"/>
                  <a:pt x="38" y="32"/>
                </a:cubicBezTo>
                <a:cubicBezTo>
                  <a:pt x="38" y="34"/>
                  <a:pt x="38" y="35"/>
                  <a:pt x="38" y="35"/>
                </a:cubicBezTo>
                <a:cubicBezTo>
                  <a:pt x="38" y="35"/>
                  <a:pt x="38" y="35"/>
                  <a:pt x="38" y="35"/>
                </a:cubicBezTo>
                <a:cubicBezTo>
                  <a:pt x="38" y="35"/>
                  <a:pt x="38" y="35"/>
                  <a:pt x="38" y="35"/>
                </a:cubicBezTo>
                <a:cubicBezTo>
                  <a:pt x="37" y="35"/>
                  <a:pt x="37" y="35"/>
                  <a:pt x="37" y="35"/>
                </a:cubicBezTo>
                <a:cubicBezTo>
                  <a:pt x="36" y="35"/>
                  <a:pt x="36" y="35"/>
                  <a:pt x="36" y="35"/>
                </a:cubicBezTo>
                <a:cubicBezTo>
                  <a:pt x="35" y="35"/>
                  <a:pt x="35" y="36"/>
                  <a:pt x="35" y="36"/>
                </a:cubicBezTo>
                <a:cubicBezTo>
                  <a:pt x="35" y="36"/>
                  <a:pt x="36" y="36"/>
                  <a:pt x="36" y="36"/>
                </a:cubicBezTo>
                <a:close/>
                <a:moveTo>
                  <a:pt x="29" y="36"/>
                </a:moveTo>
                <a:cubicBezTo>
                  <a:pt x="30" y="36"/>
                  <a:pt x="31" y="37"/>
                  <a:pt x="31" y="37"/>
                </a:cubicBezTo>
                <a:cubicBezTo>
                  <a:pt x="31" y="38"/>
                  <a:pt x="30" y="38"/>
                  <a:pt x="29" y="38"/>
                </a:cubicBezTo>
                <a:cubicBezTo>
                  <a:pt x="29" y="38"/>
                  <a:pt x="28" y="40"/>
                  <a:pt x="28" y="42"/>
                </a:cubicBezTo>
                <a:cubicBezTo>
                  <a:pt x="28" y="45"/>
                  <a:pt x="28" y="46"/>
                  <a:pt x="27" y="46"/>
                </a:cubicBezTo>
                <a:cubicBezTo>
                  <a:pt x="26" y="46"/>
                  <a:pt x="25" y="45"/>
                  <a:pt x="25" y="42"/>
                </a:cubicBezTo>
                <a:cubicBezTo>
                  <a:pt x="25" y="40"/>
                  <a:pt x="25" y="38"/>
                  <a:pt x="25" y="38"/>
                </a:cubicBezTo>
                <a:cubicBezTo>
                  <a:pt x="24" y="38"/>
                  <a:pt x="24" y="38"/>
                  <a:pt x="24" y="37"/>
                </a:cubicBezTo>
                <a:cubicBezTo>
                  <a:pt x="24" y="37"/>
                  <a:pt x="24" y="36"/>
                  <a:pt x="25" y="36"/>
                </a:cubicBezTo>
                <a:cubicBezTo>
                  <a:pt x="25" y="36"/>
                  <a:pt x="25" y="36"/>
                  <a:pt x="25" y="36"/>
                </a:cubicBezTo>
                <a:cubicBezTo>
                  <a:pt x="25" y="36"/>
                  <a:pt x="25" y="35"/>
                  <a:pt x="25" y="34"/>
                </a:cubicBezTo>
                <a:cubicBezTo>
                  <a:pt x="25" y="34"/>
                  <a:pt x="25" y="34"/>
                  <a:pt x="26" y="33"/>
                </a:cubicBezTo>
                <a:cubicBezTo>
                  <a:pt x="27" y="33"/>
                  <a:pt x="28" y="32"/>
                  <a:pt x="29" y="32"/>
                </a:cubicBezTo>
                <a:cubicBezTo>
                  <a:pt x="29" y="32"/>
                  <a:pt x="30" y="32"/>
                  <a:pt x="30" y="32"/>
                </a:cubicBezTo>
                <a:cubicBezTo>
                  <a:pt x="31" y="32"/>
                  <a:pt x="31" y="32"/>
                  <a:pt x="31" y="32"/>
                </a:cubicBezTo>
                <a:cubicBezTo>
                  <a:pt x="31" y="34"/>
                  <a:pt x="31" y="35"/>
                  <a:pt x="31" y="35"/>
                </a:cubicBezTo>
                <a:cubicBezTo>
                  <a:pt x="31" y="35"/>
                  <a:pt x="31" y="35"/>
                  <a:pt x="31" y="35"/>
                </a:cubicBezTo>
                <a:cubicBezTo>
                  <a:pt x="31" y="35"/>
                  <a:pt x="31" y="35"/>
                  <a:pt x="31" y="35"/>
                </a:cubicBezTo>
                <a:cubicBezTo>
                  <a:pt x="30" y="35"/>
                  <a:pt x="30" y="35"/>
                  <a:pt x="30" y="35"/>
                </a:cubicBezTo>
                <a:cubicBezTo>
                  <a:pt x="29" y="35"/>
                  <a:pt x="29" y="35"/>
                  <a:pt x="28" y="35"/>
                </a:cubicBezTo>
                <a:cubicBezTo>
                  <a:pt x="28" y="35"/>
                  <a:pt x="28" y="36"/>
                  <a:pt x="28" y="36"/>
                </a:cubicBezTo>
                <a:cubicBezTo>
                  <a:pt x="28" y="36"/>
                  <a:pt x="29" y="36"/>
                  <a:pt x="29" y="36"/>
                </a:cubicBezTo>
                <a:close/>
                <a:moveTo>
                  <a:pt x="7" y="44"/>
                </a:moveTo>
                <a:cubicBezTo>
                  <a:pt x="8" y="44"/>
                  <a:pt x="8" y="44"/>
                  <a:pt x="9" y="44"/>
                </a:cubicBezTo>
                <a:cubicBezTo>
                  <a:pt x="9" y="44"/>
                  <a:pt x="10" y="44"/>
                  <a:pt x="10" y="44"/>
                </a:cubicBezTo>
                <a:cubicBezTo>
                  <a:pt x="11" y="44"/>
                  <a:pt x="11" y="44"/>
                  <a:pt x="11" y="44"/>
                </a:cubicBezTo>
                <a:cubicBezTo>
                  <a:pt x="11" y="43"/>
                  <a:pt x="11" y="43"/>
                  <a:pt x="11" y="43"/>
                </a:cubicBezTo>
                <a:cubicBezTo>
                  <a:pt x="12" y="43"/>
                  <a:pt x="12" y="43"/>
                  <a:pt x="12" y="43"/>
                </a:cubicBezTo>
                <a:cubicBezTo>
                  <a:pt x="12" y="43"/>
                  <a:pt x="12" y="44"/>
                  <a:pt x="12" y="44"/>
                </a:cubicBezTo>
                <a:cubicBezTo>
                  <a:pt x="12" y="45"/>
                  <a:pt x="12" y="46"/>
                  <a:pt x="12" y="46"/>
                </a:cubicBezTo>
                <a:cubicBezTo>
                  <a:pt x="11" y="46"/>
                  <a:pt x="11" y="46"/>
                  <a:pt x="11" y="46"/>
                </a:cubicBezTo>
                <a:cubicBezTo>
                  <a:pt x="11" y="46"/>
                  <a:pt x="11" y="46"/>
                  <a:pt x="11" y="46"/>
                </a:cubicBezTo>
                <a:cubicBezTo>
                  <a:pt x="10" y="47"/>
                  <a:pt x="10" y="47"/>
                  <a:pt x="10" y="47"/>
                </a:cubicBezTo>
                <a:cubicBezTo>
                  <a:pt x="10" y="47"/>
                  <a:pt x="9" y="47"/>
                  <a:pt x="9" y="47"/>
                </a:cubicBezTo>
                <a:cubicBezTo>
                  <a:pt x="8" y="47"/>
                  <a:pt x="7" y="46"/>
                  <a:pt x="7" y="46"/>
                </a:cubicBezTo>
                <a:cubicBezTo>
                  <a:pt x="6" y="46"/>
                  <a:pt x="5" y="46"/>
                  <a:pt x="5" y="45"/>
                </a:cubicBezTo>
                <a:cubicBezTo>
                  <a:pt x="4" y="45"/>
                  <a:pt x="4" y="44"/>
                  <a:pt x="4" y="44"/>
                </a:cubicBezTo>
                <a:cubicBezTo>
                  <a:pt x="3" y="43"/>
                  <a:pt x="3" y="42"/>
                  <a:pt x="3" y="41"/>
                </a:cubicBezTo>
                <a:cubicBezTo>
                  <a:pt x="3" y="40"/>
                  <a:pt x="3" y="40"/>
                  <a:pt x="4" y="39"/>
                </a:cubicBezTo>
                <a:cubicBezTo>
                  <a:pt x="4" y="38"/>
                  <a:pt x="4" y="38"/>
                  <a:pt x="5" y="37"/>
                </a:cubicBezTo>
                <a:cubicBezTo>
                  <a:pt x="5" y="37"/>
                  <a:pt x="6" y="36"/>
                  <a:pt x="7" y="36"/>
                </a:cubicBezTo>
                <a:cubicBezTo>
                  <a:pt x="7" y="36"/>
                  <a:pt x="8" y="36"/>
                  <a:pt x="9" y="36"/>
                </a:cubicBezTo>
                <a:cubicBezTo>
                  <a:pt x="9" y="36"/>
                  <a:pt x="10" y="36"/>
                  <a:pt x="10" y="36"/>
                </a:cubicBezTo>
                <a:cubicBezTo>
                  <a:pt x="11" y="36"/>
                  <a:pt x="12" y="37"/>
                  <a:pt x="12" y="37"/>
                </a:cubicBezTo>
                <a:cubicBezTo>
                  <a:pt x="12" y="38"/>
                  <a:pt x="12" y="39"/>
                  <a:pt x="12" y="39"/>
                </a:cubicBezTo>
                <a:cubicBezTo>
                  <a:pt x="11" y="39"/>
                  <a:pt x="11" y="39"/>
                  <a:pt x="11" y="39"/>
                </a:cubicBezTo>
                <a:cubicBezTo>
                  <a:pt x="11" y="39"/>
                  <a:pt x="11" y="39"/>
                  <a:pt x="11" y="39"/>
                </a:cubicBezTo>
                <a:cubicBezTo>
                  <a:pt x="11" y="39"/>
                  <a:pt x="11" y="39"/>
                  <a:pt x="11" y="39"/>
                </a:cubicBezTo>
                <a:cubicBezTo>
                  <a:pt x="10" y="38"/>
                  <a:pt x="10" y="38"/>
                  <a:pt x="10" y="38"/>
                </a:cubicBezTo>
                <a:cubicBezTo>
                  <a:pt x="9" y="38"/>
                  <a:pt x="9" y="38"/>
                  <a:pt x="9" y="38"/>
                </a:cubicBezTo>
                <a:cubicBezTo>
                  <a:pt x="8" y="38"/>
                  <a:pt x="7" y="39"/>
                  <a:pt x="7" y="39"/>
                </a:cubicBezTo>
                <a:cubicBezTo>
                  <a:pt x="7" y="40"/>
                  <a:pt x="6" y="40"/>
                  <a:pt x="6" y="41"/>
                </a:cubicBezTo>
                <a:cubicBezTo>
                  <a:pt x="6" y="42"/>
                  <a:pt x="7" y="43"/>
                  <a:pt x="7" y="44"/>
                </a:cubicBezTo>
                <a:close/>
                <a:moveTo>
                  <a:pt x="14" y="37"/>
                </a:moveTo>
                <a:cubicBezTo>
                  <a:pt x="15" y="36"/>
                  <a:pt x="16" y="36"/>
                  <a:pt x="18" y="36"/>
                </a:cubicBezTo>
                <a:cubicBezTo>
                  <a:pt x="20" y="36"/>
                  <a:pt x="21" y="36"/>
                  <a:pt x="22" y="37"/>
                </a:cubicBezTo>
                <a:cubicBezTo>
                  <a:pt x="23" y="38"/>
                  <a:pt x="23" y="40"/>
                  <a:pt x="23" y="41"/>
                </a:cubicBezTo>
                <a:cubicBezTo>
                  <a:pt x="23" y="43"/>
                  <a:pt x="23" y="44"/>
                  <a:pt x="22" y="45"/>
                </a:cubicBezTo>
                <a:cubicBezTo>
                  <a:pt x="21" y="46"/>
                  <a:pt x="20" y="47"/>
                  <a:pt x="18" y="47"/>
                </a:cubicBezTo>
                <a:cubicBezTo>
                  <a:pt x="16" y="47"/>
                  <a:pt x="15" y="46"/>
                  <a:pt x="14" y="45"/>
                </a:cubicBezTo>
                <a:cubicBezTo>
                  <a:pt x="13" y="44"/>
                  <a:pt x="13" y="43"/>
                  <a:pt x="13" y="41"/>
                </a:cubicBezTo>
                <a:cubicBezTo>
                  <a:pt x="13" y="40"/>
                  <a:pt x="13" y="38"/>
                  <a:pt x="14" y="37"/>
                </a:cubicBezTo>
                <a:close/>
                <a:moveTo>
                  <a:pt x="48" y="54"/>
                </a:moveTo>
                <a:cubicBezTo>
                  <a:pt x="15" y="54"/>
                  <a:pt x="15" y="54"/>
                  <a:pt x="15" y="54"/>
                </a:cubicBezTo>
                <a:cubicBezTo>
                  <a:pt x="14" y="54"/>
                  <a:pt x="13" y="53"/>
                  <a:pt x="13" y="52"/>
                </a:cubicBezTo>
                <a:cubicBezTo>
                  <a:pt x="13" y="51"/>
                  <a:pt x="14" y="50"/>
                  <a:pt x="15" y="50"/>
                </a:cubicBezTo>
                <a:cubicBezTo>
                  <a:pt x="48" y="50"/>
                  <a:pt x="48" y="50"/>
                  <a:pt x="48" y="50"/>
                </a:cubicBezTo>
                <a:cubicBezTo>
                  <a:pt x="49" y="50"/>
                  <a:pt x="50" y="51"/>
                  <a:pt x="50" y="52"/>
                </a:cubicBezTo>
                <a:cubicBezTo>
                  <a:pt x="50" y="53"/>
                  <a:pt x="49" y="54"/>
                  <a:pt x="48" y="54"/>
                </a:cubicBezTo>
                <a:close/>
                <a:moveTo>
                  <a:pt x="52" y="43"/>
                </a:moveTo>
                <a:cubicBezTo>
                  <a:pt x="53" y="44"/>
                  <a:pt x="53" y="44"/>
                  <a:pt x="53" y="44"/>
                </a:cubicBezTo>
                <a:cubicBezTo>
                  <a:pt x="54" y="44"/>
                  <a:pt x="54" y="44"/>
                  <a:pt x="54" y="44"/>
                </a:cubicBezTo>
                <a:cubicBezTo>
                  <a:pt x="54" y="44"/>
                  <a:pt x="55" y="44"/>
                  <a:pt x="55" y="44"/>
                </a:cubicBezTo>
                <a:cubicBezTo>
                  <a:pt x="56" y="44"/>
                  <a:pt x="56" y="44"/>
                  <a:pt x="56" y="44"/>
                </a:cubicBezTo>
                <a:cubicBezTo>
                  <a:pt x="57" y="44"/>
                  <a:pt x="57" y="44"/>
                  <a:pt x="57" y="44"/>
                </a:cubicBezTo>
                <a:cubicBezTo>
                  <a:pt x="58" y="44"/>
                  <a:pt x="58" y="44"/>
                  <a:pt x="58" y="44"/>
                </a:cubicBezTo>
                <a:cubicBezTo>
                  <a:pt x="59" y="43"/>
                  <a:pt x="59" y="43"/>
                  <a:pt x="59" y="43"/>
                </a:cubicBezTo>
                <a:cubicBezTo>
                  <a:pt x="59" y="43"/>
                  <a:pt x="59" y="44"/>
                  <a:pt x="59" y="44"/>
                </a:cubicBezTo>
                <a:cubicBezTo>
                  <a:pt x="59" y="45"/>
                  <a:pt x="59" y="46"/>
                  <a:pt x="58" y="46"/>
                </a:cubicBezTo>
                <a:cubicBezTo>
                  <a:pt x="58" y="46"/>
                  <a:pt x="58" y="46"/>
                  <a:pt x="58" y="46"/>
                </a:cubicBezTo>
                <a:cubicBezTo>
                  <a:pt x="58" y="46"/>
                  <a:pt x="58" y="46"/>
                  <a:pt x="57" y="46"/>
                </a:cubicBezTo>
                <a:cubicBezTo>
                  <a:pt x="56" y="47"/>
                  <a:pt x="56" y="47"/>
                  <a:pt x="56" y="47"/>
                </a:cubicBezTo>
                <a:cubicBezTo>
                  <a:pt x="56" y="47"/>
                  <a:pt x="55" y="47"/>
                  <a:pt x="55" y="47"/>
                </a:cubicBezTo>
                <a:cubicBezTo>
                  <a:pt x="53" y="47"/>
                  <a:pt x="52" y="46"/>
                  <a:pt x="51" y="45"/>
                </a:cubicBezTo>
                <a:cubicBezTo>
                  <a:pt x="50" y="44"/>
                  <a:pt x="49" y="43"/>
                  <a:pt x="49" y="41"/>
                </a:cubicBezTo>
                <a:cubicBezTo>
                  <a:pt x="49" y="40"/>
                  <a:pt x="50" y="38"/>
                  <a:pt x="50" y="37"/>
                </a:cubicBezTo>
                <a:cubicBezTo>
                  <a:pt x="51" y="36"/>
                  <a:pt x="53" y="36"/>
                  <a:pt x="54" y="36"/>
                </a:cubicBezTo>
                <a:cubicBezTo>
                  <a:pt x="56" y="36"/>
                  <a:pt x="57" y="36"/>
                  <a:pt x="58" y="37"/>
                </a:cubicBezTo>
                <a:cubicBezTo>
                  <a:pt x="59" y="38"/>
                  <a:pt x="59" y="39"/>
                  <a:pt x="59" y="41"/>
                </a:cubicBezTo>
                <a:cubicBezTo>
                  <a:pt x="59" y="41"/>
                  <a:pt x="57" y="42"/>
                  <a:pt x="56" y="42"/>
                </a:cubicBezTo>
                <a:cubicBezTo>
                  <a:pt x="54" y="42"/>
                  <a:pt x="52" y="42"/>
                  <a:pt x="52" y="43"/>
                </a:cubicBezTo>
                <a:close/>
                <a:moveTo>
                  <a:pt x="74" y="49"/>
                </a:moveTo>
                <a:cubicBezTo>
                  <a:pt x="74" y="55"/>
                  <a:pt x="71" y="59"/>
                  <a:pt x="62" y="61"/>
                </a:cubicBezTo>
                <a:cubicBezTo>
                  <a:pt x="62" y="32"/>
                  <a:pt x="62" y="32"/>
                  <a:pt x="62" y="32"/>
                </a:cubicBezTo>
                <a:cubicBezTo>
                  <a:pt x="71" y="34"/>
                  <a:pt x="74" y="38"/>
                  <a:pt x="74" y="44"/>
                </a:cubicBezTo>
                <a:lnTo>
                  <a:pt x="74" y="49"/>
                </a:lnTo>
                <a:close/>
                <a:moveTo>
                  <a:pt x="17" y="44"/>
                </a:moveTo>
                <a:cubicBezTo>
                  <a:pt x="17" y="44"/>
                  <a:pt x="17" y="44"/>
                  <a:pt x="17" y="44"/>
                </a:cubicBezTo>
                <a:cubicBezTo>
                  <a:pt x="18" y="44"/>
                  <a:pt x="18" y="44"/>
                  <a:pt x="18" y="44"/>
                </a:cubicBezTo>
                <a:cubicBezTo>
                  <a:pt x="19" y="44"/>
                  <a:pt x="19" y="44"/>
                  <a:pt x="19" y="44"/>
                </a:cubicBezTo>
                <a:cubicBezTo>
                  <a:pt x="19" y="44"/>
                  <a:pt x="19" y="44"/>
                  <a:pt x="19" y="44"/>
                </a:cubicBezTo>
                <a:cubicBezTo>
                  <a:pt x="20" y="43"/>
                  <a:pt x="20" y="43"/>
                  <a:pt x="20" y="43"/>
                </a:cubicBezTo>
                <a:cubicBezTo>
                  <a:pt x="20" y="42"/>
                  <a:pt x="20" y="42"/>
                  <a:pt x="20" y="41"/>
                </a:cubicBezTo>
                <a:cubicBezTo>
                  <a:pt x="20" y="41"/>
                  <a:pt x="20" y="40"/>
                  <a:pt x="20" y="40"/>
                </a:cubicBezTo>
                <a:cubicBezTo>
                  <a:pt x="20" y="39"/>
                  <a:pt x="20" y="39"/>
                  <a:pt x="19" y="39"/>
                </a:cubicBezTo>
                <a:cubicBezTo>
                  <a:pt x="19" y="38"/>
                  <a:pt x="19" y="38"/>
                  <a:pt x="19" y="38"/>
                </a:cubicBezTo>
                <a:cubicBezTo>
                  <a:pt x="18" y="38"/>
                  <a:pt x="18" y="38"/>
                  <a:pt x="18" y="38"/>
                </a:cubicBezTo>
                <a:cubicBezTo>
                  <a:pt x="17" y="38"/>
                  <a:pt x="17" y="38"/>
                  <a:pt x="17" y="38"/>
                </a:cubicBezTo>
                <a:cubicBezTo>
                  <a:pt x="17" y="39"/>
                  <a:pt x="17" y="39"/>
                  <a:pt x="17" y="39"/>
                </a:cubicBezTo>
                <a:cubicBezTo>
                  <a:pt x="16" y="39"/>
                  <a:pt x="16" y="39"/>
                  <a:pt x="16" y="40"/>
                </a:cubicBezTo>
                <a:cubicBezTo>
                  <a:pt x="16" y="40"/>
                  <a:pt x="16" y="41"/>
                  <a:pt x="16" y="41"/>
                </a:cubicBezTo>
                <a:cubicBezTo>
                  <a:pt x="16" y="42"/>
                  <a:pt x="16" y="42"/>
                  <a:pt x="16" y="43"/>
                </a:cubicBezTo>
                <a:cubicBezTo>
                  <a:pt x="16" y="43"/>
                  <a:pt x="16" y="43"/>
                  <a:pt x="17" y="44"/>
                </a:cubicBezTo>
                <a:close/>
                <a:moveTo>
                  <a:pt x="45" y="39"/>
                </a:moveTo>
                <a:cubicBezTo>
                  <a:pt x="45" y="38"/>
                  <a:pt x="45" y="38"/>
                  <a:pt x="45" y="38"/>
                </a:cubicBezTo>
                <a:cubicBezTo>
                  <a:pt x="44" y="38"/>
                  <a:pt x="44" y="38"/>
                  <a:pt x="43" y="38"/>
                </a:cubicBezTo>
                <a:cubicBezTo>
                  <a:pt x="43" y="38"/>
                  <a:pt x="42" y="38"/>
                  <a:pt x="42" y="39"/>
                </a:cubicBezTo>
                <a:cubicBezTo>
                  <a:pt x="42" y="39"/>
                  <a:pt x="41" y="39"/>
                  <a:pt x="41" y="40"/>
                </a:cubicBezTo>
                <a:cubicBezTo>
                  <a:pt x="43" y="40"/>
                  <a:pt x="45" y="39"/>
                  <a:pt x="45" y="39"/>
                </a:cubicBezTo>
                <a:close/>
                <a:moveTo>
                  <a:pt x="56" y="39"/>
                </a:moveTo>
                <a:cubicBezTo>
                  <a:pt x="55" y="38"/>
                  <a:pt x="55" y="38"/>
                  <a:pt x="55" y="38"/>
                </a:cubicBezTo>
                <a:cubicBezTo>
                  <a:pt x="55" y="38"/>
                  <a:pt x="55" y="38"/>
                  <a:pt x="54" y="38"/>
                </a:cubicBezTo>
                <a:cubicBezTo>
                  <a:pt x="54" y="38"/>
                  <a:pt x="53" y="38"/>
                  <a:pt x="53" y="39"/>
                </a:cubicBezTo>
                <a:cubicBezTo>
                  <a:pt x="52" y="39"/>
                  <a:pt x="52" y="39"/>
                  <a:pt x="52" y="40"/>
                </a:cubicBezTo>
                <a:cubicBezTo>
                  <a:pt x="54" y="40"/>
                  <a:pt x="56" y="39"/>
                  <a:pt x="56" y="39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355">
              <a:solidFill>
                <a:schemeClr val="bg1"/>
              </a:solidFill>
            </a:endParaRPr>
          </a:p>
        </p:txBody>
      </p:sp>
      <p:sp>
        <p:nvSpPr>
          <p:cNvPr id="47" name="Freeform 40"/>
          <p:cNvSpPr>
            <a:spLocks noEditPoints="1"/>
          </p:cNvSpPr>
          <p:nvPr/>
        </p:nvSpPr>
        <p:spPr bwMode="auto">
          <a:xfrm>
            <a:off x="7361727" y="5315097"/>
            <a:ext cx="704851" cy="698500"/>
          </a:xfrm>
          <a:custGeom>
            <a:avLst/>
            <a:gdLst>
              <a:gd name="T0" fmla="*/ 62 w 81"/>
              <a:gd name="T1" fmla="*/ 17 h 80"/>
              <a:gd name="T2" fmla="*/ 16 w 81"/>
              <a:gd name="T3" fmla="*/ 0 h 80"/>
              <a:gd name="T4" fmla="*/ 0 w 81"/>
              <a:gd name="T5" fmla="*/ 65 h 80"/>
              <a:gd name="T6" fmla="*/ 47 w 81"/>
              <a:gd name="T7" fmla="*/ 80 h 80"/>
              <a:gd name="T8" fmla="*/ 81 w 81"/>
              <a:gd name="T9" fmla="*/ 52 h 80"/>
              <a:gd name="T10" fmla="*/ 62 w 81"/>
              <a:gd name="T11" fmla="*/ 26 h 80"/>
              <a:gd name="T12" fmla="*/ 15 w 81"/>
              <a:gd name="T13" fmla="*/ 54 h 80"/>
              <a:gd name="T14" fmla="*/ 15 w 81"/>
              <a:gd name="T15" fmla="*/ 50 h 80"/>
              <a:gd name="T16" fmla="*/ 50 w 81"/>
              <a:gd name="T17" fmla="*/ 52 h 80"/>
              <a:gd name="T18" fmla="*/ 21 w 81"/>
              <a:gd name="T19" fmla="*/ 43 h 80"/>
              <a:gd name="T20" fmla="*/ 22 w 81"/>
              <a:gd name="T21" fmla="*/ 44 h 80"/>
              <a:gd name="T22" fmla="*/ 23 w 81"/>
              <a:gd name="T23" fmla="*/ 44 h 80"/>
              <a:gd name="T24" fmla="*/ 24 w 81"/>
              <a:gd name="T25" fmla="*/ 44 h 80"/>
              <a:gd name="T26" fmla="*/ 24 w 81"/>
              <a:gd name="T27" fmla="*/ 46 h 80"/>
              <a:gd name="T28" fmla="*/ 22 w 81"/>
              <a:gd name="T29" fmla="*/ 47 h 80"/>
              <a:gd name="T30" fmla="*/ 18 w 81"/>
              <a:gd name="T31" fmla="*/ 43 h 80"/>
              <a:gd name="T32" fmla="*/ 17 w 81"/>
              <a:gd name="T33" fmla="*/ 37 h 80"/>
              <a:gd name="T34" fmla="*/ 18 w 81"/>
              <a:gd name="T35" fmla="*/ 35 h 80"/>
              <a:gd name="T36" fmla="*/ 21 w 81"/>
              <a:gd name="T37" fmla="*/ 35 h 80"/>
              <a:gd name="T38" fmla="*/ 24 w 81"/>
              <a:gd name="T39" fmla="*/ 37 h 80"/>
              <a:gd name="T40" fmla="*/ 21 w 81"/>
              <a:gd name="T41" fmla="*/ 40 h 80"/>
              <a:gd name="T42" fmla="*/ 28 w 81"/>
              <a:gd name="T43" fmla="*/ 43 h 80"/>
              <a:gd name="T44" fmla="*/ 30 w 81"/>
              <a:gd name="T45" fmla="*/ 44 h 80"/>
              <a:gd name="T46" fmla="*/ 32 w 81"/>
              <a:gd name="T47" fmla="*/ 44 h 80"/>
              <a:gd name="T48" fmla="*/ 34 w 81"/>
              <a:gd name="T49" fmla="*/ 44 h 80"/>
              <a:gd name="T50" fmla="*/ 35 w 81"/>
              <a:gd name="T51" fmla="*/ 44 h 80"/>
              <a:gd name="T52" fmla="*/ 34 w 81"/>
              <a:gd name="T53" fmla="*/ 46 h 80"/>
              <a:gd name="T54" fmla="*/ 32 w 81"/>
              <a:gd name="T55" fmla="*/ 47 h 80"/>
              <a:gd name="T56" fmla="*/ 27 w 81"/>
              <a:gd name="T57" fmla="*/ 45 h 80"/>
              <a:gd name="T58" fmla="*/ 26 w 81"/>
              <a:gd name="T59" fmla="*/ 37 h 80"/>
              <a:gd name="T60" fmla="*/ 34 w 81"/>
              <a:gd name="T61" fmla="*/ 37 h 80"/>
              <a:gd name="T62" fmla="*/ 32 w 81"/>
              <a:gd name="T63" fmla="*/ 42 h 80"/>
              <a:gd name="T64" fmla="*/ 42 w 81"/>
              <a:gd name="T65" fmla="*/ 39 h 80"/>
              <a:gd name="T66" fmla="*/ 40 w 81"/>
              <a:gd name="T67" fmla="*/ 38 h 80"/>
              <a:gd name="T68" fmla="*/ 37 w 81"/>
              <a:gd name="T69" fmla="*/ 39 h 80"/>
              <a:gd name="T70" fmla="*/ 38 w 81"/>
              <a:gd name="T71" fmla="*/ 36 h 80"/>
              <a:gd name="T72" fmla="*/ 40 w 81"/>
              <a:gd name="T73" fmla="*/ 36 h 80"/>
              <a:gd name="T74" fmla="*/ 45 w 81"/>
              <a:gd name="T75" fmla="*/ 39 h 80"/>
              <a:gd name="T76" fmla="*/ 42 w 81"/>
              <a:gd name="T77" fmla="*/ 46 h 80"/>
              <a:gd name="T78" fmla="*/ 42 w 81"/>
              <a:gd name="T79" fmla="*/ 46 h 80"/>
              <a:gd name="T80" fmla="*/ 40 w 81"/>
              <a:gd name="T81" fmla="*/ 46 h 80"/>
              <a:gd name="T82" fmla="*/ 37 w 81"/>
              <a:gd name="T83" fmla="*/ 46 h 80"/>
              <a:gd name="T84" fmla="*/ 36 w 81"/>
              <a:gd name="T85" fmla="*/ 42 h 80"/>
              <a:gd name="T86" fmla="*/ 40 w 81"/>
              <a:gd name="T87" fmla="*/ 40 h 80"/>
              <a:gd name="T88" fmla="*/ 42 w 81"/>
              <a:gd name="T89" fmla="*/ 39 h 80"/>
              <a:gd name="T90" fmla="*/ 13 w 81"/>
              <a:gd name="T91" fmla="*/ 15 h 80"/>
              <a:gd name="T92" fmla="*/ 13 w 81"/>
              <a:gd name="T93" fmla="*/ 3 h 80"/>
              <a:gd name="T94" fmla="*/ 57 w 81"/>
              <a:gd name="T95" fmla="*/ 10 h 80"/>
              <a:gd name="T96" fmla="*/ 74 w 81"/>
              <a:gd name="T97" fmla="*/ 49 h 80"/>
              <a:gd name="T98" fmla="*/ 62 w 81"/>
              <a:gd name="T99" fmla="*/ 32 h 80"/>
              <a:gd name="T100" fmla="*/ 74 w 81"/>
              <a:gd name="T101" fmla="*/ 49 h 80"/>
              <a:gd name="T102" fmla="*/ 31 w 81"/>
              <a:gd name="T103" fmla="*/ 38 h 80"/>
              <a:gd name="T104" fmla="*/ 29 w 81"/>
              <a:gd name="T105" fmla="*/ 39 h 80"/>
              <a:gd name="T106" fmla="*/ 32 w 81"/>
              <a:gd name="T107" fmla="*/ 39 h 80"/>
              <a:gd name="T108" fmla="*/ 39 w 81"/>
              <a:gd name="T109" fmla="*/ 44 h 80"/>
              <a:gd name="T110" fmla="*/ 41 w 81"/>
              <a:gd name="T111" fmla="*/ 44 h 80"/>
              <a:gd name="T112" fmla="*/ 41 w 81"/>
              <a:gd name="T113" fmla="*/ 42 h 80"/>
              <a:gd name="T114" fmla="*/ 40 w 81"/>
              <a:gd name="T115" fmla="*/ 42 h 80"/>
              <a:gd name="T116" fmla="*/ 39 w 81"/>
              <a:gd name="T117" fmla="*/ 43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81" h="80">
                <a:moveTo>
                  <a:pt x="62" y="26"/>
                </a:moveTo>
                <a:cubicBezTo>
                  <a:pt x="62" y="17"/>
                  <a:pt x="62" y="17"/>
                  <a:pt x="62" y="17"/>
                </a:cubicBezTo>
                <a:cubicBezTo>
                  <a:pt x="62" y="5"/>
                  <a:pt x="55" y="0"/>
                  <a:pt x="47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5"/>
                  <a:pt x="0" y="17"/>
                </a:cubicBezTo>
                <a:cubicBezTo>
                  <a:pt x="0" y="65"/>
                  <a:pt x="0" y="65"/>
                  <a:pt x="0" y="65"/>
                </a:cubicBezTo>
                <a:cubicBezTo>
                  <a:pt x="0" y="77"/>
                  <a:pt x="7" y="80"/>
                  <a:pt x="16" y="80"/>
                </a:cubicBezTo>
                <a:cubicBezTo>
                  <a:pt x="47" y="80"/>
                  <a:pt x="47" y="80"/>
                  <a:pt x="47" y="80"/>
                </a:cubicBezTo>
                <a:cubicBezTo>
                  <a:pt x="55" y="80"/>
                  <a:pt x="61" y="77"/>
                  <a:pt x="62" y="67"/>
                </a:cubicBezTo>
                <a:cubicBezTo>
                  <a:pt x="76" y="66"/>
                  <a:pt x="81" y="60"/>
                  <a:pt x="81" y="52"/>
                </a:cubicBezTo>
                <a:cubicBezTo>
                  <a:pt x="81" y="41"/>
                  <a:pt x="81" y="41"/>
                  <a:pt x="81" y="41"/>
                </a:cubicBezTo>
                <a:cubicBezTo>
                  <a:pt x="81" y="33"/>
                  <a:pt x="76" y="27"/>
                  <a:pt x="62" y="26"/>
                </a:cubicBezTo>
                <a:close/>
                <a:moveTo>
                  <a:pt x="49" y="54"/>
                </a:moveTo>
                <a:cubicBezTo>
                  <a:pt x="15" y="54"/>
                  <a:pt x="15" y="54"/>
                  <a:pt x="15" y="54"/>
                </a:cubicBezTo>
                <a:cubicBezTo>
                  <a:pt x="14" y="54"/>
                  <a:pt x="14" y="53"/>
                  <a:pt x="14" y="52"/>
                </a:cubicBezTo>
                <a:cubicBezTo>
                  <a:pt x="14" y="51"/>
                  <a:pt x="14" y="50"/>
                  <a:pt x="15" y="50"/>
                </a:cubicBezTo>
                <a:cubicBezTo>
                  <a:pt x="49" y="50"/>
                  <a:pt x="49" y="50"/>
                  <a:pt x="49" y="50"/>
                </a:cubicBezTo>
                <a:cubicBezTo>
                  <a:pt x="50" y="50"/>
                  <a:pt x="50" y="51"/>
                  <a:pt x="50" y="52"/>
                </a:cubicBezTo>
                <a:cubicBezTo>
                  <a:pt x="50" y="53"/>
                  <a:pt x="50" y="54"/>
                  <a:pt x="49" y="54"/>
                </a:cubicBezTo>
                <a:close/>
                <a:moveTo>
                  <a:pt x="21" y="43"/>
                </a:moveTo>
                <a:cubicBezTo>
                  <a:pt x="21" y="43"/>
                  <a:pt x="21" y="43"/>
                  <a:pt x="21" y="43"/>
                </a:cubicBezTo>
                <a:cubicBezTo>
                  <a:pt x="22" y="44"/>
                  <a:pt x="22" y="44"/>
                  <a:pt x="22" y="44"/>
                </a:cubicBezTo>
                <a:cubicBezTo>
                  <a:pt x="22" y="44"/>
                  <a:pt x="22" y="44"/>
                  <a:pt x="22" y="44"/>
                </a:cubicBezTo>
                <a:cubicBezTo>
                  <a:pt x="22" y="44"/>
                  <a:pt x="23" y="44"/>
                  <a:pt x="23" y="44"/>
                </a:cubicBezTo>
                <a:cubicBezTo>
                  <a:pt x="24" y="44"/>
                  <a:pt x="24" y="44"/>
                  <a:pt x="24" y="44"/>
                </a:cubicBezTo>
                <a:cubicBezTo>
                  <a:pt x="24" y="44"/>
                  <a:pt x="24" y="44"/>
                  <a:pt x="24" y="44"/>
                </a:cubicBezTo>
                <a:cubicBezTo>
                  <a:pt x="24" y="44"/>
                  <a:pt x="24" y="45"/>
                  <a:pt x="24" y="45"/>
                </a:cubicBezTo>
                <a:cubicBezTo>
                  <a:pt x="24" y="46"/>
                  <a:pt x="24" y="46"/>
                  <a:pt x="24" y="46"/>
                </a:cubicBezTo>
                <a:cubicBezTo>
                  <a:pt x="24" y="46"/>
                  <a:pt x="24" y="46"/>
                  <a:pt x="23" y="46"/>
                </a:cubicBezTo>
                <a:cubicBezTo>
                  <a:pt x="23" y="46"/>
                  <a:pt x="23" y="47"/>
                  <a:pt x="22" y="47"/>
                </a:cubicBezTo>
                <a:cubicBezTo>
                  <a:pt x="21" y="47"/>
                  <a:pt x="20" y="46"/>
                  <a:pt x="19" y="46"/>
                </a:cubicBezTo>
                <a:cubicBezTo>
                  <a:pt x="19" y="45"/>
                  <a:pt x="18" y="44"/>
                  <a:pt x="18" y="43"/>
                </a:cubicBezTo>
                <a:cubicBezTo>
                  <a:pt x="18" y="41"/>
                  <a:pt x="18" y="38"/>
                  <a:pt x="18" y="38"/>
                </a:cubicBezTo>
                <a:cubicBezTo>
                  <a:pt x="17" y="38"/>
                  <a:pt x="17" y="38"/>
                  <a:pt x="17" y="37"/>
                </a:cubicBezTo>
                <a:cubicBezTo>
                  <a:pt x="17" y="37"/>
                  <a:pt x="17" y="36"/>
                  <a:pt x="18" y="36"/>
                </a:cubicBezTo>
                <a:cubicBezTo>
                  <a:pt x="18" y="36"/>
                  <a:pt x="18" y="36"/>
                  <a:pt x="18" y="35"/>
                </a:cubicBezTo>
                <a:cubicBezTo>
                  <a:pt x="18" y="34"/>
                  <a:pt x="19" y="33"/>
                  <a:pt x="20" y="33"/>
                </a:cubicBezTo>
                <a:cubicBezTo>
                  <a:pt x="21" y="33"/>
                  <a:pt x="21" y="34"/>
                  <a:pt x="21" y="35"/>
                </a:cubicBezTo>
                <a:cubicBezTo>
                  <a:pt x="21" y="36"/>
                  <a:pt x="22" y="36"/>
                  <a:pt x="23" y="36"/>
                </a:cubicBezTo>
                <a:cubicBezTo>
                  <a:pt x="24" y="36"/>
                  <a:pt x="24" y="37"/>
                  <a:pt x="24" y="37"/>
                </a:cubicBezTo>
                <a:cubicBezTo>
                  <a:pt x="24" y="38"/>
                  <a:pt x="24" y="38"/>
                  <a:pt x="23" y="38"/>
                </a:cubicBezTo>
                <a:cubicBezTo>
                  <a:pt x="22" y="38"/>
                  <a:pt x="21" y="39"/>
                  <a:pt x="21" y="40"/>
                </a:cubicBezTo>
                <a:cubicBezTo>
                  <a:pt x="21" y="41"/>
                  <a:pt x="21" y="42"/>
                  <a:pt x="21" y="43"/>
                </a:cubicBezTo>
                <a:close/>
                <a:moveTo>
                  <a:pt x="28" y="43"/>
                </a:moveTo>
                <a:cubicBezTo>
                  <a:pt x="29" y="44"/>
                  <a:pt x="29" y="44"/>
                  <a:pt x="29" y="44"/>
                </a:cubicBezTo>
                <a:cubicBezTo>
                  <a:pt x="30" y="44"/>
                  <a:pt x="30" y="44"/>
                  <a:pt x="30" y="44"/>
                </a:cubicBezTo>
                <a:cubicBezTo>
                  <a:pt x="30" y="44"/>
                  <a:pt x="31" y="44"/>
                  <a:pt x="31" y="44"/>
                </a:cubicBezTo>
                <a:cubicBezTo>
                  <a:pt x="32" y="44"/>
                  <a:pt x="32" y="44"/>
                  <a:pt x="32" y="44"/>
                </a:cubicBezTo>
                <a:cubicBezTo>
                  <a:pt x="33" y="44"/>
                  <a:pt x="33" y="44"/>
                  <a:pt x="33" y="44"/>
                </a:cubicBezTo>
                <a:cubicBezTo>
                  <a:pt x="34" y="44"/>
                  <a:pt x="34" y="44"/>
                  <a:pt x="34" y="44"/>
                </a:cubicBezTo>
                <a:cubicBezTo>
                  <a:pt x="34" y="43"/>
                  <a:pt x="34" y="43"/>
                  <a:pt x="34" y="43"/>
                </a:cubicBezTo>
                <a:cubicBezTo>
                  <a:pt x="35" y="43"/>
                  <a:pt x="35" y="44"/>
                  <a:pt x="35" y="44"/>
                </a:cubicBezTo>
                <a:cubicBezTo>
                  <a:pt x="35" y="45"/>
                  <a:pt x="35" y="46"/>
                  <a:pt x="34" y="46"/>
                </a:cubicBezTo>
                <a:cubicBezTo>
                  <a:pt x="34" y="46"/>
                  <a:pt x="34" y="46"/>
                  <a:pt x="34" y="46"/>
                </a:cubicBezTo>
                <a:cubicBezTo>
                  <a:pt x="34" y="46"/>
                  <a:pt x="34" y="46"/>
                  <a:pt x="33" y="46"/>
                </a:cubicBezTo>
                <a:cubicBezTo>
                  <a:pt x="32" y="47"/>
                  <a:pt x="32" y="47"/>
                  <a:pt x="32" y="47"/>
                </a:cubicBezTo>
                <a:cubicBezTo>
                  <a:pt x="32" y="47"/>
                  <a:pt x="31" y="47"/>
                  <a:pt x="31" y="47"/>
                </a:cubicBezTo>
                <a:cubicBezTo>
                  <a:pt x="29" y="47"/>
                  <a:pt x="28" y="46"/>
                  <a:pt x="27" y="45"/>
                </a:cubicBezTo>
                <a:cubicBezTo>
                  <a:pt x="26" y="44"/>
                  <a:pt x="25" y="43"/>
                  <a:pt x="25" y="41"/>
                </a:cubicBezTo>
                <a:cubicBezTo>
                  <a:pt x="25" y="40"/>
                  <a:pt x="25" y="38"/>
                  <a:pt x="26" y="37"/>
                </a:cubicBezTo>
                <a:cubicBezTo>
                  <a:pt x="27" y="36"/>
                  <a:pt x="29" y="36"/>
                  <a:pt x="30" y="36"/>
                </a:cubicBezTo>
                <a:cubicBezTo>
                  <a:pt x="32" y="36"/>
                  <a:pt x="33" y="36"/>
                  <a:pt x="34" y="37"/>
                </a:cubicBezTo>
                <a:cubicBezTo>
                  <a:pt x="35" y="38"/>
                  <a:pt x="35" y="39"/>
                  <a:pt x="35" y="41"/>
                </a:cubicBezTo>
                <a:cubicBezTo>
                  <a:pt x="35" y="41"/>
                  <a:pt x="33" y="42"/>
                  <a:pt x="32" y="42"/>
                </a:cubicBezTo>
                <a:cubicBezTo>
                  <a:pt x="30" y="42"/>
                  <a:pt x="28" y="42"/>
                  <a:pt x="28" y="43"/>
                </a:cubicBezTo>
                <a:close/>
                <a:moveTo>
                  <a:pt x="42" y="39"/>
                </a:moveTo>
                <a:cubicBezTo>
                  <a:pt x="42" y="39"/>
                  <a:pt x="42" y="39"/>
                  <a:pt x="42" y="39"/>
                </a:cubicBezTo>
                <a:cubicBezTo>
                  <a:pt x="41" y="38"/>
                  <a:pt x="41" y="38"/>
                  <a:pt x="40" y="38"/>
                </a:cubicBezTo>
                <a:cubicBezTo>
                  <a:pt x="39" y="38"/>
                  <a:pt x="39" y="38"/>
                  <a:pt x="38" y="38"/>
                </a:cubicBezTo>
                <a:cubicBezTo>
                  <a:pt x="38" y="39"/>
                  <a:pt x="37" y="39"/>
                  <a:pt x="37" y="39"/>
                </a:cubicBezTo>
                <a:cubicBezTo>
                  <a:pt x="37" y="39"/>
                  <a:pt x="37" y="38"/>
                  <a:pt x="37" y="38"/>
                </a:cubicBezTo>
                <a:cubicBezTo>
                  <a:pt x="37" y="37"/>
                  <a:pt x="37" y="36"/>
                  <a:pt x="38" y="36"/>
                </a:cubicBezTo>
                <a:cubicBezTo>
                  <a:pt x="38" y="36"/>
                  <a:pt x="38" y="36"/>
                  <a:pt x="38" y="36"/>
                </a:cubicBezTo>
                <a:cubicBezTo>
                  <a:pt x="39" y="36"/>
                  <a:pt x="40" y="36"/>
                  <a:pt x="40" y="36"/>
                </a:cubicBezTo>
                <a:cubicBezTo>
                  <a:pt x="42" y="36"/>
                  <a:pt x="43" y="36"/>
                  <a:pt x="44" y="37"/>
                </a:cubicBezTo>
                <a:cubicBezTo>
                  <a:pt x="45" y="37"/>
                  <a:pt x="45" y="38"/>
                  <a:pt x="45" y="39"/>
                </a:cubicBezTo>
                <a:cubicBezTo>
                  <a:pt x="45" y="43"/>
                  <a:pt x="45" y="46"/>
                  <a:pt x="44" y="46"/>
                </a:cubicBezTo>
                <a:cubicBezTo>
                  <a:pt x="43" y="46"/>
                  <a:pt x="42" y="46"/>
                  <a:pt x="42" y="46"/>
                </a:cubicBezTo>
                <a:cubicBezTo>
                  <a:pt x="42" y="46"/>
                  <a:pt x="42" y="46"/>
                  <a:pt x="42" y="46"/>
                </a:cubicBezTo>
                <a:cubicBezTo>
                  <a:pt x="42" y="46"/>
                  <a:pt x="42" y="46"/>
                  <a:pt x="42" y="46"/>
                </a:cubicBezTo>
                <a:cubicBezTo>
                  <a:pt x="41" y="46"/>
                  <a:pt x="41" y="46"/>
                  <a:pt x="41" y="46"/>
                </a:cubicBezTo>
                <a:cubicBezTo>
                  <a:pt x="40" y="46"/>
                  <a:pt x="40" y="46"/>
                  <a:pt x="40" y="46"/>
                </a:cubicBezTo>
                <a:cubicBezTo>
                  <a:pt x="40" y="47"/>
                  <a:pt x="39" y="47"/>
                  <a:pt x="39" y="47"/>
                </a:cubicBezTo>
                <a:cubicBezTo>
                  <a:pt x="38" y="47"/>
                  <a:pt x="37" y="46"/>
                  <a:pt x="37" y="46"/>
                </a:cubicBezTo>
                <a:cubicBezTo>
                  <a:pt x="36" y="45"/>
                  <a:pt x="36" y="44"/>
                  <a:pt x="36" y="43"/>
                </a:cubicBezTo>
                <a:cubicBezTo>
                  <a:pt x="36" y="43"/>
                  <a:pt x="36" y="42"/>
                  <a:pt x="36" y="42"/>
                </a:cubicBezTo>
                <a:cubicBezTo>
                  <a:pt x="37" y="41"/>
                  <a:pt x="37" y="41"/>
                  <a:pt x="38" y="41"/>
                </a:cubicBezTo>
                <a:cubicBezTo>
                  <a:pt x="38" y="40"/>
                  <a:pt x="39" y="40"/>
                  <a:pt x="40" y="40"/>
                </a:cubicBezTo>
                <a:cubicBezTo>
                  <a:pt x="40" y="40"/>
                  <a:pt x="41" y="40"/>
                  <a:pt x="42" y="40"/>
                </a:cubicBezTo>
                <a:cubicBezTo>
                  <a:pt x="42" y="40"/>
                  <a:pt x="42" y="39"/>
                  <a:pt x="42" y="39"/>
                </a:cubicBezTo>
                <a:close/>
                <a:moveTo>
                  <a:pt x="50" y="15"/>
                </a:moveTo>
                <a:cubicBezTo>
                  <a:pt x="13" y="15"/>
                  <a:pt x="13" y="15"/>
                  <a:pt x="13" y="15"/>
                </a:cubicBezTo>
                <a:cubicBezTo>
                  <a:pt x="9" y="15"/>
                  <a:pt x="5" y="14"/>
                  <a:pt x="5" y="10"/>
                </a:cubicBezTo>
                <a:cubicBezTo>
                  <a:pt x="5" y="6"/>
                  <a:pt x="9" y="3"/>
                  <a:pt x="13" y="3"/>
                </a:cubicBezTo>
                <a:cubicBezTo>
                  <a:pt x="50" y="3"/>
                  <a:pt x="50" y="3"/>
                  <a:pt x="50" y="3"/>
                </a:cubicBezTo>
                <a:cubicBezTo>
                  <a:pt x="54" y="3"/>
                  <a:pt x="57" y="6"/>
                  <a:pt x="57" y="10"/>
                </a:cubicBezTo>
                <a:cubicBezTo>
                  <a:pt x="57" y="14"/>
                  <a:pt x="54" y="15"/>
                  <a:pt x="50" y="15"/>
                </a:cubicBezTo>
                <a:close/>
                <a:moveTo>
                  <a:pt x="74" y="49"/>
                </a:moveTo>
                <a:cubicBezTo>
                  <a:pt x="74" y="55"/>
                  <a:pt x="72" y="59"/>
                  <a:pt x="62" y="61"/>
                </a:cubicBezTo>
                <a:cubicBezTo>
                  <a:pt x="62" y="32"/>
                  <a:pt x="62" y="32"/>
                  <a:pt x="62" y="32"/>
                </a:cubicBezTo>
                <a:cubicBezTo>
                  <a:pt x="72" y="34"/>
                  <a:pt x="74" y="38"/>
                  <a:pt x="74" y="44"/>
                </a:cubicBezTo>
                <a:lnTo>
                  <a:pt x="74" y="49"/>
                </a:lnTo>
                <a:close/>
                <a:moveTo>
                  <a:pt x="32" y="39"/>
                </a:moveTo>
                <a:cubicBezTo>
                  <a:pt x="31" y="38"/>
                  <a:pt x="31" y="38"/>
                  <a:pt x="31" y="38"/>
                </a:cubicBezTo>
                <a:cubicBezTo>
                  <a:pt x="31" y="38"/>
                  <a:pt x="31" y="38"/>
                  <a:pt x="30" y="38"/>
                </a:cubicBezTo>
                <a:cubicBezTo>
                  <a:pt x="30" y="38"/>
                  <a:pt x="29" y="38"/>
                  <a:pt x="29" y="39"/>
                </a:cubicBezTo>
                <a:cubicBezTo>
                  <a:pt x="28" y="39"/>
                  <a:pt x="28" y="39"/>
                  <a:pt x="28" y="40"/>
                </a:cubicBezTo>
                <a:cubicBezTo>
                  <a:pt x="30" y="40"/>
                  <a:pt x="32" y="39"/>
                  <a:pt x="32" y="39"/>
                </a:cubicBezTo>
                <a:close/>
                <a:moveTo>
                  <a:pt x="39" y="43"/>
                </a:moveTo>
                <a:cubicBezTo>
                  <a:pt x="39" y="44"/>
                  <a:pt x="39" y="44"/>
                  <a:pt x="39" y="44"/>
                </a:cubicBezTo>
                <a:cubicBezTo>
                  <a:pt x="40" y="44"/>
                  <a:pt x="40" y="44"/>
                  <a:pt x="41" y="44"/>
                </a:cubicBezTo>
                <a:cubicBezTo>
                  <a:pt x="41" y="44"/>
                  <a:pt x="41" y="44"/>
                  <a:pt x="41" y="44"/>
                </a:cubicBezTo>
                <a:cubicBezTo>
                  <a:pt x="42" y="44"/>
                  <a:pt x="42" y="44"/>
                  <a:pt x="42" y="44"/>
                </a:cubicBezTo>
                <a:cubicBezTo>
                  <a:pt x="42" y="43"/>
                  <a:pt x="42" y="42"/>
                  <a:pt x="41" y="42"/>
                </a:cubicBezTo>
                <a:cubicBezTo>
                  <a:pt x="41" y="42"/>
                  <a:pt x="41" y="42"/>
                  <a:pt x="41" y="42"/>
                </a:cubicBezTo>
                <a:cubicBezTo>
                  <a:pt x="40" y="42"/>
                  <a:pt x="40" y="42"/>
                  <a:pt x="40" y="42"/>
                </a:cubicBezTo>
                <a:cubicBezTo>
                  <a:pt x="39" y="42"/>
                  <a:pt x="39" y="42"/>
                  <a:pt x="39" y="42"/>
                </a:cubicBezTo>
                <a:lnTo>
                  <a:pt x="39" y="43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355">
              <a:solidFill>
                <a:schemeClr val="bg1"/>
              </a:solidFill>
            </a:endParaRPr>
          </a:p>
        </p:txBody>
      </p:sp>
      <p:sp>
        <p:nvSpPr>
          <p:cNvPr id="48" name="Freeform 41"/>
          <p:cNvSpPr/>
          <p:nvPr/>
        </p:nvSpPr>
        <p:spPr bwMode="auto">
          <a:xfrm>
            <a:off x="1070463" y="5280172"/>
            <a:ext cx="530225" cy="760413"/>
          </a:xfrm>
          <a:custGeom>
            <a:avLst/>
            <a:gdLst>
              <a:gd name="T0" fmla="*/ 41 w 61"/>
              <a:gd name="T1" fmla="*/ 33 h 87"/>
              <a:gd name="T2" fmla="*/ 49 w 61"/>
              <a:gd name="T3" fmla="*/ 18 h 87"/>
              <a:gd name="T4" fmla="*/ 30 w 61"/>
              <a:gd name="T5" fmla="*/ 0 h 87"/>
              <a:gd name="T6" fmla="*/ 11 w 61"/>
              <a:gd name="T7" fmla="*/ 18 h 87"/>
              <a:gd name="T8" fmla="*/ 20 w 61"/>
              <a:gd name="T9" fmla="*/ 33 h 87"/>
              <a:gd name="T10" fmla="*/ 0 w 61"/>
              <a:gd name="T11" fmla="*/ 66 h 87"/>
              <a:gd name="T12" fmla="*/ 0 w 61"/>
              <a:gd name="T13" fmla="*/ 72 h 87"/>
              <a:gd name="T14" fmla="*/ 30 w 61"/>
              <a:gd name="T15" fmla="*/ 87 h 87"/>
              <a:gd name="T16" fmla="*/ 60 w 61"/>
              <a:gd name="T17" fmla="*/ 72 h 87"/>
              <a:gd name="T18" fmla="*/ 61 w 61"/>
              <a:gd name="T19" fmla="*/ 66 h 87"/>
              <a:gd name="T20" fmla="*/ 41 w 61"/>
              <a:gd name="T21" fmla="*/ 33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1" h="87">
                <a:moveTo>
                  <a:pt x="41" y="33"/>
                </a:moveTo>
                <a:cubicBezTo>
                  <a:pt x="46" y="30"/>
                  <a:pt x="49" y="24"/>
                  <a:pt x="49" y="18"/>
                </a:cubicBezTo>
                <a:cubicBezTo>
                  <a:pt x="49" y="8"/>
                  <a:pt x="41" y="0"/>
                  <a:pt x="30" y="0"/>
                </a:cubicBezTo>
                <a:cubicBezTo>
                  <a:pt x="20" y="0"/>
                  <a:pt x="11" y="8"/>
                  <a:pt x="11" y="18"/>
                </a:cubicBezTo>
                <a:cubicBezTo>
                  <a:pt x="11" y="24"/>
                  <a:pt x="15" y="30"/>
                  <a:pt x="20" y="33"/>
                </a:cubicBezTo>
                <a:cubicBezTo>
                  <a:pt x="8" y="38"/>
                  <a:pt x="0" y="50"/>
                  <a:pt x="0" y="66"/>
                </a:cubicBezTo>
                <a:cubicBezTo>
                  <a:pt x="0" y="68"/>
                  <a:pt x="0" y="70"/>
                  <a:pt x="0" y="72"/>
                </a:cubicBezTo>
                <a:cubicBezTo>
                  <a:pt x="8" y="82"/>
                  <a:pt x="18" y="87"/>
                  <a:pt x="30" y="87"/>
                </a:cubicBezTo>
                <a:cubicBezTo>
                  <a:pt x="42" y="87"/>
                  <a:pt x="53" y="82"/>
                  <a:pt x="60" y="72"/>
                </a:cubicBezTo>
                <a:cubicBezTo>
                  <a:pt x="61" y="70"/>
                  <a:pt x="61" y="68"/>
                  <a:pt x="61" y="66"/>
                </a:cubicBezTo>
                <a:cubicBezTo>
                  <a:pt x="61" y="50"/>
                  <a:pt x="53" y="38"/>
                  <a:pt x="41" y="33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355">
              <a:solidFill>
                <a:schemeClr val="bg1"/>
              </a:solidFill>
            </a:endParaRPr>
          </a:p>
        </p:txBody>
      </p:sp>
      <p:sp>
        <p:nvSpPr>
          <p:cNvPr id="49" name="Freeform 42"/>
          <p:cNvSpPr>
            <a:spLocks noEditPoints="1"/>
          </p:cNvSpPr>
          <p:nvPr/>
        </p:nvSpPr>
        <p:spPr bwMode="auto">
          <a:xfrm>
            <a:off x="2115039" y="5280172"/>
            <a:ext cx="530225" cy="760413"/>
          </a:xfrm>
          <a:custGeom>
            <a:avLst/>
            <a:gdLst>
              <a:gd name="T0" fmla="*/ 41 w 61"/>
              <a:gd name="T1" fmla="*/ 33 h 87"/>
              <a:gd name="T2" fmla="*/ 49 w 61"/>
              <a:gd name="T3" fmla="*/ 18 h 87"/>
              <a:gd name="T4" fmla="*/ 30 w 61"/>
              <a:gd name="T5" fmla="*/ 0 h 87"/>
              <a:gd name="T6" fmla="*/ 11 w 61"/>
              <a:gd name="T7" fmla="*/ 18 h 87"/>
              <a:gd name="T8" fmla="*/ 20 w 61"/>
              <a:gd name="T9" fmla="*/ 33 h 87"/>
              <a:gd name="T10" fmla="*/ 0 w 61"/>
              <a:gd name="T11" fmla="*/ 66 h 87"/>
              <a:gd name="T12" fmla="*/ 0 w 61"/>
              <a:gd name="T13" fmla="*/ 72 h 87"/>
              <a:gd name="T14" fmla="*/ 30 w 61"/>
              <a:gd name="T15" fmla="*/ 87 h 87"/>
              <a:gd name="T16" fmla="*/ 60 w 61"/>
              <a:gd name="T17" fmla="*/ 72 h 87"/>
              <a:gd name="T18" fmla="*/ 61 w 61"/>
              <a:gd name="T19" fmla="*/ 66 h 87"/>
              <a:gd name="T20" fmla="*/ 41 w 61"/>
              <a:gd name="T21" fmla="*/ 33 h 87"/>
              <a:gd name="T22" fmla="*/ 49 w 61"/>
              <a:gd name="T23" fmla="*/ 45 h 87"/>
              <a:gd name="T24" fmla="*/ 30 w 61"/>
              <a:gd name="T25" fmla="*/ 74 h 87"/>
              <a:gd name="T26" fmla="*/ 28 w 61"/>
              <a:gd name="T27" fmla="*/ 76 h 87"/>
              <a:gd name="T28" fmla="*/ 27 w 61"/>
              <a:gd name="T29" fmla="*/ 76 h 87"/>
              <a:gd name="T30" fmla="*/ 25 w 61"/>
              <a:gd name="T31" fmla="*/ 74 h 87"/>
              <a:gd name="T32" fmla="*/ 12 w 61"/>
              <a:gd name="T33" fmla="*/ 57 h 87"/>
              <a:gd name="T34" fmla="*/ 11 w 61"/>
              <a:gd name="T35" fmla="*/ 57 h 87"/>
              <a:gd name="T36" fmla="*/ 19 w 61"/>
              <a:gd name="T37" fmla="*/ 57 h 87"/>
              <a:gd name="T38" fmla="*/ 27 w 61"/>
              <a:gd name="T39" fmla="*/ 67 h 87"/>
              <a:gd name="T40" fmla="*/ 44 w 61"/>
              <a:gd name="T41" fmla="*/ 42 h 87"/>
              <a:gd name="T42" fmla="*/ 48 w 61"/>
              <a:gd name="T43" fmla="*/ 41 h 87"/>
              <a:gd name="T44" fmla="*/ 49 w 61"/>
              <a:gd name="T45" fmla="*/ 45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61" h="87">
                <a:moveTo>
                  <a:pt x="41" y="33"/>
                </a:moveTo>
                <a:cubicBezTo>
                  <a:pt x="46" y="30"/>
                  <a:pt x="49" y="24"/>
                  <a:pt x="49" y="18"/>
                </a:cubicBezTo>
                <a:cubicBezTo>
                  <a:pt x="49" y="8"/>
                  <a:pt x="41" y="0"/>
                  <a:pt x="30" y="0"/>
                </a:cubicBezTo>
                <a:cubicBezTo>
                  <a:pt x="20" y="0"/>
                  <a:pt x="11" y="8"/>
                  <a:pt x="11" y="18"/>
                </a:cubicBezTo>
                <a:cubicBezTo>
                  <a:pt x="11" y="24"/>
                  <a:pt x="15" y="30"/>
                  <a:pt x="20" y="33"/>
                </a:cubicBezTo>
                <a:cubicBezTo>
                  <a:pt x="8" y="38"/>
                  <a:pt x="0" y="50"/>
                  <a:pt x="0" y="66"/>
                </a:cubicBezTo>
                <a:cubicBezTo>
                  <a:pt x="0" y="68"/>
                  <a:pt x="0" y="70"/>
                  <a:pt x="0" y="72"/>
                </a:cubicBezTo>
                <a:cubicBezTo>
                  <a:pt x="8" y="82"/>
                  <a:pt x="18" y="87"/>
                  <a:pt x="30" y="87"/>
                </a:cubicBezTo>
                <a:cubicBezTo>
                  <a:pt x="42" y="87"/>
                  <a:pt x="53" y="82"/>
                  <a:pt x="60" y="72"/>
                </a:cubicBezTo>
                <a:cubicBezTo>
                  <a:pt x="61" y="70"/>
                  <a:pt x="61" y="68"/>
                  <a:pt x="61" y="66"/>
                </a:cubicBezTo>
                <a:cubicBezTo>
                  <a:pt x="61" y="50"/>
                  <a:pt x="53" y="38"/>
                  <a:pt x="41" y="33"/>
                </a:cubicBezTo>
                <a:close/>
                <a:moveTo>
                  <a:pt x="49" y="45"/>
                </a:moveTo>
                <a:cubicBezTo>
                  <a:pt x="30" y="74"/>
                  <a:pt x="30" y="74"/>
                  <a:pt x="30" y="74"/>
                </a:cubicBezTo>
                <a:cubicBezTo>
                  <a:pt x="30" y="75"/>
                  <a:pt x="29" y="76"/>
                  <a:pt x="28" y="76"/>
                </a:cubicBezTo>
                <a:cubicBezTo>
                  <a:pt x="27" y="76"/>
                  <a:pt x="27" y="76"/>
                  <a:pt x="27" y="76"/>
                </a:cubicBezTo>
                <a:cubicBezTo>
                  <a:pt x="27" y="76"/>
                  <a:pt x="26" y="75"/>
                  <a:pt x="25" y="74"/>
                </a:cubicBezTo>
                <a:cubicBezTo>
                  <a:pt x="12" y="57"/>
                  <a:pt x="12" y="57"/>
                  <a:pt x="12" y="57"/>
                </a:cubicBezTo>
                <a:cubicBezTo>
                  <a:pt x="11" y="57"/>
                  <a:pt x="11" y="57"/>
                  <a:pt x="11" y="57"/>
                </a:cubicBezTo>
                <a:cubicBezTo>
                  <a:pt x="19" y="57"/>
                  <a:pt x="19" y="57"/>
                  <a:pt x="19" y="57"/>
                </a:cubicBezTo>
                <a:cubicBezTo>
                  <a:pt x="27" y="67"/>
                  <a:pt x="27" y="67"/>
                  <a:pt x="27" y="67"/>
                </a:cubicBezTo>
                <a:cubicBezTo>
                  <a:pt x="44" y="42"/>
                  <a:pt x="44" y="42"/>
                  <a:pt x="44" y="42"/>
                </a:cubicBezTo>
                <a:cubicBezTo>
                  <a:pt x="45" y="41"/>
                  <a:pt x="46" y="40"/>
                  <a:pt x="48" y="41"/>
                </a:cubicBezTo>
                <a:cubicBezTo>
                  <a:pt x="49" y="42"/>
                  <a:pt x="50" y="44"/>
                  <a:pt x="49" y="45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355">
              <a:solidFill>
                <a:schemeClr val="bg1"/>
              </a:solidFill>
            </a:endParaRPr>
          </a:p>
        </p:txBody>
      </p:sp>
      <p:sp>
        <p:nvSpPr>
          <p:cNvPr id="50" name="Freeform 43"/>
          <p:cNvSpPr>
            <a:spLocks noEditPoints="1"/>
          </p:cNvSpPr>
          <p:nvPr/>
        </p:nvSpPr>
        <p:spPr bwMode="auto">
          <a:xfrm>
            <a:off x="8606327" y="5280172"/>
            <a:ext cx="530225" cy="760413"/>
          </a:xfrm>
          <a:custGeom>
            <a:avLst/>
            <a:gdLst>
              <a:gd name="T0" fmla="*/ 41 w 61"/>
              <a:gd name="T1" fmla="*/ 33 h 87"/>
              <a:gd name="T2" fmla="*/ 50 w 61"/>
              <a:gd name="T3" fmla="*/ 18 h 87"/>
              <a:gd name="T4" fmla="*/ 31 w 61"/>
              <a:gd name="T5" fmla="*/ 0 h 87"/>
              <a:gd name="T6" fmla="*/ 12 w 61"/>
              <a:gd name="T7" fmla="*/ 18 h 87"/>
              <a:gd name="T8" fmla="*/ 20 w 61"/>
              <a:gd name="T9" fmla="*/ 33 h 87"/>
              <a:gd name="T10" fmla="*/ 0 w 61"/>
              <a:gd name="T11" fmla="*/ 66 h 87"/>
              <a:gd name="T12" fmla="*/ 1 w 61"/>
              <a:gd name="T13" fmla="*/ 72 h 87"/>
              <a:gd name="T14" fmla="*/ 31 w 61"/>
              <a:gd name="T15" fmla="*/ 87 h 87"/>
              <a:gd name="T16" fmla="*/ 61 w 61"/>
              <a:gd name="T17" fmla="*/ 72 h 87"/>
              <a:gd name="T18" fmla="*/ 61 w 61"/>
              <a:gd name="T19" fmla="*/ 66 h 87"/>
              <a:gd name="T20" fmla="*/ 41 w 61"/>
              <a:gd name="T21" fmla="*/ 33 h 87"/>
              <a:gd name="T22" fmla="*/ 45 w 61"/>
              <a:gd name="T23" fmla="*/ 71 h 87"/>
              <a:gd name="T24" fmla="*/ 45 w 61"/>
              <a:gd name="T25" fmla="*/ 75 h 87"/>
              <a:gd name="T26" fmla="*/ 43 w 61"/>
              <a:gd name="T27" fmla="*/ 76 h 87"/>
              <a:gd name="T28" fmla="*/ 41 w 61"/>
              <a:gd name="T29" fmla="*/ 75 h 87"/>
              <a:gd name="T30" fmla="*/ 31 w 61"/>
              <a:gd name="T31" fmla="*/ 65 h 87"/>
              <a:gd name="T32" fmla="*/ 20 w 61"/>
              <a:gd name="T33" fmla="*/ 75 h 87"/>
              <a:gd name="T34" fmla="*/ 18 w 61"/>
              <a:gd name="T35" fmla="*/ 76 h 87"/>
              <a:gd name="T36" fmla="*/ 16 w 61"/>
              <a:gd name="T37" fmla="*/ 75 h 87"/>
              <a:gd name="T38" fmla="*/ 16 w 61"/>
              <a:gd name="T39" fmla="*/ 71 h 87"/>
              <a:gd name="T40" fmla="*/ 26 w 61"/>
              <a:gd name="T41" fmla="*/ 60 h 87"/>
              <a:gd name="T42" fmla="*/ 16 w 61"/>
              <a:gd name="T43" fmla="*/ 50 h 87"/>
              <a:gd name="T44" fmla="*/ 16 w 61"/>
              <a:gd name="T45" fmla="*/ 46 h 87"/>
              <a:gd name="T46" fmla="*/ 20 w 61"/>
              <a:gd name="T47" fmla="*/ 46 h 87"/>
              <a:gd name="T48" fmla="*/ 31 w 61"/>
              <a:gd name="T49" fmla="*/ 56 h 87"/>
              <a:gd name="T50" fmla="*/ 41 w 61"/>
              <a:gd name="T51" fmla="*/ 46 h 87"/>
              <a:gd name="T52" fmla="*/ 45 w 61"/>
              <a:gd name="T53" fmla="*/ 46 h 87"/>
              <a:gd name="T54" fmla="*/ 45 w 61"/>
              <a:gd name="T55" fmla="*/ 50 h 87"/>
              <a:gd name="T56" fmla="*/ 35 w 61"/>
              <a:gd name="T57" fmla="*/ 60 h 87"/>
              <a:gd name="T58" fmla="*/ 45 w 61"/>
              <a:gd name="T59" fmla="*/ 71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61" h="87">
                <a:moveTo>
                  <a:pt x="41" y="33"/>
                </a:moveTo>
                <a:cubicBezTo>
                  <a:pt x="46" y="30"/>
                  <a:pt x="50" y="24"/>
                  <a:pt x="50" y="18"/>
                </a:cubicBezTo>
                <a:cubicBezTo>
                  <a:pt x="50" y="8"/>
                  <a:pt x="41" y="0"/>
                  <a:pt x="31" y="0"/>
                </a:cubicBezTo>
                <a:cubicBezTo>
                  <a:pt x="20" y="0"/>
                  <a:pt x="12" y="8"/>
                  <a:pt x="12" y="18"/>
                </a:cubicBezTo>
                <a:cubicBezTo>
                  <a:pt x="12" y="24"/>
                  <a:pt x="15" y="30"/>
                  <a:pt x="20" y="33"/>
                </a:cubicBezTo>
                <a:cubicBezTo>
                  <a:pt x="8" y="38"/>
                  <a:pt x="0" y="50"/>
                  <a:pt x="0" y="66"/>
                </a:cubicBezTo>
                <a:cubicBezTo>
                  <a:pt x="0" y="68"/>
                  <a:pt x="0" y="70"/>
                  <a:pt x="1" y="72"/>
                </a:cubicBezTo>
                <a:cubicBezTo>
                  <a:pt x="8" y="82"/>
                  <a:pt x="19" y="87"/>
                  <a:pt x="31" y="87"/>
                </a:cubicBezTo>
                <a:cubicBezTo>
                  <a:pt x="43" y="87"/>
                  <a:pt x="53" y="82"/>
                  <a:pt x="61" y="72"/>
                </a:cubicBezTo>
                <a:cubicBezTo>
                  <a:pt x="61" y="70"/>
                  <a:pt x="61" y="68"/>
                  <a:pt x="61" y="66"/>
                </a:cubicBezTo>
                <a:cubicBezTo>
                  <a:pt x="61" y="50"/>
                  <a:pt x="53" y="38"/>
                  <a:pt x="41" y="33"/>
                </a:cubicBezTo>
                <a:close/>
                <a:moveTo>
                  <a:pt x="45" y="71"/>
                </a:moveTo>
                <a:cubicBezTo>
                  <a:pt x="47" y="72"/>
                  <a:pt x="47" y="74"/>
                  <a:pt x="45" y="75"/>
                </a:cubicBezTo>
                <a:cubicBezTo>
                  <a:pt x="45" y="76"/>
                  <a:pt x="44" y="76"/>
                  <a:pt x="43" y="76"/>
                </a:cubicBezTo>
                <a:cubicBezTo>
                  <a:pt x="42" y="76"/>
                  <a:pt x="41" y="76"/>
                  <a:pt x="41" y="75"/>
                </a:cubicBezTo>
                <a:cubicBezTo>
                  <a:pt x="31" y="65"/>
                  <a:pt x="31" y="65"/>
                  <a:pt x="31" y="65"/>
                </a:cubicBezTo>
                <a:cubicBezTo>
                  <a:pt x="20" y="75"/>
                  <a:pt x="20" y="75"/>
                  <a:pt x="20" y="75"/>
                </a:cubicBezTo>
                <a:cubicBezTo>
                  <a:pt x="20" y="76"/>
                  <a:pt x="19" y="76"/>
                  <a:pt x="18" y="76"/>
                </a:cubicBezTo>
                <a:cubicBezTo>
                  <a:pt x="17" y="76"/>
                  <a:pt x="16" y="76"/>
                  <a:pt x="16" y="75"/>
                </a:cubicBezTo>
                <a:cubicBezTo>
                  <a:pt x="15" y="74"/>
                  <a:pt x="15" y="72"/>
                  <a:pt x="16" y="71"/>
                </a:cubicBezTo>
                <a:cubicBezTo>
                  <a:pt x="26" y="60"/>
                  <a:pt x="26" y="60"/>
                  <a:pt x="26" y="60"/>
                </a:cubicBezTo>
                <a:cubicBezTo>
                  <a:pt x="16" y="50"/>
                  <a:pt x="16" y="50"/>
                  <a:pt x="16" y="50"/>
                </a:cubicBezTo>
                <a:cubicBezTo>
                  <a:pt x="15" y="49"/>
                  <a:pt x="15" y="47"/>
                  <a:pt x="16" y="46"/>
                </a:cubicBezTo>
                <a:cubicBezTo>
                  <a:pt x="17" y="44"/>
                  <a:pt x="19" y="44"/>
                  <a:pt x="20" y="46"/>
                </a:cubicBezTo>
                <a:cubicBezTo>
                  <a:pt x="31" y="56"/>
                  <a:pt x="31" y="56"/>
                  <a:pt x="31" y="56"/>
                </a:cubicBezTo>
                <a:cubicBezTo>
                  <a:pt x="41" y="46"/>
                  <a:pt x="41" y="46"/>
                  <a:pt x="41" y="46"/>
                </a:cubicBezTo>
                <a:cubicBezTo>
                  <a:pt x="42" y="44"/>
                  <a:pt x="44" y="44"/>
                  <a:pt x="45" y="46"/>
                </a:cubicBezTo>
                <a:cubicBezTo>
                  <a:pt x="47" y="47"/>
                  <a:pt x="47" y="49"/>
                  <a:pt x="45" y="50"/>
                </a:cubicBezTo>
                <a:cubicBezTo>
                  <a:pt x="35" y="60"/>
                  <a:pt x="35" y="60"/>
                  <a:pt x="35" y="60"/>
                </a:cubicBezTo>
                <a:lnTo>
                  <a:pt x="45" y="71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355">
              <a:solidFill>
                <a:schemeClr val="bg1"/>
              </a:solidFill>
            </a:endParaRPr>
          </a:p>
        </p:txBody>
      </p:sp>
      <p:sp>
        <p:nvSpPr>
          <p:cNvPr id="51" name="Freeform 44"/>
          <p:cNvSpPr>
            <a:spLocks noEditPoints="1"/>
          </p:cNvSpPr>
          <p:nvPr/>
        </p:nvSpPr>
        <p:spPr bwMode="auto">
          <a:xfrm>
            <a:off x="10728813" y="5262709"/>
            <a:ext cx="592139" cy="795339"/>
          </a:xfrm>
          <a:custGeom>
            <a:avLst/>
            <a:gdLst>
              <a:gd name="T0" fmla="*/ 52 w 68"/>
              <a:gd name="T1" fmla="*/ 42 h 91"/>
              <a:gd name="T2" fmla="*/ 55 w 68"/>
              <a:gd name="T3" fmla="*/ 32 h 91"/>
              <a:gd name="T4" fmla="*/ 55 w 68"/>
              <a:gd name="T5" fmla="*/ 19 h 91"/>
              <a:gd name="T6" fmla="*/ 34 w 68"/>
              <a:gd name="T7" fmla="*/ 0 h 91"/>
              <a:gd name="T8" fmla="*/ 13 w 68"/>
              <a:gd name="T9" fmla="*/ 19 h 91"/>
              <a:gd name="T10" fmla="*/ 13 w 68"/>
              <a:gd name="T11" fmla="*/ 32 h 91"/>
              <a:gd name="T12" fmla="*/ 16 w 68"/>
              <a:gd name="T13" fmla="*/ 42 h 91"/>
              <a:gd name="T14" fmla="*/ 0 w 68"/>
              <a:gd name="T15" fmla="*/ 71 h 91"/>
              <a:gd name="T16" fmla="*/ 0 w 68"/>
              <a:gd name="T17" fmla="*/ 79 h 91"/>
              <a:gd name="T18" fmla="*/ 34 w 68"/>
              <a:gd name="T19" fmla="*/ 91 h 91"/>
              <a:gd name="T20" fmla="*/ 68 w 68"/>
              <a:gd name="T21" fmla="*/ 79 h 91"/>
              <a:gd name="T22" fmla="*/ 68 w 68"/>
              <a:gd name="T23" fmla="*/ 71 h 91"/>
              <a:gd name="T24" fmla="*/ 52 w 68"/>
              <a:gd name="T25" fmla="*/ 42 h 91"/>
              <a:gd name="T26" fmla="*/ 37 w 68"/>
              <a:gd name="T27" fmla="*/ 54 h 91"/>
              <a:gd name="T28" fmla="*/ 37 w 68"/>
              <a:gd name="T29" fmla="*/ 83 h 91"/>
              <a:gd name="T30" fmla="*/ 30 w 68"/>
              <a:gd name="T31" fmla="*/ 83 h 91"/>
              <a:gd name="T32" fmla="*/ 30 w 68"/>
              <a:gd name="T33" fmla="*/ 54 h 91"/>
              <a:gd name="T34" fmla="*/ 28 w 68"/>
              <a:gd name="T35" fmla="*/ 50 h 91"/>
              <a:gd name="T36" fmla="*/ 34 w 68"/>
              <a:gd name="T37" fmla="*/ 51 h 91"/>
              <a:gd name="T38" fmla="*/ 39 w 68"/>
              <a:gd name="T39" fmla="*/ 50 h 91"/>
              <a:gd name="T40" fmla="*/ 37 w 68"/>
              <a:gd name="T41" fmla="*/ 54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68" h="91">
                <a:moveTo>
                  <a:pt x="52" y="42"/>
                </a:moveTo>
                <a:cubicBezTo>
                  <a:pt x="54" y="39"/>
                  <a:pt x="55" y="36"/>
                  <a:pt x="55" y="32"/>
                </a:cubicBezTo>
                <a:cubicBezTo>
                  <a:pt x="55" y="19"/>
                  <a:pt x="55" y="19"/>
                  <a:pt x="55" y="19"/>
                </a:cubicBezTo>
                <a:cubicBezTo>
                  <a:pt x="55" y="9"/>
                  <a:pt x="45" y="0"/>
                  <a:pt x="34" y="0"/>
                </a:cubicBezTo>
                <a:cubicBezTo>
                  <a:pt x="22" y="0"/>
                  <a:pt x="13" y="9"/>
                  <a:pt x="13" y="19"/>
                </a:cubicBezTo>
                <a:cubicBezTo>
                  <a:pt x="13" y="32"/>
                  <a:pt x="13" y="32"/>
                  <a:pt x="13" y="32"/>
                </a:cubicBezTo>
                <a:cubicBezTo>
                  <a:pt x="13" y="36"/>
                  <a:pt x="14" y="39"/>
                  <a:pt x="16" y="42"/>
                </a:cubicBezTo>
                <a:cubicBezTo>
                  <a:pt x="6" y="48"/>
                  <a:pt x="0" y="58"/>
                  <a:pt x="0" y="71"/>
                </a:cubicBezTo>
                <a:cubicBezTo>
                  <a:pt x="0" y="79"/>
                  <a:pt x="0" y="79"/>
                  <a:pt x="0" y="79"/>
                </a:cubicBezTo>
                <a:cubicBezTo>
                  <a:pt x="9" y="87"/>
                  <a:pt x="21" y="91"/>
                  <a:pt x="34" y="91"/>
                </a:cubicBezTo>
                <a:cubicBezTo>
                  <a:pt x="47" y="91"/>
                  <a:pt x="59" y="87"/>
                  <a:pt x="68" y="79"/>
                </a:cubicBezTo>
                <a:cubicBezTo>
                  <a:pt x="68" y="71"/>
                  <a:pt x="68" y="71"/>
                  <a:pt x="68" y="71"/>
                </a:cubicBezTo>
                <a:cubicBezTo>
                  <a:pt x="68" y="58"/>
                  <a:pt x="61" y="48"/>
                  <a:pt x="52" y="42"/>
                </a:cubicBezTo>
                <a:close/>
                <a:moveTo>
                  <a:pt x="37" y="54"/>
                </a:moveTo>
                <a:cubicBezTo>
                  <a:pt x="37" y="83"/>
                  <a:pt x="37" y="83"/>
                  <a:pt x="37" y="83"/>
                </a:cubicBezTo>
                <a:cubicBezTo>
                  <a:pt x="30" y="83"/>
                  <a:pt x="30" y="83"/>
                  <a:pt x="30" y="83"/>
                </a:cubicBezTo>
                <a:cubicBezTo>
                  <a:pt x="30" y="54"/>
                  <a:pt x="30" y="54"/>
                  <a:pt x="30" y="54"/>
                </a:cubicBezTo>
                <a:cubicBezTo>
                  <a:pt x="29" y="53"/>
                  <a:pt x="28" y="52"/>
                  <a:pt x="28" y="50"/>
                </a:cubicBezTo>
                <a:cubicBezTo>
                  <a:pt x="30" y="51"/>
                  <a:pt x="32" y="51"/>
                  <a:pt x="34" y="51"/>
                </a:cubicBezTo>
                <a:cubicBezTo>
                  <a:pt x="36" y="51"/>
                  <a:pt x="38" y="51"/>
                  <a:pt x="39" y="50"/>
                </a:cubicBezTo>
                <a:cubicBezTo>
                  <a:pt x="39" y="52"/>
                  <a:pt x="38" y="53"/>
                  <a:pt x="37" y="54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355">
              <a:solidFill>
                <a:schemeClr val="bg1"/>
              </a:solidFill>
            </a:endParaRPr>
          </a:p>
        </p:txBody>
      </p:sp>
      <p:sp>
        <p:nvSpPr>
          <p:cNvPr id="52" name="Freeform 45"/>
          <p:cNvSpPr>
            <a:spLocks noEditPoints="1"/>
          </p:cNvSpPr>
          <p:nvPr/>
        </p:nvSpPr>
        <p:spPr bwMode="auto">
          <a:xfrm>
            <a:off x="3150088" y="1527323"/>
            <a:ext cx="477839" cy="593725"/>
          </a:xfrm>
          <a:custGeom>
            <a:avLst/>
            <a:gdLst>
              <a:gd name="T0" fmla="*/ 0 w 55"/>
              <a:gd name="T1" fmla="*/ 45 h 68"/>
              <a:gd name="T2" fmla="*/ 19 w 55"/>
              <a:gd name="T3" fmla="*/ 53 h 68"/>
              <a:gd name="T4" fmla="*/ 5 w 55"/>
              <a:gd name="T5" fmla="*/ 60 h 68"/>
              <a:gd name="T6" fmla="*/ 29 w 55"/>
              <a:gd name="T7" fmla="*/ 68 h 68"/>
              <a:gd name="T8" fmla="*/ 52 w 55"/>
              <a:gd name="T9" fmla="*/ 60 h 68"/>
              <a:gd name="T10" fmla="*/ 38 w 55"/>
              <a:gd name="T11" fmla="*/ 53 h 68"/>
              <a:gd name="T12" fmla="*/ 55 w 55"/>
              <a:gd name="T13" fmla="*/ 45 h 68"/>
              <a:gd name="T14" fmla="*/ 55 w 55"/>
              <a:gd name="T15" fmla="*/ 0 h 68"/>
              <a:gd name="T16" fmla="*/ 43 w 55"/>
              <a:gd name="T17" fmla="*/ 61 h 68"/>
              <a:gd name="T18" fmla="*/ 43 w 55"/>
              <a:gd name="T19" fmla="*/ 61 h 68"/>
              <a:gd name="T20" fmla="*/ 28 w 55"/>
              <a:gd name="T21" fmla="*/ 64 h 68"/>
              <a:gd name="T22" fmla="*/ 13 w 55"/>
              <a:gd name="T23" fmla="*/ 61 h 68"/>
              <a:gd name="T24" fmla="*/ 28 w 55"/>
              <a:gd name="T25" fmla="*/ 63 h 68"/>
              <a:gd name="T26" fmla="*/ 20 w 55"/>
              <a:gd name="T27" fmla="*/ 57 h 68"/>
              <a:gd name="T28" fmla="*/ 20 w 55"/>
              <a:gd name="T29" fmla="*/ 53 h 68"/>
              <a:gd name="T30" fmla="*/ 20 w 55"/>
              <a:gd name="T31" fmla="*/ 45 h 68"/>
              <a:gd name="T32" fmla="*/ 37 w 55"/>
              <a:gd name="T33" fmla="*/ 52 h 68"/>
              <a:gd name="T34" fmla="*/ 37 w 55"/>
              <a:gd name="T35" fmla="*/ 53 h 68"/>
              <a:gd name="T36" fmla="*/ 20 w 55"/>
              <a:gd name="T37" fmla="*/ 57 h 68"/>
              <a:gd name="T38" fmla="*/ 38 w 55"/>
              <a:gd name="T39" fmla="*/ 44 h 68"/>
              <a:gd name="T40" fmla="*/ 1 w 55"/>
              <a:gd name="T41" fmla="*/ 44 h 68"/>
              <a:gd name="T42" fmla="*/ 54 w 55"/>
              <a:gd name="T43" fmla="*/ 1 h 68"/>
              <a:gd name="T44" fmla="*/ 50 w 55"/>
              <a:gd name="T45" fmla="*/ 38 h 68"/>
              <a:gd name="T46" fmla="*/ 6 w 55"/>
              <a:gd name="T47" fmla="*/ 5 h 68"/>
              <a:gd name="T48" fmla="*/ 50 w 55"/>
              <a:gd name="T49" fmla="*/ 39 h 68"/>
              <a:gd name="T50" fmla="*/ 47 w 55"/>
              <a:gd name="T51" fmla="*/ 39 h 68"/>
              <a:gd name="T52" fmla="*/ 47 w 55"/>
              <a:gd name="T53" fmla="*/ 43 h 68"/>
              <a:gd name="T54" fmla="*/ 47 w 55"/>
              <a:gd name="T55" fmla="*/ 39 h 68"/>
              <a:gd name="T56" fmla="*/ 47 w 55"/>
              <a:gd name="T57" fmla="*/ 41 h 68"/>
              <a:gd name="T58" fmla="*/ 48 w 55"/>
              <a:gd name="T59" fmla="*/ 41 h 68"/>
              <a:gd name="T60" fmla="*/ 25 w 55"/>
              <a:gd name="T61" fmla="*/ 40 h 68"/>
              <a:gd name="T62" fmla="*/ 25 w 55"/>
              <a:gd name="T63" fmla="*/ 42 h 68"/>
              <a:gd name="T64" fmla="*/ 25 w 55"/>
              <a:gd name="T65" fmla="*/ 40 h 68"/>
              <a:gd name="T66" fmla="*/ 29 w 55"/>
              <a:gd name="T67" fmla="*/ 41 h 68"/>
              <a:gd name="T68" fmla="*/ 31 w 55"/>
              <a:gd name="T69" fmla="*/ 41 h 68"/>
              <a:gd name="T70" fmla="*/ 35 w 55"/>
              <a:gd name="T71" fmla="*/ 40 h 68"/>
              <a:gd name="T72" fmla="*/ 35 w 55"/>
              <a:gd name="T73" fmla="*/ 42 h 68"/>
              <a:gd name="T74" fmla="*/ 35 w 55"/>
              <a:gd name="T75" fmla="*/ 40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55" h="68">
                <a:moveTo>
                  <a:pt x="0" y="0"/>
                </a:moveTo>
                <a:cubicBezTo>
                  <a:pt x="0" y="45"/>
                  <a:pt x="0" y="45"/>
                  <a:pt x="0" y="45"/>
                </a:cubicBezTo>
                <a:cubicBezTo>
                  <a:pt x="19" y="45"/>
                  <a:pt x="19" y="45"/>
                  <a:pt x="19" y="45"/>
                </a:cubicBezTo>
                <a:cubicBezTo>
                  <a:pt x="19" y="53"/>
                  <a:pt x="19" y="53"/>
                  <a:pt x="19" y="53"/>
                </a:cubicBezTo>
                <a:cubicBezTo>
                  <a:pt x="16" y="53"/>
                  <a:pt x="14" y="54"/>
                  <a:pt x="12" y="54"/>
                </a:cubicBezTo>
                <a:cubicBezTo>
                  <a:pt x="8" y="56"/>
                  <a:pt x="5" y="57"/>
                  <a:pt x="5" y="60"/>
                </a:cubicBezTo>
                <a:cubicBezTo>
                  <a:pt x="5" y="62"/>
                  <a:pt x="8" y="64"/>
                  <a:pt x="12" y="65"/>
                </a:cubicBezTo>
                <a:cubicBezTo>
                  <a:pt x="16" y="67"/>
                  <a:pt x="22" y="68"/>
                  <a:pt x="29" y="68"/>
                </a:cubicBezTo>
                <a:cubicBezTo>
                  <a:pt x="35" y="68"/>
                  <a:pt x="41" y="67"/>
                  <a:pt x="45" y="65"/>
                </a:cubicBezTo>
                <a:cubicBezTo>
                  <a:pt x="50" y="64"/>
                  <a:pt x="52" y="62"/>
                  <a:pt x="52" y="60"/>
                </a:cubicBezTo>
                <a:cubicBezTo>
                  <a:pt x="52" y="57"/>
                  <a:pt x="50" y="56"/>
                  <a:pt x="45" y="54"/>
                </a:cubicBezTo>
                <a:cubicBezTo>
                  <a:pt x="43" y="54"/>
                  <a:pt x="41" y="53"/>
                  <a:pt x="38" y="53"/>
                </a:cubicBezTo>
                <a:cubicBezTo>
                  <a:pt x="38" y="45"/>
                  <a:pt x="38" y="45"/>
                  <a:pt x="38" y="45"/>
                </a:cubicBezTo>
                <a:cubicBezTo>
                  <a:pt x="55" y="45"/>
                  <a:pt x="55" y="45"/>
                  <a:pt x="55" y="45"/>
                </a:cubicBezTo>
                <a:cubicBezTo>
                  <a:pt x="55" y="44"/>
                  <a:pt x="55" y="44"/>
                  <a:pt x="55" y="44"/>
                </a:cubicBezTo>
                <a:cubicBezTo>
                  <a:pt x="55" y="0"/>
                  <a:pt x="55" y="0"/>
                  <a:pt x="55" y="0"/>
                </a:cubicBezTo>
                <a:lnTo>
                  <a:pt x="0" y="0"/>
                </a:lnTo>
                <a:close/>
                <a:moveTo>
                  <a:pt x="43" y="61"/>
                </a:moveTo>
                <a:cubicBezTo>
                  <a:pt x="43" y="61"/>
                  <a:pt x="43" y="61"/>
                  <a:pt x="43" y="61"/>
                </a:cubicBezTo>
                <a:cubicBezTo>
                  <a:pt x="43" y="61"/>
                  <a:pt x="43" y="61"/>
                  <a:pt x="43" y="61"/>
                </a:cubicBezTo>
                <a:cubicBezTo>
                  <a:pt x="43" y="62"/>
                  <a:pt x="43" y="62"/>
                  <a:pt x="43" y="62"/>
                </a:cubicBezTo>
                <a:cubicBezTo>
                  <a:pt x="39" y="64"/>
                  <a:pt x="33" y="64"/>
                  <a:pt x="28" y="64"/>
                </a:cubicBezTo>
                <a:cubicBezTo>
                  <a:pt x="23" y="64"/>
                  <a:pt x="17" y="64"/>
                  <a:pt x="13" y="62"/>
                </a:cubicBezTo>
                <a:cubicBezTo>
                  <a:pt x="13" y="61"/>
                  <a:pt x="13" y="61"/>
                  <a:pt x="13" y="61"/>
                </a:cubicBezTo>
                <a:cubicBezTo>
                  <a:pt x="13" y="61"/>
                  <a:pt x="13" y="61"/>
                  <a:pt x="13" y="61"/>
                </a:cubicBezTo>
                <a:cubicBezTo>
                  <a:pt x="17" y="63"/>
                  <a:pt x="23" y="63"/>
                  <a:pt x="28" y="63"/>
                </a:cubicBezTo>
                <a:cubicBezTo>
                  <a:pt x="33" y="63"/>
                  <a:pt x="39" y="63"/>
                  <a:pt x="43" y="61"/>
                </a:cubicBezTo>
                <a:close/>
                <a:moveTo>
                  <a:pt x="20" y="57"/>
                </a:moveTo>
                <a:cubicBezTo>
                  <a:pt x="20" y="54"/>
                  <a:pt x="20" y="54"/>
                  <a:pt x="20" y="54"/>
                </a:cubicBezTo>
                <a:cubicBezTo>
                  <a:pt x="20" y="53"/>
                  <a:pt x="20" y="53"/>
                  <a:pt x="20" y="53"/>
                </a:cubicBezTo>
                <a:cubicBezTo>
                  <a:pt x="20" y="53"/>
                  <a:pt x="20" y="53"/>
                  <a:pt x="20" y="53"/>
                </a:cubicBezTo>
                <a:cubicBezTo>
                  <a:pt x="20" y="45"/>
                  <a:pt x="20" y="45"/>
                  <a:pt x="20" y="45"/>
                </a:cubicBezTo>
                <a:cubicBezTo>
                  <a:pt x="37" y="45"/>
                  <a:pt x="37" y="45"/>
                  <a:pt x="37" y="45"/>
                </a:cubicBezTo>
                <a:cubicBezTo>
                  <a:pt x="37" y="52"/>
                  <a:pt x="37" y="52"/>
                  <a:pt x="37" y="52"/>
                </a:cubicBezTo>
                <a:cubicBezTo>
                  <a:pt x="37" y="53"/>
                  <a:pt x="37" y="53"/>
                  <a:pt x="37" y="53"/>
                </a:cubicBezTo>
                <a:cubicBezTo>
                  <a:pt x="37" y="53"/>
                  <a:pt x="37" y="53"/>
                  <a:pt x="37" y="53"/>
                </a:cubicBezTo>
                <a:cubicBezTo>
                  <a:pt x="37" y="57"/>
                  <a:pt x="37" y="57"/>
                  <a:pt x="37" y="57"/>
                </a:cubicBezTo>
                <a:lnTo>
                  <a:pt x="20" y="57"/>
                </a:lnTo>
                <a:close/>
                <a:moveTo>
                  <a:pt x="54" y="44"/>
                </a:moveTo>
                <a:cubicBezTo>
                  <a:pt x="38" y="44"/>
                  <a:pt x="38" y="44"/>
                  <a:pt x="38" y="44"/>
                </a:cubicBezTo>
                <a:cubicBezTo>
                  <a:pt x="19" y="44"/>
                  <a:pt x="19" y="44"/>
                  <a:pt x="19" y="44"/>
                </a:cubicBezTo>
                <a:cubicBezTo>
                  <a:pt x="1" y="44"/>
                  <a:pt x="1" y="44"/>
                  <a:pt x="1" y="44"/>
                </a:cubicBezTo>
                <a:cubicBezTo>
                  <a:pt x="1" y="1"/>
                  <a:pt x="1" y="1"/>
                  <a:pt x="1" y="1"/>
                </a:cubicBezTo>
                <a:cubicBezTo>
                  <a:pt x="54" y="1"/>
                  <a:pt x="54" y="1"/>
                  <a:pt x="54" y="1"/>
                </a:cubicBezTo>
                <a:lnTo>
                  <a:pt x="54" y="44"/>
                </a:lnTo>
                <a:close/>
                <a:moveTo>
                  <a:pt x="50" y="38"/>
                </a:moveTo>
                <a:cubicBezTo>
                  <a:pt x="50" y="5"/>
                  <a:pt x="50" y="5"/>
                  <a:pt x="50" y="5"/>
                </a:cubicBezTo>
                <a:cubicBezTo>
                  <a:pt x="6" y="5"/>
                  <a:pt x="6" y="5"/>
                  <a:pt x="6" y="5"/>
                </a:cubicBezTo>
                <a:cubicBezTo>
                  <a:pt x="6" y="39"/>
                  <a:pt x="6" y="39"/>
                  <a:pt x="6" y="39"/>
                </a:cubicBezTo>
                <a:cubicBezTo>
                  <a:pt x="50" y="39"/>
                  <a:pt x="50" y="39"/>
                  <a:pt x="50" y="39"/>
                </a:cubicBezTo>
                <a:lnTo>
                  <a:pt x="50" y="38"/>
                </a:lnTo>
                <a:close/>
                <a:moveTo>
                  <a:pt x="47" y="39"/>
                </a:moveTo>
                <a:cubicBezTo>
                  <a:pt x="46" y="39"/>
                  <a:pt x="46" y="40"/>
                  <a:pt x="46" y="41"/>
                </a:cubicBezTo>
                <a:cubicBezTo>
                  <a:pt x="46" y="42"/>
                  <a:pt x="46" y="43"/>
                  <a:pt x="47" y="43"/>
                </a:cubicBezTo>
                <a:cubicBezTo>
                  <a:pt x="48" y="43"/>
                  <a:pt x="49" y="42"/>
                  <a:pt x="49" y="41"/>
                </a:cubicBezTo>
                <a:cubicBezTo>
                  <a:pt x="49" y="40"/>
                  <a:pt x="48" y="39"/>
                  <a:pt x="47" y="39"/>
                </a:cubicBezTo>
                <a:close/>
                <a:moveTo>
                  <a:pt x="47" y="42"/>
                </a:moveTo>
                <a:cubicBezTo>
                  <a:pt x="47" y="42"/>
                  <a:pt x="47" y="42"/>
                  <a:pt x="47" y="41"/>
                </a:cubicBezTo>
                <a:cubicBezTo>
                  <a:pt x="47" y="41"/>
                  <a:pt x="47" y="40"/>
                  <a:pt x="47" y="40"/>
                </a:cubicBezTo>
                <a:cubicBezTo>
                  <a:pt x="48" y="40"/>
                  <a:pt x="48" y="41"/>
                  <a:pt x="48" y="41"/>
                </a:cubicBezTo>
                <a:cubicBezTo>
                  <a:pt x="48" y="42"/>
                  <a:pt x="48" y="42"/>
                  <a:pt x="47" y="42"/>
                </a:cubicBezTo>
                <a:close/>
                <a:moveTo>
                  <a:pt x="25" y="40"/>
                </a:moveTo>
                <a:cubicBezTo>
                  <a:pt x="25" y="40"/>
                  <a:pt x="24" y="41"/>
                  <a:pt x="24" y="41"/>
                </a:cubicBezTo>
                <a:cubicBezTo>
                  <a:pt x="24" y="42"/>
                  <a:pt x="25" y="42"/>
                  <a:pt x="25" y="42"/>
                </a:cubicBezTo>
                <a:cubicBezTo>
                  <a:pt x="26" y="42"/>
                  <a:pt x="27" y="42"/>
                  <a:pt x="27" y="41"/>
                </a:cubicBezTo>
                <a:cubicBezTo>
                  <a:pt x="27" y="41"/>
                  <a:pt x="26" y="40"/>
                  <a:pt x="25" y="40"/>
                </a:cubicBezTo>
                <a:close/>
                <a:moveTo>
                  <a:pt x="30" y="40"/>
                </a:moveTo>
                <a:cubicBezTo>
                  <a:pt x="30" y="40"/>
                  <a:pt x="29" y="41"/>
                  <a:pt x="29" y="41"/>
                </a:cubicBezTo>
                <a:cubicBezTo>
                  <a:pt x="29" y="42"/>
                  <a:pt x="30" y="42"/>
                  <a:pt x="30" y="42"/>
                </a:cubicBezTo>
                <a:cubicBezTo>
                  <a:pt x="31" y="42"/>
                  <a:pt x="31" y="42"/>
                  <a:pt x="31" y="41"/>
                </a:cubicBezTo>
                <a:cubicBezTo>
                  <a:pt x="31" y="41"/>
                  <a:pt x="31" y="40"/>
                  <a:pt x="30" y="40"/>
                </a:cubicBezTo>
                <a:close/>
                <a:moveTo>
                  <a:pt x="35" y="40"/>
                </a:moveTo>
                <a:cubicBezTo>
                  <a:pt x="34" y="40"/>
                  <a:pt x="34" y="41"/>
                  <a:pt x="33" y="41"/>
                </a:cubicBezTo>
                <a:cubicBezTo>
                  <a:pt x="34" y="42"/>
                  <a:pt x="34" y="42"/>
                  <a:pt x="35" y="42"/>
                </a:cubicBezTo>
                <a:cubicBezTo>
                  <a:pt x="35" y="42"/>
                  <a:pt x="36" y="42"/>
                  <a:pt x="36" y="41"/>
                </a:cubicBezTo>
                <a:cubicBezTo>
                  <a:pt x="36" y="41"/>
                  <a:pt x="35" y="40"/>
                  <a:pt x="35" y="4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355">
              <a:solidFill>
                <a:schemeClr val="bg1"/>
              </a:solidFill>
            </a:endParaRPr>
          </a:p>
        </p:txBody>
      </p:sp>
      <p:sp>
        <p:nvSpPr>
          <p:cNvPr id="53" name="Freeform 46"/>
          <p:cNvSpPr>
            <a:spLocks noEditPoints="1"/>
          </p:cNvSpPr>
          <p:nvPr/>
        </p:nvSpPr>
        <p:spPr bwMode="auto">
          <a:xfrm>
            <a:off x="4254988" y="4286397"/>
            <a:ext cx="539751" cy="696913"/>
          </a:xfrm>
          <a:custGeom>
            <a:avLst/>
            <a:gdLst>
              <a:gd name="T0" fmla="*/ 18 w 62"/>
              <a:gd name="T1" fmla="*/ 30 h 80"/>
              <a:gd name="T2" fmla="*/ 18 w 62"/>
              <a:gd name="T3" fmla="*/ 56 h 80"/>
              <a:gd name="T4" fmla="*/ 25 w 62"/>
              <a:gd name="T5" fmla="*/ 63 h 80"/>
              <a:gd name="T6" fmla="*/ 37 w 62"/>
              <a:gd name="T7" fmla="*/ 63 h 80"/>
              <a:gd name="T8" fmla="*/ 43 w 62"/>
              <a:gd name="T9" fmla="*/ 56 h 80"/>
              <a:gd name="T10" fmla="*/ 43 w 62"/>
              <a:gd name="T11" fmla="*/ 30 h 80"/>
              <a:gd name="T12" fmla="*/ 43 w 62"/>
              <a:gd name="T13" fmla="*/ 30 h 80"/>
              <a:gd name="T14" fmla="*/ 48 w 62"/>
              <a:gd name="T15" fmla="*/ 17 h 80"/>
              <a:gd name="T16" fmla="*/ 31 w 62"/>
              <a:gd name="T17" fmla="*/ 0 h 80"/>
              <a:gd name="T18" fmla="*/ 13 w 62"/>
              <a:gd name="T19" fmla="*/ 17 h 80"/>
              <a:gd name="T20" fmla="*/ 18 w 62"/>
              <a:gd name="T21" fmla="*/ 30 h 80"/>
              <a:gd name="T22" fmla="*/ 59 w 62"/>
              <a:gd name="T23" fmla="*/ 36 h 80"/>
              <a:gd name="T24" fmla="*/ 58 w 62"/>
              <a:gd name="T25" fmla="*/ 34 h 80"/>
              <a:gd name="T26" fmla="*/ 50 w 62"/>
              <a:gd name="T27" fmla="*/ 40 h 80"/>
              <a:gd name="T28" fmla="*/ 51 w 62"/>
              <a:gd name="T29" fmla="*/ 41 h 80"/>
              <a:gd name="T30" fmla="*/ 52 w 62"/>
              <a:gd name="T31" fmla="*/ 49 h 80"/>
              <a:gd name="T32" fmla="*/ 31 w 62"/>
              <a:gd name="T33" fmla="*/ 70 h 80"/>
              <a:gd name="T34" fmla="*/ 9 w 62"/>
              <a:gd name="T35" fmla="*/ 49 h 80"/>
              <a:gd name="T36" fmla="*/ 11 w 62"/>
              <a:gd name="T37" fmla="*/ 40 h 80"/>
              <a:gd name="T38" fmla="*/ 12 w 62"/>
              <a:gd name="T39" fmla="*/ 39 h 80"/>
              <a:gd name="T40" fmla="*/ 4 w 62"/>
              <a:gd name="T41" fmla="*/ 33 h 80"/>
              <a:gd name="T42" fmla="*/ 3 w 62"/>
              <a:gd name="T43" fmla="*/ 35 h 80"/>
              <a:gd name="T44" fmla="*/ 0 w 62"/>
              <a:gd name="T45" fmla="*/ 49 h 80"/>
              <a:gd name="T46" fmla="*/ 31 w 62"/>
              <a:gd name="T47" fmla="*/ 80 h 80"/>
              <a:gd name="T48" fmla="*/ 62 w 62"/>
              <a:gd name="T49" fmla="*/ 49 h 80"/>
              <a:gd name="T50" fmla="*/ 59 w 62"/>
              <a:gd name="T51" fmla="*/ 36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62" h="80">
                <a:moveTo>
                  <a:pt x="18" y="30"/>
                </a:moveTo>
                <a:cubicBezTo>
                  <a:pt x="18" y="56"/>
                  <a:pt x="18" y="56"/>
                  <a:pt x="18" y="56"/>
                </a:cubicBezTo>
                <a:cubicBezTo>
                  <a:pt x="18" y="60"/>
                  <a:pt x="21" y="63"/>
                  <a:pt x="25" y="63"/>
                </a:cubicBezTo>
                <a:cubicBezTo>
                  <a:pt x="37" y="63"/>
                  <a:pt x="37" y="63"/>
                  <a:pt x="37" y="63"/>
                </a:cubicBezTo>
                <a:cubicBezTo>
                  <a:pt x="40" y="63"/>
                  <a:pt x="43" y="60"/>
                  <a:pt x="43" y="56"/>
                </a:cubicBezTo>
                <a:cubicBezTo>
                  <a:pt x="43" y="30"/>
                  <a:pt x="43" y="30"/>
                  <a:pt x="43" y="30"/>
                </a:cubicBezTo>
                <a:cubicBezTo>
                  <a:pt x="43" y="30"/>
                  <a:pt x="43" y="30"/>
                  <a:pt x="43" y="30"/>
                </a:cubicBezTo>
                <a:cubicBezTo>
                  <a:pt x="46" y="27"/>
                  <a:pt x="48" y="22"/>
                  <a:pt x="48" y="17"/>
                </a:cubicBezTo>
                <a:cubicBezTo>
                  <a:pt x="48" y="8"/>
                  <a:pt x="40" y="0"/>
                  <a:pt x="31" y="0"/>
                </a:cubicBezTo>
                <a:cubicBezTo>
                  <a:pt x="21" y="0"/>
                  <a:pt x="13" y="8"/>
                  <a:pt x="13" y="17"/>
                </a:cubicBezTo>
                <a:cubicBezTo>
                  <a:pt x="13" y="22"/>
                  <a:pt x="15" y="27"/>
                  <a:pt x="18" y="30"/>
                </a:cubicBezTo>
                <a:close/>
                <a:moveTo>
                  <a:pt x="59" y="36"/>
                </a:moveTo>
                <a:cubicBezTo>
                  <a:pt x="58" y="34"/>
                  <a:pt x="58" y="34"/>
                  <a:pt x="58" y="34"/>
                </a:cubicBezTo>
                <a:cubicBezTo>
                  <a:pt x="50" y="40"/>
                  <a:pt x="50" y="40"/>
                  <a:pt x="50" y="40"/>
                </a:cubicBezTo>
                <a:cubicBezTo>
                  <a:pt x="51" y="41"/>
                  <a:pt x="51" y="41"/>
                  <a:pt x="51" y="41"/>
                </a:cubicBezTo>
                <a:cubicBezTo>
                  <a:pt x="52" y="43"/>
                  <a:pt x="52" y="46"/>
                  <a:pt x="52" y="49"/>
                </a:cubicBezTo>
                <a:cubicBezTo>
                  <a:pt x="52" y="61"/>
                  <a:pt x="43" y="70"/>
                  <a:pt x="31" y="70"/>
                </a:cubicBezTo>
                <a:cubicBezTo>
                  <a:pt x="19" y="70"/>
                  <a:pt x="9" y="61"/>
                  <a:pt x="9" y="49"/>
                </a:cubicBezTo>
                <a:cubicBezTo>
                  <a:pt x="9" y="46"/>
                  <a:pt x="10" y="43"/>
                  <a:pt x="11" y="40"/>
                </a:cubicBezTo>
                <a:cubicBezTo>
                  <a:pt x="12" y="39"/>
                  <a:pt x="12" y="39"/>
                  <a:pt x="12" y="39"/>
                </a:cubicBezTo>
                <a:cubicBezTo>
                  <a:pt x="4" y="33"/>
                  <a:pt x="4" y="33"/>
                  <a:pt x="4" y="33"/>
                </a:cubicBezTo>
                <a:cubicBezTo>
                  <a:pt x="3" y="35"/>
                  <a:pt x="3" y="35"/>
                  <a:pt x="3" y="35"/>
                </a:cubicBezTo>
                <a:cubicBezTo>
                  <a:pt x="1" y="39"/>
                  <a:pt x="0" y="44"/>
                  <a:pt x="0" y="49"/>
                </a:cubicBezTo>
                <a:cubicBezTo>
                  <a:pt x="0" y="66"/>
                  <a:pt x="14" y="80"/>
                  <a:pt x="31" y="80"/>
                </a:cubicBezTo>
                <a:cubicBezTo>
                  <a:pt x="48" y="80"/>
                  <a:pt x="62" y="66"/>
                  <a:pt x="62" y="49"/>
                </a:cubicBezTo>
                <a:cubicBezTo>
                  <a:pt x="62" y="44"/>
                  <a:pt x="61" y="40"/>
                  <a:pt x="59" y="36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355">
              <a:solidFill>
                <a:schemeClr val="bg1"/>
              </a:solidFill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9519139" y="4259409"/>
            <a:ext cx="774700" cy="750888"/>
            <a:chOff x="9448800" y="3963988"/>
            <a:chExt cx="774700" cy="750888"/>
          </a:xfrm>
          <a:solidFill>
            <a:schemeClr val="bg1">
              <a:lumMod val="50000"/>
            </a:schemeClr>
          </a:solidFill>
        </p:grpSpPr>
        <p:sp>
          <p:nvSpPr>
            <p:cNvPr id="55" name="Freeform 47"/>
            <p:cNvSpPr>
              <a:spLocks noEditPoints="1"/>
            </p:cNvSpPr>
            <p:nvPr/>
          </p:nvSpPr>
          <p:spPr bwMode="auto">
            <a:xfrm>
              <a:off x="9448800" y="3963988"/>
              <a:ext cx="774700" cy="750888"/>
            </a:xfrm>
            <a:custGeom>
              <a:avLst/>
              <a:gdLst>
                <a:gd name="T0" fmla="*/ 87 w 89"/>
                <a:gd name="T1" fmla="*/ 22 h 86"/>
                <a:gd name="T2" fmla="*/ 70 w 89"/>
                <a:gd name="T3" fmla="*/ 22 h 86"/>
                <a:gd name="T4" fmla="*/ 70 w 89"/>
                <a:gd name="T5" fmla="*/ 18 h 86"/>
                <a:gd name="T6" fmla="*/ 68 w 89"/>
                <a:gd name="T7" fmla="*/ 6 h 86"/>
                <a:gd name="T8" fmla="*/ 62 w 89"/>
                <a:gd name="T9" fmla="*/ 0 h 86"/>
                <a:gd name="T10" fmla="*/ 56 w 89"/>
                <a:gd name="T11" fmla="*/ 6 h 86"/>
                <a:gd name="T12" fmla="*/ 54 w 89"/>
                <a:gd name="T13" fmla="*/ 18 h 86"/>
                <a:gd name="T14" fmla="*/ 54 w 89"/>
                <a:gd name="T15" fmla="*/ 22 h 86"/>
                <a:gd name="T16" fmla="*/ 35 w 89"/>
                <a:gd name="T17" fmla="*/ 22 h 86"/>
                <a:gd name="T18" fmla="*/ 35 w 89"/>
                <a:gd name="T19" fmla="*/ 18 h 86"/>
                <a:gd name="T20" fmla="*/ 33 w 89"/>
                <a:gd name="T21" fmla="*/ 6 h 86"/>
                <a:gd name="T22" fmla="*/ 27 w 89"/>
                <a:gd name="T23" fmla="*/ 0 h 86"/>
                <a:gd name="T24" fmla="*/ 21 w 89"/>
                <a:gd name="T25" fmla="*/ 6 h 86"/>
                <a:gd name="T26" fmla="*/ 19 w 89"/>
                <a:gd name="T27" fmla="*/ 18 h 86"/>
                <a:gd name="T28" fmla="*/ 19 w 89"/>
                <a:gd name="T29" fmla="*/ 22 h 86"/>
                <a:gd name="T30" fmla="*/ 2 w 89"/>
                <a:gd name="T31" fmla="*/ 22 h 86"/>
                <a:gd name="T32" fmla="*/ 0 w 89"/>
                <a:gd name="T33" fmla="*/ 23 h 86"/>
                <a:gd name="T34" fmla="*/ 0 w 89"/>
                <a:gd name="T35" fmla="*/ 84 h 86"/>
                <a:gd name="T36" fmla="*/ 2 w 89"/>
                <a:gd name="T37" fmla="*/ 86 h 86"/>
                <a:gd name="T38" fmla="*/ 87 w 89"/>
                <a:gd name="T39" fmla="*/ 86 h 86"/>
                <a:gd name="T40" fmla="*/ 89 w 89"/>
                <a:gd name="T41" fmla="*/ 84 h 86"/>
                <a:gd name="T42" fmla="*/ 89 w 89"/>
                <a:gd name="T43" fmla="*/ 23 h 86"/>
                <a:gd name="T44" fmla="*/ 87 w 89"/>
                <a:gd name="T45" fmla="*/ 22 h 86"/>
                <a:gd name="T46" fmla="*/ 57 w 89"/>
                <a:gd name="T47" fmla="*/ 18 h 86"/>
                <a:gd name="T48" fmla="*/ 58 w 89"/>
                <a:gd name="T49" fmla="*/ 6 h 86"/>
                <a:gd name="T50" fmla="*/ 62 w 89"/>
                <a:gd name="T51" fmla="*/ 2 h 86"/>
                <a:gd name="T52" fmla="*/ 66 w 89"/>
                <a:gd name="T53" fmla="*/ 6 h 86"/>
                <a:gd name="T54" fmla="*/ 68 w 89"/>
                <a:gd name="T55" fmla="*/ 18 h 86"/>
                <a:gd name="T56" fmla="*/ 68 w 89"/>
                <a:gd name="T57" fmla="*/ 22 h 86"/>
                <a:gd name="T58" fmla="*/ 57 w 89"/>
                <a:gd name="T59" fmla="*/ 22 h 86"/>
                <a:gd name="T60" fmla="*/ 57 w 89"/>
                <a:gd name="T61" fmla="*/ 18 h 86"/>
                <a:gd name="T62" fmla="*/ 22 w 89"/>
                <a:gd name="T63" fmla="*/ 18 h 86"/>
                <a:gd name="T64" fmla="*/ 23 w 89"/>
                <a:gd name="T65" fmla="*/ 6 h 86"/>
                <a:gd name="T66" fmla="*/ 27 w 89"/>
                <a:gd name="T67" fmla="*/ 2 h 86"/>
                <a:gd name="T68" fmla="*/ 31 w 89"/>
                <a:gd name="T69" fmla="*/ 6 h 86"/>
                <a:gd name="T70" fmla="*/ 33 w 89"/>
                <a:gd name="T71" fmla="*/ 18 h 86"/>
                <a:gd name="T72" fmla="*/ 32 w 89"/>
                <a:gd name="T73" fmla="*/ 22 h 86"/>
                <a:gd name="T74" fmla="*/ 22 w 89"/>
                <a:gd name="T75" fmla="*/ 22 h 86"/>
                <a:gd name="T76" fmla="*/ 22 w 89"/>
                <a:gd name="T77" fmla="*/ 18 h 86"/>
                <a:gd name="T78" fmla="*/ 83 w 89"/>
                <a:gd name="T79" fmla="*/ 80 h 86"/>
                <a:gd name="T80" fmla="*/ 81 w 89"/>
                <a:gd name="T81" fmla="*/ 82 h 86"/>
                <a:gd name="T82" fmla="*/ 8 w 89"/>
                <a:gd name="T83" fmla="*/ 82 h 86"/>
                <a:gd name="T84" fmla="*/ 5 w 89"/>
                <a:gd name="T85" fmla="*/ 80 h 86"/>
                <a:gd name="T86" fmla="*/ 5 w 89"/>
                <a:gd name="T87" fmla="*/ 40 h 86"/>
                <a:gd name="T88" fmla="*/ 8 w 89"/>
                <a:gd name="T89" fmla="*/ 39 h 86"/>
                <a:gd name="T90" fmla="*/ 81 w 89"/>
                <a:gd name="T91" fmla="*/ 39 h 86"/>
                <a:gd name="T92" fmla="*/ 83 w 89"/>
                <a:gd name="T93" fmla="*/ 40 h 86"/>
                <a:gd name="T94" fmla="*/ 83 w 89"/>
                <a:gd name="T95" fmla="*/ 8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89" h="86">
                  <a:moveTo>
                    <a:pt x="87" y="22"/>
                  </a:moveTo>
                  <a:cubicBezTo>
                    <a:pt x="70" y="22"/>
                    <a:pt x="70" y="22"/>
                    <a:pt x="70" y="22"/>
                  </a:cubicBezTo>
                  <a:cubicBezTo>
                    <a:pt x="70" y="21"/>
                    <a:pt x="70" y="19"/>
                    <a:pt x="70" y="18"/>
                  </a:cubicBezTo>
                  <a:cubicBezTo>
                    <a:pt x="70" y="13"/>
                    <a:pt x="70" y="9"/>
                    <a:pt x="68" y="6"/>
                  </a:cubicBezTo>
                  <a:cubicBezTo>
                    <a:pt x="67" y="2"/>
                    <a:pt x="65" y="0"/>
                    <a:pt x="62" y="0"/>
                  </a:cubicBezTo>
                  <a:cubicBezTo>
                    <a:pt x="59" y="0"/>
                    <a:pt x="57" y="2"/>
                    <a:pt x="56" y="6"/>
                  </a:cubicBezTo>
                  <a:cubicBezTo>
                    <a:pt x="55" y="9"/>
                    <a:pt x="54" y="13"/>
                    <a:pt x="54" y="18"/>
                  </a:cubicBezTo>
                  <a:cubicBezTo>
                    <a:pt x="54" y="19"/>
                    <a:pt x="54" y="21"/>
                    <a:pt x="54" y="22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1"/>
                    <a:pt x="35" y="19"/>
                    <a:pt x="35" y="18"/>
                  </a:cubicBezTo>
                  <a:cubicBezTo>
                    <a:pt x="35" y="13"/>
                    <a:pt x="35" y="9"/>
                    <a:pt x="33" y="6"/>
                  </a:cubicBezTo>
                  <a:cubicBezTo>
                    <a:pt x="32" y="2"/>
                    <a:pt x="30" y="0"/>
                    <a:pt x="27" y="0"/>
                  </a:cubicBezTo>
                  <a:cubicBezTo>
                    <a:pt x="24" y="0"/>
                    <a:pt x="22" y="2"/>
                    <a:pt x="21" y="6"/>
                  </a:cubicBezTo>
                  <a:cubicBezTo>
                    <a:pt x="20" y="9"/>
                    <a:pt x="19" y="13"/>
                    <a:pt x="19" y="18"/>
                  </a:cubicBezTo>
                  <a:cubicBezTo>
                    <a:pt x="19" y="19"/>
                    <a:pt x="19" y="21"/>
                    <a:pt x="19" y="22"/>
                  </a:cubicBezTo>
                  <a:cubicBezTo>
                    <a:pt x="2" y="22"/>
                    <a:pt x="2" y="22"/>
                    <a:pt x="2" y="22"/>
                  </a:cubicBezTo>
                  <a:cubicBezTo>
                    <a:pt x="1" y="22"/>
                    <a:pt x="0" y="22"/>
                    <a:pt x="0" y="23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85"/>
                    <a:pt x="1" y="86"/>
                    <a:pt x="2" y="86"/>
                  </a:cubicBezTo>
                  <a:cubicBezTo>
                    <a:pt x="87" y="86"/>
                    <a:pt x="87" y="86"/>
                    <a:pt x="87" y="86"/>
                  </a:cubicBezTo>
                  <a:cubicBezTo>
                    <a:pt x="88" y="86"/>
                    <a:pt x="89" y="85"/>
                    <a:pt x="89" y="84"/>
                  </a:cubicBezTo>
                  <a:cubicBezTo>
                    <a:pt x="89" y="23"/>
                    <a:pt x="89" y="23"/>
                    <a:pt x="89" y="23"/>
                  </a:cubicBezTo>
                  <a:cubicBezTo>
                    <a:pt x="89" y="22"/>
                    <a:pt x="88" y="22"/>
                    <a:pt x="87" y="22"/>
                  </a:cubicBezTo>
                  <a:close/>
                  <a:moveTo>
                    <a:pt x="57" y="18"/>
                  </a:moveTo>
                  <a:cubicBezTo>
                    <a:pt x="57" y="13"/>
                    <a:pt x="57" y="9"/>
                    <a:pt x="58" y="6"/>
                  </a:cubicBezTo>
                  <a:cubicBezTo>
                    <a:pt x="59" y="3"/>
                    <a:pt x="60" y="2"/>
                    <a:pt x="62" y="2"/>
                  </a:cubicBezTo>
                  <a:cubicBezTo>
                    <a:pt x="64" y="2"/>
                    <a:pt x="65" y="3"/>
                    <a:pt x="66" y="6"/>
                  </a:cubicBezTo>
                  <a:cubicBezTo>
                    <a:pt x="67" y="9"/>
                    <a:pt x="68" y="13"/>
                    <a:pt x="68" y="18"/>
                  </a:cubicBezTo>
                  <a:cubicBezTo>
                    <a:pt x="68" y="19"/>
                    <a:pt x="68" y="21"/>
                    <a:pt x="68" y="22"/>
                  </a:cubicBezTo>
                  <a:cubicBezTo>
                    <a:pt x="57" y="22"/>
                    <a:pt x="57" y="22"/>
                    <a:pt x="57" y="22"/>
                  </a:cubicBezTo>
                  <a:cubicBezTo>
                    <a:pt x="57" y="21"/>
                    <a:pt x="57" y="19"/>
                    <a:pt x="57" y="18"/>
                  </a:cubicBezTo>
                  <a:close/>
                  <a:moveTo>
                    <a:pt x="22" y="18"/>
                  </a:moveTo>
                  <a:cubicBezTo>
                    <a:pt x="22" y="13"/>
                    <a:pt x="22" y="9"/>
                    <a:pt x="23" y="6"/>
                  </a:cubicBezTo>
                  <a:cubicBezTo>
                    <a:pt x="24" y="3"/>
                    <a:pt x="25" y="2"/>
                    <a:pt x="27" y="2"/>
                  </a:cubicBezTo>
                  <a:cubicBezTo>
                    <a:pt x="29" y="2"/>
                    <a:pt x="30" y="3"/>
                    <a:pt x="31" y="6"/>
                  </a:cubicBezTo>
                  <a:cubicBezTo>
                    <a:pt x="32" y="9"/>
                    <a:pt x="33" y="13"/>
                    <a:pt x="33" y="18"/>
                  </a:cubicBezTo>
                  <a:cubicBezTo>
                    <a:pt x="33" y="19"/>
                    <a:pt x="33" y="21"/>
                    <a:pt x="32" y="22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22" y="21"/>
                    <a:pt x="22" y="19"/>
                    <a:pt x="22" y="18"/>
                  </a:cubicBezTo>
                  <a:close/>
                  <a:moveTo>
                    <a:pt x="83" y="80"/>
                  </a:moveTo>
                  <a:cubicBezTo>
                    <a:pt x="83" y="81"/>
                    <a:pt x="82" y="82"/>
                    <a:pt x="81" y="82"/>
                  </a:cubicBezTo>
                  <a:cubicBezTo>
                    <a:pt x="8" y="82"/>
                    <a:pt x="8" y="82"/>
                    <a:pt x="8" y="82"/>
                  </a:cubicBezTo>
                  <a:cubicBezTo>
                    <a:pt x="6" y="82"/>
                    <a:pt x="5" y="81"/>
                    <a:pt x="5" y="80"/>
                  </a:cubicBezTo>
                  <a:cubicBezTo>
                    <a:pt x="5" y="40"/>
                    <a:pt x="5" y="40"/>
                    <a:pt x="5" y="40"/>
                  </a:cubicBezTo>
                  <a:cubicBezTo>
                    <a:pt x="5" y="39"/>
                    <a:pt x="6" y="39"/>
                    <a:pt x="8" y="39"/>
                  </a:cubicBezTo>
                  <a:cubicBezTo>
                    <a:pt x="81" y="39"/>
                    <a:pt x="81" y="39"/>
                    <a:pt x="81" y="39"/>
                  </a:cubicBezTo>
                  <a:cubicBezTo>
                    <a:pt x="82" y="39"/>
                    <a:pt x="83" y="39"/>
                    <a:pt x="83" y="40"/>
                  </a:cubicBezTo>
                  <a:lnTo>
                    <a:pt x="83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>
                <a:solidFill>
                  <a:schemeClr val="bg1"/>
                </a:solidFill>
              </a:endParaRPr>
            </a:p>
          </p:txBody>
        </p:sp>
        <p:sp>
          <p:nvSpPr>
            <p:cNvPr id="56" name="Freeform 48"/>
            <p:cNvSpPr>
              <a:spLocks noEditPoints="1"/>
            </p:cNvSpPr>
            <p:nvPr/>
          </p:nvSpPr>
          <p:spPr bwMode="auto">
            <a:xfrm>
              <a:off x="9493250" y="4303713"/>
              <a:ext cx="677863" cy="376238"/>
            </a:xfrm>
            <a:custGeom>
              <a:avLst/>
              <a:gdLst>
                <a:gd name="T0" fmla="*/ 76 w 78"/>
                <a:gd name="T1" fmla="*/ 0 h 43"/>
                <a:gd name="T2" fmla="*/ 3 w 78"/>
                <a:gd name="T3" fmla="*/ 0 h 43"/>
                <a:gd name="T4" fmla="*/ 0 w 78"/>
                <a:gd name="T5" fmla="*/ 1 h 43"/>
                <a:gd name="T6" fmla="*/ 0 w 78"/>
                <a:gd name="T7" fmla="*/ 41 h 43"/>
                <a:gd name="T8" fmla="*/ 3 w 78"/>
                <a:gd name="T9" fmla="*/ 43 h 43"/>
                <a:gd name="T10" fmla="*/ 76 w 78"/>
                <a:gd name="T11" fmla="*/ 43 h 43"/>
                <a:gd name="T12" fmla="*/ 78 w 78"/>
                <a:gd name="T13" fmla="*/ 41 h 43"/>
                <a:gd name="T14" fmla="*/ 78 w 78"/>
                <a:gd name="T15" fmla="*/ 1 h 43"/>
                <a:gd name="T16" fmla="*/ 76 w 78"/>
                <a:gd name="T17" fmla="*/ 0 h 43"/>
                <a:gd name="T18" fmla="*/ 77 w 78"/>
                <a:gd name="T19" fmla="*/ 41 h 43"/>
                <a:gd name="T20" fmla="*/ 76 w 78"/>
                <a:gd name="T21" fmla="*/ 43 h 43"/>
                <a:gd name="T22" fmla="*/ 3 w 78"/>
                <a:gd name="T23" fmla="*/ 43 h 43"/>
                <a:gd name="T24" fmla="*/ 1 w 78"/>
                <a:gd name="T25" fmla="*/ 41 h 43"/>
                <a:gd name="T26" fmla="*/ 1 w 78"/>
                <a:gd name="T27" fmla="*/ 1 h 43"/>
                <a:gd name="T28" fmla="*/ 3 w 78"/>
                <a:gd name="T29" fmla="*/ 0 h 43"/>
                <a:gd name="T30" fmla="*/ 76 w 78"/>
                <a:gd name="T31" fmla="*/ 0 h 43"/>
                <a:gd name="T32" fmla="*/ 77 w 78"/>
                <a:gd name="T33" fmla="*/ 1 h 43"/>
                <a:gd name="T34" fmla="*/ 77 w 78"/>
                <a:gd name="T35" fmla="*/ 4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8" h="43">
                  <a:moveTo>
                    <a:pt x="76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2"/>
                    <a:pt x="1" y="43"/>
                    <a:pt x="3" y="43"/>
                  </a:cubicBezTo>
                  <a:cubicBezTo>
                    <a:pt x="76" y="43"/>
                    <a:pt x="76" y="43"/>
                    <a:pt x="76" y="43"/>
                  </a:cubicBezTo>
                  <a:cubicBezTo>
                    <a:pt x="77" y="43"/>
                    <a:pt x="78" y="42"/>
                    <a:pt x="78" y="41"/>
                  </a:cubicBezTo>
                  <a:cubicBezTo>
                    <a:pt x="78" y="1"/>
                    <a:pt x="78" y="1"/>
                    <a:pt x="78" y="1"/>
                  </a:cubicBezTo>
                  <a:cubicBezTo>
                    <a:pt x="78" y="0"/>
                    <a:pt x="77" y="0"/>
                    <a:pt x="76" y="0"/>
                  </a:cubicBezTo>
                  <a:close/>
                  <a:moveTo>
                    <a:pt x="77" y="41"/>
                  </a:moveTo>
                  <a:cubicBezTo>
                    <a:pt x="77" y="42"/>
                    <a:pt x="77" y="43"/>
                    <a:pt x="76" y="43"/>
                  </a:cubicBezTo>
                  <a:cubicBezTo>
                    <a:pt x="3" y="43"/>
                    <a:pt x="3" y="43"/>
                    <a:pt x="3" y="43"/>
                  </a:cubicBezTo>
                  <a:cubicBezTo>
                    <a:pt x="2" y="43"/>
                    <a:pt x="1" y="42"/>
                    <a:pt x="1" y="4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2" y="0"/>
                    <a:pt x="3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7" y="0"/>
                    <a:pt x="77" y="1"/>
                    <a:pt x="77" y="1"/>
                  </a:cubicBezTo>
                  <a:lnTo>
                    <a:pt x="77" y="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>
                <a:solidFill>
                  <a:schemeClr val="bg1"/>
                </a:solidFill>
              </a:endParaRPr>
            </a:p>
          </p:txBody>
        </p:sp>
        <p:sp>
          <p:nvSpPr>
            <p:cNvPr id="57" name="Freeform 49"/>
            <p:cNvSpPr/>
            <p:nvPr/>
          </p:nvSpPr>
          <p:spPr bwMode="auto">
            <a:xfrm>
              <a:off x="9623425" y="4348163"/>
              <a:ext cx="200025" cy="287338"/>
            </a:xfrm>
            <a:custGeom>
              <a:avLst/>
              <a:gdLst>
                <a:gd name="T0" fmla="*/ 12 w 23"/>
                <a:gd name="T1" fmla="*/ 25 h 33"/>
                <a:gd name="T2" fmla="*/ 16 w 23"/>
                <a:gd name="T3" fmla="*/ 21 h 33"/>
                <a:gd name="T4" fmla="*/ 20 w 23"/>
                <a:gd name="T5" fmla="*/ 15 h 33"/>
                <a:gd name="T6" fmla="*/ 22 w 23"/>
                <a:gd name="T7" fmla="*/ 10 h 33"/>
                <a:gd name="T8" fmla="*/ 19 w 23"/>
                <a:gd name="T9" fmla="*/ 3 h 33"/>
                <a:gd name="T10" fmla="*/ 10 w 23"/>
                <a:gd name="T11" fmla="*/ 0 h 33"/>
                <a:gd name="T12" fmla="*/ 5 w 23"/>
                <a:gd name="T13" fmla="*/ 1 h 33"/>
                <a:gd name="T14" fmla="*/ 0 w 23"/>
                <a:gd name="T15" fmla="*/ 2 h 33"/>
                <a:gd name="T16" fmla="*/ 0 w 23"/>
                <a:gd name="T17" fmla="*/ 9 h 33"/>
                <a:gd name="T18" fmla="*/ 1 w 23"/>
                <a:gd name="T19" fmla="*/ 9 h 33"/>
                <a:gd name="T20" fmla="*/ 2 w 23"/>
                <a:gd name="T21" fmla="*/ 8 h 33"/>
                <a:gd name="T22" fmla="*/ 4 w 23"/>
                <a:gd name="T23" fmla="*/ 7 h 33"/>
                <a:gd name="T24" fmla="*/ 6 w 23"/>
                <a:gd name="T25" fmla="*/ 7 h 33"/>
                <a:gd name="T26" fmla="*/ 9 w 23"/>
                <a:gd name="T27" fmla="*/ 6 h 33"/>
                <a:gd name="T28" fmla="*/ 12 w 23"/>
                <a:gd name="T29" fmla="*/ 8 h 33"/>
                <a:gd name="T30" fmla="*/ 14 w 23"/>
                <a:gd name="T31" fmla="*/ 11 h 33"/>
                <a:gd name="T32" fmla="*/ 12 w 23"/>
                <a:gd name="T33" fmla="*/ 15 h 33"/>
                <a:gd name="T34" fmla="*/ 9 w 23"/>
                <a:gd name="T35" fmla="*/ 19 h 33"/>
                <a:gd name="T36" fmla="*/ 5 w 23"/>
                <a:gd name="T37" fmla="*/ 23 h 33"/>
                <a:gd name="T38" fmla="*/ 0 w 23"/>
                <a:gd name="T39" fmla="*/ 28 h 33"/>
                <a:gd name="T40" fmla="*/ 0 w 23"/>
                <a:gd name="T41" fmla="*/ 33 h 33"/>
                <a:gd name="T42" fmla="*/ 23 w 23"/>
                <a:gd name="T43" fmla="*/ 33 h 33"/>
                <a:gd name="T44" fmla="*/ 23 w 23"/>
                <a:gd name="T45" fmla="*/ 27 h 33"/>
                <a:gd name="T46" fmla="*/ 10 w 23"/>
                <a:gd name="T47" fmla="*/ 27 h 33"/>
                <a:gd name="T48" fmla="*/ 12 w 23"/>
                <a:gd name="T49" fmla="*/ 25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" h="33">
                  <a:moveTo>
                    <a:pt x="12" y="25"/>
                  </a:moveTo>
                  <a:cubicBezTo>
                    <a:pt x="13" y="24"/>
                    <a:pt x="15" y="23"/>
                    <a:pt x="16" y="21"/>
                  </a:cubicBezTo>
                  <a:cubicBezTo>
                    <a:pt x="18" y="19"/>
                    <a:pt x="19" y="17"/>
                    <a:pt x="20" y="15"/>
                  </a:cubicBezTo>
                  <a:cubicBezTo>
                    <a:pt x="21" y="14"/>
                    <a:pt x="22" y="12"/>
                    <a:pt x="22" y="10"/>
                  </a:cubicBezTo>
                  <a:cubicBezTo>
                    <a:pt x="22" y="7"/>
                    <a:pt x="21" y="5"/>
                    <a:pt x="19" y="3"/>
                  </a:cubicBezTo>
                  <a:cubicBezTo>
                    <a:pt x="17" y="1"/>
                    <a:pt x="14" y="0"/>
                    <a:pt x="10" y="0"/>
                  </a:cubicBezTo>
                  <a:cubicBezTo>
                    <a:pt x="8" y="0"/>
                    <a:pt x="7" y="1"/>
                    <a:pt x="5" y="1"/>
                  </a:cubicBezTo>
                  <a:cubicBezTo>
                    <a:pt x="3" y="1"/>
                    <a:pt x="1" y="2"/>
                    <a:pt x="0" y="2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" y="9"/>
                    <a:pt x="2" y="9"/>
                    <a:pt x="2" y="8"/>
                  </a:cubicBezTo>
                  <a:cubicBezTo>
                    <a:pt x="3" y="8"/>
                    <a:pt x="3" y="8"/>
                    <a:pt x="4" y="7"/>
                  </a:cubicBezTo>
                  <a:cubicBezTo>
                    <a:pt x="5" y="7"/>
                    <a:pt x="5" y="7"/>
                    <a:pt x="6" y="7"/>
                  </a:cubicBezTo>
                  <a:cubicBezTo>
                    <a:pt x="7" y="7"/>
                    <a:pt x="8" y="6"/>
                    <a:pt x="9" y="6"/>
                  </a:cubicBezTo>
                  <a:cubicBezTo>
                    <a:pt x="10" y="6"/>
                    <a:pt x="11" y="7"/>
                    <a:pt x="12" y="8"/>
                  </a:cubicBezTo>
                  <a:cubicBezTo>
                    <a:pt x="13" y="8"/>
                    <a:pt x="14" y="10"/>
                    <a:pt x="14" y="11"/>
                  </a:cubicBezTo>
                  <a:cubicBezTo>
                    <a:pt x="14" y="12"/>
                    <a:pt x="13" y="14"/>
                    <a:pt x="12" y="15"/>
                  </a:cubicBezTo>
                  <a:cubicBezTo>
                    <a:pt x="12" y="16"/>
                    <a:pt x="11" y="18"/>
                    <a:pt x="9" y="19"/>
                  </a:cubicBezTo>
                  <a:cubicBezTo>
                    <a:pt x="8" y="20"/>
                    <a:pt x="7" y="22"/>
                    <a:pt x="5" y="23"/>
                  </a:cubicBezTo>
                  <a:cubicBezTo>
                    <a:pt x="3" y="25"/>
                    <a:pt x="2" y="26"/>
                    <a:pt x="0" y="28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23" y="27"/>
                    <a:pt x="23" y="27"/>
                    <a:pt x="23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6"/>
                    <a:pt x="11" y="26"/>
                    <a:pt x="12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>
                <a:solidFill>
                  <a:schemeClr val="bg1"/>
                </a:solidFill>
              </a:endParaRPr>
            </a:p>
          </p:txBody>
        </p:sp>
        <p:sp>
          <p:nvSpPr>
            <p:cNvPr id="58" name="Freeform 50"/>
            <p:cNvSpPr/>
            <p:nvPr/>
          </p:nvSpPr>
          <p:spPr bwMode="auto">
            <a:xfrm>
              <a:off x="9866313" y="4356101"/>
              <a:ext cx="182563" cy="279400"/>
            </a:xfrm>
            <a:custGeom>
              <a:avLst/>
              <a:gdLst>
                <a:gd name="T0" fmla="*/ 15 w 21"/>
                <a:gd name="T1" fmla="*/ 0 h 32"/>
                <a:gd name="T2" fmla="*/ 8 w 21"/>
                <a:gd name="T3" fmla="*/ 0 h 32"/>
                <a:gd name="T4" fmla="*/ 7 w 21"/>
                <a:gd name="T5" fmla="*/ 2 h 32"/>
                <a:gd name="T6" fmla="*/ 6 w 21"/>
                <a:gd name="T7" fmla="*/ 3 h 32"/>
                <a:gd name="T8" fmla="*/ 3 w 21"/>
                <a:gd name="T9" fmla="*/ 4 h 32"/>
                <a:gd name="T10" fmla="*/ 0 w 21"/>
                <a:gd name="T11" fmla="*/ 4 h 32"/>
                <a:gd name="T12" fmla="*/ 0 w 21"/>
                <a:gd name="T13" fmla="*/ 9 h 32"/>
                <a:gd name="T14" fmla="*/ 7 w 21"/>
                <a:gd name="T15" fmla="*/ 9 h 32"/>
                <a:gd name="T16" fmla="*/ 7 w 21"/>
                <a:gd name="T17" fmla="*/ 26 h 32"/>
                <a:gd name="T18" fmla="*/ 0 w 21"/>
                <a:gd name="T19" fmla="*/ 26 h 32"/>
                <a:gd name="T20" fmla="*/ 0 w 21"/>
                <a:gd name="T21" fmla="*/ 32 h 32"/>
                <a:gd name="T22" fmla="*/ 21 w 21"/>
                <a:gd name="T23" fmla="*/ 32 h 32"/>
                <a:gd name="T24" fmla="*/ 21 w 21"/>
                <a:gd name="T25" fmla="*/ 26 h 32"/>
                <a:gd name="T26" fmla="*/ 15 w 21"/>
                <a:gd name="T27" fmla="*/ 26 h 32"/>
                <a:gd name="T28" fmla="*/ 15 w 21"/>
                <a:gd name="T2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1" h="32">
                  <a:moveTo>
                    <a:pt x="15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7" y="2"/>
                  </a:cubicBezTo>
                  <a:cubicBezTo>
                    <a:pt x="7" y="3"/>
                    <a:pt x="6" y="3"/>
                    <a:pt x="6" y="3"/>
                  </a:cubicBezTo>
                  <a:cubicBezTo>
                    <a:pt x="5" y="4"/>
                    <a:pt x="4" y="4"/>
                    <a:pt x="3" y="4"/>
                  </a:cubicBezTo>
                  <a:cubicBezTo>
                    <a:pt x="2" y="4"/>
                    <a:pt x="1" y="4"/>
                    <a:pt x="0" y="4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1" y="26"/>
                    <a:pt x="21" y="26"/>
                    <a:pt x="21" y="26"/>
                  </a:cubicBezTo>
                  <a:cubicBezTo>
                    <a:pt x="15" y="26"/>
                    <a:pt x="15" y="26"/>
                    <a:pt x="15" y="26"/>
                  </a:cubicBezTo>
                  <a:lnTo>
                    <a:pt x="1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>
                <a:solidFill>
                  <a:schemeClr val="bg1"/>
                </a:solidFill>
              </a:endParaRPr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7326801" y="4234009"/>
            <a:ext cx="792163" cy="793751"/>
            <a:chOff x="7256463" y="3938588"/>
            <a:chExt cx="792163" cy="793750"/>
          </a:xfrm>
          <a:solidFill>
            <a:schemeClr val="bg1">
              <a:lumMod val="50000"/>
            </a:schemeClr>
          </a:solidFill>
        </p:grpSpPr>
        <p:sp>
          <p:nvSpPr>
            <p:cNvPr id="60" name="Freeform 51"/>
            <p:cNvSpPr>
              <a:spLocks noEditPoints="1"/>
            </p:cNvSpPr>
            <p:nvPr/>
          </p:nvSpPr>
          <p:spPr bwMode="auto">
            <a:xfrm>
              <a:off x="7256463" y="3938588"/>
              <a:ext cx="792163" cy="793750"/>
            </a:xfrm>
            <a:custGeom>
              <a:avLst/>
              <a:gdLst>
                <a:gd name="T0" fmla="*/ 46 w 91"/>
                <a:gd name="T1" fmla="*/ 0 h 91"/>
                <a:gd name="T2" fmla="*/ 0 w 91"/>
                <a:gd name="T3" fmla="*/ 46 h 91"/>
                <a:gd name="T4" fmla="*/ 46 w 91"/>
                <a:gd name="T5" fmla="*/ 91 h 91"/>
                <a:gd name="T6" fmla="*/ 91 w 91"/>
                <a:gd name="T7" fmla="*/ 46 h 91"/>
                <a:gd name="T8" fmla="*/ 46 w 91"/>
                <a:gd name="T9" fmla="*/ 0 h 91"/>
                <a:gd name="T10" fmla="*/ 46 w 91"/>
                <a:gd name="T11" fmla="*/ 86 h 91"/>
                <a:gd name="T12" fmla="*/ 5 w 91"/>
                <a:gd name="T13" fmla="*/ 46 h 91"/>
                <a:gd name="T14" fmla="*/ 46 w 91"/>
                <a:gd name="T15" fmla="*/ 6 h 91"/>
                <a:gd name="T16" fmla="*/ 86 w 91"/>
                <a:gd name="T17" fmla="*/ 46 h 91"/>
                <a:gd name="T18" fmla="*/ 46 w 91"/>
                <a:gd name="T19" fmla="*/ 86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1" h="91">
                  <a:moveTo>
                    <a:pt x="46" y="0"/>
                  </a:moveTo>
                  <a:cubicBezTo>
                    <a:pt x="20" y="0"/>
                    <a:pt x="0" y="21"/>
                    <a:pt x="0" y="46"/>
                  </a:cubicBezTo>
                  <a:cubicBezTo>
                    <a:pt x="0" y="71"/>
                    <a:pt x="20" y="91"/>
                    <a:pt x="46" y="91"/>
                  </a:cubicBezTo>
                  <a:cubicBezTo>
                    <a:pt x="71" y="91"/>
                    <a:pt x="91" y="71"/>
                    <a:pt x="91" y="46"/>
                  </a:cubicBezTo>
                  <a:cubicBezTo>
                    <a:pt x="91" y="21"/>
                    <a:pt x="71" y="0"/>
                    <a:pt x="46" y="0"/>
                  </a:cubicBezTo>
                  <a:close/>
                  <a:moveTo>
                    <a:pt x="46" y="86"/>
                  </a:moveTo>
                  <a:cubicBezTo>
                    <a:pt x="23" y="86"/>
                    <a:pt x="5" y="68"/>
                    <a:pt x="5" y="46"/>
                  </a:cubicBezTo>
                  <a:cubicBezTo>
                    <a:pt x="5" y="24"/>
                    <a:pt x="23" y="6"/>
                    <a:pt x="46" y="6"/>
                  </a:cubicBezTo>
                  <a:cubicBezTo>
                    <a:pt x="68" y="6"/>
                    <a:pt x="86" y="24"/>
                    <a:pt x="86" y="46"/>
                  </a:cubicBezTo>
                  <a:cubicBezTo>
                    <a:pt x="86" y="68"/>
                    <a:pt x="68" y="86"/>
                    <a:pt x="46" y="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>
                <a:solidFill>
                  <a:schemeClr val="bg1"/>
                </a:solidFill>
              </a:endParaRPr>
            </a:p>
          </p:txBody>
        </p:sp>
        <p:sp>
          <p:nvSpPr>
            <p:cNvPr id="61" name="Freeform 52"/>
            <p:cNvSpPr>
              <a:spLocks noEditPoints="1"/>
            </p:cNvSpPr>
            <p:nvPr/>
          </p:nvSpPr>
          <p:spPr bwMode="auto">
            <a:xfrm>
              <a:off x="7343775" y="4025901"/>
              <a:ext cx="617538" cy="627063"/>
            </a:xfrm>
            <a:custGeom>
              <a:avLst/>
              <a:gdLst>
                <a:gd name="T0" fmla="*/ 36 w 71"/>
                <a:gd name="T1" fmla="*/ 0 h 72"/>
                <a:gd name="T2" fmla="*/ 0 w 71"/>
                <a:gd name="T3" fmla="*/ 36 h 72"/>
                <a:gd name="T4" fmla="*/ 36 w 71"/>
                <a:gd name="T5" fmla="*/ 72 h 72"/>
                <a:gd name="T6" fmla="*/ 71 w 71"/>
                <a:gd name="T7" fmla="*/ 36 h 72"/>
                <a:gd name="T8" fmla="*/ 36 w 71"/>
                <a:gd name="T9" fmla="*/ 0 h 72"/>
                <a:gd name="T10" fmla="*/ 36 w 71"/>
                <a:gd name="T11" fmla="*/ 66 h 72"/>
                <a:gd name="T12" fmla="*/ 5 w 71"/>
                <a:gd name="T13" fmla="*/ 36 h 72"/>
                <a:gd name="T14" fmla="*/ 36 w 71"/>
                <a:gd name="T15" fmla="*/ 6 h 72"/>
                <a:gd name="T16" fmla="*/ 66 w 71"/>
                <a:gd name="T17" fmla="*/ 36 h 72"/>
                <a:gd name="T18" fmla="*/ 36 w 71"/>
                <a:gd name="T19" fmla="*/ 66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1" h="72">
                  <a:moveTo>
                    <a:pt x="36" y="0"/>
                  </a:moveTo>
                  <a:cubicBezTo>
                    <a:pt x="16" y="0"/>
                    <a:pt x="0" y="16"/>
                    <a:pt x="0" y="36"/>
                  </a:cubicBezTo>
                  <a:cubicBezTo>
                    <a:pt x="0" y="56"/>
                    <a:pt x="16" y="72"/>
                    <a:pt x="36" y="72"/>
                  </a:cubicBezTo>
                  <a:cubicBezTo>
                    <a:pt x="55" y="72"/>
                    <a:pt x="71" y="56"/>
                    <a:pt x="71" y="36"/>
                  </a:cubicBezTo>
                  <a:cubicBezTo>
                    <a:pt x="71" y="16"/>
                    <a:pt x="55" y="0"/>
                    <a:pt x="36" y="0"/>
                  </a:cubicBezTo>
                  <a:close/>
                  <a:moveTo>
                    <a:pt x="36" y="66"/>
                  </a:moveTo>
                  <a:cubicBezTo>
                    <a:pt x="19" y="66"/>
                    <a:pt x="5" y="52"/>
                    <a:pt x="5" y="36"/>
                  </a:cubicBezTo>
                  <a:cubicBezTo>
                    <a:pt x="5" y="19"/>
                    <a:pt x="19" y="6"/>
                    <a:pt x="36" y="6"/>
                  </a:cubicBezTo>
                  <a:cubicBezTo>
                    <a:pt x="52" y="6"/>
                    <a:pt x="66" y="19"/>
                    <a:pt x="66" y="36"/>
                  </a:cubicBezTo>
                  <a:cubicBezTo>
                    <a:pt x="66" y="52"/>
                    <a:pt x="52" y="66"/>
                    <a:pt x="36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>
                <a:solidFill>
                  <a:schemeClr val="bg1"/>
                </a:solidFill>
              </a:endParaRPr>
            </a:p>
          </p:txBody>
        </p:sp>
        <p:sp>
          <p:nvSpPr>
            <p:cNvPr id="62" name="Freeform 53"/>
            <p:cNvSpPr>
              <a:spLocks noEditPoints="1"/>
            </p:cNvSpPr>
            <p:nvPr/>
          </p:nvSpPr>
          <p:spPr bwMode="auto">
            <a:xfrm>
              <a:off x="7431088" y="4113213"/>
              <a:ext cx="442913" cy="452438"/>
            </a:xfrm>
            <a:custGeom>
              <a:avLst/>
              <a:gdLst>
                <a:gd name="T0" fmla="*/ 26 w 51"/>
                <a:gd name="T1" fmla="*/ 0 h 52"/>
                <a:gd name="T2" fmla="*/ 0 w 51"/>
                <a:gd name="T3" fmla="*/ 26 h 52"/>
                <a:gd name="T4" fmla="*/ 26 w 51"/>
                <a:gd name="T5" fmla="*/ 52 h 52"/>
                <a:gd name="T6" fmla="*/ 51 w 51"/>
                <a:gd name="T7" fmla="*/ 26 h 52"/>
                <a:gd name="T8" fmla="*/ 26 w 51"/>
                <a:gd name="T9" fmla="*/ 0 h 52"/>
                <a:gd name="T10" fmla="*/ 26 w 51"/>
                <a:gd name="T11" fmla="*/ 46 h 52"/>
                <a:gd name="T12" fmla="*/ 6 w 51"/>
                <a:gd name="T13" fmla="*/ 26 h 52"/>
                <a:gd name="T14" fmla="*/ 26 w 51"/>
                <a:gd name="T15" fmla="*/ 6 h 52"/>
                <a:gd name="T16" fmla="*/ 45 w 51"/>
                <a:gd name="T17" fmla="*/ 26 h 52"/>
                <a:gd name="T18" fmla="*/ 26 w 51"/>
                <a:gd name="T19" fmla="*/ 46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" h="52">
                  <a:moveTo>
                    <a:pt x="26" y="0"/>
                  </a:moveTo>
                  <a:cubicBezTo>
                    <a:pt x="11" y="0"/>
                    <a:pt x="0" y="12"/>
                    <a:pt x="0" y="26"/>
                  </a:cubicBezTo>
                  <a:cubicBezTo>
                    <a:pt x="0" y="40"/>
                    <a:pt x="11" y="52"/>
                    <a:pt x="26" y="52"/>
                  </a:cubicBezTo>
                  <a:cubicBezTo>
                    <a:pt x="40" y="52"/>
                    <a:pt x="51" y="40"/>
                    <a:pt x="51" y="26"/>
                  </a:cubicBezTo>
                  <a:cubicBezTo>
                    <a:pt x="51" y="12"/>
                    <a:pt x="40" y="0"/>
                    <a:pt x="26" y="0"/>
                  </a:cubicBezTo>
                  <a:close/>
                  <a:moveTo>
                    <a:pt x="26" y="46"/>
                  </a:moveTo>
                  <a:cubicBezTo>
                    <a:pt x="15" y="46"/>
                    <a:pt x="6" y="37"/>
                    <a:pt x="6" y="26"/>
                  </a:cubicBezTo>
                  <a:cubicBezTo>
                    <a:pt x="6" y="15"/>
                    <a:pt x="15" y="6"/>
                    <a:pt x="26" y="6"/>
                  </a:cubicBezTo>
                  <a:cubicBezTo>
                    <a:pt x="36" y="6"/>
                    <a:pt x="45" y="15"/>
                    <a:pt x="45" y="26"/>
                  </a:cubicBezTo>
                  <a:cubicBezTo>
                    <a:pt x="45" y="37"/>
                    <a:pt x="36" y="46"/>
                    <a:pt x="26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>
                <a:solidFill>
                  <a:schemeClr val="bg1"/>
                </a:solidFill>
              </a:endParaRPr>
            </a:p>
          </p:txBody>
        </p:sp>
        <p:sp>
          <p:nvSpPr>
            <p:cNvPr id="63" name="Freeform 54"/>
            <p:cNvSpPr>
              <a:spLocks noEditPoints="1"/>
            </p:cNvSpPr>
            <p:nvPr/>
          </p:nvSpPr>
          <p:spPr bwMode="auto">
            <a:xfrm>
              <a:off x="7508875" y="4191001"/>
              <a:ext cx="287338" cy="296863"/>
            </a:xfrm>
            <a:custGeom>
              <a:avLst/>
              <a:gdLst>
                <a:gd name="T0" fmla="*/ 17 w 33"/>
                <a:gd name="T1" fmla="*/ 0 h 34"/>
                <a:gd name="T2" fmla="*/ 0 w 33"/>
                <a:gd name="T3" fmla="*/ 17 h 34"/>
                <a:gd name="T4" fmla="*/ 17 w 33"/>
                <a:gd name="T5" fmla="*/ 34 h 34"/>
                <a:gd name="T6" fmla="*/ 33 w 33"/>
                <a:gd name="T7" fmla="*/ 17 h 34"/>
                <a:gd name="T8" fmla="*/ 17 w 33"/>
                <a:gd name="T9" fmla="*/ 0 h 34"/>
                <a:gd name="T10" fmla="*/ 17 w 33"/>
                <a:gd name="T11" fmla="*/ 28 h 34"/>
                <a:gd name="T12" fmla="*/ 6 w 33"/>
                <a:gd name="T13" fmla="*/ 17 h 34"/>
                <a:gd name="T14" fmla="*/ 17 w 33"/>
                <a:gd name="T15" fmla="*/ 6 h 34"/>
                <a:gd name="T16" fmla="*/ 27 w 33"/>
                <a:gd name="T17" fmla="*/ 17 h 34"/>
                <a:gd name="T18" fmla="*/ 27 w 33"/>
                <a:gd name="T19" fmla="*/ 17 h 34"/>
                <a:gd name="T20" fmla="*/ 17 w 33"/>
                <a:gd name="T21" fmla="*/ 2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3" h="34">
                  <a:moveTo>
                    <a:pt x="17" y="0"/>
                  </a:moveTo>
                  <a:cubicBezTo>
                    <a:pt x="7" y="0"/>
                    <a:pt x="0" y="8"/>
                    <a:pt x="0" y="17"/>
                  </a:cubicBezTo>
                  <a:cubicBezTo>
                    <a:pt x="0" y="26"/>
                    <a:pt x="7" y="34"/>
                    <a:pt x="17" y="34"/>
                  </a:cubicBezTo>
                  <a:cubicBezTo>
                    <a:pt x="26" y="34"/>
                    <a:pt x="33" y="26"/>
                    <a:pt x="33" y="17"/>
                  </a:cubicBezTo>
                  <a:cubicBezTo>
                    <a:pt x="33" y="8"/>
                    <a:pt x="26" y="0"/>
                    <a:pt x="17" y="0"/>
                  </a:cubicBezTo>
                  <a:close/>
                  <a:moveTo>
                    <a:pt x="17" y="28"/>
                  </a:moveTo>
                  <a:cubicBezTo>
                    <a:pt x="11" y="28"/>
                    <a:pt x="6" y="23"/>
                    <a:pt x="6" y="17"/>
                  </a:cubicBezTo>
                  <a:cubicBezTo>
                    <a:pt x="6" y="11"/>
                    <a:pt x="11" y="6"/>
                    <a:pt x="17" y="6"/>
                  </a:cubicBezTo>
                  <a:cubicBezTo>
                    <a:pt x="22" y="6"/>
                    <a:pt x="27" y="11"/>
                    <a:pt x="27" y="17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27" y="23"/>
                    <a:pt x="22" y="28"/>
                    <a:pt x="17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>
                <a:solidFill>
                  <a:schemeClr val="bg1"/>
                </a:solidFill>
              </a:endParaRPr>
            </a:p>
          </p:txBody>
        </p:sp>
        <p:sp>
          <p:nvSpPr>
            <p:cNvPr id="64" name="Oval 55"/>
            <p:cNvSpPr>
              <a:spLocks noChangeArrowheads="1"/>
            </p:cNvSpPr>
            <p:nvPr/>
          </p:nvSpPr>
          <p:spPr bwMode="auto">
            <a:xfrm>
              <a:off x="7586663" y="4268788"/>
              <a:ext cx="130175" cy="1317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>
                <a:solidFill>
                  <a:schemeClr val="bg1"/>
                </a:solidFill>
              </a:endParaRPr>
            </a:p>
          </p:txBody>
        </p:sp>
      </p:grpSp>
      <p:sp>
        <p:nvSpPr>
          <p:cNvPr id="65" name="Freeform 56"/>
          <p:cNvSpPr>
            <a:spLocks noEditPoints="1"/>
          </p:cNvSpPr>
          <p:nvPr/>
        </p:nvSpPr>
        <p:spPr bwMode="auto">
          <a:xfrm>
            <a:off x="8474563" y="4234009"/>
            <a:ext cx="827088" cy="793751"/>
          </a:xfrm>
          <a:custGeom>
            <a:avLst/>
            <a:gdLst>
              <a:gd name="T0" fmla="*/ 75 w 95"/>
              <a:gd name="T1" fmla="*/ 7 h 91"/>
              <a:gd name="T2" fmla="*/ 67 w 95"/>
              <a:gd name="T3" fmla="*/ 20 h 91"/>
              <a:gd name="T4" fmla="*/ 33 w 95"/>
              <a:gd name="T5" fmla="*/ 21 h 91"/>
              <a:gd name="T6" fmla="*/ 5 w 95"/>
              <a:gd name="T7" fmla="*/ 66 h 91"/>
              <a:gd name="T8" fmla="*/ 42 w 95"/>
              <a:gd name="T9" fmla="*/ 86 h 91"/>
              <a:gd name="T10" fmla="*/ 78 w 95"/>
              <a:gd name="T11" fmla="*/ 41 h 91"/>
              <a:gd name="T12" fmla="*/ 69 w 95"/>
              <a:gd name="T13" fmla="*/ 23 h 91"/>
              <a:gd name="T14" fmla="*/ 87 w 95"/>
              <a:gd name="T15" fmla="*/ 13 h 91"/>
              <a:gd name="T16" fmla="*/ 81 w 95"/>
              <a:gd name="T17" fmla="*/ 3 h 91"/>
              <a:gd name="T18" fmla="*/ 27 w 95"/>
              <a:gd name="T19" fmla="*/ 76 h 91"/>
              <a:gd name="T20" fmla="*/ 27 w 95"/>
              <a:gd name="T21" fmla="*/ 73 h 91"/>
              <a:gd name="T22" fmla="*/ 24 w 95"/>
              <a:gd name="T23" fmla="*/ 70 h 91"/>
              <a:gd name="T24" fmla="*/ 18 w 95"/>
              <a:gd name="T25" fmla="*/ 63 h 91"/>
              <a:gd name="T26" fmla="*/ 21 w 95"/>
              <a:gd name="T27" fmla="*/ 63 h 91"/>
              <a:gd name="T28" fmla="*/ 19 w 95"/>
              <a:gd name="T29" fmla="*/ 67 h 91"/>
              <a:gd name="T30" fmla="*/ 29 w 95"/>
              <a:gd name="T31" fmla="*/ 67 h 91"/>
              <a:gd name="T32" fmla="*/ 40 w 95"/>
              <a:gd name="T33" fmla="*/ 61 h 91"/>
              <a:gd name="T34" fmla="*/ 39 w 95"/>
              <a:gd name="T35" fmla="*/ 64 h 91"/>
              <a:gd name="T36" fmla="*/ 31 w 95"/>
              <a:gd name="T37" fmla="*/ 66 h 91"/>
              <a:gd name="T38" fmla="*/ 31 w 95"/>
              <a:gd name="T39" fmla="*/ 53 h 91"/>
              <a:gd name="T40" fmla="*/ 26 w 95"/>
              <a:gd name="T41" fmla="*/ 59 h 91"/>
              <a:gd name="T42" fmla="*/ 27 w 95"/>
              <a:gd name="T43" fmla="*/ 54 h 91"/>
              <a:gd name="T44" fmla="*/ 40 w 95"/>
              <a:gd name="T45" fmla="*/ 58 h 91"/>
              <a:gd name="T46" fmla="*/ 40 w 95"/>
              <a:gd name="T47" fmla="*/ 61 h 91"/>
              <a:gd name="T48" fmla="*/ 38 w 95"/>
              <a:gd name="T49" fmla="*/ 49 h 91"/>
              <a:gd name="T50" fmla="*/ 40 w 95"/>
              <a:gd name="T51" fmla="*/ 47 h 91"/>
              <a:gd name="T52" fmla="*/ 57 w 95"/>
              <a:gd name="T53" fmla="*/ 46 h 91"/>
              <a:gd name="T54" fmla="*/ 45 w 95"/>
              <a:gd name="T55" fmla="*/ 48 h 91"/>
              <a:gd name="T56" fmla="*/ 53 w 95"/>
              <a:gd name="T57" fmla="*/ 37 h 91"/>
              <a:gd name="T58" fmla="*/ 47 w 95"/>
              <a:gd name="T59" fmla="*/ 46 h 91"/>
              <a:gd name="T60" fmla="*/ 57 w 95"/>
              <a:gd name="T61" fmla="*/ 42 h 91"/>
              <a:gd name="T62" fmla="*/ 63 w 95"/>
              <a:gd name="T63" fmla="*/ 35 h 91"/>
              <a:gd name="T64" fmla="*/ 56 w 95"/>
              <a:gd name="T65" fmla="*/ 28 h 91"/>
              <a:gd name="T66" fmla="*/ 63 w 95"/>
              <a:gd name="T67" fmla="*/ 35 h 91"/>
              <a:gd name="T68" fmla="*/ 87 w 95"/>
              <a:gd name="T69" fmla="*/ 12 h 91"/>
              <a:gd name="T70" fmla="*/ 69 w 95"/>
              <a:gd name="T71" fmla="*/ 22 h 91"/>
              <a:gd name="T72" fmla="*/ 67 w 95"/>
              <a:gd name="T73" fmla="*/ 21 h 91"/>
              <a:gd name="T74" fmla="*/ 76 w 95"/>
              <a:gd name="T75" fmla="*/ 8 h 91"/>
              <a:gd name="T76" fmla="*/ 88 w 95"/>
              <a:gd name="T77" fmla="*/ 10 h 91"/>
              <a:gd name="T78" fmla="*/ 35 w 95"/>
              <a:gd name="T79" fmla="*/ 57 h 91"/>
              <a:gd name="T80" fmla="*/ 37 w 95"/>
              <a:gd name="T81" fmla="*/ 64 h 91"/>
              <a:gd name="T82" fmla="*/ 45 w 95"/>
              <a:gd name="T83" fmla="*/ 38 h 91"/>
              <a:gd name="T84" fmla="*/ 51 w 95"/>
              <a:gd name="T85" fmla="*/ 39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95" h="91">
                <a:moveTo>
                  <a:pt x="81" y="3"/>
                </a:moveTo>
                <a:cubicBezTo>
                  <a:pt x="78" y="5"/>
                  <a:pt x="77" y="5"/>
                  <a:pt x="75" y="7"/>
                </a:cubicBezTo>
                <a:cubicBezTo>
                  <a:pt x="73" y="10"/>
                  <a:pt x="71" y="12"/>
                  <a:pt x="70" y="14"/>
                </a:cubicBezTo>
                <a:cubicBezTo>
                  <a:pt x="68" y="16"/>
                  <a:pt x="67" y="18"/>
                  <a:pt x="67" y="20"/>
                </a:cubicBezTo>
                <a:cubicBezTo>
                  <a:pt x="62" y="16"/>
                  <a:pt x="55" y="13"/>
                  <a:pt x="50" y="13"/>
                </a:cubicBezTo>
                <a:cubicBezTo>
                  <a:pt x="45" y="13"/>
                  <a:pt x="37" y="17"/>
                  <a:pt x="33" y="21"/>
                </a:cubicBezTo>
                <a:cubicBezTo>
                  <a:pt x="5" y="49"/>
                  <a:pt x="5" y="49"/>
                  <a:pt x="5" y="49"/>
                </a:cubicBezTo>
                <a:cubicBezTo>
                  <a:pt x="0" y="54"/>
                  <a:pt x="0" y="61"/>
                  <a:pt x="5" y="66"/>
                </a:cubicBezTo>
                <a:cubicBezTo>
                  <a:pt x="25" y="86"/>
                  <a:pt x="25" y="86"/>
                  <a:pt x="25" y="86"/>
                </a:cubicBezTo>
                <a:cubicBezTo>
                  <a:pt x="30" y="91"/>
                  <a:pt x="37" y="91"/>
                  <a:pt x="42" y="86"/>
                </a:cubicBezTo>
                <a:cubicBezTo>
                  <a:pt x="69" y="58"/>
                  <a:pt x="69" y="58"/>
                  <a:pt x="69" y="58"/>
                </a:cubicBezTo>
                <a:cubicBezTo>
                  <a:pt x="74" y="54"/>
                  <a:pt x="78" y="46"/>
                  <a:pt x="78" y="41"/>
                </a:cubicBezTo>
                <a:cubicBezTo>
                  <a:pt x="78" y="36"/>
                  <a:pt x="74" y="28"/>
                  <a:pt x="70" y="23"/>
                </a:cubicBezTo>
                <a:cubicBezTo>
                  <a:pt x="69" y="23"/>
                  <a:pt x="69" y="23"/>
                  <a:pt x="69" y="23"/>
                </a:cubicBezTo>
                <a:cubicBezTo>
                  <a:pt x="76" y="21"/>
                  <a:pt x="82" y="18"/>
                  <a:pt x="87" y="13"/>
                </a:cubicBezTo>
                <a:cubicBezTo>
                  <a:pt x="87" y="13"/>
                  <a:pt x="87" y="13"/>
                  <a:pt x="87" y="13"/>
                </a:cubicBezTo>
                <a:cubicBezTo>
                  <a:pt x="88" y="12"/>
                  <a:pt x="89" y="11"/>
                  <a:pt x="90" y="10"/>
                </a:cubicBezTo>
                <a:cubicBezTo>
                  <a:pt x="95" y="3"/>
                  <a:pt x="86" y="1"/>
                  <a:pt x="81" y="3"/>
                </a:cubicBezTo>
                <a:close/>
                <a:moveTo>
                  <a:pt x="29" y="75"/>
                </a:moveTo>
                <a:cubicBezTo>
                  <a:pt x="27" y="76"/>
                  <a:pt x="27" y="76"/>
                  <a:pt x="27" y="76"/>
                </a:cubicBezTo>
                <a:cubicBezTo>
                  <a:pt x="26" y="76"/>
                  <a:pt x="24" y="76"/>
                  <a:pt x="24" y="75"/>
                </a:cubicBezTo>
                <a:cubicBezTo>
                  <a:pt x="25" y="75"/>
                  <a:pt x="26" y="74"/>
                  <a:pt x="27" y="73"/>
                </a:cubicBezTo>
                <a:cubicBezTo>
                  <a:pt x="29" y="72"/>
                  <a:pt x="28" y="70"/>
                  <a:pt x="28" y="70"/>
                </a:cubicBezTo>
                <a:cubicBezTo>
                  <a:pt x="27" y="69"/>
                  <a:pt x="26" y="69"/>
                  <a:pt x="24" y="70"/>
                </a:cubicBezTo>
                <a:cubicBezTo>
                  <a:pt x="21" y="71"/>
                  <a:pt x="19" y="71"/>
                  <a:pt x="18" y="69"/>
                </a:cubicBezTo>
                <a:cubicBezTo>
                  <a:pt x="16" y="68"/>
                  <a:pt x="16" y="65"/>
                  <a:pt x="18" y="63"/>
                </a:cubicBezTo>
                <a:cubicBezTo>
                  <a:pt x="19" y="61"/>
                  <a:pt x="21" y="61"/>
                  <a:pt x="22" y="61"/>
                </a:cubicBezTo>
                <a:cubicBezTo>
                  <a:pt x="22" y="62"/>
                  <a:pt x="22" y="63"/>
                  <a:pt x="21" y="63"/>
                </a:cubicBezTo>
                <a:cubicBezTo>
                  <a:pt x="21" y="63"/>
                  <a:pt x="21" y="63"/>
                  <a:pt x="20" y="64"/>
                </a:cubicBezTo>
                <a:cubicBezTo>
                  <a:pt x="19" y="65"/>
                  <a:pt x="19" y="66"/>
                  <a:pt x="19" y="67"/>
                </a:cubicBezTo>
                <a:cubicBezTo>
                  <a:pt x="20" y="68"/>
                  <a:pt x="21" y="68"/>
                  <a:pt x="23" y="67"/>
                </a:cubicBezTo>
                <a:cubicBezTo>
                  <a:pt x="26" y="66"/>
                  <a:pt x="28" y="66"/>
                  <a:pt x="29" y="67"/>
                </a:cubicBezTo>
                <a:cubicBezTo>
                  <a:pt x="31" y="69"/>
                  <a:pt x="31" y="72"/>
                  <a:pt x="29" y="75"/>
                </a:cubicBezTo>
                <a:close/>
                <a:moveTo>
                  <a:pt x="40" y="61"/>
                </a:moveTo>
                <a:cubicBezTo>
                  <a:pt x="40" y="61"/>
                  <a:pt x="39" y="61"/>
                  <a:pt x="39" y="61"/>
                </a:cubicBezTo>
                <a:cubicBezTo>
                  <a:pt x="39" y="61"/>
                  <a:pt x="39" y="62"/>
                  <a:pt x="39" y="64"/>
                </a:cubicBezTo>
                <a:cubicBezTo>
                  <a:pt x="39" y="64"/>
                  <a:pt x="39" y="64"/>
                  <a:pt x="37" y="66"/>
                </a:cubicBezTo>
                <a:cubicBezTo>
                  <a:pt x="35" y="68"/>
                  <a:pt x="33" y="68"/>
                  <a:pt x="31" y="66"/>
                </a:cubicBezTo>
                <a:cubicBezTo>
                  <a:pt x="29" y="63"/>
                  <a:pt x="29" y="60"/>
                  <a:pt x="34" y="56"/>
                </a:cubicBezTo>
                <a:cubicBezTo>
                  <a:pt x="33" y="55"/>
                  <a:pt x="32" y="54"/>
                  <a:pt x="31" y="53"/>
                </a:cubicBezTo>
                <a:cubicBezTo>
                  <a:pt x="31" y="53"/>
                  <a:pt x="31" y="53"/>
                  <a:pt x="28" y="55"/>
                </a:cubicBezTo>
                <a:cubicBezTo>
                  <a:pt x="27" y="56"/>
                  <a:pt x="27" y="58"/>
                  <a:pt x="26" y="59"/>
                </a:cubicBezTo>
                <a:cubicBezTo>
                  <a:pt x="25" y="58"/>
                  <a:pt x="25" y="57"/>
                  <a:pt x="26" y="55"/>
                </a:cubicBezTo>
                <a:cubicBezTo>
                  <a:pt x="26" y="55"/>
                  <a:pt x="26" y="55"/>
                  <a:pt x="27" y="54"/>
                </a:cubicBezTo>
                <a:cubicBezTo>
                  <a:pt x="31" y="50"/>
                  <a:pt x="31" y="50"/>
                  <a:pt x="31" y="50"/>
                </a:cubicBezTo>
                <a:cubicBezTo>
                  <a:pt x="33" y="52"/>
                  <a:pt x="38" y="56"/>
                  <a:pt x="40" y="58"/>
                </a:cubicBezTo>
                <a:cubicBezTo>
                  <a:pt x="41" y="59"/>
                  <a:pt x="42" y="60"/>
                  <a:pt x="43" y="60"/>
                </a:cubicBezTo>
                <a:cubicBezTo>
                  <a:pt x="42" y="61"/>
                  <a:pt x="40" y="62"/>
                  <a:pt x="40" y="61"/>
                </a:cubicBezTo>
                <a:close/>
                <a:moveTo>
                  <a:pt x="46" y="56"/>
                </a:moveTo>
                <a:cubicBezTo>
                  <a:pt x="46" y="57"/>
                  <a:pt x="42" y="54"/>
                  <a:pt x="38" y="49"/>
                </a:cubicBezTo>
                <a:cubicBezTo>
                  <a:pt x="33" y="45"/>
                  <a:pt x="30" y="41"/>
                  <a:pt x="31" y="41"/>
                </a:cubicBezTo>
                <a:cubicBezTo>
                  <a:pt x="31" y="40"/>
                  <a:pt x="35" y="43"/>
                  <a:pt x="40" y="47"/>
                </a:cubicBezTo>
                <a:cubicBezTo>
                  <a:pt x="44" y="52"/>
                  <a:pt x="47" y="56"/>
                  <a:pt x="46" y="56"/>
                </a:cubicBezTo>
                <a:close/>
                <a:moveTo>
                  <a:pt x="57" y="46"/>
                </a:moveTo>
                <a:cubicBezTo>
                  <a:pt x="57" y="46"/>
                  <a:pt x="57" y="46"/>
                  <a:pt x="55" y="48"/>
                </a:cubicBezTo>
                <a:cubicBezTo>
                  <a:pt x="52" y="51"/>
                  <a:pt x="48" y="51"/>
                  <a:pt x="45" y="48"/>
                </a:cubicBezTo>
                <a:cubicBezTo>
                  <a:pt x="42" y="44"/>
                  <a:pt x="41" y="40"/>
                  <a:pt x="44" y="37"/>
                </a:cubicBezTo>
                <a:cubicBezTo>
                  <a:pt x="48" y="33"/>
                  <a:pt x="52" y="35"/>
                  <a:pt x="53" y="37"/>
                </a:cubicBezTo>
                <a:cubicBezTo>
                  <a:pt x="54" y="38"/>
                  <a:pt x="54" y="38"/>
                  <a:pt x="54" y="38"/>
                </a:cubicBezTo>
                <a:cubicBezTo>
                  <a:pt x="54" y="38"/>
                  <a:pt x="51" y="42"/>
                  <a:pt x="47" y="46"/>
                </a:cubicBezTo>
                <a:cubicBezTo>
                  <a:pt x="49" y="49"/>
                  <a:pt x="52" y="48"/>
                  <a:pt x="54" y="46"/>
                </a:cubicBezTo>
                <a:cubicBezTo>
                  <a:pt x="56" y="45"/>
                  <a:pt x="56" y="44"/>
                  <a:pt x="57" y="42"/>
                </a:cubicBezTo>
                <a:cubicBezTo>
                  <a:pt x="58" y="43"/>
                  <a:pt x="58" y="45"/>
                  <a:pt x="57" y="46"/>
                </a:cubicBezTo>
                <a:close/>
                <a:moveTo>
                  <a:pt x="63" y="35"/>
                </a:moveTo>
                <a:cubicBezTo>
                  <a:pt x="61" y="37"/>
                  <a:pt x="58" y="37"/>
                  <a:pt x="56" y="35"/>
                </a:cubicBezTo>
                <a:cubicBezTo>
                  <a:pt x="54" y="33"/>
                  <a:pt x="54" y="30"/>
                  <a:pt x="56" y="28"/>
                </a:cubicBezTo>
                <a:cubicBezTo>
                  <a:pt x="58" y="26"/>
                  <a:pt x="61" y="26"/>
                  <a:pt x="63" y="28"/>
                </a:cubicBezTo>
                <a:cubicBezTo>
                  <a:pt x="65" y="30"/>
                  <a:pt x="65" y="33"/>
                  <a:pt x="63" y="35"/>
                </a:cubicBezTo>
                <a:close/>
                <a:moveTo>
                  <a:pt x="88" y="10"/>
                </a:moveTo>
                <a:cubicBezTo>
                  <a:pt x="87" y="12"/>
                  <a:pt x="87" y="11"/>
                  <a:pt x="87" y="12"/>
                </a:cubicBezTo>
                <a:cubicBezTo>
                  <a:pt x="86" y="13"/>
                  <a:pt x="86" y="13"/>
                  <a:pt x="86" y="13"/>
                </a:cubicBezTo>
                <a:cubicBezTo>
                  <a:pt x="82" y="17"/>
                  <a:pt x="75" y="20"/>
                  <a:pt x="69" y="22"/>
                </a:cubicBezTo>
                <a:cubicBezTo>
                  <a:pt x="68" y="21"/>
                  <a:pt x="68" y="21"/>
                  <a:pt x="68" y="21"/>
                </a:cubicBezTo>
                <a:cubicBezTo>
                  <a:pt x="67" y="21"/>
                  <a:pt x="67" y="21"/>
                  <a:pt x="67" y="21"/>
                </a:cubicBezTo>
                <a:cubicBezTo>
                  <a:pt x="68" y="19"/>
                  <a:pt x="69" y="17"/>
                  <a:pt x="70" y="14"/>
                </a:cubicBezTo>
                <a:cubicBezTo>
                  <a:pt x="71" y="13"/>
                  <a:pt x="73" y="10"/>
                  <a:pt x="76" y="8"/>
                </a:cubicBezTo>
                <a:cubicBezTo>
                  <a:pt x="78" y="6"/>
                  <a:pt x="78" y="5"/>
                  <a:pt x="81" y="4"/>
                </a:cubicBezTo>
                <a:cubicBezTo>
                  <a:pt x="89" y="0"/>
                  <a:pt x="93" y="5"/>
                  <a:pt x="88" y="10"/>
                </a:cubicBezTo>
                <a:close/>
                <a:moveTo>
                  <a:pt x="37" y="59"/>
                </a:moveTo>
                <a:cubicBezTo>
                  <a:pt x="37" y="59"/>
                  <a:pt x="36" y="58"/>
                  <a:pt x="35" y="57"/>
                </a:cubicBezTo>
                <a:cubicBezTo>
                  <a:pt x="33" y="59"/>
                  <a:pt x="31" y="62"/>
                  <a:pt x="33" y="64"/>
                </a:cubicBezTo>
                <a:cubicBezTo>
                  <a:pt x="34" y="65"/>
                  <a:pt x="36" y="65"/>
                  <a:pt x="37" y="64"/>
                </a:cubicBezTo>
                <a:cubicBezTo>
                  <a:pt x="38" y="62"/>
                  <a:pt x="38" y="61"/>
                  <a:pt x="37" y="59"/>
                </a:cubicBezTo>
                <a:close/>
                <a:moveTo>
                  <a:pt x="45" y="38"/>
                </a:moveTo>
                <a:cubicBezTo>
                  <a:pt x="43" y="40"/>
                  <a:pt x="43" y="40"/>
                  <a:pt x="43" y="40"/>
                </a:cubicBezTo>
                <a:cubicBezTo>
                  <a:pt x="44" y="43"/>
                  <a:pt x="48" y="42"/>
                  <a:pt x="51" y="39"/>
                </a:cubicBezTo>
                <a:cubicBezTo>
                  <a:pt x="50" y="38"/>
                  <a:pt x="47" y="36"/>
                  <a:pt x="45" y="38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355">
              <a:solidFill>
                <a:schemeClr val="bg1"/>
              </a:solidFill>
            </a:endParaRPr>
          </a:p>
        </p:txBody>
      </p:sp>
      <p:sp>
        <p:nvSpPr>
          <p:cNvPr id="66" name="Freeform 57"/>
          <p:cNvSpPr>
            <a:spLocks noEditPoints="1"/>
          </p:cNvSpPr>
          <p:nvPr/>
        </p:nvSpPr>
        <p:spPr bwMode="auto">
          <a:xfrm>
            <a:off x="10624039" y="4224484"/>
            <a:ext cx="809625" cy="811213"/>
          </a:xfrm>
          <a:custGeom>
            <a:avLst/>
            <a:gdLst>
              <a:gd name="T0" fmla="*/ 46 w 93"/>
              <a:gd name="T1" fmla="*/ 0 h 93"/>
              <a:gd name="T2" fmla="*/ 0 w 93"/>
              <a:gd name="T3" fmla="*/ 47 h 93"/>
              <a:gd name="T4" fmla="*/ 46 w 93"/>
              <a:gd name="T5" fmla="*/ 93 h 93"/>
              <a:gd name="T6" fmla="*/ 93 w 93"/>
              <a:gd name="T7" fmla="*/ 47 h 93"/>
              <a:gd name="T8" fmla="*/ 46 w 93"/>
              <a:gd name="T9" fmla="*/ 0 h 93"/>
              <a:gd name="T10" fmla="*/ 46 w 93"/>
              <a:gd name="T11" fmla="*/ 88 h 93"/>
              <a:gd name="T12" fmla="*/ 5 w 93"/>
              <a:gd name="T13" fmla="*/ 47 h 93"/>
              <a:gd name="T14" fmla="*/ 45 w 93"/>
              <a:gd name="T15" fmla="*/ 6 h 93"/>
              <a:gd name="T16" fmla="*/ 43 w 93"/>
              <a:gd name="T17" fmla="*/ 10 h 93"/>
              <a:gd name="T18" fmla="*/ 42 w 93"/>
              <a:gd name="T19" fmla="*/ 12 h 93"/>
              <a:gd name="T20" fmla="*/ 38 w 93"/>
              <a:gd name="T21" fmla="*/ 19 h 93"/>
              <a:gd name="T22" fmla="*/ 43 w 93"/>
              <a:gd name="T23" fmla="*/ 19 h 93"/>
              <a:gd name="T24" fmla="*/ 43 w 93"/>
              <a:gd name="T25" fmla="*/ 45 h 93"/>
              <a:gd name="T26" fmla="*/ 40 w 93"/>
              <a:gd name="T27" fmla="*/ 50 h 93"/>
              <a:gd name="T28" fmla="*/ 45 w 93"/>
              <a:gd name="T29" fmla="*/ 55 h 93"/>
              <a:gd name="T30" fmla="*/ 50 w 93"/>
              <a:gd name="T31" fmla="*/ 52 h 93"/>
              <a:gd name="T32" fmla="*/ 76 w 93"/>
              <a:gd name="T33" fmla="*/ 52 h 93"/>
              <a:gd name="T34" fmla="*/ 76 w 93"/>
              <a:gd name="T35" fmla="*/ 58 h 93"/>
              <a:gd name="T36" fmla="*/ 83 w 93"/>
              <a:gd name="T37" fmla="*/ 54 h 93"/>
              <a:gd name="T38" fmla="*/ 87 w 93"/>
              <a:gd name="T39" fmla="*/ 51 h 93"/>
              <a:gd name="T40" fmla="*/ 46 w 93"/>
              <a:gd name="T41" fmla="*/ 88 h 93"/>
              <a:gd name="T42" fmla="*/ 85 w 93"/>
              <a:gd name="T43" fmla="*/ 47 h 93"/>
              <a:gd name="T44" fmla="*/ 83 w 93"/>
              <a:gd name="T45" fmla="*/ 46 h 93"/>
              <a:gd name="T46" fmla="*/ 76 w 93"/>
              <a:gd name="T47" fmla="*/ 42 h 93"/>
              <a:gd name="T48" fmla="*/ 76 w 93"/>
              <a:gd name="T49" fmla="*/ 47 h 93"/>
              <a:gd name="T50" fmla="*/ 50 w 93"/>
              <a:gd name="T51" fmla="*/ 47 h 93"/>
              <a:gd name="T52" fmla="*/ 48 w 93"/>
              <a:gd name="T53" fmla="*/ 46 h 93"/>
              <a:gd name="T54" fmla="*/ 48 w 93"/>
              <a:gd name="T55" fmla="*/ 19 h 93"/>
              <a:gd name="T56" fmla="*/ 53 w 93"/>
              <a:gd name="T57" fmla="*/ 19 h 93"/>
              <a:gd name="T58" fmla="*/ 49 w 93"/>
              <a:gd name="T59" fmla="*/ 12 h 93"/>
              <a:gd name="T60" fmla="*/ 46 w 93"/>
              <a:gd name="T61" fmla="*/ 6 h 93"/>
              <a:gd name="T62" fmla="*/ 46 w 93"/>
              <a:gd name="T63" fmla="*/ 6 h 93"/>
              <a:gd name="T64" fmla="*/ 87 w 93"/>
              <a:gd name="T65" fmla="*/ 47 h 93"/>
              <a:gd name="T66" fmla="*/ 87 w 93"/>
              <a:gd name="T67" fmla="*/ 48 h 93"/>
              <a:gd name="T68" fmla="*/ 85 w 93"/>
              <a:gd name="T69" fmla="*/ 47 h 93"/>
              <a:gd name="T70" fmla="*/ 45 w 93"/>
              <a:gd name="T71" fmla="*/ 76 h 93"/>
              <a:gd name="T72" fmla="*/ 40 w 93"/>
              <a:gd name="T73" fmla="*/ 81 h 93"/>
              <a:gd name="T74" fmla="*/ 45 w 93"/>
              <a:gd name="T75" fmla="*/ 86 h 93"/>
              <a:gd name="T76" fmla="*/ 51 w 93"/>
              <a:gd name="T77" fmla="*/ 81 h 93"/>
              <a:gd name="T78" fmla="*/ 45 w 93"/>
              <a:gd name="T79" fmla="*/ 76 h 93"/>
              <a:gd name="T80" fmla="*/ 14 w 93"/>
              <a:gd name="T81" fmla="*/ 45 h 93"/>
              <a:gd name="T82" fmla="*/ 9 w 93"/>
              <a:gd name="T83" fmla="*/ 50 h 93"/>
              <a:gd name="T84" fmla="*/ 14 w 93"/>
              <a:gd name="T85" fmla="*/ 55 h 93"/>
              <a:gd name="T86" fmla="*/ 19 w 93"/>
              <a:gd name="T87" fmla="*/ 50 h 93"/>
              <a:gd name="T88" fmla="*/ 14 w 93"/>
              <a:gd name="T89" fmla="*/ 45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93" h="93">
                <a:moveTo>
                  <a:pt x="46" y="0"/>
                </a:moveTo>
                <a:cubicBezTo>
                  <a:pt x="21" y="0"/>
                  <a:pt x="0" y="21"/>
                  <a:pt x="0" y="47"/>
                </a:cubicBezTo>
                <a:cubicBezTo>
                  <a:pt x="0" y="73"/>
                  <a:pt x="21" y="93"/>
                  <a:pt x="46" y="93"/>
                </a:cubicBezTo>
                <a:cubicBezTo>
                  <a:pt x="72" y="93"/>
                  <a:pt x="93" y="73"/>
                  <a:pt x="93" y="47"/>
                </a:cubicBezTo>
                <a:cubicBezTo>
                  <a:pt x="93" y="21"/>
                  <a:pt x="72" y="0"/>
                  <a:pt x="46" y="0"/>
                </a:cubicBezTo>
                <a:close/>
                <a:moveTo>
                  <a:pt x="46" y="88"/>
                </a:moveTo>
                <a:cubicBezTo>
                  <a:pt x="24" y="88"/>
                  <a:pt x="6" y="70"/>
                  <a:pt x="5" y="47"/>
                </a:cubicBezTo>
                <a:cubicBezTo>
                  <a:pt x="6" y="25"/>
                  <a:pt x="23" y="7"/>
                  <a:pt x="45" y="6"/>
                </a:cubicBezTo>
                <a:cubicBezTo>
                  <a:pt x="43" y="10"/>
                  <a:pt x="43" y="10"/>
                  <a:pt x="43" y="10"/>
                </a:cubicBezTo>
                <a:cubicBezTo>
                  <a:pt x="42" y="12"/>
                  <a:pt x="42" y="12"/>
                  <a:pt x="42" y="12"/>
                </a:cubicBezTo>
                <a:cubicBezTo>
                  <a:pt x="38" y="19"/>
                  <a:pt x="38" y="19"/>
                  <a:pt x="38" y="19"/>
                </a:cubicBezTo>
                <a:cubicBezTo>
                  <a:pt x="43" y="19"/>
                  <a:pt x="43" y="19"/>
                  <a:pt x="43" y="19"/>
                </a:cubicBezTo>
                <a:cubicBezTo>
                  <a:pt x="43" y="45"/>
                  <a:pt x="43" y="45"/>
                  <a:pt x="43" y="45"/>
                </a:cubicBezTo>
                <a:cubicBezTo>
                  <a:pt x="41" y="46"/>
                  <a:pt x="40" y="48"/>
                  <a:pt x="40" y="50"/>
                </a:cubicBezTo>
                <a:cubicBezTo>
                  <a:pt x="40" y="53"/>
                  <a:pt x="42" y="55"/>
                  <a:pt x="45" y="55"/>
                </a:cubicBezTo>
                <a:cubicBezTo>
                  <a:pt x="47" y="55"/>
                  <a:pt x="49" y="54"/>
                  <a:pt x="50" y="52"/>
                </a:cubicBezTo>
                <a:cubicBezTo>
                  <a:pt x="76" y="52"/>
                  <a:pt x="76" y="52"/>
                  <a:pt x="76" y="52"/>
                </a:cubicBezTo>
                <a:cubicBezTo>
                  <a:pt x="76" y="58"/>
                  <a:pt x="76" y="58"/>
                  <a:pt x="76" y="58"/>
                </a:cubicBezTo>
                <a:cubicBezTo>
                  <a:pt x="83" y="54"/>
                  <a:pt x="83" y="54"/>
                  <a:pt x="83" y="54"/>
                </a:cubicBezTo>
                <a:cubicBezTo>
                  <a:pt x="87" y="51"/>
                  <a:pt x="87" y="51"/>
                  <a:pt x="87" y="51"/>
                </a:cubicBezTo>
                <a:cubicBezTo>
                  <a:pt x="85" y="72"/>
                  <a:pt x="68" y="88"/>
                  <a:pt x="46" y="88"/>
                </a:cubicBezTo>
                <a:close/>
                <a:moveTo>
                  <a:pt x="85" y="47"/>
                </a:moveTo>
                <a:cubicBezTo>
                  <a:pt x="83" y="46"/>
                  <a:pt x="83" y="46"/>
                  <a:pt x="83" y="46"/>
                </a:cubicBezTo>
                <a:cubicBezTo>
                  <a:pt x="76" y="42"/>
                  <a:pt x="76" y="42"/>
                  <a:pt x="76" y="42"/>
                </a:cubicBezTo>
                <a:cubicBezTo>
                  <a:pt x="76" y="47"/>
                  <a:pt x="76" y="47"/>
                  <a:pt x="76" y="47"/>
                </a:cubicBezTo>
                <a:cubicBezTo>
                  <a:pt x="50" y="47"/>
                  <a:pt x="50" y="47"/>
                  <a:pt x="50" y="47"/>
                </a:cubicBezTo>
                <a:cubicBezTo>
                  <a:pt x="49" y="46"/>
                  <a:pt x="49" y="46"/>
                  <a:pt x="48" y="46"/>
                </a:cubicBezTo>
                <a:cubicBezTo>
                  <a:pt x="48" y="19"/>
                  <a:pt x="48" y="19"/>
                  <a:pt x="48" y="19"/>
                </a:cubicBezTo>
                <a:cubicBezTo>
                  <a:pt x="53" y="19"/>
                  <a:pt x="53" y="19"/>
                  <a:pt x="53" y="19"/>
                </a:cubicBezTo>
                <a:cubicBezTo>
                  <a:pt x="49" y="12"/>
                  <a:pt x="49" y="12"/>
                  <a:pt x="49" y="12"/>
                </a:cubicBezTo>
                <a:cubicBezTo>
                  <a:pt x="46" y="6"/>
                  <a:pt x="46" y="6"/>
                  <a:pt x="46" y="6"/>
                </a:cubicBezTo>
                <a:cubicBezTo>
                  <a:pt x="46" y="6"/>
                  <a:pt x="46" y="6"/>
                  <a:pt x="46" y="6"/>
                </a:cubicBezTo>
                <a:cubicBezTo>
                  <a:pt x="69" y="6"/>
                  <a:pt x="87" y="24"/>
                  <a:pt x="87" y="47"/>
                </a:cubicBezTo>
                <a:cubicBezTo>
                  <a:pt x="87" y="47"/>
                  <a:pt x="87" y="48"/>
                  <a:pt x="87" y="48"/>
                </a:cubicBezTo>
                <a:lnTo>
                  <a:pt x="85" y="47"/>
                </a:lnTo>
                <a:close/>
                <a:moveTo>
                  <a:pt x="45" y="76"/>
                </a:moveTo>
                <a:cubicBezTo>
                  <a:pt x="43" y="76"/>
                  <a:pt x="40" y="78"/>
                  <a:pt x="40" y="81"/>
                </a:cubicBezTo>
                <a:cubicBezTo>
                  <a:pt x="40" y="84"/>
                  <a:pt x="43" y="86"/>
                  <a:pt x="45" y="86"/>
                </a:cubicBezTo>
                <a:cubicBezTo>
                  <a:pt x="48" y="86"/>
                  <a:pt x="51" y="84"/>
                  <a:pt x="51" y="81"/>
                </a:cubicBezTo>
                <a:cubicBezTo>
                  <a:pt x="51" y="78"/>
                  <a:pt x="48" y="76"/>
                  <a:pt x="45" y="76"/>
                </a:cubicBezTo>
                <a:close/>
                <a:moveTo>
                  <a:pt x="14" y="45"/>
                </a:moveTo>
                <a:cubicBezTo>
                  <a:pt x="11" y="45"/>
                  <a:pt x="9" y="47"/>
                  <a:pt x="9" y="50"/>
                </a:cubicBezTo>
                <a:cubicBezTo>
                  <a:pt x="9" y="53"/>
                  <a:pt x="11" y="55"/>
                  <a:pt x="14" y="55"/>
                </a:cubicBezTo>
                <a:cubicBezTo>
                  <a:pt x="17" y="55"/>
                  <a:pt x="19" y="53"/>
                  <a:pt x="19" y="50"/>
                </a:cubicBezTo>
                <a:cubicBezTo>
                  <a:pt x="19" y="47"/>
                  <a:pt x="17" y="45"/>
                  <a:pt x="14" y="45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355">
              <a:solidFill>
                <a:schemeClr val="bg1"/>
              </a:solidFill>
            </a:endParaRPr>
          </a:p>
        </p:txBody>
      </p:sp>
      <p:sp>
        <p:nvSpPr>
          <p:cNvPr id="67" name="Freeform 58"/>
          <p:cNvSpPr/>
          <p:nvPr/>
        </p:nvSpPr>
        <p:spPr bwMode="auto">
          <a:xfrm>
            <a:off x="5229713" y="4321323"/>
            <a:ext cx="635000" cy="627063"/>
          </a:xfrm>
          <a:custGeom>
            <a:avLst/>
            <a:gdLst>
              <a:gd name="T0" fmla="*/ 64 w 73"/>
              <a:gd name="T1" fmla="*/ 0 h 72"/>
              <a:gd name="T2" fmla="*/ 58 w 73"/>
              <a:gd name="T3" fmla="*/ 0 h 72"/>
              <a:gd name="T4" fmla="*/ 58 w 73"/>
              <a:gd name="T5" fmla="*/ 1 h 72"/>
              <a:gd name="T6" fmla="*/ 37 w 73"/>
              <a:gd name="T7" fmla="*/ 18 h 72"/>
              <a:gd name="T8" fmla="*/ 15 w 73"/>
              <a:gd name="T9" fmla="*/ 1 h 72"/>
              <a:gd name="T10" fmla="*/ 15 w 73"/>
              <a:gd name="T11" fmla="*/ 0 h 72"/>
              <a:gd name="T12" fmla="*/ 9 w 73"/>
              <a:gd name="T13" fmla="*/ 0 h 72"/>
              <a:gd name="T14" fmla="*/ 0 w 73"/>
              <a:gd name="T15" fmla="*/ 9 h 72"/>
              <a:gd name="T16" fmla="*/ 0 w 73"/>
              <a:gd name="T17" fmla="*/ 17 h 72"/>
              <a:gd name="T18" fmla="*/ 1 w 73"/>
              <a:gd name="T19" fmla="*/ 17 h 72"/>
              <a:gd name="T20" fmla="*/ 19 w 73"/>
              <a:gd name="T21" fmla="*/ 38 h 72"/>
              <a:gd name="T22" fmla="*/ 1 w 73"/>
              <a:gd name="T23" fmla="*/ 59 h 72"/>
              <a:gd name="T24" fmla="*/ 0 w 73"/>
              <a:gd name="T25" fmla="*/ 59 h 72"/>
              <a:gd name="T26" fmla="*/ 0 w 73"/>
              <a:gd name="T27" fmla="*/ 63 h 72"/>
              <a:gd name="T28" fmla="*/ 9 w 73"/>
              <a:gd name="T29" fmla="*/ 72 h 72"/>
              <a:gd name="T30" fmla="*/ 64 w 73"/>
              <a:gd name="T31" fmla="*/ 72 h 72"/>
              <a:gd name="T32" fmla="*/ 73 w 73"/>
              <a:gd name="T33" fmla="*/ 63 h 72"/>
              <a:gd name="T34" fmla="*/ 73 w 73"/>
              <a:gd name="T35" fmla="*/ 58 h 72"/>
              <a:gd name="T36" fmla="*/ 73 w 73"/>
              <a:gd name="T37" fmla="*/ 58 h 72"/>
              <a:gd name="T38" fmla="*/ 53 w 73"/>
              <a:gd name="T39" fmla="*/ 36 h 72"/>
              <a:gd name="T40" fmla="*/ 73 w 73"/>
              <a:gd name="T41" fmla="*/ 14 h 72"/>
              <a:gd name="T42" fmla="*/ 73 w 73"/>
              <a:gd name="T43" fmla="*/ 14 h 72"/>
              <a:gd name="T44" fmla="*/ 73 w 73"/>
              <a:gd name="T45" fmla="*/ 13 h 72"/>
              <a:gd name="T46" fmla="*/ 73 w 73"/>
              <a:gd name="T47" fmla="*/ 9 h 72"/>
              <a:gd name="T48" fmla="*/ 64 w 73"/>
              <a:gd name="T49" fmla="*/ 0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73" h="72">
                <a:moveTo>
                  <a:pt x="64" y="0"/>
                </a:moveTo>
                <a:cubicBezTo>
                  <a:pt x="58" y="0"/>
                  <a:pt x="58" y="0"/>
                  <a:pt x="58" y="0"/>
                </a:cubicBezTo>
                <a:cubicBezTo>
                  <a:pt x="58" y="1"/>
                  <a:pt x="58" y="1"/>
                  <a:pt x="58" y="1"/>
                </a:cubicBezTo>
                <a:cubicBezTo>
                  <a:pt x="57" y="11"/>
                  <a:pt x="48" y="18"/>
                  <a:pt x="37" y="18"/>
                </a:cubicBezTo>
                <a:cubicBezTo>
                  <a:pt x="26" y="18"/>
                  <a:pt x="17" y="11"/>
                  <a:pt x="15" y="1"/>
                </a:cubicBezTo>
                <a:cubicBezTo>
                  <a:pt x="15" y="0"/>
                  <a:pt x="15" y="0"/>
                  <a:pt x="15" y="0"/>
                </a:cubicBezTo>
                <a:cubicBezTo>
                  <a:pt x="9" y="0"/>
                  <a:pt x="9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17"/>
                  <a:pt x="0" y="17"/>
                  <a:pt x="0" y="17"/>
                </a:cubicBezTo>
                <a:cubicBezTo>
                  <a:pt x="1" y="17"/>
                  <a:pt x="1" y="17"/>
                  <a:pt x="1" y="17"/>
                </a:cubicBezTo>
                <a:cubicBezTo>
                  <a:pt x="11" y="18"/>
                  <a:pt x="19" y="27"/>
                  <a:pt x="19" y="38"/>
                </a:cubicBezTo>
                <a:cubicBezTo>
                  <a:pt x="19" y="49"/>
                  <a:pt x="11" y="58"/>
                  <a:pt x="1" y="59"/>
                </a:cubicBezTo>
                <a:cubicBezTo>
                  <a:pt x="0" y="59"/>
                  <a:pt x="0" y="59"/>
                  <a:pt x="0" y="59"/>
                </a:cubicBezTo>
                <a:cubicBezTo>
                  <a:pt x="0" y="63"/>
                  <a:pt x="0" y="63"/>
                  <a:pt x="0" y="63"/>
                </a:cubicBezTo>
                <a:cubicBezTo>
                  <a:pt x="0" y="68"/>
                  <a:pt x="4" y="72"/>
                  <a:pt x="9" y="72"/>
                </a:cubicBezTo>
                <a:cubicBezTo>
                  <a:pt x="64" y="72"/>
                  <a:pt x="64" y="72"/>
                  <a:pt x="64" y="72"/>
                </a:cubicBezTo>
                <a:cubicBezTo>
                  <a:pt x="69" y="72"/>
                  <a:pt x="73" y="68"/>
                  <a:pt x="73" y="63"/>
                </a:cubicBezTo>
                <a:cubicBezTo>
                  <a:pt x="73" y="58"/>
                  <a:pt x="73" y="58"/>
                  <a:pt x="73" y="58"/>
                </a:cubicBezTo>
                <a:cubicBezTo>
                  <a:pt x="73" y="58"/>
                  <a:pt x="73" y="58"/>
                  <a:pt x="73" y="58"/>
                </a:cubicBezTo>
                <a:cubicBezTo>
                  <a:pt x="62" y="57"/>
                  <a:pt x="53" y="47"/>
                  <a:pt x="53" y="36"/>
                </a:cubicBezTo>
                <a:cubicBezTo>
                  <a:pt x="53" y="24"/>
                  <a:pt x="62" y="15"/>
                  <a:pt x="73" y="14"/>
                </a:cubicBezTo>
                <a:cubicBezTo>
                  <a:pt x="73" y="14"/>
                  <a:pt x="73" y="14"/>
                  <a:pt x="73" y="14"/>
                </a:cubicBezTo>
                <a:cubicBezTo>
                  <a:pt x="73" y="13"/>
                  <a:pt x="73" y="13"/>
                  <a:pt x="73" y="13"/>
                </a:cubicBezTo>
                <a:cubicBezTo>
                  <a:pt x="73" y="9"/>
                  <a:pt x="73" y="9"/>
                  <a:pt x="73" y="9"/>
                </a:cubicBezTo>
                <a:cubicBezTo>
                  <a:pt x="73" y="4"/>
                  <a:pt x="69" y="0"/>
                  <a:pt x="64" y="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355">
              <a:solidFill>
                <a:schemeClr val="bg1"/>
              </a:solidFill>
            </a:endParaRPr>
          </a:p>
        </p:txBody>
      </p:sp>
      <p:grpSp>
        <p:nvGrpSpPr>
          <p:cNvPr id="68" name="组合 67"/>
          <p:cNvGrpSpPr/>
          <p:nvPr/>
        </p:nvGrpSpPr>
        <p:grpSpPr>
          <a:xfrm>
            <a:off x="1010139" y="4303859"/>
            <a:ext cx="660400" cy="661988"/>
            <a:chOff x="939800" y="4008438"/>
            <a:chExt cx="660400" cy="661988"/>
          </a:xfrm>
          <a:solidFill>
            <a:schemeClr val="bg1">
              <a:lumMod val="50000"/>
            </a:schemeClr>
          </a:solidFill>
        </p:grpSpPr>
        <p:sp>
          <p:nvSpPr>
            <p:cNvPr id="69" name="Freeform 59"/>
            <p:cNvSpPr>
              <a:spLocks noEditPoints="1"/>
            </p:cNvSpPr>
            <p:nvPr/>
          </p:nvSpPr>
          <p:spPr bwMode="auto">
            <a:xfrm>
              <a:off x="939800" y="4008438"/>
              <a:ext cx="660400" cy="661988"/>
            </a:xfrm>
            <a:custGeom>
              <a:avLst/>
              <a:gdLst>
                <a:gd name="T0" fmla="*/ 0 w 76"/>
                <a:gd name="T1" fmla="*/ 38 h 76"/>
                <a:gd name="T2" fmla="*/ 38 w 76"/>
                <a:gd name="T3" fmla="*/ 0 h 76"/>
                <a:gd name="T4" fmla="*/ 76 w 76"/>
                <a:gd name="T5" fmla="*/ 38 h 76"/>
                <a:gd name="T6" fmla="*/ 38 w 76"/>
                <a:gd name="T7" fmla="*/ 76 h 76"/>
                <a:gd name="T8" fmla="*/ 0 w 76"/>
                <a:gd name="T9" fmla="*/ 38 h 76"/>
                <a:gd name="T10" fmla="*/ 5 w 76"/>
                <a:gd name="T11" fmla="*/ 38 h 76"/>
                <a:gd name="T12" fmla="*/ 38 w 76"/>
                <a:gd name="T13" fmla="*/ 71 h 76"/>
                <a:gd name="T14" fmla="*/ 72 w 76"/>
                <a:gd name="T15" fmla="*/ 38 h 76"/>
                <a:gd name="T16" fmla="*/ 38 w 76"/>
                <a:gd name="T17" fmla="*/ 4 h 76"/>
                <a:gd name="T18" fmla="*/ 5 w 76"/>
                <a:gd name="T19" fmla="*/ 38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6" h="76">
                  <a:moveTo>
                    <a:pt x="0" y="38"/>
                  </a:moveTo>
                  <a:cubicBezTo>
                    <a:pt x="0" y="17"/>
                    <a:pt x="17" y="0"/>
                    <a:pt x="38" y="0"/>
                  </a:cubicBezTo>
                  <a:cubicBezTo>
                    <a:pt x="59" y="0"/>
                    <a:pt x="76" y="17"/>
                    <a:pt x="76" y="38"/>
                  </a:cubicBezTo>
                  <a:cubicBezTo>
                    <a:pt x="76" y="59"/>
                    <a:pt x="59" y="76"/>
                    <a:pt x="38" y="76"/>
                  </a:cubicBezTo>
                  <a:cubicBezTo>
                    <a:pt x="17" y="76"/>
                    <a:pt x="0" y="59"/>
                    <a:pt x="0" y="38"/>
                  </a:cubicBezTo>
                  <a:close/>
                  <a:moveTo>
                    <a:pt x="5" y="38"/>
                  </a:moveTo>
                  <a:cubicBezTo>
                    <a:pt x="5" y="56"/>
                    <a:pt x="20" y="71"/>
                    <a:pt x="38" y="71"/>
                  </a:cubicBezTo>
                  <a:cubicBezTo>
                    <a:pt x="57" y="71"/>
                    <a:pt x="72" y="56"/>
                    <a:pt x="72" y="38"/>
                  </a:cubicBezTo>
                  <a:cubicBezTo>
                    <a:pt x="72" y="19"/>
                    <a:pt x="57" y="4"/>
                    <a:pt x="38" y="4"/>
                  </a:cubicBezTo>
                  <a:cubicBezTo>
                    <a:pt x="20" y="4"/>
                    <a:pt x="5" y="19"/>
                    <a:pt x="5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>
                <a:solidFill>
                  <a:schemeClr val="bg1"/>
                </a:solidFill>
              </a:endParaRPr>
            </a:p>
          </p:txBody>
        </p:sp>
        <p:sp>
          <p:nvSpPr>
            <p:cNvPr id="70" name="Freeform 60"/>
            <p:cNvSpPr/>
            <p:nvPr/>
          </p:nvSpPr>
          <p:spPr bwMode="auto">
            <a:xfrm>
              <a:off x="1130300" y="4078288"/>
              <a:ext cx="182563" cy="409575"/>
            </a:xfrm>
            <a:custGeom>
              <a:avLst/>
              <a:gdLst>
                <a:gd name="T0" fmla="*/ 18 w 21"/>
                <a:gd name="T1" fmla="*/ 26 h 47"/>
                <a:gd name="T2" fmla="*/ 18 w 21"/>
                <a:gd name="T3" fmla="*/ 2 h 47"/>
                <a:gd name="T4" fmla="*/ 16 w 21"/>
                <a:gd name="T5" fmla="*/ 0 h 47"/>
                <a:gd name="T6" fmla="*/ 14 w 21"/>
                <a:gd name="T7" fmla="*/ 2 h 47"/>
                <a:gd name="T8" fmla="*/ 14 w 21"/>
                <a:gd name="T9" fmla="*/ 26 h 47"/>
                <a:gd name="T10" fmla="*/ 11 w 21"/>
                <a:gd name="T11" fmla="*/ 30 h 47"/>
                <a:gd name="T12" fmla="*/ 12 w 21"/>
                <a:gd name="T13" fmla="*/ 32 h 47"/>
                <a:gd name="T14" fmla="*/ 1 w 21"/>
                <a:gd name="T15" fmla="*/ 43 h 47"/>
                <a:gd name="T16" fmla="*/ 1 w 21"/>
                <a:gd name="T17" fmla="*/ 46 h 47"/>
                <a:gd name="T18" fmla="*/ 3 w 21"/>
                <a:gd name="T19" fmla="*/ 47 h 47"/>
                <a:gd name="T20" fmla="*/ 4 w 21"/>
                <a:gd name="T21" fmla="*/ 46 h 47"/>
                <a:gd name="T22" fmla="*/ 15 w 21"/>
                <a:gd name="T23" fmla="*/ 34 h 47"/>
                <a:gd name="T24" fmla="*/ 16 w 21"/>
                <a:gd name="T25" fmla="*/ 35 h 47"/>
                <a:gd name="T26" fmla="*/ 21 w 21"/>
                <a:gd name="T27" fmla="*/ 30 h 47"/>
                <a:gd name="T28" fmla="*/ 18 w 21"/>
                <a:gd name="T29" fmla="*/ 2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1" h="47">
                  <a:moveTo>
                    <a:pt x="18" y="26"/>
                  </a:moveTo>
                  <a:cubicBezTo>
                    <a:pt x="18" y="2"/>
                    <a:pt x="18" y="2"/>
                    <a:pt x="18" y="2"/>
                  </a:cubicBezTo>
                  <a:cubicBezTo>
                    <a:pt x="18" y="0"/>
                    <a:pt x="17" y="0"/>
                    <a:pt x="16" y="0"/>
                  </a:cubicBezTo>
                  <a:cubicBezTo>
                    <a:pt x="15" y="0"/>
                    <a:pt x="14" y="0"/>
                    <a:pt x="14" y="2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2" y="26"/>
                    <a:pt x="11" y="28"/>
                    <a:pt x="11" y="30"/>
                  </a:cubicBezTo>
                  <a:cubicBezTo>
                    <a:pt x="11" y="30"/>
                    <a:pt x="11" y="31"/>
                    <a:pt x="12" y="32"/>
                  </a:cubicBezTo>
                  <a:cubicBezTo>
                    <a:pt x="1" y="43"/>
                    <a:pt x="1" y="43"/>
                    <a:pt x="1" y="43"/>
                  </a:cubicBezTo>
                  <a:cubicBezTo>
                    <a:pt x="0" y="44"/>
                    <a:pt x="0" y="46"/>
                    <a:pt x="1" y="46"/>
                  </a:cubicBezTo>
                  <a:cubicBezTo>
                    <a:pt x="2" y="47"/>
                    <a:pt x="2" y="47"/>
                    <a:pt x="3" y="47"/>
                  </a:cubicBezTo>
                  <a:cubicBezTo>
                    <a:pt x="3" y="47"/>
                    <a:pt x="4" y="47"/>
                    <a:pt x="4" y="46"/>
                  </a:cubicBezTo>
                  <a:cubicBezTo>
                    <a:pt x="15" y="34"/>
                    <a:pt x="15" y="34"/>
                    <a:pt x="15" y="34"/>
                  </a:cubicBezTo>
                  <a:cubicBezTo>
                    <a:pt x="15" y="35"/>
                    <a:pt x="16" y="35"/>
                    <a:pt x="16" y="35"/>
                  </a:cubicBezTo>
                  <a:cubicBezTo>
                    <a:pt x="19" y="35"/>
                    <a:pt x="21" y="32"/>
                    <a:pt x="21" y="30"/>
                  </a:cubicBezTo>
                  <a:cubicBezTo>
                    <a:pt x="21" y="28"/>
                    <a:pt x="20" y="26"/>
                    <a:pt x="18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>
                <a:solidFill>
                  <a:schemeClr val="bg1"/>
                </a:solidFill>
              </a:endParaRPr>
            </a:p>
          </p:txBody>
        </p:sp>
      </p:grpSp>
      <p:sp>
        <p:nvSpPr>
          <p:cNvPr id="71" name="Freeform 61"/>
          <p:cNvSpPr>
            <a:spLocks noEditPoints="1"/>
          </p:cNvSpPr>
          <p:nvPr/>
        </p:nvSpPr>
        <p:spPr bwMode="auto">
          <a:xfrm>
            <a:off x="6352076" y="4286397"/>
            <a:ext cx="696913" cy="696913"/>
          </a:xfrm>
          <a:custGeom>
            <a:avLst/>
            <a:gdLst>
              <a:gd name="T0" fmla="*/ 0 w 80"/>
              <a:gd name="T1" fmla="*/ 40 h 80"/>
              <a:gd name="T2" fmla="*/ 80 w 80"/>
              <a:gd name="T3" fmla="*/ 40 h 80"/>
              <a:gd name="T4" fmla="*/ 33 w 80"/>
              <a:gd name="T5" fmla="*/ 76 h 80"/>
              <a:gd name="T6" fmla="*/ 39 w 80"/>
              <a:gd name="T7" fmla="*/ 61 h 80"/>
              <a:gd name="T8" fmla="*/ 33 w 80"/>
              <a:gd name="T9" fmla="*/ 76 h 80"/>
              <a:gd name="T10" fmla="*/ 18 w 80"/>
              <a:gd name="T11" fmla="*/ 41 h 80"/>
              <a:gd name="T12" fmla="*/ 8 w 80"/>
              <a:gd name="T13" fmla="*/ 58 h 80"/>
              <a:gd name="T14" fmla="*/ 42 w 80"/>
              <a:gd name="T15" fmla="*/ 19 h 80"/>
              <a:gd name="T16" fmla="*/ 46 w 80"/>
              <a:gd name="T17" fmla="*/ 3 h 80"/>
              <a:gd name="T18" fmla="*/ 42 w 80"/>
              <a:gd name="T19" fmla="*/ 19 h 80"/>
              <a:gd name="T20" fmla="*/ 59 w 80"/>
              <a:gd name="T21" fmla="*/ 38 h 80"/>
              <a:gd name="T22" fmla="*/ 42 w 80"/>
              <a:gd name="T23" fmla="*/ 22 h 80"/>
              <a:gd name="T24" fmla="*/ 39 w 80"/>
              <a:gd name="T25" fmla="*/ 19 h 80"/>
              <a:gd name="T26" fmla="*/ 33 w 80"/>
              <a:gd name="T27" fmla="*/ 3 h 80"/>
              <a:gd name="T28" fmla="*/ 39 w 80"/>
              <a:gd name="T29" fmla="*/ 19 h 80"/>
              <a:gd name="T30" fmla="*/ 39 w 80"/>
              <a:gd name="T31" fmla="*/ 38 h 80"/>
              <a:gd name="T32" fmla="*/ 24 w 80"/>
              <a:gd name="T33" fmla="*/ 22 h 80"/>
              <a:gd name="T34" fmla="*/ 18 w 80"/>
              <a:gd name="T35" fmla="*/ 38 h 80"/>
              <a:gd name="T36" fmla="*/ 8 w 80"/>
              <a:gd name="T37" fmla="*/ 22 h 80"/>
              <a:gd name="T38" fmla="*/ 18 w 80"/>
              <a:gd name="T39" fmla="*/ 38 h 80"/>
              <a:gd name="T40" fmla="*/ 39 w 80"/>
              <a:gd name="T41" fmla="*/ 41 h 80"/>
              <a:gd name="T42" fmla="*/ 24 w 80"/>
              <a:gd name="T43" fmla="*/ 58 h 80"/>
              <a:gd name="T44" fmla="*/ 42 w 80"/>
              <a:gd name="T45" fmla="*/ 61 h 80"/>
              <a:gd name="T46" fmla="*/ 46 w 80"/>
              <a:gd name="T47" fmla="*/ 77 h 80"/>
              <a:gd name="T48" fmla="*/ 42 w 80"/>
              <a:gd name="T49" fmla="*/ 61 h 80"/>
              <a:gd name="T50" fmla="*/ 42 w 80"/>
              <a:gd name="T51" fmla="*/ 41 h 80"/>
              <a:gd name="T52" fmla="*/ 56 w 80"/>
              <a:gd name="T53" fmla="*/ 58 h 80"/>
              <a:gd name="T54" fmla="*/ 61 w 80"/>
              <a:gd name="T55" fmla="*/ 41 h 80"/>
              <a:gd name="T56" fmla="*/ 73 w 80"/>
              <a:gd name="T57" fmla="*/ 58 h 80"/>
              <a:gd name="T58" fmla="*/ 59 w 80"/>
              <a:gd name="T59" fmla="*/ 58 h 80"/>
              <a:gd name="T60" fmla="*/ 61 w 80"/>
              <a:gd name="T61" fmla="*/ 38 h 80"/>
              <a:gd name="T62" fmla="*/ 73 w 80"/>
              <a:gd name="T63" fmla="*/ 22 h 80"/>
              <a:gd name="T64" fmla="*/ 61 w 80"/>
              <a:gd name="T65" fmla="*/ 38 h 80"/>
              <a:gd name="T66" fmla="*/ 58 w 80"/>
              <a:gd name="T67" fmla="*/ 19 h 80"/>
              <a:gd name="T68" fmla="*/ 67 w 80"/>
              <a:gd name="T69" fmla="*/ 13 h 80"/>
              <a:gd name="T70" fmla="*/ 14 w 80"/>
              <a:gd name="T71" fmla="*/ 13 h 80"/>
              <a:gd name="T72" fmla="*/ 22 w 80"/>
              <a:gd name="T73" fmla="*/ 19 h 80"/>
              <a:gd name="T74" fmla="*/ 14 w 80"/>
              <a:gd name="T75" fmla="*/ 13 h 80"/>
              <a:gd name="T76" fmla="*/ 22 w 80"/>
              <a:gd name="T77" fmla="*/ 61 h 80"/>
              <a:gd name="T78" fmla="*/ 14 w 80"/>
              <a:gd name="T79" fmla="*/ 66 h 80"/>
              <a:gd name="T80" fmla="*/ 67 w 80"/>
              <a:gd name="T81" fmla="*/ 66 h 80"/>
              <a:gd name="T82" fmla="*/ 58 w 80"/>
              <a:gd name="T83" fmla="*/ 61 h 80"/>
              <a:gd name="T84" fmla="*/ 67 w 80"/>
              <a:gd name="T85" fmla="*/ 66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80" h="80">
                <a:moveTo>
                  <a:pt x="40" y="0"/>
                </a:moveTo>
                <a:cubicBezTo>
                  <a:pt x="18" y="0"/>
                  <a:pt x="0" y="18"/>
                  <a:pt x="0" y="40"/>
                </a:cubicBezTo>
                <a:cubicBezTo>
                  <a:pt x="0" y="62"/>
                  <a:pt x="18" y="80"/>
                  <a:pt x="40" y="80"/>
                </a:cubicBezTo>
                <a:cubicBezTo>
                  <a:pt x="62" y="80"/>
                  <a:pt x="80" y="62"/>
                  <a:pt x="80" y="40"/>
                </a:cubicBezTo>
                <a:cubicBezTo>
                  <a:pt x="80" y="18"/>
                  <a:pt x="62" y="0"/>
                  <a:pt x="40" y="0"/>
                </a:cubicBezTo>
                <a:close/>
                <a:moveTo>
                  <a:pt x="33" y="76"/>
                </a:moveTo>
                <a:cubicBezTo>
                  <a:pt x="30" y="72"/>
                  <a:pt x="27" y="67"/>
                  <a:pt x="25" y="61"/>
                </a:cubicBezTo>
                <a:cubicBezTo>
                  <a:pt x="39" y="61"/>
                  <a:pt x="39" y="61"/>
                  <a:pt x="39" y="61"/>
                </a:cubicBezTo>
                <a:cubicBezTo>
                  <a:pt x="39" y="77"/>
                  <a:pt x="39" y="77"/>
                  <a:pt x="39" y="77"/>
                </a:cubicBezTo>
                <a:cubicBezTo>
                  <a:pt x="37" y="77"/>
                  <a:pt x="35" y="77"/>
                  <a:pt x="33" y="76"/>
                </a:cubicBezTo>
                <a:close/>
                <a:moveTo>
                  <a:pt x="3" y="41"/>
                </a:moveTo>
                <a:cubicBezTo>
                  <a:pt x="18" y="41"/>
                  <a:pt x="18" y="41"/>
                  <a:pt x="18" y="41"/>
                </a:cubicBezTo>
                <a:cubicBezTo>
                  <a:pt x="19" y="47"/>
                  <a:pt x="19" y="53"/>
                  <a:pt x="21" y="58"/>
                </a:cubicBezTo>
                <a:cubicBezTo>
                  <a:pt x="8" y="58"/>
                  <a:pt x="8" y="58"/>
                  <a:pt x="8" y="58"/>
                </a:cubicBezTo>
                <a:cubicBezTo>
                  <a:pt x="5" y="53"/>
                  <a:pt x="3" y="47"/>
                  <a:pt x="3" y="41"/>
                </a:cubicBezTo>
                <a:close/>
                <a:moveTo>
                  <a:pt x="42" y="19"/>
                </a:moveTo>
                <a:cubicBezTo>
                  <a:pt x="42" y="3"/>
                  <a:pt x="42" y="3"/>
                  <a:pt x="42" y="3"/>
                </a:cubicBezTo>
                <a:cubicBezTo>
                  <a:pt x="43" y="3"/>
                  <a:pt x="45" y="3"/>
                  <a:pt x="46" y="3"/>
                </a:cubicBezTo>
                <a:cubicBezTo>
                  <a:pt x="50" y="8"/>
                  <a:pt x="53" y="13"/>
                  <a:pt x="55" y="19"/>
                </a:cubicBezTo>
                <a:lnTo>
                  <a:pt x="42" y="19"/>
                </a:lnTo>
                <a:close/>
                <a:moveTo>
                  <a:pt x="56" y="22"/>
                </a:moveTo>
                <a:cubicBezTo>
                  <a:pt x="58" y="27"/>
                  <a:pt x="58" y="33"/>
                  <a:pt x="59" y="38"/>
                </a:cubicBezTo>
                <a:cubicBezTo>
                  <a:pt x="42" y="38"/>
                  <a:pt x="42" y="38"/>
                  <a:pt x="42" y="38"/>
                </a:cubicBezTo>
                <a:cubicBezTo>
                  <a:pt x="42" y="22"/>
                  <a:pt x="42" y="22"/>
                  <a:pt x="42" y="22"/>
                </a:cubicBezTo>
                <a:lnTo>
                  <a:pt x="56" y="22"/>
                </a:lnTo>
                <a:close/>
                <a:moveTo>
                  <a:pt x="39" y="19"/>
                </a:moveTo>
                <a:cubicBezTo>
                  <a:pt x="25" y="19"/>
                  <a:pt x="25" y="19"/>
                  <a:pt x="25" y="19"/>
                </a:cubicBezTo>
                <a:cubicBezTo>
                  <a:pt x="27" y="13"/>
                  <a:pt x="30" y="8"/>
                  <a:pt x="33" y="3"/>
                </a:cubicBezTo>
                <a:cubicBezTo>
                  <a:pt x="35" y="3"/>
                  <a:pt x="37" y="3"/>
                  <a:pt x="39" y="3"/>
                </a:cubicBezTo>
                <a:lnTo>
                  <a:pt x="39" y="19"/>
                </a:lnTo>
                <a:close/>
                <a:moveTo>
                  <a:pt x="39" y="22"/>
                </a:moveTo>
                <a:cubicBezTo>
                  <a:pt x="39" y="38"/>
                  <a:pt x="39" y="38"/>
                  <a:pt x="39" y="38"/>
                </a:cubicBezTo>
                <a:cubicBezTo>
                  <a:pt x="21" y="38"/>
                  <a:pt x="21" y="38"/>
                  <a:pt x="21" y="38"/>
                </a:cubicBezTo>
                <a:cubicBezTo>
                  <a:pt x="21" y="33"/>
                  <a:pt x="22" y="27"/>
                  <a:pt x="24" y="22"/>
                </a:cubicBezTo>
                <a:lnTo>
                  <a:pt x="39" y="22"/>
                </a:lnTo>
                <a:close/>
                <a:moveTo>
                  <a:pt x="18" y="38"/>
                </a:moveTo>
                <a:cubicBezTo>
                  <a:pt x="3" y="38"/>
                  <a:pt x="3" y="38"/>
                  <a:pt x="3" y="38"/>
                </a:cubicBezTo>
                <a:cubicBezTo>
                  <a:pt x="3" y="32"/>
                  <a:pt x="5" y="27"/>
                  <a:pt x="8" y="22"/>
                </a:cubicBezTo>
                <a:cubicBezTo>
                  <a:pt x="21" y="22"/>
                  <a:pt x="21" y="22"/>
                  <a:pt x="21" y="22"/>
                </a:cubicBezTo>
                <a:cubicBezTo>
                  <a:pt x="19" y="27"/>
                  <a:pt x="19" y="33"/>
                  <a:pt x="18" y="38"/>
                </a:cubicBezTo>
                <a:close/>
                <a:moveTo>
                  <a:pt x="21" y="41"/>
                </a:moveTo>
                <a:cubicBezTo>
                  <a:pt x="39" y="41"/>
                  <a:pt x="39" y="41"/>
                  <a:pt x="39" y="41"/>
                </a:cubicBezTo>
                <a:cubicBezTo>
                  <a:pt x="39" y="58"/>
                  <a:pt x="39" y="58"/>
                  <a:pt x="39" y="58"/>
                </a:cubicBezTo>
                <a:cubicBezTo>
                  <a:pt x="24" y="58"/>
                  <a:pt x="24" y="58"/>
                  <a:pt x="24" y="58"/>
                </a:cubicBezTo>
                <a:cubicBezTo>
                  <a:pt x="22" y="53"/>
                  <a:pt x="21" y="47"/>
                  <a:pt x="21" y="41"/>
                </a:cubicBezTo>
                <a:close/>
                <a:moveTo>
                  <a:pt x="42" y="61"/>
                </a:moveTo>
                <a:cubicBezTo>
                  <a:pt x="55" y="61"/>
                  <a:pt x="55" y="61"/>
                  <a:pt x="55" y="61"/>
                </a:cubicBezTo>
                <a:cubicBezTo>
                  <a:pt x="53" y="67"/>
                  <a:pt x="50" y="72"/>
                  <a:pt x="46" y="77"/>
                </a:cubicBezTo>
                <a:cubicBezTo>
                  <a:pt x="45" y="77"/>
                  <a:pt x="43" y="77"/>
                  <a:pt x="42" y="77"/>
                </a:cubicBezTo>
                <a:lnTo>
                  <a:pt x="42" y="61"/>
                </a:lnTo>
                <a:close/>
                <a:moveTo>
                  <a:pt x="42" y="58"/>
                </a:moveTo>
                <a:cubicBezTo>
                  <a:pt x="42" y="41"/>
                  <a:pt x="42" y="41"/>
                  <a:pt x="42" y="41"/>
                </a:cubicBezTo>
                <a:cubicBezTo>
                  <a:pt x="59" y="41"/>
                  <a:pt x="59" y="41"/>
                  <a:pt x="59" y="41"/>
                </a:cubicBezTo>
                <a:cubicBezTo>
                  <a:pt x="58" y="47"/>
                  <a:pt x="58" y="53"/>
                  <a:pt x="56" y="58"/>
                </a:cubicBezTo>
                <a:lnTo>
                  <a:pt x="42" y="58"/>
                </a:lnTo>
                <a:close/>
                <a:moveTo>
                  <a:pt x="61" y="41"/>
                </a:moveTo>
                <a:cubicBezTo>
                  <a:pt x="78" y="41"/>
                  <a:pt x="78" y="41"/>
                  <a:pt x="78" y="41"/>
                </a:cubicBezTo>
                <a:cubicBezTo>
                  <a:pt x="77" y="47"/>
                  <a:pt x="76" y="53"/>
                  <a:pt x="73" y="58"/>
                </a:cubicBezTo>
                <a:cubicBezTo>
                  <a:pt x="73" y="58"/>
                  <a:pt x="73" y="58"/>
                  <a:pt x="73" y="58"/>
                </a:cubicBezTo>
                <a:cubicBezTo>
                  <a:pt x="59" y="58"/>
                  <a:pt x="59" y="58"/>
                  <a:pt x="59" y="58"/>
                </a:cubicBezTo>
                <a:cubicBezTo>
                  <a:pt x="60" y="53"/>
                  <a:pt x="61" y="47"/>
                  <a:pt x="61" y="41"/>
                </a:cubicBezTo>
                <a:close/>
                <a:moveTo>
                  <a:pt x="61" y="38"/>
                </a:moveTo>
                <a:cubicBezTo>
                  <a:pt x="61" y="33"/>
                  <a:pt x="60" y="27"/>
                  <a:pt x="59" y="22"/>
                </a:cubicBezTo>
                <a:cubicBezTo>
                  <a:pt x="73" y="22"/>
                  <a:pt x="73" y="22"/>
                  <a:pt x="73" y="22"/>
                </a:cubicBezTo>
                <a:cubicBezTo>
                  <a:pt x="76" y="27"/>
                  <a:pt x="77" y="32"/>
                  <a:pt x="78" y="38"/>
                </a:cubicBezTo>
                <a:lnTo>
                  <a:pt x="61" y="38"/>
                </a:lnTo>
                <a:close/>
                <a:moveTo>
                  <a:pt x="71" y="19"/>
                </a:moveTo>
                <a:cubicBezTo>
                  <a:pt x="58" y="19"/>
                  <a:pt x="58" y="19"/>
                  <a:pt x="58" y="19"/>
                </a:cubicBezTo>
                <a:cubicBezTo>
                  <a:pt x="56" y="13"/>
                  <a:pt x="54" y="8"/>
                  <a:pt x="50" y="4"/>
                </a:cubicBezTo>
                <a:cubicBezTo>
                  <a:pt x="57" y="6"/>
                  <a:pt x="62" y="9"/>
                  <a:pt x="67" y="13"/>
                </a:cubicBezTo>
                <a:cubicBezTo>
                  <a:pt x="68" y="15"/>
                  <a:pt x="70" y="17"/>
                  <a:pt x="71" y="19"/>
                </a:cubicBezTo>
                <a:close/>
                <a:moveTo>
                  <a:pt x="14" y="13"/>
                </a:moveTo>
                <a:cubicBezTo>
                  <a:pt x="18" y="9"/>
                  <a:pt x="23" y="6"/>
                  <a:pt x="29" y="4"/>
                </a:cubicBezTo>
                <a:cubicBezTo>
                  <a:pt x="26" y="9"/>
                  <a:pt x="24" y="14"/>
                  <a:pt x="22" y="19"/>
                </a:cubicBezTo>
                <a:cubicBezTo>
                  <a:pt x="9" y="19"/>
                  <a:pt x="9" y="19"/>
                  <a:pt x="9" y="19"/>
                </a:cubicBezTo>
                <a:cubicBezTo>
                  <a:pt x="11" y="17"/>
                  <a:pt x="12" y="15"/>
                  <a:pt x="14" y="13"/>
                </a:cubicBezTo>
                <a:close/>
                <a:moveTo>
                  <a:pt x="9" y="61"/>
                </a:moveTo>
                <a:cubicBezTo>
                  <a:pt x="22" y="61"/>
                  <a:pt x="22" y="61"/>
                  <a:pt x="22" y="61"/>
                </a:cubicBezTo>
                <a:cubicBezTo>
                  <a:pt x="24" y="66"/>
                  <a:pt x="26" y="71"/>
                  <a:pt x="29" y="75"/>
                </a:cubicBezTo>
                <a:cubicBezTo>
                  <a:pt x="23" y="74"/>
                  <a:pt x="18" y="70"/>
                  <a:pt x="14" y="66"/>
                </a:cubicBezTo>
                <a:cubicBezTo>
                  <a:pt x="12" y="65"/>
                  <a:pt x="11" y="63"/>
                  <a:pt x="9" y="61"/>
                </a:cubicBezTo>
                <a:close/>
                <a:moveTo>
                  <a:pt x="67" y="66"/>
                </a:moveTo>
                <a:cubicBezTo>
                  <a:pt x="62" y="71"/>
                  <a:pt x="57" y="74"/>
                  <a:pt x="50" y="76"/>
                </a:cubicBezTo>
                <a:cubicBezTo>
                  <a:pt x="54" y="71"/>
                  <a:pt x="56" y="66"/>
                  <a:pt x="58" y="61"/>
                </a:cubicBezTo>
                <a:cubicBezTo>
                  <a:pt x="71" y="61"/>
                  <a:pt x="71" y="61"/>
                  <a:pt x="71" y="61"/>
                </a:cubicBezTo>
                <a:cubicBezTo>
                  <a:pt x="70" y="63"/>
                  <a:pt x="68" y="65"/>
                  <a:pt x="67" y="66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355">
              <a:solidFill>
                <a:schemeClr val="bg1"/>
              </a:solidFill>
            </a:endParaRPr>
          </a:p>
        </p:txBody>
      </p:sp>
      <p:sp>
        <p:nvSpPr>
          <p:cNvPr id="72" name="Freeform 62"/>
          <p:cNvSpPr/>
          <p:nvPr/>
        </p:nvSpPr>
        <p:spPr bwMode="auto">
          <a:xfrm>
            <a:off x="3132627" y="4268935"/>
            <a:ext cx="730251" cy="723900"/>
          </a:xfrm>
          <a:custGeom>
            <a:avLst/>
            <a:gdLst>
              <a:gd name="T0" fmla="*/ 50 w 84"/>
              <a:gd name="T1" fmla="*/ 69 h 83"/>
              <a:gd name="T2" fmla="*/ 64 w 84"/>
              <a:gd name="T3" fmla="*/ 42 h 83"/>
              <a:gd name="T4" fmla="*/ 69 w 84"/>
              <a:gd name="T5" fmla="*/ 31 h 83"/>
              <a:gd name="T6" fmla="*/ 82 w 84"/>
              <a:gd name="T7" fmla="*/ 4 h 83"/>
              <a:gd name="T8" fmla="*/ 80 w 84"/>
              <a:gd name="T9" fmla="*/ 1 h 83"/>
              <a:gd name="T10" fmla="*/ 52 w 84"/>
              <a:gd name="T11" fmla="*/ 15 h 83"/>
              <a:gd name="T12" fmla="*/ 42 w 84"/>
              <a:gd name="T13" fmla="*/ 20 h 83"/>
              <a:gd name="T14" fmla="*/ 15 w 84"/>
              <a:gd name="T15" fmla="*/ 34 h 83"/>
              <a:gd name="T16" fmla="*/ 14 w 84"/>
              <a:gd name="T17" fmla="*/ 40 h 83"/>
              <a:gd name="T18" fmla="*/ 24 w 84"/>
              <a:gd name="T19" fmla="*/ 50 h 83"/>
              <a:gd name="T20" fmla="*/ 2 w 84"/>
              <a:gd name="T21" fmla="*/ 72 h 83"/>
              <a:gd name="T22" fmla="*/ 1 w 84"/>
              <a:gd name="T23" fmla="*/ 76 h 83"/>
              <a:gd name="T24" fmla="*/ 8 w 84"/>
              <a:gd name="T25" fmla="*/ 82 h 83"/>
              <a:gd name="T26" fmla="*/ 11 w 84"/>
              <a:gd name="T27" fmla="*/ 82 h 83"/>
              <a:gd name="T28" fmla="*/ 33 w 84"/>
              <a:gd name="T29" fmla="*/ 60 h 83"/>
              <a:gd name="T30" fmla="*/ 43 w 84"/>
              <a:gd name="T31" fmla="*/ 70 h 83"/>
              <a:gd name="T32" fmla="*/ 50 w 84"/>
              <a:gd name="T33" fmla="*/ 69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4" h="83">
                <a:moveTo>
                  <a:pt x="50" y="69"/>
                </a:moveTo>
                <a:cubicBezTo>
                  <a:pt x="64" y="42"/>
                  <a:pt x="64" y="42"/>
                  <a:pt x="64" y="42"/>
                </a:cubicBezTo>
                <a:cubicBezTo>
                  <a:pt x="65" y="39"/>
                  <a:pt x="67" y="34"/>
                  <a:pt x="69" y="31"/>
                </a:cubicBezTo>
                <a:cubicBezTo>
                  <a:pt x="82" y="4"/>
                  <a:pt x="82" y="4"/>
                  <a:pt x="82" y="4"/>
                </a:cubicBezTo>
                <a:cubicBezTo>
                  <a:pt x="84" y="1"/>
                  <a:pt x="82" y="0"/>
                  <a:pt x="80" y="1"/>
                </a:cubicBezTo>
                <a:cubicBezTo>
                  <a:pt x="52" y="15"/>
                  <a:pt x="52" y="15"/>
                  <a:pt x="52" y="15"/>
                </a:cubicBezTo>
                <a:cubicBezTo>
                  <a:pt x="50" y="16"/>
                  <a:pt x="45" y="19"/>
                  <a:pt x="42" y="20"/>
                </a:cubicBezTo>
                <a:cubicBezTo>
                  <a:pt x="15" y="34"/>
                  <a:pt x="15" y="34"/>
                  <a:pt x="15" y="34"/>
                </a:cubicBezTo>
                <a:cubicBezTo>
                  <a:pt x="12" y="35"/>
                  <a:pt x="11" y="38"/>
                  <a:pt x="14" y="40"/>
                </a:cubicBezTo>
                <a:cubicBezTo>
                  <a:pt x="24" y="50"/>
                  <a:pt x="24" y="50"/>
                  <a:pt x="24" y="50"/>
                </a:cubicBezTo>
                <a:cubicBezTo>
                  <a:pt x="2" y="72"/>
                  <a:pt x="2" y="72"/>
                  <a:pt x="2" y="72"/>
                </a:cubicBezTo>
                <a:cubicBezTo>
                  <a:pt x="1" y="74"/>
                  <a:pt x="0" y="75"/>
                  <a:pt x="1" y="76"/>
                </a:cubicBezTo>
                <a:cubicBezTo>
                  <a:pt x="8" y="82"/>
                  <a:pt x="8" y="82"/>
                  <a:pt x="8" y="82"/>
                </a:cubicBezTo>
                <a:cubicBezTo>
                  <a:pt x="8" y="83"/>
                  <a:pt x="10" y="83"/>
                  <a:pt x="11" y="82"/>
                </a:cubicBezTo>
                <a:cubicBezTo>
                  <a:pt x="33" y="60"/>
                  <a:pt x="33" y="60"/>
                  <a:pt x="33" y="60"/>
                </a:cubicBezTo>
                <a:cubicBezTo>
                  <a:pt x="43" y="70"/>
                  <a:pt x="43" y="70"/>
                  <a:pt x="43" y="70"/>
                </a:cubicBezTo>
                <a:cubicBezTo>
                  <a:pt x="46" y="72"/>
                  <a:pt x="49" y="72"/>
                  <a:pt x="50" y="69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355">
              <a:solidFill>
                <a:schemeClr val="bg1"/>
              </a:solidFill>
            </a:endParaRPr>
          </a:p>
        </p:txBody>
      </p:sp>
      <p:sp>
        <p:nvSpPr>
          <p:cNvPr id="73" name="Freeform 63"/>
          <p:cNvSpPr/>
          <p:nvPr/>
        </p:nvSpPr>
        <p:spPr bwMode="auto">
          <a:xfrm>
            <a:off x="2053127" y="4303859"/>
            <a:ext cx="661988" cy="661988"/>
          </a:xfrm>
          <a:custGeom>
            <a:avLst/>
            <a:gdLst>
              <a:gd name="T0" fmla="*/ 66 w 76"/>
              <a:gd name="T1" fmla="*/ 26 h 76"/>
              <a:gd name="T2" fmla="*/ 40 w 76"/>
              <a:gd name="T3" fmla="*/ 16 h 76"/>
              <a:gd name="T4" fmla="*/ 30 w 76"/>
              <a:gd name="T5" fmla="*/ 11 h 76"/>
              <a:gd name="T6" fmla="*/ 4 w 76"/>
              <a:gd name="T7" fmla="*/ 1 h 76"/>
              <a:gd name="T8" fmla="*/ 1 w 76"/>
              <a:gd name="T9" fmla="*/ 4 h 76"/>
              <a:gd name="T10" fmla="*/ 12 w 76"/>
              <a:gd name="T11" fmla="*/ 30 h 76"/>
              <a:gd name="T12" fmla="*/ 16 w 76"/>
              <a:gd name="T13" fmla="*/ 40 h 76"/>
              <a:gd name="T14" fmla="*/ 26 w 76"/>
              <a:gd name="T15" fmla="*/ 66 h 76"/>
              <a:gd name="T16" fmla="*/ 33 w 76"/>
              <a:gd name="T17" fmla="*/ 66 h 76"/>
              <a:gd name="T18" fmla="*/ 44 w 76"/>
              <a:gd name="T19" fmla="*/ 55 h 76"/>
              <a:gd name="T20" fmla="*/ 64 w 76"/>
              <a:gd name="T21" fmla="*/ 74 h 76"/>
              <a:gd name="T22" fmla="*/ 68 w 76"/>
              <a:gd name="T23" fmla="*/ 75 h 76"/>
              <a:gd name="T24" fmla="*/ 75 w 76"/>
              <a:gd name="T25" fmla="*/ 68 h 76"/>
              <a:gd name="T26" fmla="*/ 75 w 76"/>
              <a:gd name="T27" fmla="*/ 64 h 76"/>
              <a:gd name="T28" fmla="*/ 55 w 76"/>
              <a:gd name="T29" fmla="*/ 44 h 76"/>
              <a:gd name="T30" fmla="*/ 66 w 76"/>
              <a:gd name="T31" fmla="*/ 33 h 76"/>
              <a:gd name="T32" fmla="*/ 66 w 76"/>
              <a:gd name="T33" fmla="*/ 26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76" h="76">
                <a:moveTo>
                  <a:pt x="66" y="26"/>
                </a:moveTo>
                <a:cubicBezTo>
                  <a:pt x="40" y="16"/>
                  <a:pt x="40" y="16"/>
                  <a:pt x="40" y="16"/>
                </a:cubicBezTo>
                <a:cubicBezTo>
                  <a:pt x="37" y="14"/>
                  <a:pt x="33" y="13"/>
                  <a:pt x="30" y="11"/>
                </a:cubicBezTo>
                <a:cubicBezTo>
                  <a:pt x="4" y="1"/>
                  <a:pt x="4" y="1"/>
                  <a:pt x="4" y="1"/>
                </a:cubicBezTo>
                <a:cubicBezTo>
                  <a:pt x="1" y="0"/>
                  <a:pt x="0" y="1"/>
                  <a:pt x="1" y="4"/>
                </a:cubicBezTo>
                <a:cubicBezTo>
                  <a:pt x="12" y="30"/>
                  <a:pt x="12" y="30"/>
                  <a:pt x="12" y="30"/>
                </a:cubicBezTo>
                <a:cubicBezTo>
                  <a:pt x="13" y="33"/>
                  <a:pt x="15" y="37"/>
                  <a:pt x="16" y="40"/>
                </a:cubicBezTo>
                <a:cubicBezTo>
                  <a:pt x="26" y="66"/>
                  <a:pt x="26" y="66"/>
                  <a:pt x="26" y="66"/>
                </a:cubicBezTo>
                <a:cubicBezTo>
                  <a:pt x="27" y="68"/>
                  <a:pt x="30" y="69"/>
                  <a:pt x="33" y="66"/>
                </a:cubicBezTo>
                <a:cubicBezTo>
                  <a:pt x="44" y="55"/>
                  <a:pt x="44" y="55"/>
                  <a:pt x="44" y="55"/>
                </a:cubicBezTo>
                <a:cubicBezTo>
                  <a:pt x="64" y="74"/>
                  <a:pt x="64" y="74"/>
                  <a:pt x="64" y="74"/>
                </a:cubicBezTo>
                <a:cubicBezTo>
                  <a:pt x="65" y="75"/>
                  <a:pt x="67" y="76"/>
                  <a:pt x="68" y="75"/>
                </a:cubicBezTo>
                <a:cubicBezTo>
                  <a:pt x="75" y="68"/>
                  <a:pt x="75" y="68"/>
                  <a:pt x="75" y="68"/>
                </a:cubicBezTo>
                <a:cubicBezTo>
                  <a:pt x="76" y="67"/>
                  <a:pt x="76" y="65"/>
                  <a:pt x="75" y="64"/>
                </a:cubicBezTo>
                <a:cubicBezTo>
                  <a:pt x="55" y="44"/>
                  <a:pt x="55" y="44"/>
                  <a:pt x="55" y="44"/>
                </a:cubicBezTo>
                <a:cubicBezTo>
                  <a:pt x="66" y="33"/>
                  <a:pt x="66" y="33"/>
                  <a:pt x="66" y="33"/>
                </a:cubicBezTo>
                <a:cubicBezTo>
                  <a:pt x="69" y="30"/>
                  <a:pt x="69" y="27"/>
                  <a:pt x="66" y="26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355">
              <a:solidFill>
                <a:schemeClr val="bg1"/>
              </a:solidFill>
            </a:endParaRPr>
          </a:p>
        </p:txBody>
      </p:sp>
      <p:sp>
        <p:nvSpPr>
          <p:cNvPr id="74" name="Freeform 64"/>
          <p:cNvSpPr>
            <a:spLocks noEditPoints="1"/>
          </p:cNvSpPr>
          <p:nvPr/>
        </p:nvSpPr>
        <p:spPr bwMode="auto">
          <a:xfrm>
            <a:off x="5082076" y="3395809"/>
            <a:ext cx="817563" cy="531813"/>
          </a:xfrm>
          <a:custGeom>
            <a:avLst/>
            <a:gdLst>
              <a:gd name="T0" fmla="*/ 76 w 94"/>
              <a:gd name="T1" fmla="*/ 0 h 61"/>
              <a:gd name="T2" fmla="*/ 18 w 94"/>
              <a:gd name="T3" fmla="*/ 0 h 61"/>
              <a:gd name="T4" fmla="*/ 0 w 94"/>
              <a:gd name="T5" fmla="*/ 17 h 61"/>
              <a:gd name="T6" fmla="*/ 0 w 94"/>
              <a:gd name="T7" fmla="*/ 43 h 61"/>
              <a:gd name="T8" fmla="*/ 18 w 94"/>
              <a:gd name="T9" fmla="*/ 61 h 61"/>
              <a:gd name="T10" fmla="*/ 76 w 94"/>
              <a:gd name="T11" fmla="*/ 61 h 61"/>
              <a:gd name="T12" fmla="*/ 94 w 94"/>
              <a:gd name="T13" fmla="*/ 43 h 61"/>
              <a:gd name="T14" fmla="*/ 94 w 94"/>
              <a:gd name="T15" fmla="*/ 17 h 61"/>
              <a:gd name="T16" fmla="*/ 76 w 94"/>
              <a:gd name="T17" fmla="*/ 0 h 61"/>
              <a:gd name="T18" fmla="*/ 90 w 94"/>
              <a:gd name="T19" fmla="*/ 52 h 61"/>
              <a:gd name="T20" fmla="*/ 88 w 94"/>
              <a:gd name="T21" fmla="*/ 52 h 61"/>
              <a:gd name="T22" fmla="*/ 88 w 94"/>
              <a:gd name="T23" fmla="*/ 52 h 61"/>
              <a:gd name="T24" fmla="*/ 87 w 94"/>
              <a:gd name="T25" fmla="*/ 52 h 61"/>
              <a:gd name="T26" fmla="*/ 62 w 94"/>
              <a:gd name="T27" fmla="*/ 29 h 61"/>
              <a:gd name="T28" fmla="*/ 48 w 94"/>
              <a:gd name="T29" fmla="*/ 41 h 61"/>
              <a:gd name="T30" fmla="*/ 47 w 94"/>
              <a:gd name="T31" fmla="*/ 42 h 61"/>
              <a:gd name="T32" fmla="*/ 46 w 94"/>
              <a:gd name="T33" fmla="*/ 41 h 61"/>
              <a:gd name="T34" fmla="*/ 32 w 94"/>
              <a:gd name="T35" fmla="*/ 29 h 61"/>
              <a:gd name="T36" fmla="*/ 8 w 94"/>
              <a:gd name="T37" fmla="*/ 51 h 61"/>
              <a:gd name="T38" fmla="*/ 7 w 94"/>
              <a:gd name="T39" fmla="*/ 51 h 61"/>
              <a:gd name="T40" fmla="*/ 7 w 94"/>
              <a:gd name="T41" fmla="*/ 51 h 61"/>
              <a:gd name="T42" fmla="*/ 5 w 94"/>
              <a:gd name="T43" fmla="*/ 51 h 61"/>
              <a:gd name="T44" fmla="*/ 5 w 94"/>
              <a:gd name="T45" fmla="*/ 49 h 61"/>
              <a:gd name="T46" fmla="*/ 5 w 94"/>
              <a:gd name="T47" fmla="*/ 49 h 61"/>
              <a:gd name="T48" fmla="*/ 6 w 94"/>
              <a:gd name="T49" fmla="*/ 48 h 61"/>
              <a:gd name="T50" fmla="*/ 29 w 94"/>
              <a:gd name="T51" fmla="*/ 27 h 61"/>
              <a:gd name="T52" fmla="*/ 7 w 94"/>
              <a:gd name="T53" fmla="*/ 9 h 61"/>
              <a:gd name="T54" fmla="*/ 7 w 94"/>
              <a:gd name="T55" fmla="*/ 6 h 61"/>
              <a:gd name="T56" fmla="*/ 10 w 94"/>
              <a:gd name="T57" fmla="*/ 6 h 61"/>
              <a:gd name="T58" fmla="*/ 12 w 94"/>
              <a:gd name="T59" fmla="*/ 8 h 61"/>
              <a:gd name="T60" fmla="*/ 47 w 94"/>
              <a:gd name="T61" fmla="*/ 37 h 61"/>
              <a:gd name="T62" fmla="*/ 82 w 94"/>
              <a:gd name="T63" fmla="*/ 7 h 61"/>
              <a:gd name="T64" fmla="*/ 84 w 94"/>
              <a:gd name="T65" fmla="*/ 6 h 61"/>
              <a:gd name="T66" fmla="*/ 87 w 94"/>
              <a:gd name="T67" fmla="*/ 6 h 61"/>
              <a:gd name="T68" fmla="*/ 87 w 94"/>
              <a:gd name="T69" fmla="*/ 9 h 61"/>
              <a:gd name="T70" fmla="*/ 65 w 94"/>
              <a:gd name="T71" fmla="*/ 27 h 61"/>
              <a:gd name="T72" fmla="*/ 90 w 94"/>
              <a:gd name="T73" fmla="*/ 49 h 61"/>
              <a:gd name="T74" fmla="*/ 90 w 94"/>
              <a:gd name="T75" fmla="*/ 50 h 61"/>
              <a:gd name="T76" fmla="*/ 90 w 94"/>
              <a:gd name="T77" fmla="*/ 50 h 61"/>
              <a:gd name="T78" fmla="*/ 90 w 94"/>
              <a:gd name="T79" fmla="*/ 52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94" h="61">
                <a:moveTo>
                  <a:pt x="76" y="0"/>
                </a:moveTo>
                <a:cubicBezTo>
                  <a:pt x="18" y="0"/>
                  <a:pt x="18" y="0"/>
                  <a:pt x="18" y="0"/>
                </a:cubicBezTo>
                <a:cubicBezTo>
                  <a:pt x="8" y="0"/>
                  <a:pt x="0" y="8"/>
                  <a:pt x="0" y="17"/>
                </a:cubicBezTo>
                <a:cubicBezTo>
                  <a:pt x="0" y="43"/>
                  <a:pt x="0" y="43"/>
                  <a:pt x="0" y="43"/>
                </a:cubicBezTo>
                <a:cubicBezTo>
                  <a:pt x="0" y="53"/>
                  <a:pt x="8" y="61"/>
                  <a:pt x="18" y="61"/>
                </a:cubicBezTo>
                <a:cubicBezTo>
                  <a:pt x="76" y="61"/>
                  <a:pt x="76" y="61"/>
                  <a:pt x="76" y="61"/>
                </a:cubicBezTo>
                <a:cubicBezTo>
                  <a:pt x="86" y="61"/>
                  <a:pt x="94" y="53"/>
                  <a:pt x="94" y="43"/>
                </a:cubicBezTo>
                <a:cubicBezTo>
                  <a:pt x="94" y="17"/>
                  <a:pt x="94" y="17"/>
                  <a:pt x="94" y="17"/>
                </a:cubicBezTo>
                <a:cubicBezTo>
                  <a:pt x="94" y="8"/>
                  <a:pt x="86" y="0"/>
                  <a:pt x="76" y="0"/>
                </a:cubicBezTo>
                <a:close/>
                <a:moveTo>
                  <a:pt x="90" y="52"/>
                </a:moveTo>
                <a:cubicBezTo>
                  <a:pt x="89" y="52"/>
                  <a:pt x="89" y="52"/>
                  <a:pt x="88" y="52"/>
                </a:cubicBezTo>
                <a:cubicBezTo>
                  <a:pt x="88" y="52"/>
                  <a:pt x="88" y="52"/>
                  <a:pt x="88" y="52"/>
                </a:cubicBezTo>
                <a:cubicBezTo>
                  <a:pt x="88" y="52"/>
                  <a:pt x="87" y="52"/>
                  <a:pt x="87" y="52"/>
                </a:cubicBezTo>
                <a:cubicBezTo>
                  <a:pt x="62" y="29"/>
                  <a:pt x="62" y="29"/>
                  <a:pt x="62" y="29"/>
                </a:cubicBezTo>
                <a:cubicBezTo>
                  <a:pt x="48" y="41"/>
                  <a:pt x="48" y="41"/>
                  <a:pt x="48" y="41"/>
                </a:cubicBezTo>
                <a:cubicBezTo>
                  <a:pt x="48" y="41"/>
                  <a:pt x="47" y="42"/>
                  <a:pt x="47" y="42"/>
                </a:cubicBezTo>
                <a:cubicBezTo>
                  <a:pt x="47" y="42"/>
                  <a:pt x="46" y="41"/>
                  <a:pt x="46" y="41"/>
                </a:cubicBezTo>
                <a:cubicBezTo>
                  <a:pt x="32" y="29"/>
                  <a:pt x="32" y="29"/>
                  <a:pt x="32" y="29"/>
                </a:cubicBezTo>
                <a:cubicBezTo>
                  <a:pt x="8" y="51"/>
                  <a:pt x="8" y="51"/>
                  <a:pt x="8" y="51"/>
                </a:cubicBezTo>
                <a:cubicBezTo>
                  <a:pt x="8" y="51"/>
                  <a:pt x="7" y="51"/>
                  <a:pt x="7" y="51"/>
                </a:cubicBezTo>
                <a:cubicBezTo>
                  <a:pt x="7" y="51"/>
                  <a:pt x="7" y="51"/>
                  <a:pt x="7" y="51"/>
                </a:cubicBezTo>
                <a:cubicBezTo>
                  <a:pt x="6" y="51"/>
                  <a:pt x="6" y="51"/>
                  <a:pt x="5" y="51"/>
                </a:cubicBezTo>
                <a:cubicBezTo>
                  <a:pt x="5" y="50"/>
                  <a:pt x="5" y="50"/>
                  <a:pt x="5" y="49"/>
                </a:cubicBezTo>
                <a:cubicBezTo>
                  <a:pt x="5" y="49"/>
                  <a:pt x="5" y="49"/>
                  <a:pt x="5" y="49"/>
                </a:cubicBezTo>
                <a:cubicBezTo>
                  <a:pt x="5" y="49"/>
                  <a:pt x="5" y="48"/>
                  <a:pt x="6" y="48"/>
                </a:cubicBezTo>
                <a:cubicBezTo>
                  <a:pt x="29" y="27"/>
                  <a:pt x="29" y="27"/>
                  <a:pt x="29" y="27"/>
                </a:cubicBezTo>
                <a:cubicBezTo>
                  <a:pt x="7" y="9"/>
                  <a:pt x="7" y="9"/>
                  <a:pt x="7" y="9"/>
                </a:cubicBezTo>
                <a:cubicBezTo>
                  <a:pt x="6" y="8"/>
                  <a:pt x="6" y="7"/>
                  <a:pt x="7" y="6"/>
                </a:cubicBezTo>
                <a:cubicBezTo>
                  <a:pt x="8" y="5"/>
                  <a:pt x="9" y="5"/>
                  <a:pt x="10" y="6"/>
                </a:cubicBezTo>
                <a:cubicBezTo>
                  <a:pt x="12" y="8"/>
                  <a:pt x="12" y="8"/>
                  <a:pt x="12" y="8"/>
                </a:cubicBezTo>
                <a:cubicBezTo>
                  <a:pt x="47" y="37"/>
                  <a:pt x="47" y="37"/>
                  <a:pt x="47" y="37"/>
                </a:cubicBezTo>
                <a:cubicBezTo>
                  <a:pt x="82" y="7"/>
                  <a:pt x="82" y="7"/>
                  <a:pt x="82" y="7"/>
                </a:cubicBezTo>
                <a:cubicBezTo>
                  <a:pt x="84" y="6"/>
                  <a:pt x="84" y="6"/>
                  <a:pt x="84" y="6"/>
                </a:cubicBezTo>
                <a:cubicBezTo>
                  <a:pt x="85" y="5"/>
                  <a:pt x="86" y="5"/>
                  <a:pt x="87" y="6"/>
                </a:cubicBezTo>
                <a:cubicBezTo>
                  <a:pt x="88" y="7"/>
                  <a:pt x="88" y="8"/>
                  <a:pt x="87" y="9"/>
                </a:cubicBezTo>
                <a:cubicBezTo>
                  <a:pt x="65" y="27"/>
                  <a:pt x="65" y="27"/>
                  <a:pt x="65" y="27"/>
                </a:cubicBezTo>
                <a:cubicBezTo>
                  <a:pt x="90" y="49"/>
                  <a:pt x="90" y="49"/>
                  <a:pt x="90" y="49"/>
                </a:cubicBezTo>
                <a:cubicBezTo>
                  <a:pt x="90" y="49"/>
                  <a:pt x="90" y="50"/>
                  <a:pt x="90" y="50"/>
                </a:cubicBezTo>
                <a:cubicBezTo>
                  <a:pt x="90" y="50"/>
                  <a:pt x="90" y="50"/>
                  <a:pt x="90" y="50"/>
                </a:cubicBezTo>
                <a:cubicBezTo>
                  <a:pt x="90" y="51"/>
                  <a:pt x="90" y="51"/>
                  <a:pt x="90" y="52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355">
              <a:solidFill>
                <a:schemeClr val="bg1"/>
              </a:solidFill>
            </a:endParaRPr>
          </a:p>
        </p:txBody>
      </p:sp>
      <p:sp>
        <p:nvSpPr>
          <p:cNvPr id="75" name="Freeform 65"/>
          <p:cNvSpPr>
            <a:spLocks noEditPoints="1"/>
          </p:cNvSpPr>
          <p:nvPr/>
        </p:nvSpPr>
        <p:spPr bwMode="auto">
          <a:xfrm>
            <a:off x="6309213" y="3325959"/>
            <a:ext cx="669925" cy="671513"/>
          </a:xfrm>
          <a:custGeom>
            <a:avLst/>
            <a:gdLst>
              <a:gd name="T0" fmla="*/ 39 w 77"/>
              <a:gd name="T1" fmla="*/ 0 h 77"/>
              <a:gd name="T2" fmla="*/ 6 w 77"/>
              <a:gd name="T3" fmla="*/ 27 h 77"/>
              <a:gd name="T4" fmla="*/ 3 w 77"/>
              <a:gd name="T5" fmla="*/ 29 h 77"/>
              <a:gd name="T6" fmla="*/ 0 w 77"/>
              <a:gd name="T7" fmla="*/ 38 h 77"/>
              <a:gd name="T8" fmla="*/ 13 w 77"/>
              <a:gd name="T9" fmla="*/ 77 h 77"/>
              <a:gd name="T10" fmla="*/ 77 w 77"/>
              <a:gd name="T11" fmla="*/ 63 h 77"/>
              <a:gd name="T12" fmla="*/ 70 w 77"/>
              <a:gd name="T13" fmla="*/ 26 h 77"/>
              <a:gd name="T14" fmla="*/ 11 w 77"/>
              <a:gd name="T15" fmla="*/ 26 h 77"/>
              <a:gd name="T16" fmla="*/ 38 w 77"/>
              <a:gd name="T17" fmla="*/ 2 h 77"/>
              <a:gd name="T18" fmla="*/ 66 w 77"/>
              <a:gd name="T19" fmla="*/ 26 h 77"/>
              <a:gd name="T20" fmla="*/ 72 w 77"/>
              <a:gd name="T21" fmla="*/ 31 h 77"/>
              <a:gd name="T22" fmla="*/ 61 w 77"/>
              <a:gd name="T23" fmla="*/ 41 h 77"/>
              <a:gd name="T24" fmla="*/ 59 w 77"/>
              <a:gd name="T25" fmla="*/ 29 h 77"/>
              <a:gd name="T26" fmla="*/ 17 w 77"/>
              <a:gd name="T27" fmla="*/ 29 h 77"/>
              <a:gd name="T28" fmla="*/ 16 w 77"/>
              <a:gd name="T29" fmla="*/ 39 h 77"/>
              <a:gd name="T30" fmla="*/ 8 w 77"/>
              <a:gd name="T31" fmla="*/ 29 h 77"/>
              <a:gd name="T32" fmla="*/ 58 w 77"/>
              <a:gd name="T33" fmla="*/ 43 h 77"/>
              <a:gd name="T34" fmla="*/ 19 w 77"/>
              <a:gd name="T35" fmla="*/ 42 h 77"/>
              <a:gd name="T36" fmla="*/ 58 w 77"/>
              <a:gd name="T37" fmla="*/ 31 h 77"/>
              <a:gd name="T38" fmla="*/ 64 w 77"/>
              <a:gd name="T39" fmla="*/ 74 h 77"/>
              <a:gd name="T40" fmla="*/ 3 w 77"/>
              <a:gd name="T41" fmla="*/ 63 h 77"/>
              <a:gd name="T42" fmla="*/ 4 w 77"/>
              <a:gd name="T43" fmla="*/ 32 h 77"/>
              <a:gd name="T44" fmla="*/ 16 w 77"/>
              <a:gd name="T45" fmla="*/ 43 h 77"/>
              <a:gd name="T46" fmla="*/ 39 w 77"/>
              <a:gd name="T47" fmla="*/ 62 h 77"/>
              <a:gd name="T48" fmla="*/ 60 w 77"/>
              <a:gd name="T49" fmla="*/ 45 h 77"/>
              <a:gd name="T50" fmla="*/ 61 w 77"/>
              <a:gd name="T51" fmla="*/ 44 h 77"/>
              <a:gd name="T52" fmla="*/ 73 w 77"/>
              <a:gd name="T53" fmla="*/ 33 h 77"/>
              <a:gd name="T54" fmla="*/ 75 w 77"/>
              <a:gd name="T55" fmla="*/ 63 h 77"/>
              <a:gd name="T56" fmla="*/ 55 w 77"/>
              <a:gd name="T57" fmla="*/ 52 h 77"/>
              <a:gd name="T58" fmla="*/ 55 w 77"/>
              <a:gd name="T59" fmla="*/ 54 h 77"/>
              <a:gd name="T60" fmla="*/ 71 w 77"/>
              <a:gd name="T61" fmla="*/ 70 h 77"/>
              <a:gd name="T62" fmla="*/ 72 w 77"/>
              <a:gd name="T63" fmla="*/ 68 h 77"/>
              <a:gd name="T64" fmla="*/ 21 w 77"/>
              <a:gd name="T65" fmla="*/ 53 h 77"/>
              <a:gd name="T66" fmla="*/ 7 w 77"/>
              <a:gd name="T67" fmla="*/ 69 h 77"/>
              <a:gd name="T68" fmla="*/ 8 w 77"/>
              <a:gd name="T69" fmla="*/ 69 h 77"/>
              <a:gd name="T70" fmla="*/ 23 w 77"/>
              <a:gd name="T71" fmla="*/ 53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77" h="77">
                <a:moveTo>
                  <a:pt x="70" y="26"/>
                </a:moveTo>
                <a:cubicBezTo>
                  <a:pt x="39" y="0"/>
                  <a:pt x="39" y="0"/>
                  <a:pt x="39" y="0"/>
                </a:cubicBezTo>
                <a:cubicBezTo>
                  <a:pt x="37" y="0"/>
                  <a:pt x="37" y="0"/>
                  <a:pt x="37" y="0"/>
                </a:cubicBezTo>
                <a:cubicBezTo>
                  <a:pt x="6" y="27"/>
                  <a:pt x="6" y="27"/>
                  <a:pt x="6" y="27"/>
                </a:cubicBezTo>
                <a:cubicBezTo>
                  <a:pt x="5" y="27"/>
                  <a:pt x="4" y="28"/>
                  <a:pt x="3" y="29"/>
                </a:cubicBezTo>
                <a:cubicBezTo>
                  <a:pt x="3" y="29"/>
                  <a:pt x="3" y="29"/>
                  <a:pt x="3" y="29"/>
                </a:cubicBezTo>
                <a:cubicBezTo>
                  <a:pt x="3" y="29"/>
                  <a:pt x="3" y="29"/>
                  <a:pt x="3" y="29"/>
                </a:cubicBezTo>
                <a:cubicBezTo>
                  <a:pt x="1" y="32"/>
                  <a:pt x="0" y="35"/>
                  <a:pt x="0" y="38"/>
                </a:cubicBezTo>
                <a:cubicBezTo>
                  <a:pt x="0" y="63"/>
                  <a:pt x="0" y="63"/>
                  <a:pt x="0" y="63"/>
                </a:cubicBezTo>
                <a:cubicBezTo>
                  <a:pt x="0" y="71"/>
                  <a:pt x="6" y="77"/>
                  <a:pt x="13" y="77"/>
                </a:cubicBezTo>
                <a:cubicBezTo>
                  <a:pt x="64" y="77"/>
                  <a:pt x="64" y="77"/>
                  <a:pt x="64" y="77"/>
                </a:cubicBezTo>
                <a:cubicBezTo>
                  <a:pt x="71" y="77"/>
                  <a:pt x="77" y="71"/>
                  <a:pt x="77" y="63"/>
                </a:cubicBezTo>
                <a:cubicBezTo>
                  <a:pt x="77" y="38"/>
                  <a:pt x="77" y="38"/>
                  <a:pt x="77" y="38"/>
                </a:cubicBezTo>
                <a:cubicBezTo>
                  <a:pt x="77" y="33"/>
                  <a:pt x="74" y="28"/>
                  <a:pt x="70" y="26"/>
                </a:cubicBezTo>
                <a:close/>
                <a:moveTo>
                  <a:pt x="8" y="29"/>
                </a:moveTo>
                <a:cubicBezTo>
                  <a:pt x="11" y="26"/>
                  <a:pt x="11" y="26"/>
                  <a:pt x="11" y="26"/>
                </a:cubicBezTo>
                <a:cubicBezTo>
                  <a:pt x="13" y="25"/>
                  <a:pt x="13" y="25"/>
                  <a:pt x="13" y="25"/>
                </a:cubicBezTo>
                <a:cubicBezTo>
                  <a:pt x="38" y="2"/>
                  <a:pt x="38" y="2"/>
                  <a:pt x="38" y="2"/>
                </a:cubicBezTo>
                <a:cubicBezTo>
                  <a:pt x="64" y="25"/>
                  <a:pt x="64" y="25"/>
                  <a:pt x="64" y="25"/>
                </a:cubicBezTo>
                <a:cubicBezTo>
                  <a:pt x="66" y="26"/>
                  <a:pt x="66" y="26"/>
                  <a:pt x="66" y="26"/>
                </a:cubicBezTo>
                <a:cubicBezTo>
                  <a:pt x="69" y="28"/>
                  <a:pt x="69" y="28"/>
                  <a:pt x="69" y="28"/>
                </a:cubicBezTo>
                <a:cubicBezTo>
                  <a:pt x="72" y="31"/>
                  <a:pt x="72" y="31"/>
                  <a:pt x="72" y="31"/>
                </a:cubicBezTo>
                <a:cubicBezTo>
                  <a:pt x="61" y="40"/>
                  <a:pt x="61" y="40"/>
                  <a:pt x="61" y="40"/>
                </a:cubicBezTo>
                <a:cubicBezTo>
                  <a:pt x="61" y="41"/>
                  <a:pt x="61" y="41"/>
                  <a:pt x="61" y="41"/>
                </a:cubicBezTo>
                <a:cubicBezTo>
                  <a:pt x="61" y="30"/>
                  <a:pt x="61" y="30"/>
                  <a:pt x="61" y="30"/>
                </a:cubicBezTo>
                <a:cubicBezTo>
                  <a:pt x="59" y="29"/>
                  <a:pt x="59" y="29"/>
                  <a:pt x="59" y="29"/>
                </a:cubicBezTo>
                <a:cubicBezTo>
                  <a:pt x="17" y="29"/>
                  <a:pt x="17" y="29"/>
                  <a:pt x="17" y="29"/>
                </a:cubicBezTo>
                <a:cubicBezTo>
                  <a:pt x="17" y="29"/>
                  <a:pt x="17" y="29"/>
                  <a:pt x="17" y="29"/>
                </a:cubicBezTo>
                <a:cubicBezTo>
                  <a:pt x="16" y="30"/>
                  <a:pt x="16" y="30"/>
                  <a:pt x="16" y="30"/>
                </a:cubicBezTo>
                <a:cubicBezTo>
                  <a:pt x="16" y="39"/>
                  <a:pt x="16" y="39"/>
                  <a:pt x="16" y="39"/>
                </a:cubicBezTo>
                <a:cubicBezTo>
                  <a:pt x="6" y="30"/>
                  <a:pt x="6" y="30"/>
                  <a:pt x="6" y="30"/>
                </a:cubicBezTo>
                <a:lnTo>
                  <a:pt x="8" y="29"/>
                </a:lnTo>
                <a:close/>
                <a:moveTo>
                  <a:pt x="58" y="31"/>
                </a:moveTo>
                <a:cubicBezTo>
                  <a:pt x="58" y="43"/>
                  <a:pt x="58" y="43"/>
                  <a:pt x="58" y="43"/>
                </a:cubicBezTo>
                <a:cubicBezTo>
                  <a:pt x="40" y="59"/>
                  <a:pt x="40" y="59"/>
                  <a:pt x="40" y="59"/>
                </a:cubicBezTo>
                <a:cubicBezTo>
                  <a:pt x="19" y="42"/>
                  <a:pt x="19" y="42"/>
                  <a:pt x="19" y="42"/>
                </a:cubicBezTo>
                <a:cubicBezTo>
                  <a:pt x="19" y="31"/>
                  <a:pt x="19" y="31"/>
                  <a:pt x="19" y="31"/>
                </a:cubicBezTo>
                <a:lnTo>
                  <a:pt x="58" y="31"/>
                </a:lnTo>
                <a:close/>
                <a:moveTo>
                  <a:pt x="75" y="63"/>
                </a:moveTo>
                <a:cubicBezTo>
                  <a:pt x="75" y="69"/>
                  <a:pt x="70" y="74"/>
                  <a:pt x="64" y="74"/>
                </a:cubicBezTo>
                <a:cubicBezTo>
                  <a:pt x="13" y="74"/>
                  <a:pt x="13" y="74"/>
                  <a:pt x="13" y="74"/>
                </a:cubicBezTo>
                <a:cubicBezTo>
                  <a:pt x="8" y="74"/>
                  <a:pt x="3" y="69"/>
                  <a:pt x="3" y="63"/>
                </a:cubicBezTo>
                <a:cubicBezTo>
                  <a:pt x="3" y="38"/>
                  <a:pt x="3" y="38"/>
                  <a:pt x="3" y="38"/>
                </a:cubicBezTo>
                <a:cubicBezTo>
                  <a:pt x="3" y="36"/>
                  <a:pt x="3" y="34"/>
                  <a:pt x="4" y="32"/>
                </a:cubicBezTo>
                <a:cubicBezTo>
                  <a:pt x="16" y="43"/>
                  <a:pt x="16" y="43"/>
                  <a:pt x="16" y="43"/>
                </a:cubicBezTo>
                <a:cubicBezTo>
                  <a:pt x="16" y="43"/>
                  <a:pt x="16" y="43"/>
                  <a:pt x="16" y="43"/>
                </a:cubicBezTo>
                <a:cubicBezTo>
                  <a:pt x="16" y="43"/>
                  <a:pt x="16" y="43"/>
                  <a:pt x="16" y="43"/>
                </a:cubicBezTo>
                <a:cubicBezTo>
                  <a:pt x="39" y="62"/>
                  <a:pt x="39" y="62"/>
                  <a:pt x="39" y="62"/>
                </a:cubicBezTo>
                <a:cubicBezTo>
                  <a:pt x="40" y="62"/>
                  <a:pt x="40" y="62"/>
                  <a:pt x="40" y="62"/>
                </a:cubicBezTo>
                <a:cubicBezTo>
                  <a:pt x="60" y="45"/>
                  <a:pt x="60" y="45"/>
                  <a:pt x="60" y="45"/>
                </a:cubicBezTo>
                <a:cubicBezTo>
                  <a:pt x="60" y="45"/>
                  <a:pt x="60" y="45"/>
                  <a:pt x="60" y="45"/>
                </a:cubicBezTo>
                <a:cubicBezTo>
                  <a:pt x="61" y="44"/>
                  <a:pt x="61" y="44"/>
                  <a:pt x="61" y="44"/>
                </a:cubicBezTo>
                <a:cubicBezTo>
                  <a:pt x="61" y="44"/>
                  <a:pt x="61" y="44"/>
                  <a:pt x="61" y="44"/>
                </a:cubicBezTo>
                <a:cubicBezTo>
                  <a:pt x="73" y="33"/>
                  <a:pt x="73" y="33"/>
                  <a:pt x="73" y="33"/>
                </a:cubicBezTo>
                <a:cubicBezTo>
                  <a:pt x="74" y="34"/>
                  <a:pt x="75" y="36"/>
                  <a:pt x="75" y="38"/>
                </a:cubicBezTo>
                <a:lnTo>
                  <a:pt x="75" y="63"/>
                </a:lnTo>
                <a:close/>
                <a:moveTo>
                  <a:pt x="57" y="52"/>
                </a:moveTo>
                <a:cubicBezTo>
                  <a:pt x="57" y="52"/>
                  <a:pt x="56" y="52"/>
                  <a:pt x="55" y="52"/>
                </a:cubicBezTo>
                <a:cubicBezTo>
                  <a:pt x="55" y="53"/>
                  <a:pt x="55" y="54"/>
                  <a:pt x="55" y="54"/>
                </a:cubicBezTo>
                <a:cubicBezTo>
                  <a:pt x="55" y="54"/>
                  <a:pt x="55" y="54"/>
                  <a:pt x="55" y="54"/>
                </a:cubicBezTo>
                <a:cubicBezTo>
                  <a:pt x="60" y="59"/>
                  <a:pt x="65" y="64"/>
                  <a:pt x="70" y="69"/>
                </a:cubicBezTo>
                <a:cubicBezTo>
                  <a:pt x="71" y="70"/>
                  <a:pt x="71" y="70"/>
                  <a:pt x="71" y="70"/>
                </a:cubicBezTo>
                <a:cubicBezTo>
                  <a:pt x="72" y="69"/>
                  <a:pt x="72" y="69"/>
                  <a:pt x="72" y="69"/>
                </a:cubicBezTo>
                <a:cubicBezTo>
                  <a:pt x="73" y="69"/>
                  <a:pt x="73" y="68"/>
                  <a:pt x="72" y="68"/>
                </a:cubicBezTo>
                <a:cubicBezTo>
                  <a:pt x="67" y="63"/>
                  <a:pt x="62" y="57"/>
                  <a:pt x="57" y="52"/>
                </a:cubicBezTo>
                <a:close/>
                <a:moveTo>
                  <a:pt x="21" y="53"/>
                </a:moveTo>
                <a:cubicBezTo>
                  <a:pt x="16" y="58"/>
                  <a:pt x="11" y="62"/>
                  <a:pt x="7" y="67"/>
                </a:cubicBezTo>
                <a:cubicBezTo>
                  <a:pt x="6" y="68"/>
                  <a:pt x="6" y="69"/>
                  <a:pt x="7" y="69"/>
                </a:cubicBezTo>
                <a:cubicBezTo>
                  <a:pt x="7" y="69"/>
                  <a:pt x="7" y="69"/>
                  <a:pt x="7" y="69"/>
                </a:cubicBezTo>
                <a:cubicBezTo>
                  <a:pt x="8" y="69"/>
                  <a:pt x="8" y="69"/>
                  <a:pt x="8" y="69"/>
                </a:cubicBezTo>
                <a:cubicBezTo>
                  <a:pt x="13" y="64"/>
                  <a:pt x="18" y="60"/>
                  <a:pt x="23" y="55"/>
                </a:cubicBezTo>
                <a:cubicBezTo>
                  <a:pt x="23" y="54"/>
                  <a:pt x="23" y="53"/>
                  <a:pt x="23" y="53"/>
                </a:cubicBezTo>
                <a:cubicBezTo>
                  <a:pt x="22" y="52"/>
                  <a:pt x="21" y="52"/>
                  <a:pt x="21" y="53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355">
              <a:solidFill>
                <a:schemeClr val="bg1"/>
              </a:solidFill>
            </a:endParaRPr>
          </a:p>
        </p:txBody>
      </p:sp>
      <p:grpSp>
        <p:nvGrpSpPr>
          <p:cNvPr id="76" name="组合 75"/>
          <p:cNvGrpSpPr/>
          <p:nvPr/>
        </p:nvGrpSpPr>
        <p:grpSpPr>
          <a:xfrm>
            <a:off x="9493739" y="3368823"/>
            <a:ext cx="704851" cy="585788"/>
            <a:chOff x="9423400" y="3073401"/>
            <a:chExt cx="704850" cy="585788"/>
          </a:xfrm>
          <a:solidFill>
            <a:schemeClr val="bg1">
              <a:lumMod val="50000"/>
            </a:schemeClr>
          </a:solidFill>
        </p:grpSpPr>
        <p:sp>
          <p:nvSpPr>
            <p:cNvPr id="77" name="Freeform 66"/>
            <p:cNvSpPr>
              <a:spLocks noEditPoints="1"/>
            </p:cNvSpPr>
            <p:nvPr/>
          </p:nvSpPr>
          <p:spPr bwMode="auto">
            <a:xfrm>
              <a:off x="9423400" y="3187701"/>
              <a:ext cx="704850" cy="471488"/>
            </a:xfrm>
            <a:custGeom>
              <a:avLst/>
              <a:gdLst>
                <a:gd name="T0" fmla="*/ 64 w 81"/>
                <a:gd name="T1" fmla="*/ 0 h 54"/>
                <a:gd name="T2" fmla="*/ 62 w 81"/>
                <a:gd name="T3" fmla="*/ 0 h 54"/>
                <a:gd name="T4" fmla="*/ 62 w 81"/>
                <a:gd name="T5" fmla="*/ 4 h 54"/>
                <a:gd name="T6" fmla="*/ 62 w 81"/>
                <a:gd name="T7" fmla="*/ 4 h 54"/>
                <a:gd name="T8" fmla="*/ 56 w 81"/>
                <a:gd name="T9" fmla="*/ 4 h 54"/>
                <a:gd name="T10" fmla="*/ 56 w 81"/>
                <a:gd name="T11" fmla="*/ 4 h 54"/>
                <a:gd name="T12" fmla="*/ 55 w 81"/>
                <a:gd name="T13" fmla="*/ 0 h 54"/>
                <a:gd name="T14" fmla="*/ 26 w 81"/>
                <a:gd name="T15" fmla="*/ 0 h 54"/>
                <a:gd name="T16" fmla="*/ 25 w 81"/>
                <a:gd name="T17" fmla="*/ 4 h 54"/>
                <a:gd name="T18" fmla="*/ 25 w 81"/>
                <a:gd name="T19" fmla="*/ 4 h 54"/>
                <a:gd name="T20" fmla="*/ 19 w 81"/>
                <a:gd name="T21" fmla="*/ 4 h 54"/>
                <a:gd name="T22" fmla="*/ 19 w 81"/>
                <a:gd name="T23" fmla="*/ 4 h 54"/>
                <a:gd name="T24" fmla="*/ 19 w 81"/>
                <a:gd name="T25" fmla="*/ 0 h 54"/>
                <a:gd name="T26" fmla="*/ 17 w 81"/>
                <a:gd name="T27" fmla="*/ 0 h 54"/>
                <a:gd name="T28" fmla="*/ 0 w 81"/>
                <a:gd name="T29" fmla="*/ 17 h 54"/>
                <a:gd name="T30" fmla="*/ 0 w 81"/>
                <a:gd name="T31" fmla="*/ 37 h 54"/>
                <a:gd name="T32" fmla="*/ 17 w 81"/>
                <a:gd name="T33" fmla="*/ 54 h 54"/>
                <a:gd name="T34" fmla="*/ 64 w 81"/>
                <a:gd name="T35" fmla="*/ 54 h 54"/>
                <a:gd name="T36" fmla="*/ 81 w 81"/>
                <a:gd name="T37" fmla="*/ 37 h 54"/>
                <a:gd name="T38" fmla="*/ 81 w 81"/>
                <a:gd name="T39" fmla="*/ 17 h 54"/>
                <a:gd name="T40" fmla="*/ 64 w 81"/>
                <a:gd name="T41" fmla="*/ 0 h 54"/>
                <a:gd name="T42" fmla="*/ 49 w 81"/>
                <a:gd name="T43" fmla="*/ 40 h 54"/>
                <a:gd name="T44" fmla="*/ 32 w 81"/>
                <a:gd name="T45" fmla="*/ 40 h 54"/>
                <a:gd name="T46" fmla="*/ 32 w 81"/>
                <a:gd name="T47" fmla="*/ 38 h 54"/>
                <a:gd name="T48" fmla="*/ 37 w 81"/>
                <a:gd name="T49" fmla="*/ 30 h 54"/>
                <a:gd name="T50" fmla="*/ 36 w 81"/>
                <a:gd name="T51" fmla="*/ 27 h 54"/>
                <a:gd name="T52" fmla="*/ 32 w 81"/>
                <a:gd name="T53" fmla="*/ 27 h 54"/>
                <a:gd name="T54" fmla="*/ 32 w 81"/>
                <a:gd name="T55" fmla="*/ 25 h 54"/>
                <a:gd name="T56" fmla="*/ 36 w 81"/>
                <a:gd name="T57" fmla="*/ 25 h 54"/>
                <a:gd name="T58" fmla="*/ 36 w 81"/>
                <a:gd name="T59" fmla="*/ 20 h 54"/>
                <a:gd name="T60" fmla="*/ 44 w 81"/>
                <a:gd name="T61" fmla="*/ 12 h 54"/>
                <a:gd name="T62" fmla="*/ 48 w 81"/>
                <a:gd name="T63" fmla="*/ 13 h 54"/>
                <a:gd name="T64" fmla="*/ 47 w 81"/>
                <a:gd name="T65" fmla="*/ 16 h 54"/>
                <a:gd name="T66" fmla="*/ 44 w 81"/>
                <a:gd name="T67" fmla="*/ 15 h 54"/>
                <a:gd name="T68" fmla="*/ 39 w 81"/>
                <a:gd name="T69" fmla="*/ 20 h 54"/>
                <a:gd name="T70" fmla="*/ 40 w 81"/>
                <a:gd name="T71" fmla="*/ 25 h 54"/>
                <a:gd name="T72" fmla="*/ 46 w 81"/>
                <a:gd name="T73" fmla="*/ 25 h 54"/>
                <a:gd name="T74" fmla="*/ 46 w 81"/>
                <a:gd name="T75" fmla="*/ 27 h 54"/>
                <a:gd name="T76" fmla="*/ 40 w 81"/>
                <a:gd name="T77" fmla="*/ 27 h 54"/>
                <a:gd name="T78" fmla="*/ 40 w 81"/>
                <a:gd name="T79" fmla="*/ 32 h 54"/>
                <a:gd name="T80" fmla="*/ 37 w 81"/>
                <a:gd name="T81" fmla="*/ 37 h 54"/>
                <a:gd name="T82" fmla="*/ 37 w 81"/>
                <a:gd name="T83" fmla="*/ 37 h 54"/>
                <a:gd name="T84" fmla="*/ 49 w 81"/>
                <a:gd name="T85" fmla="*/ 37 h 54"/>
                <a:gd name="T86" fmla="*/ 49 w 81"/>
                <a:gd name="T87" fmla="*/ 4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81" h="54">
                  <a:moveTo>
                    <a:pt x="64" y="0"/>
                  </a:moveTo>
                  <a:cubicBezTo>
                    <a:pt x="62" y="0"/>
                    <a:pt x="62" y="0"/>
                    <a:pt x="62" y="0"/>
                  </a:cubicBezTo>
                  <a:cubicBezTo>
                    <a:pt x="62" y="1"/>
                    <a:pt x="62" y="2"/>
                    <a:pt x="62" y="4"/>
                  </a:cubicBezTo>
                  <a:cubicBezTo>
                    <a:pt x="62" y="4"/>
                    <a:pt x="62" y="4"/>
                    <a:pt x="62" y="4"/>
                  </a:cubicBezTo>
                  <a:cubicBezTo>
                    <a:pt x="56" y="4"/>
                    <a:pt x="56" y="4"/>
                    <a:pt x="56" y="4"/>
                  </a:cubicBezTo>
                  <a:cubicBezTo>
                    <a:pt x="56" y="4"/>
                    <a:pt x="56" y="4"/>
                    <a:pt x="56" y="4"/>
                  </a:cubicBezTo>
                  <a:cubicBezTo>
                    <a:pt x="56" y="2"/>
                    <a:pt x="56" y="1"/>
                    <a:pt x="55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6" y="1"/>
                    <a:pt x="25" y="2"/>
                    <a:pt x="25" y="4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9" y="2"/>
                    <a:pt x="19" y="1"/>
                    <a:pt x="19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7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46"/>
                    <a:pt x="8" y="54"/>
                    <a:pt x="17" y="54"/>
                  </a:cubicBezTo>
                  <a:cubicBezTo>
                    <a:pt x="64" y="54"/>
                    <a:pt x="64" y="54"/>
                    <a:pt x="64" y="54"/>
                  </a:cubicBezTo>
                  <a:cubicBezTo>
                    <a:pt x="74" y="54"/>
                    <a:pt x="81" y="46"/>
                    <a:pt x="81" y="37"/>
                  </a:cubicBezTo>
                  <a:cubicBezTo>
                    <a:pt x="81" y="17"/>
                    <a:pt x="81" y="17"/>
                    <a:pt x="81" y="17"/>
                  </a:cubicBezTo>
                  <a:cubicBezTo>
                    <a:pt x="81" y="7"/>
                    <a:pt x="74" y="0"/>
                    <a:pt x="64" y="0"/>
                  </a:cubicBezTo>
                  <a:close/>
                  <a:moveTo>
                    <a:pt x="49" y="40"/>
                  </a:moveTo>
                  <a:cubicBezTo>
                    <a:pt x="32" y="40"/>
                    <a:pt x="32" y="40"/>
                    <a:pt x="32" y="40"/>
                  </a:cubicBezTo>
                  <a:cubicBezTo>
                    <a:pt x="32" y="38"/>
                    <a:pt x="32" y="38"/>
                    <a:pt x="32" y="38"/>
                  </a:cubicBezTo>
                  <a:cubicBezTo>
                    <a:pt x="35" y="36"/>
                    <a:pt x="37" y="34"/>
                    <a:pt x="37" y="30"/>
                  </a:cubicBezTo>
                  <a:cubicBezTo>
                    <a:pt x="37" y="29"/>
                    <a:pt x="37" y="28"/>
                    <a:pt x="36" y="27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36" y="25"/>
                    <a:pt x="36" y="25"/>
                    <a:pt x="36" y="25"/>
                  </a:cubicBezTo>
                  <a:cubicBezTo>
                    <a:pt x="36" y="23"/>
                    <a:pt x="36" y="22"/>
                    <a:pt x="36" y="20"/>
                  </a:cubicBezTo>
                  <a:cubicBezTo>
                    <a:pt x="36" y="15"/>
                    <a:pt x="39" y="12"/>
                    <a:pt x="44" y="12"/>
                  </a:cubicBezTo>
                  <a:cubicBezTo>
                    <a:pt x="46" y="12"/>
                    <a:pt x="47" y="12"/>
                    <a:pt x="48" y="13"/>
                  </a:cubicBezTo>
                  <a:cubicBezTo>
                    <a:pt x="47" y="16"/>
                    <a:pt x="47" y="16"/>
                    <a:pt x="47" y="16"/>
                  </a:cubicBezTo>
                  <a:cubicBezTo>
                    <a:pt x="47" y="15"/>
                    <a:pt x="45" y="15"/>
                    <a:pt x="44" y="15"/>
                  </a:cubicBezTo>
                  <a:cubicBezTo>
                    <a:pt x="40" y="15"/>
                    <a:pt x="39" y="17"/>
                    <a:pt x="39" y="20"/>
                  </a:cubicBezTo>
                  <a:cubicBezTo>
                    <a:pt x="39" y="22"/>
                    <a:pt x="39" y="23"/>
                    <a:pt x="40" y="25"/>
                  </a:cubicBezTo>
                  <a:cubicBezTo>
                    <a:pt x="46" y="25"/>
                    <a:pt x="46" y="25"/>
                    <a:pt x="46" y="25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40" y="29"/>
                    <a:pt x="40" y="31"/>
                    <a:pt x="40" y="32"/>
                  </a:cubicBezTo>
                  <a:cubicBezTo>
                    <a:pt x="39" y="34"/>
                    <a:pt x="38" y="35"/>
                    <a:pt x="37" y="37"/>
                  </a:cubicBezTo>
                  <a:cubicBezTo>
                    <a:pt x="37" y="37"/>
                    <a:pt x="37" y="37"/>
                    <a:pt x="37" y="37"/>
                  </a:cubicBezTo>
                  <a:cubicBezTo>
                    <a:pt x="49" y="37"/>
                    <a:pt x="49" y="37"/>
                    <a:pt x="49" y="37"/>
                  </a:cubicBezTo>
                  <a:lnTo>
                    <a:pt x="49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>
                <a:solidFill>
                  <a:schemeClr val="bg1"/>
                </a:solidFill>
              </a:endParaRPr>
            </a:p>
          </p:txBody>
        </p:sp>
        <p:sp>
          <p:nvSpPr>
            <p:cNvPr id="78" name="Freeform 67"/>
            <p:cNvSpPr/>
            <p:nvPr/>
          </p:nvSpPr>
          <p:spPr bwMode="auto">
            <a:xfrm>
              <a:off x="9596438" y="3073401"/>
              <a:ext cx="357188" cy="139700"/>
            </a:xfrm>
            <a:custGeom>
              <a:avLst/>
              <a:gdLst>
                <a:gd name="T0" fmla="*/ 41 w 41"/>
                <a:gd name="T1" fmla="*/ 13 h 16"/>
                <a:gd name="T2" fmla="*/ 30 w 41"/>
                <a:gd name="T3" fmla="*/ 0 h 16"/>
                <a:gd name="T4" fmla="*/ 11 w 41"/>
                <a:gd name="T5" fmla="*/ 0 h 16"/>
                <a:gd name="T6" fmla="*/ 0 w 41"/>
                <a:gd name="T7" fmla="*/ 13 h 16"/>
                <a:gd name="T8" fmla="*/ 0 w 41"/>
                <a:gd name="T9" fmla="*/ 16 h 16"/>
                <a:gd name="T10" fmla="*/ 4 w 41"/>
                <a:gd name="T11" fmla="*/ 16 h 16"/>
                <a:gd name="T12" fmla="*/ 5 w 41"/>
                <a:gd name="T13" fmla="*/ 13 h 16"/>
                <a:gd name="T14" fmla="*/ 14 w 41"/>
                <a:gd name="T15" fmla="*/ 3 h 16"/>
                <a:gd name="T16" fmla="*/ 27 w 41"/>
                <a:gd name="T17" fmla="*/ 3 h 16"/>
                <a:gd name="T18" fmla="*/ 36 w 41"/>
                <a:gd name="T19" fmla="*/ 13 h 16"/>
                <a:gd name="T20" fmla="*/ 37 w 41"/>
                <a:gd name="T21" fmla="*/ 16 h 16"/>
                <a:gd name="T22" fmla="*/ 41 w 41"/>
                <a:gd name="T23" fmla="*/ 16 h 16"/>
                <a:gd name="T24" fmla="*/ 41 w 41"/>
                <a:gd name="T25" fmla="*/ 1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" h="16">
                  <a:moveTo>
                    <a:pt x="41" y="13"/>
                  </a:moveTo>
                  <a:cubicBezTo>
                    <a:pt x="39" y="5"/>
                    <a:pt x="35" y="0"/>
                    <a:pt x="3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6" y="0"/>
                    <a:pt x="2" y="5"/>
                    <a:pt x="0" y="13"/>
                  </a:cubicBezTo>
                  <a:cubicBezTo>
                    <a:pt x="0" y="14"/>
                    <a:pt x="0" y="15"/>
                    <a:pt x="0" y="16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4" y="15"/>
                    <a:pt x="5" y="14"/>
                    <a:pt x="5" y="13"/>
                  </a:cubicBezTo>
                  <a:cubicBezTo>
                    <a:pt x="6" y="7"/>
                    <a:pt x="10" y="3"/>
                    <a:pt x="14" y="3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32" y="3"/>
                    <a:pt x="35" y="7"/>
                    <a:pt x="36" y="13"/>
                  </a:cubicBezTo>
                  <a:cubicBezTo>
                    <a:pt x="37" y="14"/>
                    <a:pt x="37" y="15"/>
                    <a:pt x="37" y="16"/>
                  </a:cubicBezTo>
                  <a:cubicBezTo>
                    <a:pt x="41" y="16"/>
                    <a:pt x="41" y="16"/>
                    <a:pt x="41" y="16"/>
                  </a:cubicBezTo>
                  <a:cubicBezTo>
                    <a:pt x="41" y="15"/>
                    <a:pt x="41" y="14"/>
                    <a:pt x="41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>
                <a:solidFill>
                  <a:schemeClr val="bg1"/>
                </a:solidFill>
              </a:endParaRPr>
            </a:p>
          </p:txBody>
        </p:sp>
      </p:grpSp>
      <p:grpSp>
        <p:nvGrpSpPr>
          <p:cNvPr id="79" name="组合 78"/>
          <p:cNvGrpSpPr/>
          <p:nvPr/>
        </p:nvGrpSpPr>
        <p:grpSpPr>
          <a:xfrm>
            <a:off x="8458688" y="3413272"/>
            <a:ext cx="730251" cy="488951"/>
            <a:chOff x="8388350" y="3117851"/>
            <a:chExt cx="730250" cy="488950"/>
          </a:xfrm>
          <a:solidFill>
            <a:schemeClr val="bg1">
              <a:lumMod val="50000"/>
            </a:schemeClr>
          </a:solidFill>
        </p:grpSpPr>
        <p:sp>
          <p:nvSpPr>
            <p:cNvPr id="80" name="Freeform 68"/>
            <p:cNvSpPr>
              <a:spLocks noEditPoints="1"/>
            </p:cNvSpPr>
            <p:nvPr/>
          </p:nvSpPr>
          <p:spPr bwMode="auto">
            <a:xfrm>
              <a:off x="8388350" y="3117851"/>
              <a:ext cx="730250" cy="488950"/>
            </a:xfrm>
            <a:custGeom>
              <a:avLst/>
              <a:gdLst>
                <a:gd name="T0" fmla="*/ 6 w 84"/>
                <a:gd name="T1" fmla="*/ 56 h 56"/>
                <a:gd name="T2" fmla="*/ 0 w 84"/>
                <a:gd name="T3" fmla="*/ 50 h 56"/>
                <a:gd name="T4" fmla="*/ 0 w 84"/>
                <a:gd name="T5" fmla="*/ 7 h 56"/>
                <a:gd name="T6" fmla="*/ 6 w 84"/>
                <a:gd name="T7" fmla="*/ 0 h 56"/>
                <a:gd name="T8" fmla="*/ 77 w 84"/>
                <a:gd name="T9" fmla="*/ 0 h 56"/>
                <a:gd name="T10" fmla="*/ 84 w 84"/>
                <a:gd name="T11" fmla="*/ 7 h 56"/>
                <a:gd name="T12" fmla="*/ 84 w 84"/>
                <a:gd name="T13" fmla="*/ 50 h 56"/>
                <a:gd name="T14" fmla="*/ 77 w 84"/>
                <a:gd name="T15" fmla="*/ 56 h 56"/>
                <a:gd name="T16" fmla="*/ 6 w 84"/>
                <a:gd name="T17" fmla="*/ 56 h 56"/>
                <a:gd name="T18" fmla="*/ 2 w 84"/>
                <a:gd name="T19" fmla="*/ 7 h 56"/>
                <a:gd name="T20" fmla="*/ 2 w 84"/>
                <a:gd name="T21" fmla="*/ 50 h 56"/>
                <a:gd name="T22" fmla="*/ 6 w 84"/>
                <a:gd name="T23" fmla="*/ 54 h 56"/>
                <a:gd name="T24" fmla="*/ 77 w 84"/>
                <a:gd name="T25" fmla="*/ 54 h 56"/>
                <a:gd name="T26" fmla="*/ 82 w 84"/>
                <a:gd name="T27" fmla="*/ 50 h 56"/>
                <a:gd name="T28" fmla="*/ 82 w 84"/>
                <a:gd name="T29" fmla="*/ 7 h 56"/>
                <a:gd name="T30" fmla="*/ 77 w 84"/>
                <a:gd name="T31" fmla="*/ 2 h 56"/>
                <a:gd name="T32" fmla="*/ 6 w 84"/>
                <a:gd name="T33" fmla="*/ 2 h 56"/>
                <a:gd name="T34" fmla="*/ 2 w 84"/>
                <a:gd name="T35" fmla="*/ 7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4" h="56">
                  <a:moveTo>
                    <a:pt x="6" y="56"/>
                  </a:moveTo>
                  <a:cubicBezTo>
                    <a:pt x="2" y="56"/>
                    <a:pt x="0" y="53"/>
                    <a:pt x="0" y="5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81" y="0"/>
                    <a:pt x="84" y="3"/>
                    <a:pt x="84" y="7"/>
                  </a:cubicBezTo>
                  <a:cubicBezTo>
                    <a:pt x="84" y="50"/>
                    <a:pt x="84" y="50"/>
                    <a:pt x="84" y="50"/>
                  </a:cubicBezTo>
                  <a:cubicBezTo>
                    <a:pt x="84" y="53"/>
                    <a:pt x="81" y="56"/>
                    <a:pt x="77" y="56"/>
                  </a:cubicBezTo>
                  <a:lnTo>
                    <a:pt x="6" y="56"/>
                  </a:lnTo>
                  <a:close/>
                  <a:moveTo>
                    <a:pt x="2" y="7"/>
                  </a:moveTo>
                  <a:cubicBezTo>
                    <a:pt x="2" y="50"/>
                    <a:pt x="2" y="50"/>
                    <a:pt x="2" y="50"/>
                  </a:cubicBezTo>
                  <a:cubicBezTo>
                    <a:pt x="2" y="52"/>
                    <a:pt x="4" y="54"/>
                    <a:pt x="6" y="54"/>
                  </a:cubicBezTo>
                  <a:cubicBezTo>
                    <a:pt x="77" y="54"/>
                    <a:pt x="77" y="54"/>
                    <a:pt x="77" y="54"/>
                  </a:cubicBezTo>
                  <a:cubicBezTo>
                    <a:pt x="80" y="54"/>
                    <a:pt x="82" y="52"/>
                    <a:pt x="82" y="50"/>
                  </a:cubicBezTo>
                  <a:cubicBezTo>
                    <a:pt x="82" y="7"/>
                    <a:pt x="82" y="7"/>
                    <a:pt x="82" y="7"/>
                  </a:cubicBezTo>
                  <a:cubicBezTo>
                    <a:pt x="82" y="4"/>
                    <a:pt x="80" y="2"/>
                    <a:pt x="77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4" y="2"/>
                    <a:pt x="2" y="4"/>
                    <a:pt x="2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>
                <a:solidFill>
                  <a:schemeClr val="bg1"/>
                </a:solidFill>
              </a:endParaRPr>
            </a:p>
          </p:txBody>
        </p:sp>
        <p:sp>
          <p:nvSpPr>
            <p:cNvPr id="81" name="Freeform 69"/>
            <p:cNvSpPr/>
            <p:nvPr/>
          </p:nvSpPr>
          <p:spPr bwMode="auto">
            <a:xfrm>
              <a:off x="8421688" y="3344863"/>
              <a:ext cx="234950" cy="165100"/>
            </a:xfrm>
            <a:custGeom>
              <a:avLst/>
              <a:gdLst>
                <a:gd name="T0" fmla="*/ 22 w 27"/>
                <a:gd name="T1" fmla="*/ 0 h 19"/>
                <a:gd name="T2" fmla="*/ 20 w 27"/>
                <a:gd name="T3" fmla="*/ 6 h 19"/>
                <a:gd name="T4" fmla="*/ 14 w 27"/>
                <a:gd name="T5" fmla="*/ 19 h 19"/>
                <a:gd name="T6" fmla="*/ 8 w 27"/>
                <a:gd name="T7" fmla="*/ 6 h 19"/>
                <a:gd name="T8" fmla="*/ 6 w 27"/>
                <a:gd name="T9" fmla="*/ 0 h 19"/>
                <a:gd name="T10" fmla="*/ 0 w 27"/>
                <a:gd name="T11" fmla="*/ 11 h 19"/>
                <a:gd name="T12" fmla="*/ 0 w 27"/>
                <a:gd name="T13" fmla="*/ 14 h 19"/>
                <a:gd name="T14" fmla="*/ 14 w 27"/>
                <a:gd name="T15" fmla="*/ 19 h 19"/>
                <a:gd name="T16" fmla="*/ 27 w 27"/>
                <a:gd name="T17" fmla="*/ 14 h 19"/>
                <a:gd name="T18" fmla="*/ 27 w 27"/>
                <a:gd name="T19" fmla="*/ 11 h 19"/>
                <a:gd name="T20" fmla="*/ 22 w 27"/>
                <a:gd name="T21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" h="19">
                  <a:moveTo>
                    <a:pt x="22" y="0"/>
                  </a:moveTo>
                  <a:cubicBezTo>
                    <a:pt x="20" y="6"/>
                    <a:pt x="20" y="6"/>
                    <a:pt x="20" y="6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" y="3"/>
                    <a:pt x="0" y="6"/>
                    <a:pt x="0" y="11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4" y="17"/>
                    <a:pt x="9" y="19"/>
                    <a:pt x="14" y="19"/>
                  </a:cubicBezTo>
                  <a:cubicBezTo>
                    <a:pt x="19" y="19"/>
                    <a:pt x="24" y="17"/>
                    <a:pt x="27" y="14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27" y="7"/>
                    <a:pt x="25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>
                <a:solidFill>
                  <a:schemeClr val="bg1"/>
                </a:solidFill>
              </a:endParaRPr>
            </a:p>
          </p:txBody>
        </p:sp>
        <p:sp>
          <p:nvSpPr>
            <p:cNvPr id="82" name="Freeform 70"/>
            <p:cNvSpPr/>
            <p:nvPr/>
          </p:nvSpPr>
          <p:spPr bwMode="auto">
            <a:xfrm>
              <a:off x="8526463" y="3387726"/>
              <a:ext cx="34925" cy="87313"/>
            </a:xfrm>
            <a:custGeom>
              <a:avLst/>
              <a:gdLst>
                <a:gd name="T0" fmla="*/ 2 w 4"/>
                <a:gd name="T1" fmla="*/ 0 h 10"/>
                <a:gd name="T2" fmla="*/ 0 w 4"/>
                <a:gd name="T3" fmla="*/ 0 h 10"/>
                <a:gd name="T4" fmla="*/ 0 w 4"/>
                <a:gd name="T5" fmla="*/ 8 h 10"/>
                <a:gd name="T6" fmla="*/ 2 w 4"/>
                <a:gd name="T7" fmla="*/ 10 h 10"/>
                <a:gd name="T8" fmla="*/ 4 w 4"/>
                <a:gd name="T9" fmla="*/ 8 h 10"/>
                <a:gd name="T10" fmla="*/ 3 w 4"/>
                <a:gd name="T11" fmla="*/ 0 h 10"/>
                <a:gd name="T12" fmla="*/ 2 w 4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10">
                  <a:moveTo>
                    <a:pt x="2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2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>
                <a:solidFill>
                  <a:schemeClr val="bg1"/>
                </a:solidFill>
              </a:endParaRPr>
            </a:p>
          </p:txBody>
        </p:sp>
        <p:sp>
          <p:nvSpPr>
            <p:cNvPr id="83" name="Freeform 71"/>
            <p:cNvSpPr/>
            <p:nvPr/>
          </p:nvSpPr>
          <p:spPr bwMode="auto">
            <a:xfrm>
              <a:off x="8466138" y="3195638"/>
              <a:ext cx="147638" cy="174625"/>
            </a:xfrm>
            <a:custGeom>
              <a:avLst/>
              <a:gdLst>
                <a:gd name="T0" fmla="*/ 17 w 17"/>
                <a:gd name="T1" fmla="*/ 13 h 20"/>
                <a:gd name="T2" fmla="*/ 9 w 17"/>
                <a:gd name="T3" fmla="*/ 20 h 20"/>
                <a:gd name="T4" fmla="*/ 0 w 17"/>
                <a:gd name="T5" fmla="*/ 13 h 20"/>
                <a:gd name="T6" fmla="*/ 0 w 17"/>
                <a:gd name="T7" fmla="*/ 8 h 20"/>
                <a:gd name="T8" fmla="*/ 9 w 17"/>
                <a:gd name="T9" fmla="*/ 0 h 20"/>
                <a:gd name="T10" fmla="*/ 17 w 17"/>
                <a:gd name="T11" fmla="*/ 8 h 20"/>
                <a:gd name="T12" fmla="*/ 17 w 17"/>
                <a:gd name="T13" fmla="*/ 1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20">
                  <a:moveTo>
                    <a:pt x="17" y="13"/>
                  </a:moveTo>
                  <a:cubicBezTo>
                    <a:pt x="17" y="17"/>
                    <a:pt x="13" y="20"/>
                    <a:pt x="9" y="20"/>
                  </a:cubicBezTo>
                  <a:cubicBezTo>
                    <a:pt x="4" y="20"/>
                    <a:pt x="0" y="17"/>
                    <a:pt x="0" y="13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3" y="0"/>
                    <a:pt x="17" y="4"/>
                    <a:pt x="17" y="8"/>
                  </a:cubicBezTo>
                  <a:lnTo>
                    <a:pt x="17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>
                <a:solidFill>
                  <a:schemeClr val="bg1"/>
                </a:solidFill>
              </a:endParaRPr>
            </a:p>
          </p:txBody>
        </p:sp>
        <p:sp>
          <p:nvSpPr>
            <p:cNvPr id="84" name="Rectangle 72"/>
            <p:cNvSpPr>
              <a:spLocks noChangeArrowheads="1"/>
            </p:cNvSpPr>
            <p:nvPr/>
          </p:nvSpPr>
          <p:spPr bwMode="auto">
            <a:xfrm>
              <a:off x="8743950" y="3265488"/>
              <a:ext cx="279400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>
                <a:solidFill>
                  <a:schemeClr val="bg1"/>
                </a:solidFill>
              </a:endParaRPr>
            </a:p>
          </p:txBody>
        </p:sp>
        <p:sp>
          <p:nvSpPr>
            <p:cNvPr id="85" name="Rectangle 73"/>
            <p:cNvSpPr>
              <a:spLocks noChangeArrowheads="1"/>
            </p:cNvSpPr>
            <p:nvPr/>
          </p:nvSpPr>
          <p:spPr bwMode="auto">
            <a:xfrm>
              <a:off x="8743950" y="3352801"/>
              <a:ext cx="279400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>
                <a:solidFill>
                  <a:schemeClr val="bg1"/>
                </a:solidFill>
              </a:endParaRPr>
            </a:p>
          </p:txBody>
        </p:sp>
      </p:grpSp>
      <p:sp>
        <p:nvSpPr>
          <p:cNvPr id="86" name="Freeform 74"/>
          <p:cNvSpPr>
            <a:spLocks noEditPoints="1"/>
          </p:cNvSpPr>
          <p:nvPr/>
        </p:nvSpPr>
        <p:spPr bwMode="auto">
          <a:xfrm>
            <a:off x="930763" y="3368823"/>
            <a:ext cx="704851" cy="585788"/>
          </a:xfrm>
          <a:custGeom>
            <a:avLst/>
            <a:gdLst>
              <a:gd name="T0" fmla="*/ 39 w 81"/>
              <a:gd name="T1" fmla="*/ 35 h 67"/>
              <a:gd name="T2" fmla="*/ 37 w 81"/>
              <a:gd name="T3" fmla="*/ 28 h 67"/>
              <a:gd name="T4" fmla="*/ 41 w 81"/>
              <a:gd name="T5" fmla="*/ 43 h 67"/>
              <a:gd name="T6" fmla="*/ 44 w 81"/>
              <a:gd name="T7" fmla="*/ 51 h 67"/>
              <a:gd name="T8" fmla="*/ 44 w 81"/>
              <a:gd name="T9" fmla="*/ 46 h 67"/>
              <a:gd name="T10" fmla="*/ 64 w 81"/>
              <a:gd name="T11" fmla="*/ 13 h 67"/>
              <a:gd name="T12" fmla="*/ 62 w 81"/>
              <a:gd name="T13" fmla="*/ 17 h 67"/>
              <a:gd name="T14" fmla="*/ 56 w 81"/>
              <a:gd name="T15" fmla="*/ 17 h 67"/>
              <a:gd name="T16" fmla="*/ 55 w 81"/>
              <a:gd name="T17" fmla="*/ 13 h 67"/>
              <a:gd name="T18" fmla="*/ 25 w 81"/>
              <a:gd name="T19" fmla="*/ 17 h 67"/>
              <a:gd name="T20" fmla="*/ 19 w 81"/>
              <a:gd name="T21" fmla="*/ 17 h 67"/>
              <a:gd name="T22" fmla="*/ 19 w 81"/>
              <a:gd name="T23" fmla="*/ 13 h 67"/>
              <a:gd name="T24" fmla="*/ 0 w 81"/>
              <a:gd name="T25" fmla="*/ 30 h 67"/>
              <a:gd name="T26" fmla="*/ 17 w 81"/>
              <a:gd name="T27" fmla="*/ 67 h 67"/>
              <a:gd name="T28" fmla="*/ 81 w 81"/>
              <a:gd name="T29" fmla="*/ 50 h 67"/>
              <a:gd name="T30" fmla="*/ 64 w 81"/>
              <a:gd name="T31" fmla="*/ 13 h 67"/>
              <a:gd name="T32" fmla="*/ 41 w 81"/>
              <a:gd name="T33" fmla="*/ 54 h 67"/>
              <a:gd name="T34" fmla="*/ 39 w 81"/>
              <a:gd name="T35" fmla="*/ 57 h 67"/>
              <a:gd name="T36" fmla="*/ 32 w 81"/>
              <a:gd name="T37" fmla="*/ 51 h 67"/>
              <a:gd name="T38" fmla="*/ 33 w 81"/>
              <a:gd name="T39" fmla="*/ 45 h 67"/>
              <a:gd name="T40" fmla="*/ 39 w 81"/>
              <a:gd name="T41" fmla="*/ 42 h 67"/>
              <a:gd name="T42" fmla="*/ 32 w 81"/>
              <a:gd name="T43" fmla="*/ 33 h 67"/>
              <a:gd name="T44" fmla="*/ 39 w 81"/>
              <a:gd name="T45" fmla="*/ 25 h 67"/>
              <a:gd name="T46" fmla="*/ 41 w 81"/>
              <a:gd name="T47" fmla="*/ 23 h 67"/>
              <a:gd name="T48" fmla="*/ 48 w 81"/>
              <a:gd name="T49" fmla="*/ 28 h 67"/>
              <a:gd name="T50" fmla="*/ 46 w 81"/>
              <a:gd name="T51" fmla="*/ 34 h 67"/>
              <a:gd name="T52" fmla="*/ 41 w 81"/>
              <a:gd name="T53" fmla="*/ 27 h 67"/>
              <a:gd name="T54" fmla="*/ 48 w 81"/>
              <a:gd name="T55" fmla="*/ 42 h 67"/>
              <a:gd name="T56" fmla="*/ 47 w 81"/>
              <a:gd name="T57" fmla="*/ 52 h 67"/>
              <a:gd name="T58" fmla="*/ 34 w 81"/>
              <a:gd name="T59" fmla="*/ 3 h 67"/>
              <a:gd name="T60" fmla="*/ 56 w 81"/>
              <a:gd name="T61" fmla="*/ 13 h 67"/>
              <a:gd name="T62" fmla="*/ 61 w 81"/>
              <a:gd name="T63" fmla="*/ 16 h 67"/>
              <a:gd name="T64" fmla="*/ 50 w 81"/>
              <a:gd name="T65" fmla="*/ 0 h 67"/>
              <a:gd name="T66" fmla="*/ 20 w 81"/>
              <a:gd name="T67" fmla="*/ 13 h 67"/>
              <a:gd name="T68" fmla="*/ 24 w 81"/>
              <a:gd name="T69" fmla="*/ 16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81" h="67">
                <a:moveTo>
                  <a:pt x="35" y="30"/>
                </a:moveTo>
                <a:cubicBezTo>
                  <a:pt x="35" y="32"/>
                  <a:pt x="37" y="33"/>
                  <a:pt x="39" y="35"/>
                </a:cubicBezTo>
                <a:cubicBezTo>
                  <a:pt x="39" y="27"/>
                  <a:pt x="39" y="27"/>
                  <a:pt x="39" y="27"/>
                </a:cubicBezTo>
                <a:cubicBezTo>
                  <a:pt x="38" y="27"/>
                  <a:pt x="37" y="27"/>
                  <a:pt x="37" y="28"/>
                </a:cubicBezTo>
                <a:cubicBezTo>
                  <a:pt x="36" y="29"/>
                  <a:pt x="35" y="29"/>
                  <a:pt x="35" y="30"/>
                </a:cubicBezTo>
                <a:close/>
                <a:moveTo>
                  <a:pt x="41" y="43"/>
                </a:moveTo>
                <a:cubicBezTo>
                  <a:pt x="41" y="52"/>
                  <a:pt x="41" y="52"/>
                  <a:pt x="41" y="52"/>
                </a:cubicBezTo>
                <a:cubicBezTo>
                  <a:pt x="42" y="52"/>
                  <a:pt x="43" y="52"/>
                  <a:pt x="44" y="51"/>
                </a:cubicBezTo>
                <a:cubicBezTo>
                  <a:pt x="45" y="50"/>
                  <a:pt x="45" y="49"/>
                  <a:pt x="45" y="48"/>
                </a:cubicBezTo>
                <a:cubicBezTo>
                  <a:pt x="45" y="47"/>
                  <a:pt x="45" y="47"/>
                  <a:pt x="44" y="46"/>
                </a:cubicBezTo>
                <a:cubicBezTo>
                  <a:pt x="44" y="45"/>
                  <a:pt x="43" y="44"/>
                  <a:pt x="41" y="43"/>
                </a:cubicBezTo>
                <a:close/>
                <a:moveTo>
                  <a:pt x="64" y="13"/>
                </a:moveTo>
                <a:cubicBezTo>
                  <a:pt x="62" y="13"/>
                  <a:pt x="62" y="13"/>
                  <a:pt x="62" y="13"/>
                </a:cubicBezTo>
                <a:cubicBezTo>
                  <a:pt x="62" y="14"/>
                  <a:pt x="62" y="15"/>
                  <a:pt x="62" y="17"/>
                </a:cubicBezTo>
                <a:cubicBezTo>
                  <a:pt x="62" y="17"/>
                  <a:pt x="62" y="17"/>
                  <a:pt x="62" y="17"/>
                </a:cubicBezTo>
                <a:cubicBezTo>
                  <a:pt x="56" y="17"/>
                  <a:pt x="56" y="17"/>
                  <a:pt x="56" y="17"/>
                </a:cubicBezTo>
                <a:cubicBezTo>
                  <a:pt x="56" y="17"/>
                  <a:pt x="56" y="17"/>
                  <a:pt x="56" y="17"/>
                </a:cubicBezTo>
                <a:cubicBezTo>
                  <a:pt x="56" y="15"/>
                  <a:pt x="56" y="14"/>
                  <a:pt x="55" y="13"/>
                </a:cubicBezTo>
                <a:cubicBezTo>
                  <a:pt x="26" y="13"/>
                  <a:pt x="26" y="13"/>
                  <a:pt x="26" y="13"/>
                </a:cubicBezTo>
                <a:cubicBezTo>
                  <a:pt x="25" y="14"/>
                  <a:pt x="25" y="15"/>
                  <a:pt x="25" y="17"/>
                </a:cubicBezTo>
                <a:cubicBezTo>
                  <a:pt x="25" y="17"/>
                  <a:pt x="25" y="17"/>
                  <a:pt x="25" y="17"/>
                </a:cubicBezTo>
                <a:cubicBezTo>
                  <a:pt x="19" y="17"/>
                  <a:pt x="19" y="17"/>
                  <a:pt x="19" y="17"/>
                </a:cubicBezTo>
                <a:cubicBezTo>
                  <a:pt x="19" y="17"/>
                  <a:pt x="19" y="17"/>
                  <a:pt x="19" y="17"/>
                </a:cubicBezTo>
                <a:cubicBezTo>
                  <a:pt x="19" y="15"/>
                  <a:pt x="19" y="14"/>
                  <a:pt x="19" y="13"/>
                </a:cubicBezTo>
                <a:cubicBezTo>
                  <a:pt x="17" y="13"/>
                  <a:pt x="17" y="13"/>
                  <a:pt x="17" y="13"/>
                </a:cubicBezTo>
                <a:cubicBezTo>
                  <a:pt x="8" y="13"/>
                  <a:pt x="0" y="20"/>
                  <a:pt x="0" y="30"/>
                </a:cubicBezTo>
                <a:cubicBezTo>
                  <a:pt x="0" y="50"/>
                  <a:pt x="0" y="50"/>
                  <a:pt x="0" y="50"/>
                </a:cubicBezTo>
                <a:cubicBezTo>
                  <a:pt x="0" y="59"/>
                  <a:pt x="8" y="67"/>
                  <a:pt x="17" y="67"/>
                </a:cubicBezTo>
                <a:cubicBezTo>
                  <a:pt x="64" y="67"/>
                  <a:pt x="64" y="67"/>
                  <a:pt x="64" y="67"/>
                </a:cubicBezTo>
                <a:cubicBezTo>
                  <a:pt x="73" y="67"/>
                  <a:pt x="81" y="59"/>
                  <a:pt x="81" y="50"/>
                </a:cubicBezTo>
                <a:cubicBezTo>
                  <a:pt x="81" y="30"/>
                  <a:pt x="81" y="30"/>
                  <a:pt x="81" y="30"/>
                </a:cubicBezTo>
                <a:cubicBezTo>
                  <a:pt x="81" y="20"/>
                  <a:pt x="73" y="13"/>
                  <a:pt x="64" y="13"/>
                </a:cubicBezTo>
                <a:close/>
                <a:moveTo>
                  <a:pt x="47" y="52"/>
                </a:moveTo>
                <a:cubicBezTo>
                  <a:pt x="45" y="53"/>
                  <a:pt x="43" y="54"/>
                  <a:pt x="41" y="54"/>
                </a:cubicBezTo>
                <a:cubicBezTo>
                  <a:pt x="41" y="57"/>
                  <a:pt x="41" y="57"/>
                  <a:pt x="41" y="57"/>
                </a:cubicBezTo>
                <a:cubicBezTo>
                  <a:pt x="39" y="57"/>
                  <a:pt x="39" y="57"/>
                  <a:pt x="39" y="57"/>
                </a:cubicBezTo>
                <a:cubicBezTo>
                  <a:pt x="39" y="54"/>
                  <a:pt x="39" y="54"/>
                  <a:pt x="39" y="54"/>
                </a:cubicBezTo>
                <a:cubicBezTo>
                  <a:pt x="36" y="54"/>
                  <a:pt x="34" y="53"/>
                  <a:pt x="32" y="51"/>
                </a:cubicBezTo>
                <a:cubicBezTo>
                  <a:pt x="33" y="45"/>
                  <a:pt x="33" y="45"/>
                  <a:pt x="33" y="45"/>
                </a:cubicBezTo>
                <a:cubicBezTo>
                  <a:pt x="33" y="45"/>
                  <a:pt x="33" y="45"/>
                  <a:pt x="33" y="45"/>
                </a:cubicBezTo>
                <a:cubicBezTo>
                  <a:pt x="34" y="50"/>
                  <a:pt x="36" y="52"/>
                  <a:pt x="39" y="52"/>
                </a:cubicBezTo>
                <a:cubicBezTo>
                  <a:pt x="39" y="42"/>
                  <a:pt x="39" y="42"/>
                  <a:pt x="39" y="42"/>
                </a:cubicBezTo>
                <a:cubicBezTo>
                  <a:pt x="36" y="40"/>
                  <a:pt x="34" y="38"/>
                  <a:pt x="33" y="37"/>
                </a:cubicBezTo>
                <a:cubicBezTo>
                  <a:pt x="32" y="36"/>
                  <a:pt x="32" y="34"/>
                  <a:pt x="32" y="33"/>
                </a:cubicBezTo>
                <a:cubicBezTo>
                  <a:pt x="32" y="31"/>
                  <a:pt x="33" y="29"/>
                  <a:pt x="34" y="28"/>
                </a:cubicBezTo>
                <a:cubicBezTo>
                  <a:pt x="36" y="26"/>
                  <a:pt x="37" y="26"/>
                  <a:pt x="39" y="25"/>
                </a:cubicBezTo>
                <a:cubicBezTo>
                  <a:pt x="39" y="23"/>
                  <a:pt x="39" y="23"/>
                  <a:pt x="39" y="23"/>
                </a:cubicBezTo>
                <a:cubicBezTo>
                  <a:pt x="41" y="23"/>
                  <a:pt x="41" y="23"/>
                  <a:pt x="41" y="23"/>
                </a:cubicBezTo>
                <a:cubicBezTo>
                  <a:pt x="41" y="25"/>
                  <a:pt x="41" y="25"/>
                  <a:pt x="41" y="25"/>
                </a:cubicBezTo>
                <a:cubicBezTo>
                  <a:pt x="44" y="26"/>
                  <a:pt x="46" y="26"/>
                  <a:pt x="48" y="28"/>
                </a:cubicBezTo>
                <a:cubicBezTo>
                  <a:pt x="47" y="34"/>
                  <a:pt x="47" y="34"/>
                  <a:pt x="47" y="34"/>
                </a:cubicBezTo>
                <a:cubicBezTo>
                  <a:pt x="46" y="34"/>
                  <a:pt x="46" y="34"/>
                  <a:pt x="46" y="34"/>
                </a:cubicBezTo>
                <a:cubicBezTo>
                  <a:pt x="46" y="31"/>
                  <a:pt x="46" y="30"/>
                  <a:pt x="45" y="29"/>
                </a:cubicBezTo>
                <a:cubicBezTo>
                  <a:pt x="44" y="27"/>
                  <a:pt x="42" y="27"/>
                  <a:pt x="41" y="27"/>
                </a:cubicBezTo>
                <a:cubicBezTo>
                  <a:pt x="41" y="36"/>
                  <a:pt x="41" y="36"/>
                  <a:pt x="41" y="36"/>
                </a:cubicBezTo>
                <a:cubicBezTo>
                  <a:pt x="44" y="38"/>
                  <a:pt x="47" y="40"/>
                  <a:pt x="48" y="42"/>
                </a:cubicBezTo>
                <a:cubicBezTo>
                  <a:pt x="49" y="43"/>
                  <a:pt x="49" y="45"/>
                  <a:pt x="49" y="47"/>
                </a:cubicBezTo>
                <a:cubicBezTo>
                  <a:pt x="49" y="49"/>
                  <a:pt x="49" y="50"/>
                  <a:pt x="47" y="52"/>
                </a:cubicBezTo>
                <a:close/>
                <a:moveTo>
                  <a:pt x="25" y="13"/>
                </a:moveTo>
                <a:cubicBezTo>
                  <a:pt x="26" y="7"/>
                  <a:pt x="29" y="3"/>
                  <a:pt x="34" y="3"/>
                </a:cubicBezTo>
                <a:cubicBezTo>
                  <a:pt x="47" y="3"/>
                  <a:pt x="47" y="3"/>
                  <a:pt x="47" y="3"/>
                </a:cubicBezTo>
                <a:cubicBezTo>
                  <a:pt x="52" y="3"/>
                  <a:pt x="55" y="7"/>
                  <a:pt x="56" y="13"/>
                </a:cubicBezTo>
                <a:cubicBezTo>
                  <a:pt x="57" y="14"/>
                  <a:pt x="57" y="15"/>
                  <a:pt x="57" y="16"/>
                </a:cubicBezTo>
                <a:cubicBezTo>
                  <a:pt x="61" y="16"/>
                  <a:pt x="61" y="16"/>
                  <a:pt x="61" y="16"/>
                </a:cubicBezTo>
                <a:cubicBezTo>
                  <a:pt x="61" y="15"/>
                  <a:pt x="61" y="14"/>
                  <a:pt x="61" y="13"/>
                </a:cubicBezTo>
                <a:cubicBezTo>
                  <a:pt x="59" y="5"/>
                  <a:pt x="55" y="0"/>
                  <a:pt x="50" y="0"/>
                </a:cubicBezTo>
                <a:cubicBezTo>
                  <a:pt x="31" y="0"/>
                  <a:pt x="31" y="0"/>
                  <a:pt x="31" y="0"/>
                </a:cubicBezTo>
                <a:cubicBezTo>
                  <a:pt x="26" y="0"/>
                  <a:pt x="22" y="5"/>
                  <a:pt x="20" y="13"/>
                </a:cubicBezTo>
                <a:cubicBezTo>
                  <a:pt x="20" y="14"/>
                  <a:pt x="20" y="15"/>
                  <a:pt x="20" y="16"/>
                </a:cubicBezTo>
                <a:cubicBezTo>
                  <a:pt x="24" y="16"/>
                  <a:pt x="24" y="16"/>
                  <a:pt x="24" y="16"/>
                </a:cubicBezTo>
                <a:cubicBezTo>
                  <a:pt x="24" y="15"/>
                  <a:pt x="24" y="14"/>
                  <a:pt x="25" y="13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355">
              <a:solidFill>
                <a:schemeClr val="bg1"/>
              </a:solidFill>
            </a:endParaRPr>
          </a:p>
        </p:txBody>
      </p:sp>
      <p:grpSp>
        <p:nvGrpSpPr>
          <p:cNvPr id="87" name="组合 86"/>
          <p:cNvGrpSpPr/>
          <p:nvPr/>
        </p:nvGrpSpPr>
        <p:grpSpPr>
          <a:xfrm>
            <a:off x="10616101" y="3368823"/>
            <a:ext cx="704851" cy="585788"/>
            <a:chOff x="10545763" y="3073401"/>
            <a:chExt cx="704850" cy="585788"/>
          </a:xfrm>
          <a:solidFill>
            <a:schemeClr val="bg1">
              <a:lumMod val="50000"/>
            </a:schemeClr>
          </a:solidFill>
        </p:grpSpPr>
        <p:sp>
          <p:nvSpPr>
            <p:cNvPr id="88" name="Freeform 75"/>
            <p:cNvSpPr>
              <a:spLocks noEditPoints="1"/>
            </p:cNvSpPr>
            <p:nvPr/>
          </p:nvSpPr>
          <p:spPr bwMode="auto">
            <a:xfrm>
              <a:off x="10545763" y="3187701"/>
              <a:ext cx="704850" cy="471488"/>
            </a:xfrm>
            <a:custGeom>
              <a:avLst/>
              <a:gdLst>
                <a:gd name="T0" fmla="*/ 64 w 81"/>
                <a:gd name="T1" fmla="*/ 0 h 54"/>
                <a:gd name="T2" fmla="*/ 62 w 81"/>
                <a:gd name="T3" fmla="*/ 0 h 54"/>
                <a:gd name="T4" fmla="*/ 62 w 81"/>
                <a:gd name="T5" fmla="*/ 4 h 54"/>
                <a:gd name="T6" fmla="*/ 62 w 81"/>
                <a:gd name="T7" fmla="*/ 4 h 54"/>
                <a:gd name="T8" fmla="*/ 56 w 81"/>
                <a:gd name="T9" fmla="*/ 4 h 54"/>
                <a:gd name="T10" fmla="*/ 56 w 81"/>
                <a:gd name="T11" fmla="*/ 4 h 54"/>
                <a:gd name="T12" fmla="*/ 56 w 81"/>
                <a:gd name="T13" fmla="*/ 0 h 54"/>
                <a:gd name="T14" fmla="*/ 26 w 81"/>
                <a:gd name="T15" fmla="*/ 0 h 54"/>
                <a:gd name="T16" fmla="*/ 25 w 81"/>
                <a:gd name="T17" fmla="*/ 4 h 54"/>
                <a:gd name="T18" fmla="*/ 25 w 81"/>
                <a:gd name="T19" fmla="*/ 4 h 54"/>
                <a:gd name="T20" fmla="*/ 19 w 81"/>
                <a:gd name="T21" fmla="*/ 4 h 54"/>
                <a:gd name="T22" fmla="*/ 19 w 81"/>
                <a:gd name="T23" fmla="*/ 4 h 54"/>
                <a:gd name="T24" fmla="*/ 20 w 81"/>
                <a:gd name="T25" fmla="*/ 0 h 54"/>
                <a:gd name="T26" fmla="*/ 17 w 81"/>
                <a:gd name="T27" fmla="*/ 0 h 54"/>
                <a:gd name="T28" fmla="*/ 0 w 81"/>
                <a:gd name="T29" fmla="*/ 17 h 54"/>
                <a:gd name="T30" fmla="*/ 0 w 81"/>
                <a:gd name="T31" fmla="*/ 37 h 54"/>
                <a:gd name="T32" fmla="*/ 17 w 81"/>
                <a:gd name="T33" fmla="*/ 54 h 54"/>
                <a:gd name="T34" fmla="*/ 64 w 81"/>
                <a:gd name="T35" fmla="*/ 54 h 54"/>
                <a:gd name="T36" fmla="*/ 81 w 81"/>
                <a:gd name="T37" fmla="*/ 37 h 54"/>
                <a:gd name="T38" fmla="*/ 81 w 81"/>
                <a:gd name="T39" fmla="*/ 17 h 54"/>
                <a:gd name="T40" fmla="*/ 64 w 81"/>
                <a:gd name="T41" fmla="*/ 0 h 54"/>
                <a:gd name="T42" fmla="*/ 45 w 81"/>
                <a:gd name="T43" fmla="*/ 38 h 54"/>
                <a:gd name="T44" fmla="*/ 36 w 81"/>
                <a:gd name="T45" fmla="*/ 35 h 54"/>
                <a:gd name="T46" fmla="*/ 33 w 81"/>
                <a:gd name="T47" fmla="*/ 29 h 54"/>
                <a:gd name="T48" fmla="*/ 30 w 81"/>
                <a:gd name="T49" fmla="*/ 29 h 54"/>
                <a:gd name="T50" fmla="*/ 30 w 81"/>
                <a:gd name="T51" fmla="*/ 27 h 54"/>
                <a:gd name="T52" fmla="*/ 33 w 81"/>
                <a:gd name="T53" fmla="*/ 27 h 54"/>
                <a:gd name="T54" fmla="*/ 33 w 81"/>
                <a:gd name="T55" fmla="*/ 25 h 54"/>
                <a:gd name="T56" fmla="*/ 33 w 81"/>
                <a:gd name="T57" fmla="*/ 24 h 54"/>
                <a:gd name="T58" fmla="*/ 30 w 81"/>
                <a:gd name="T59" fmla="*/ 24 h 54"/>
                <a:gd name="T60" fmla="*/ 30 w 81"/>
                <a:gd name="T61" fmla="*/ 21 h 54"/>
                <a:gd name="T62" fmla="*/ 33 w 81"/>
                <a:gd name="T63" fmla="*/ 21 h 54"/>
                <a:gd name="T64" fmla="*/ 36 w 81"/>
                <a:gd name="T65" fmla="*/ 16 h 54"/>
                <a:gd name="T66" fmla="*/ 46 w 81"/>
                <a:gd name="T67" fmla="*/ 12 h 54"/>
                <a:gd name="T68" fmla="*/ 51 w 81"/>
                <a:gd name="T69" fmla="*/ 13 h 54"/>
                <a:gd name="T70" fmla="*/ 51 w 81"/>
                <a:gd name="T71" fmla="*/ 16 h 54"/>
                <a:gd name="T72" fmla="*/ 45 w 81"/>
                <a:gd name="T73" fmla="*/ 15 h 54"/>
                <a:gd name="T74" fmla="*/ 39 w 81"/>
                <a:gd name="T75" fmla="*/ 18 h 54"/>
                <a:gd name="T76" fmla="*/ 37 w 81"/>
                <a:gd name="T77" fmla="*/ 21 h 54"/>
                <a:gd name="T78" fmla="*/ 50 w 81"/>
                <a:gd name="T79" fmla="*/ 21 h 54"/>
                <a:gd name="T80" fmla="*/ 50 w 81"/>
                <a:gd name="T81" fmla="*/ 24 h 54"/>
                <a:gd name="T82" fmla="*/ 37 w 81"/>
                <a:gd name="T83" fmla="*/ 24 h 54"/>
                <a:gd name="T84" fmla="*/ 37 w 81"/>
                <a:gd name="T85" fmla="*/ 25 h 54"/>
                <a:gd name="T86" fmla="*/ 37 w 81"/>
                <a:gd name="T87" fmla="*/ 27 h 54"/>
                <a:gd name="T88" fmla="*/ 50 w 81"/>
                <a:gd name="T89" fmla="*/ 27 h 54"/>
                <a:gd name="T90" fmla="*/ 50 w 81"/>
                <a:gd name="T91" fmla="*/ 29 h 54"/>
                <a:gd name="T92" fmla="*/ 37 w 81"/>
                <a:gd name="T93" fmla="*/ 29 h 54"/>
                <a:gd name="T94" fmla="*/ 39 w 81"/>
                <a:gd name="T95" fmla="*/ 32 h 54"/>
                <a:gd name="T96" fmla="*/ 45 w 81"/>
                <a:gd name="T97" fmla="*/ 35 h 54"/>
                <a:gd name="T98" fmla="*/ 51 w 81"/>
                <a:gd name="T99" fmla="*/ 34 h 54"/>
                <a:gd name="T100" fmla="*/ 52 w 81"/>
                <a:gd name="T101" fmla="*/ 37 h 54"/>
                <a:gd name="T102" fmla="*/ 45 w 81"/>
                <a:gd name="T103" fmla="*/ 38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81" h="54">
                  <a:moveTo>
                    <a:pt x="64" y="0"/>
                  </a:moveTo>
                  <a:cubicBezTo>
                    <a:pt x="62" y="0"/>
                    <a:pt x="62" y="0"/>
                    <a:pt x="62" y="0"/>
                  </a:cubicBezTo>
                  <a:cubicBezTo>
                    <a:pt x="62" y="1"/>
                    <a:pt x="62" y="2"/>
                    <a:pt x="62" y="4"/>
                  </a:cubicBezTo>
                  <a:cubicBezTo>
                    <a:pt x="62" y="4"/>
                    <a:pt x="62" y="4"/>
                    <a:pt x="62" y="4"/>
                  </a:cubicBezTo>
                  <a:cubicBezTo>
                    <a:pt x="56" y="4"/>
                    <a:pt x="56" y="4"/>
                    <a:pt x="56" y="4"/>
                  </a:cubicBezTo>
                  <a:cubicBezTo>
                    <a:pt x="56" y="4"/>
                    <a:pt x="56" y="4"/>
                    <a:pt x="56" y="4"/>
                  </a:cubicBezTo>
                  <a:cubicBezTo>
                    <a:pt x="56" y="2"/>
                    <a:pt x="56" y="1"/>
                    <a:pt x="56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6" y="1"/>
                    <a:pt x="26" y="2"/>
                    <a:pt x="25" y="4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9" y="2"/>
                    <a:pt x="19" y="1"/>
                    <a:pt x="20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7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46"/>
                    <a:pt x="8" y="54"/>
                    <a:pt x="17" y="54"/>
                  </a:cubicBezTo>
                  <a:cubicBezTo>
                    <a:pt x="64" y="54"/>
                    <a:pt x="64" y="54"/>
                    <a:pt x="64" y="54"/>
                  </a:cubicBezTo>
                  <a:cubicBezTo>
                    <a:pt x="74" y="54"/>
                    <a:pt x="81" y="46"/>
                    <a:pt x="81" y="37"/>
                  </a:cubicBezTo>
                  <a:cubicBezTo>
                    <a:pt x="81" y="17"/>
                    <a:pt x="81" y="17"/>
                    <a:pt x="81" y="17"/>
                  </a:cubicBezTo>
                  <a:cubicBezTo>
                    <a:pt x="81" y="7"/>
                    <a:pt x="74" y="0"/>
                    <a:pt x="64" y="0"/>
                  </a:cubicBezTo>
                  <a:close/>
                  <a:moveTo>
                    <a:pt x="45" y="38"/>
                  </a:moveTo>
                  <a:cubicBezTo>
                    <a:pt x="42" y="38"/>
                    <a:pt x="38" y="37"/>
                    <a:pt x="36" y="35"/>
                  </a:cubicBezTo>
                  <a:cubicBezTo>
                    <a:pt x="35" y="33"/>
                    <a:pt x="34" y="31"/>
                    <a:pt x="33" y="29"/>
                  </a:cubicBezTo>
                  <a:cubicBezTo>
                    <a:pt x="30" y="29"/>
                    <a:pt x="30" y="29"/>
                    <a:pt x="30" y="29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33" y="27"/>
                    <a:pt x="33" y="27"/>
                    <a:pt x="33" y="27"/>
                  </a:cubicBezTo>
                  <a:cubicBezTo>
                    <a:pt x="33" y="26"/>
                    <a:pt x="33" y="26"/>
                    <a:pt x="33" y="25"/>
                  </a:cubicBezTo>
                  <a:cubicBezTo>
                    <a:pt x="33" y="25"/>
                    <a:pt x="33" y="24"/>
                    <a:pt x="33" y="24"/>
                  </a:cubicBezTo>
                  <a:cubicBezTo>
                    <a:pt x="30" y="24"/>
                    <a:pt x="30" y="24"/>
                    <a:pt x="30" y="24"/>
                  </a:cubicBezTo>
                  <a:cubicBezTo>
                    <a:pt x="30" y="21"/>
                    <a:pt x="30" y="21"/>
                    <a:pt x="30" y="21"/>
                  </a:cubicBezTo>
                  <a:cubicBezTo>
                    <a:pt x="33" y="21"/>
                    <a:pt x="33" y="21"/>
                    <a:pt x="33" y="21"/>
                  </a:cubicBezTo>
                  <a:cubicBezTo>
                    <a:pt x="34" y="19"/>
                    <a:pt x="35" y="17"/>
                    <a:pt x="36" y="16"/>
                  </a:cubicBezTo>
                  <a:cubicBezTo>
                    <a:pt x="39" y="13"/>
                    <a:pt x="42" y="12"/>
                    <a:pt x="46" y="12"/>
                  </a:cubicBezTo>
                  <a:cubicBezTo>
                    <a:pt x="48" y="12"/>
                    <a:pt x="50" y="13"/>
                    <a:pt x="51" y="13"/>
                  </a:cubicBezTo>
                  <a:cubicBezTo>
                    <a:pt x="51" y="16"/>
                    <a:pt x="51" y="16"/>
                    <a:pt x="51" y="16"/>
                  </a:cubicBezTo>
                  <a:cubicBezTo>
                    <a:pt x="49" y="16"/>
                    <a:pt x="48" y="15"/>
                    <a:pt x="45" y="15"/>
                  </a:cubicBezTo>
                  <a:cubicBezTo>
                    <a:pt x="43" y="15"/>
                    <a:pt x="41" y="16"/>
                    <a:pt x="39" y="18"/>
                  </a:cubicBezTo>
                  <a:cubicBezTo>
                    <a:pt x="38" y="19"/>
                    <a:pt x="38" y="20"/>
                    <a:pt x="37" y="21"/>
                  </a:cubicBezTo>
                  <a:cubicBezTo>
                    <a:pt x="50" y="21"/>
                    <a:pt x="50" y="21"/>
                    <a:pt x="50" y="21"/>
                  </a:cubicBezTo>
                  <a:cubicBezTo>
                    <a:pt x="50" y="24"/>
                    <a:pt x="50" y="24"/>
                    <a:pt x="50" y="24"/>
                  </a:cubicBezTo>
                  <a:cubicBezTo>
                    <a:pt x="37" y="24"/>
                    <a:pt x="37" y="24"/>
                    <a:pt x="37" y="24"/>
                  </a:cubicBezTo>
                  <a:cubicBezTo>
                    <a:pt x="37" y="24"/>
                    <a:pt x="37" y="25"/>
                    <a:pt x="37" y="25"/>
                  </a:cubicBezTo>
                  <a:cubicBezTo>
                    <a:pt x="37" y="26"/>
                    <a:pt x="37" y="26"/>
                    <a:pt x="37" y="27"/>
                  </a:cubicBezTo>
                  <a:cubicBezTo>
                    <a:pt x="50" y="27"/>
                    <a:pt x="50" y="27"/>
                    <a:pt x="50" y="27"/>
                  </a:cubicBezTo>
                  <a:cubicBezTo>
                    <a:pt x="50" y="29"/>
                    <a:pt x="50" y="29"/>
                    <a:pt x="50" y="29"/>
                  </a:cubicBezTo>
                  <a:cubicBezTo>
                    <a:pt x="37" y="29"/>
                    <a:pt x="37" y="29"/>
                    <a:pt x="37" y="29"/>
                  </a:cubicBezTo>
                  <a:cubicBezTo>
                    <a:pt x="38" y="30"/>
                    <a:pt x="38" y="32"/>
                    <a:pt x="39" y="32"/>
                  </a:cubicBezTo>
                  <a:cubicBezTo>
                    <a:pt x="41" y="34"/>
                    <a:pt x="43" y="35"/>
                    <a:pt x="45" y="35"/>
                  </a:cubicBezTo>
                  <a:cubicBezTo>
                    <a:pt x="48" y="35"/>
                    <a:pt x="50" y="34"/>
                    <a:pt x="51" y="34"/>
                  </a:cubicBezTo>
                  <a:cubicBezTo>
                    <a:pt x="52" y="37"/>
                    <a:pt x="52" y="37"/>
                    <a:pt x="52" y="37"/>
                  </a:cubicBezTo>
                  <a:cubicBezTo>
                    <a:pt x="50" y="37"/>
                    <a:pt x="48" y="38"/>
                    <a:pt x="45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>
                <a:solidFill>
                  <a:schemeClr val="bg1"/>
                </a:solidFill>
              </a:endParaRPr>
            </a:p>
          </p:txBody>
        </p:sp>
        <p:sp>
          <p:nvSpPr>
            <p:cNvPr id="89" name="Freeform 76"/>
            <p:cNvSpPr/>
            <p:nvPr/>
          </p:nvSpPr>
          <p:spPr bwMode="auto">
            <a:xfrm>
              <a:off x="10718800" y="3073401"/>
              <a:ext cx="357188" cy="139700"/>
            </a:xfrm>
            <a:custGeom>
              <a:avLst/>
              <a:gdLst>
                <a:gd name="T0" fmla="*/ 41 w 41"/>
                <a:gd name="T1" fmla="*/ 13 h 16"/>
                <a:gd name="T2" fmla="*/ 30 w 41"/>
                <a:gd name="T3" fmla="*/ 0 h 16"/>
                <a:gd name="T4" fmla="*/ 12 w 41"/>
                <a:gd name="T5" fmla="*/ 0 h 16"/>
                <a:gd name="T6" fmla="*/ 1 w 41"/>
                <a:gd name="T7" fmla="*/ 13 h 16"/>
                <a:gd name="T8" fmla="*/ 0 w 41"/>
                <a:gd name="T9" fmla="*/ 16 h 16"/>
                <a:gd name="T10" fmla="*/ 4 w 41"/>
                <a:gd name="T11" fmla="*/ 16 h 16"/>
                <a:gd name="T12" fmla="*/ 5 w 41"/>
                <a:gd name="T13" fmla="*/ 13 h 16"/>
                <a:gd name="T14" fmla="*/ 14 w 41"/>
                <a:gd name="T15" fmla="*/ 3 h 16"/>
                <a:gd name="T16" fmla="*/ 28 w 41"/>
                <a:gd name="T17" fmla="*/ 3 h 16"/>
                <a:gd name="T18" fmla="*/ 37 w 41"/>
                <a:gd name="T19" fmla="*/ 13 h 16"/>
                <a:gd name="T20" fmla="*/ 37 w 41"/>
                <a:gd name="T21" fmla="*/ 16 h 16"/>
                <a:gd name="T22" fmla="*/ 41 w 41"/>
                <a:gd name="T23" fmla="*/ 16 h 16"/>
                <a:gd name="T24" fmla="*/ 41 w 41"/>
                <a:gd name="T25" fmla="*/ 1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" h="16">
                  <a:moveTo>
                    <a:pt x="41" y="13"/>
                  </a:moveTo>
                  <a:cubicBezTo>
                    <a:pt x="39" y="5"/>
                    <a:pt x="35" y="0"/>
                    <a:pt x="3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7" y="0"/>
                    <a:pt x="2" y="5"/>
                    <a:pt x="1" y="13"/>
                  </a:cubicBezTo>
                  <a:cubicBezTo>
                    <a:pt x="0" y="14"/>
                    <a:pt x="0" y="15"/>
                    <a:pt x="0" y="16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5" y="15"/>
                    <a:pt x="5" y="14"/>
                    <a:pt x="5" y="13"/>
                  </a:cubicBezTo>
                  <a:cubicBezTo>
                    <a:pt x="6" y="7"/>
                    <a:pt x="10" y="3"/>
                    <a:pt x="14" y="3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32" y="3"/>
                    <a:pt x="35" y="7"/>
                    <a:pt x="37" y="13"/>
                  </a:cubicBezTo>
                  <a:cubicBezTo>
                    <a:pt x="37" y="14"/>
                    <a:pt x="37" y="15"/>
                    <a:pt x="37" y="16"/>
                  </a:cubicBezTo>
                  <a:cubicBezTo>
                    <a:pt x="41" y="16"/>
                    <a:pt x="41" y="16"/>
                    <a:pt x="41" y="16"/>
                  </a:cubicBezTo>
                  <a:cubicBezTo>
                    <a:pt x="41" y="15"/>
                    <a:pt x="41" y="14"/>
                    <a:pt x="41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>
                <a:solidFill>
                  <a:schemeClr val="bg1"/>
                </a:solidFill>
              </a:endParaRPr>
            </a:p>
          </p:txBody>
        </p:sp>
      </p:grpSp>
      <p:sp>
        <p:nvSpPr>
          <p:cNvPr id="90" name="Freeform 77"/>
          <p:cNvSpPr>
            <a:spLocks noEditPoints="1"/>
          </p:cNvSpPr>
          <p:nvPr/>
        </p:nvSpPr>
        <p:spPr bwMode="auto">
          <a:xfrm>
            <a:off x="2070588" y="3316435"/>
            <a:ext cx="514351" cy="681039"/>
          </a:xfrm>
          <a:custGeom>
            <a:avLst/>
            <a:gdLst>
              <a:gd name="T0" fmla="*/ 57 w 59"/>
              <a:gd name="T1" fmla="*/ 38 h 78"/>
              <a:gd name="T2" fmla="*/ 37 w 59"/>
              <a:gd name="T3" fmla="*/ 12 h 78"/>
              <a:gd name="T4" fmla="*/ 36 w 59"/>
              <a:gd name="T5" fmla="*/ 10 h 78"/>
              <a:gd name="T6" fmla="*/ 38 w 59"/>
              <a:gd name="T7" fmla="*/ 7 h 78"/>
              <a:gd name="T8" fmla="*/ 41 w 59"/>
              <a:gd name="T9" fmla="*/ 3 h 78"/>
              <a:gd name="T10" fmla="*/ 41 w 59"/>
              <a:gd name="T11" fmla="*/ 2 h 78"/>
              <a:gd name="T12" fmla="*/ 40 w 59"/>
              <a:gd name="T13" fmla="*/ 1 h 78"/>
              <a:gd name="T14" fmla="*/ 36 w 59"/>
              <a:gd name="T15" fmla="*/ 2 h 78"/>
              <a:gd name="T16" fmla="*/ 18 w 59"/>
              <a:gd name="T17" fmla="*/ 2 h 78"/>
              <a:gd name="T18" fmla="*/ 19 w 59"/>
              <a:gd name="T19" fmla="*/ 5 h 78"/>
              <a:gd name="T20" fmla="*/ 22 w 59"/>
              <a:gd name="T21" fmla="*/ 11 h 78"/>
              <a:gd name="T22" fmla="*/ 22 w 59"/>
              <a:gd name="T23" fmla="*/ 13 h 78"/>
              <a:gd name="T24" fmla="*/ 0 w 59"/>
              <a:gd name="T25" fmla="*/ 59 h 78"/>
              <a:gd name="T26" fmla="*/ 29 w 59"/>
              <a:gd name="T27" fmla="*/ 78 h 78"/>
              <a:gd name="T28" fmla="*/ 56 w 59"/>
              <a:gd name="T29" fmla="*/ 70 h 78"/>
              <a:gd name="T30" fmla="*/ 59 w 59"/>
              <a:gd name="T31" fmla="*/ 59 h 78"/>
              <a:gd name="T32" fmla="*/ 20 w 59"/>
              <a:gd name="T33" fmla="*/ 4 h 78"/>
              <a:gd name="T34" fmla="*/ 20 w 59"/>
              <a:gd name="T35" fmla="*/ 3 h 78"/>
              <a:gd name="T36" fmla="*/ 36 w 59"/>
              <a:gd name="T37" fmla="*/ 4 h 78"/>
              <a:gd name="T38" fmla="*/ 37 w 59"/>
              <a:gd name="T39" fmla="*/ 6 h 78"/>
              <a:gd name="T40" fmla="*/ 24 w 59"/>
              <a:gd name="T41" fmla="*/ 8 h 78"/>
              <a:gd name="T42" fmla="*/ 36 w 59"/>
              <a:gd name="T43" fmla="*/ 11 h 78"/>
              <a:gd name="T44" fmla="*/ 36 w 59"/>
              <a:gd name="T45" fmla="*/ 12 h 78"/>
              <a:gd name="T46" fmla="*/ 25 w 59"/>
              <a:gd name="T47" fmla="*/ 13 h 78"/>
              <a:gd name="T48" fmla="*/ 23 w 59"/>
              <a:gd name="T49" fmla="*/ 12 h 78"/>
              <a:gd name="T50" fmla="*/ 23 w 59"/>
              <a:gd name="T51" fmla="*/ 11 h 78"/>
              <a:gd name="T52" fmla="*/ 26 w 59"/>
              <a:gd name="T53" fmla="*/ 11 h 78"/>
              <a:gd name="T54" fmla="*/ 35 w 59"/>
              <a:gd name="T55" fmla="*/ 11 h 78"/>
              <a:gd name="T56" fmla="*/ 55 w 59"/>
              <a:gd name="T57" fmla="*/ 70 h 78"/>
              <a:gd name="T58" fmla="*/ 4 w 59"/>
              <a:gd name="T59" fmla="*/ 70 h 78"/>
              <a:gd name="T60" fmla="*/ 4 w 59"/>
              <a:gd name="T61" fmla="*/ 38 h 78"/>
              <a:gd name="T62" fmla="*/ 4 w 59"/>
              <a:gd name="T63" fmla="*/ 38 h 78"/>
              <a:gd name="T64" fmla="*/ 36 w 59"/>
              <a:gd name="T65" fmla="*/ 15 h 78"/>
              <a:gd name="T66" fmla="*/ 55 w 59"/>
              <a:gd name="T67" fmla="*/ 38 h 78"/>
              <a:gd name="T68" fmla="*/ 56 w 59"/>
              <a:gd name="T69" fmla="*/ 45 h 78"/>
              <a:gd name="T70" fmla="*/ 55 w 59"/>
              <a:gd name="T71" fmla="*/ 70 h 78"/>
              <a:gd name="T72" fmla="*/ 30 w 59"/>
              <a:gd name="T73" fmla="*/ 30 h 78"/>
              <a:gd name="T74" fmla="*/ 36 w 59"/>
              <a:gd name="T75" fmla="*/ 38 h 78"/>
              <a:gd name="T76" fmla="*/ 38 w 59"/>
              <a:gd name="T77" fmla="*/ 38 h 78"/>
              <a:gd name="T78" fmla="*/ 39 w 59"/>
              <a:gd name="T79" fmla="*/ 30 h 78"/>
              <a:gd name="T80" fmla="*/ 30 w 59"/>
              <a:gd name="T81" fmla="*/ 24 h 78"/>
              <a:gd name="T82" fmla="*/ 28 w 59"/>
              <a:gd name="T83" fmla="*/ 25 h 78"/>
              <a:gd name="T84" fmla="*/ 21 w 59"/>
              <a:gd name="T85" fmla="*/ 30 h 78"/>
              <a:gd name="T86" fmla="*/ 20 w 59"/>
              <a:gd name="T87" fmla="*/ 42 h 78"/>
              <a:gd name="T88" fmla="*/ 28 w 59"/>
              <a:gd name="T89" fmla="*/ 60 h 78"/>
              <a:gd name="T90" fmla="*/ 21 w 59"/>
              <a:gd name="T91" fmla="*/ 51 h 78"/>
              <a:gd name="T92" fmla="*/ 18 w 59"/>
              <a:gd name="T93" fmla="*/ 59 h 78"/>
              <a:gd name="T94" fmla="*/ 28 w 59"/>
              <a:gd name="T95" fmla="*/ 63 h 78"/>
              <a:gd name="T96" fmla="*/ 30 w 59"/>
              <a:gd name="T97" fmla="*/ 66 h 78"/>
              <a:gd name="T98" fmla="*/ 38 w 59"/>
              <a:gd name="T99" fmla="*/ 60 h 78"/>
              <a:gd name="T100" fmla="*/ 39 w 59"/>
              <a:gd name="T101" fmla="*/ 47 h 78"/>
              <a:gd name="T102" fmla="*/ 28 w 59"/>
              <a:gd name="T103" fmla="*/ 39 h 78"/>
              <a:gd name="T104" fmla="*/ 25 w 59"/>
              <a:gd name="T105" fmla="*/ 31 h 78"/>
              <a:gd name="T106" fmla="*/ 28 w 59"/>
              <a:gd name="T107" fmla="*/ 39 h 78"/>
              <a:gd name="T108" fmla="*/ 30 w 59"/>
              <a:gd name="T109" fmla="*/ 60 h 78"/>
              <a:gd name="T110" fmla="*/ 34 w 59"/>
              <a:gd name="T111" fmla="*/ 53 h 78"/>
              <a:gd name="T112" fmla="*/ 34 w 59"/>
              <a:gd name="T113" fmla="*/ 59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59" h="78">
                <a:moveTo>
                  <a:pt x="59" y="59"/>
                </a:moveTo>
                <a:cubicBezTo>
                  <a:pt x="59" y="50"/>
                  <a:pt x="57" y="39"/>
                  <a:pt x="57" y="38"/>
                </a:cubicBezTo>
                <a:cubicBezTo>
                  <a:pt x="57" y="27"/>
                  <a:pt x="48" y="18"/>
                  <a:pt x="37" y="13"/>
                </a:cubicBezTo>
                <a:cubicBezTo>
                  <a:pt x="37" y="12"/>
                  <a:pt x="37" y="12"/>
                  <a:pt x="37" y="12"/>
                </a:cubicBezTo>
                <a:cubicBezTo>
                  <a:pt x="37" y="11"/>
                  <a:pt x="37" y="11"/>
                  <a:pt x="37" y="11"/>
                </a:cubicBezTo>
                <a:cubicBezTo>
                  <a:pt x="37" y="10"/>
                  <a:pt x="36" y="10"/>
                  <a:pt x="36" y="10"/>
                </a:cubicBezTo>
                <a:cubicBezTo>
                  <a:pt x="36" y="10"/>
                  <a:pt x="36" y="10"/>
                  <a:pt x="36" y="10"/>
                </a:cubicBezTo>
                <a:cubicBezTo>
                  <a:pt x="36" y="9"/>
                  <a:pt x="37" y="8"/>
                  <a:pt x="38" y="7"/>
                </a:cubicBezTo>
                <a:cubicBezTo>
                  <a:pt x="39" y="6"/>
                  <a:pt x="40" y="5"/>
                  <a:pt x="40" y="4"/>
                </a:cubicBezTo>
                <a:cubicBezTo>
                  <a:pt x="41" y="3"/>
                  <a:pt x="41" y="3"/>
                  <a:pt x="41" y="3"/>
                </a:cubicBezTo>
                <a:cubicBezTo>
                  <a:pt x="41" y="3"/>
                  <a:pt x="41" y="3"/>
                  <a:pt x="41" y="3"/>
                </a:cubicBezTo>
                <a:cubicBezTo>
                  <a:pt x="41" y="3"/>
                  <a:pt x="41" y="3"/>
                  <a:pt x="41" y="2"/>
                </a:cubicBezTo>
                <a:cubicBezTo>
                  <a:pt x="41" y="2"/>
                  <a:pt x="41" y="2"/>
                  <a:pt x="41" y="2"/>
                </a:cubicBezTo>
                <a:cubicBezTo>
                  <a:pt x="40" y="1"/>
                  <a:pt x="40" y="1"/>
                  <a:pt x="40" y="1"/>
                </a:cubicBezTo>
                <a:cubicBezTo>
                  <a:pt x="40" y="1"/>
                  <a:pt x="40" y="1"/>
                  <a:pt x="39" y="2"/>
                </a:cubicBezTo>
                <a:cubicBezTo>
                  <a:pt x="39" y="2"/>
                  <a:pt x="38" y="2"/>
                  <a:pt x="36" y="2"/>
                </a:cubicBezTo>
                <a:cubicBezTo>
                  <a:pt x="32" y="2"/>
                  <a:pt x="26" y="0"/>
                  <a:pt x="22" y="0"/>
                </a:cubicBezTo>
                <a:cubicBezTo>
                  <a:pt x="20" y="0"/>
                  <a:pt x="19" y="0"/>
                  <a:pt x="18" y="2"/>
                </a:cubicBezTo>
                <a:cubicBezTo>
                  <a:pt x="18" y="3"/>
                  <a:pt x="18" y="3"/>
                  <a:pt x="18" y="3"/>
                </a:cubicBezTo>
                <a:cubicBezTo>
                  <a:pt x="18" y="4"/>
                  <a:pt x="18" y="5"/>
                  <a:pt x="19" y="5"/>
                </a:cubicBezTo>
                <a:cubicBezTo>
                  <a:pt x="20" y="7"/>
                  <a:pt x="22" y="9"/>
                  <a:pt x="23" y="10"/>
                </a:cubicBezTo>
                <a:cubicBezTo>
                  <a:pt x="22" y="10"/>
                  <a:pt x="22" y="11"/>
                  <a:pt x="22" y="11"/>
                </a:cubicBezTo>
                <a:cubicBezTo>
                  <a:pt x="22" y="12"/>
                  <a:pt x="22" y="12"/>
                  <a:pt x="22" y="12"/>
                </a:cubicBezTo>
                <a:cubicBezTo>
                  <a:pt x="22" y="13"/>
                  <a:pt x="22" y="13"/>
                  <a:pt x="22" y="13"/>
                </a:cubicBezTo>
                <a:cubicBezTo>
                  <a:pt x="11" y="18"/>
                  <a:pt x="2" y="27"/>
                  <a:pt x="2" y="38"/>
                </a:cubicBezTo>
                <a:cubicBezTo>
                  <a:pt x="2" y="39"/>
                  <a:pt x="0" y="50"/>
                  <a:pt x="0" y="59"/>
                </a:cubicBezTo>
                <a:cubicBezTo>
                  <a:pt x="0" y="64"/>
                  <a:pt x="0" y="69"/>
                  <a:pt x="2" y="71"/>
                </a:cubicBezTo>
                <a:cubicBezTo>
                  <a:pt x="8" y="76"/>
                  <a:pt x="18" y="78"/>
                  <a:pt x="29" y="78"/>
                </a:cubicBezTo>
                <a:cubicBezTo>
                  <a:pt x="40" y="78"/>
                  <a:pt x="51" y="76"/>
                  <a:pt x="57" y="71"/>
                </a:cubicBezTo>
                <a:cubicBezTo>
                  <a:pt x="56" y="70"/>
                  <a:pt x="56" y="70"/>
                  <a:pt x="56" y="70"/>
                </a:cubicBezTo>
                <a:cubicBezTo>
                  <a:pt x="57" y="71"/>
                  <a:pt x="57" y="71"/>
                  <a:pt x="57" y="71"/>
                </a:cubicBezTo>
                <a:cubicBezTo>
                  <a:pt x="59" y="69"/>
                  <a:pt x="59" y="64"/>
                  <a:pt x="59" y="59"/>
                </a:cubicBezTo>
                <a:close/>
                <a:moveTo>
                  <a:pt x="22" y="6"/>
                </a:moveTo>
                <a:cubicBezTo>
                  <a:pt x="21" y="6"/>
                  <a:pt x="21" y="5"/>
                  <a:pt x="20" y="4"/>
                </a:cubicBezTo>
                <a:cubicBezTo>
                  <a:pt x="20" y="4"/>
                  <a:pt x="20" y="3"/>
                  <a:pt x="20" y="3"/>
                </a:cubicBezTo>
                <a:cubicBezTo>
                  <a:pt x="20" y="3"/>
                  <a:pt x="20" y="3"/>
                  <a:pt x="20" y="3"/>
                </a:cubicBezTo>
                <a:cubicBezTo>
                  <a:pt x="20" y="2"/>
                  <a:pt x="21" y="2"/>
                  <a:pt x="22" y="2"/>
                </a:cubicBezTo>
                <a:cubicBezTo>
                  <a:pt x="25" y="2"/>
                  <a:pt x="31" y="4"/>
                  <a:pt x="36" y="4"/>
                </a:cubicBezTo>
                <a:cubicBezTo>
                  <a:pt x="37" y="4"/>
                  <a:pt x="37" y="4"/>
                  <a:pt x="38" y="4"/>
                </a:cubicBezTo>
                <a:cubicBezTo>
                  <a:pt x="37" y="5"/>
                  <a:pt x="37" y="5"/>
                  <a:pt x="37" y="6"/>
                </a:cubicBezTo>
                <a:cubicBezTo>
                  <a:pt x="36" y="7"/>
                  <a:pt x="35" y="8"/>
                  <a:pt x="34" y="8"/>
                </a:cubicBezTo>
                <a:cubicBezTo>
                  <a:pt x="24" y="8"/>
                  <a:pt x="24" y="8"/>
                  <a:pt x="24" y="8"/>
                </a:cubicBezTo>
                <a:cubicBezTo>
                  <a:pt x="24" y="8"/>
                  <a:pt x="23" y="7"/>
                  <a:pt x="22" y="6"/>
                </a:cubicBezTo>
                <a:close/>
                <a:moveTo>
                  <a:pt x="36" y="11"/>
                </a:moveTo>
                <a:cubicBezTo>
                  <a:pt x="36" y="12"/>
                  <a:pt x="36" y="12"/>
                  <a:pt x="36" y="12"/>
                </a:cubicBezTo>
                <a:cubicBezTo>
                  <a:pt x="36" y="12"/>
                  <a:pt x="36" y="12"/>
                  <a:pt x="36" y="12"/>
                </a:cubicBezTo>
                <a:cubicBezTo>
                  <a:pt x="35" y="12"/>
                  <a:pt x="35" y="13"/>
                  <a:pt x="34" y="13"/>
                </a:cubicBezTo>
                <a:cubicBezTo>
                  <a:pt x="25" y="13"/>
                  <a:pt x="25" y="13"/>
                  <a:pt x="25" y="13"/>
                </a:cubicBezTo>
                <a:cubicBezTo>
                  <a:pt x="24" y="13"/>
                  <a:pt x="24" y="13"/>
                  <a:pt x="24" y="13"/>
                </a:cubicBezTo>
                <a:cubicBezTo>
                  <a:pt x="23" y="12"/>
                  <a:pt x="23" y="12"/>
                  <a:pt x="23" y="12"/>
                </a:cubicBezTo>
                <a:cubicBezTo>
                  <a:pt x="23" y="12"/>
                  <a:pt x="23" y="12"/>
                  <a:pt x="23" y="12"/>
                </a:cubicBezTo>
                <a:cubicBezTo>
                  <a:pt x="23" y="11"/>
                  <a:pt x="23" y="11"/>
                  <a:pt x="23" y="11"/>
                </a:cubicBezTo>
                <a:cubicBezTo>
                  <a:pt x="23" y="11"/>
                  <a:pt x="23" y="11"/>
                  <a:pt x="23" y="11"/>
                </a:cubicBezTo>
                <a:cubicBezTo>
                  <a:pt x="24" y="11"/>
                  <a:pt x="25" y="11"/>
                  <a:pt x="26" y="11"/>
                </a:cubicBezTo>
                <a:cubicBezTo>
                  <a:pt x="33" y="11"/>
                  <a:pt x="33" y="11"/>
                  <a:pt x="33" y="11"/>
                </a:cubicBezTo>
                <a:cubicBezTo>
                  <a:pt x="34" y="11"/>
                  <a:pt x="35" y="11"/>
                  <a:pt x="35" y="11"/>
                </a:cubicBezTo>
                <a:cubicBezTo>
                  <a:pt x="36" y="11"/>
                  <a:pt x="36" y="11"/>
                  <a:pt x="36" y="11"/>
                </a:cubicBezTo>
                <a:close/>
                <a:moveTo>
                  <a:pt x="55" y="70"/>
                </a:moveTo>
                <a:cubicBezTo>
                  <a:pt x="51" y="74"/>
                  <a:pt x="40" y="76"/>
                  <a:pt x="29" y="76"/>
                </a:cubicBezTo>
                <a:cubicBezTo>
                  <a:pt x="19" y="76"/>
                  <a:pt x="8" y="74"/>
                  <a:pt x="4" y="70"/>
                </a:cubicBezTo>
                <a:cubicBezTo>
                  <a:pt x="2" y="68"/>
                  <a:pt x="2" y="64"/>
                  <a:pt x="2" y="59"/>
                </a:cubicBezTo>
                <a:cubicBezTo>
                  <a:pt x="2" y="50"/>
                  <a:pt x="4" y="38"/>
                  <a:pt x="4" y="38"/>
                </a:cubicBezTo>
                <a:cubicBezTo>
                  <a:pt x="4" y="38"/>
                  <a:pt x="4" y="38"/>
                  <a:pt x="4" y="38"/>
                </a:cubicBezTo>
                <a:cubicBezTo>
                  <a:pt x="4" y="38"/>
                  <a:pt x="4" y="38"/>
                  <a:pt x="4" y="38"/>
                </a:cubicBezTo>
                <a:cubicBezTo>
                  <a:pt x="4" y="28"/>
                  <a:pt x="12" y="19"/>
                  <a:pt x="23" y="15"/>
                </a:cubicBezTo>
                <a:cubicBezTo>
                  <a:pt x="36" y="15"/>
                  <a:pt x="36" y="15"/>
                  <a:pt x="36" y="15"/>
                </a:cubicBezTo>
                <a:cubicBezTo>
                  <a:pt x="47" y="19"/>
                  <a:pt x="55" y="28"/>
                  <a:pt x="55" y="38"/>
                </a:cubicBezTo>
                <a:cubicBezTo>
                  <a:pt x="55" y="38"/>
                  <a:pt x="55" y="38"/>
                  <a:pt x="55" y="38"/>
                </a:cubicBezTo>
                <a:cubicBezTo>
                  <a:pt x="55" y="38"/>
                  <a:pt x="55" y="38"/>
                  <a:pt x="55" y="38"/>
                </a:cubicBezTo>
                <a:cubicBezTo>
                  <a:pt x="55" y="38"/>
                  <a:pt x="55" y="41"/>
                  <a:pt x="56" y="45"/>
                </a:cubicBezTo>
                <a:cubicBezTo>
                  <a:pt x="57" y="49"/>
                  <a:pt x="57" y="55"/>
                  <a:pt x="57" y="59"/>
                </a:cubicBezTo>
                <a:cubicBezTo>
                  <a:pt x="57" y="64"/>
                  <a:pt x="57" y="68"/>
                  <a:pt x="55" y="70"/>
                </a:cubicBezTo>
                <a:close/>
                <a:moveTo>
                  <a:pt x="30" y="40"/>
                </a:moveTo>
                <a:cubicBezTo>
                  <a:pt x="30" y="30"/>
                  <a:pt x="30" y="30"/>
                  <a:pt x="30" y="30"/>
                </a:cubicBezTo>
                <a:cubicBezTo>
                  <a:pt x="32" y="30"/>
                  <a:pt x="33" y="31"/>
                  <a:pt x="34" y="32"/>
                </a:cubicBezTo>
                <a:cubicBezTo>
                  <a:pt x="35" y="33"/>
                  <a:pt x="36" y="35"/>
                  <a:pt x="36" y="38"/>
                </a:cubicBezTo>
                <a:cubicBezTo>
                  <a:pt x="36" y="38"/>
                  <a:pt x="36" y="38"/>
                  <a:pt x="36" y="38"/>
                </a:cubicBezTo>
                <a:cubicBezTo>
                  <a:pt x="38" y="38"/>
                  <a:pt x="38" y="38"/>
                  <a:pt x="38" y="38"/>
                </a:cubicBezTo>
                <a:cubicBezTo>
                  <a:pt x="39" y="31"/>
                  <a:pt x="39" y="31"/>
                  <a:pt x="39" y="31"/>
                </a:cubicBezTo>
                <a:cubicBezTo>
                  <a:pt x="39" y="30"/>
                  <a:pt x="39" y="30"/>
                  <a:pt x="39" y="30"/>
                </a:cubicBezTo>
                <a:cubicBezTo>
                  <a:pt x="36" y="28"/>
                  <a:pt x="34" y="27"/>
                  <a:pt x="30" y="27"/>
                </a:cubicBezTo>
                <a:cubicBezTo>
                  <a:pt x="30" y="24"/>
                  <a:pt x="30" y="24"/>
                  <a:pt x="30" y="24"/>
                </a:cubicBezTo>
                <a:cubicBezTo>
                  <a:pt x="28" y="24"/>
                  <a:pt x="28" y="24"/>
                  <a:pt x="28" y="24"/>
                </a:cubicBezTo>
                <a:cubicBezTo>
                  <a:pt x="28" y="25"/>
                  <a:pt x="28" y="25"/>
                  <a:pt x="28" y="25"/>
                </a:cubicBezTo>
                <a:cubicBezTo>
                  <a:pt x="28" y="27"/>
                  <a:pt x="28" y="27"/>
                  <a:pt x="28" y="27"/>
                </a:cubicBezTo>
                <a:cubicBezTo>
                  <a:pt x="25" y="27"/>
                  <a:pt x="23" y="28"/>
                  <a:pt x="21" y="30"/>
                </a:cubicBezTo>
                <a:cubicBezTo>
                  <a:pt x="19" y="32"/>
                  <a:pt x="18" y="34"/>
                  <a:pt x="18" y="36"/>
                </a:cubicBezTo>
                <a:cubicBezTo>
                  <a:pt x="18" y="38"/>
                  <a:pt x="19" y="40"/>
                  <a:pt x="20" y="42"/>
                </a:cubicBezTo>
                <a:cubicBezTo>
                  <a:pt x="22" y="44"/>
                  <a:pt x="24" y="46"/>
                  <a:pt x="28" y="48"/>
                </a:cubicBezTo>
                <a:cubicBezTo>
                  <a:pt x="28" y="60"/>
                  <a:pt x="28" y="60"/>
                  <a:pt x="28" y="60"/>
                </a:cubicBezTo>
                <a:cubicBezTo>
                  <a:pt x="24" y="59"/>
                  <a:pt x="22" y="57"/>
                  <a:pt x="21" y="52"/>
                </a:cubicBezTo>
                <a:cubicBezTo>
                  <a:pt x="21" y="51"/>
                  <a:pt x="21" y="51"/>
                  <a:pt x="21" y="51"/>
                </a:cubicBezTo>
                <a:cubicBezTo>
                  <a:pt x="19" y="51"/>
                  <a:pt x="19" y="51"/>
                  <a:pt x="19" y="51"/>
                </a:cubicBezTo>
                <a:cubicBezTo>
                  <a:pt x="18" y="59"/>
                  <a:pt x="18" y="59"/>
                  <a:pt x="18" y="59"/>
                </a:cubicBezTo>
                <a:cubicBezTo>
                  <a:pt x="18" y="59"/>
                  <a:pt x="18" y="59"/>
                  <a:pt x="18" y="59"/>
                </a:cubicBezTo>
                <a:cubicBezTo>
                  <a:pt x="21" y="61"/>
                  <a:pt x="24" y="63"/>
                  <a:pt x="28" y="63"/>
                </a:cubicBezTo>
                <a:cubicBezTo>
                  <a:pt x="28" y="66"/>
                  <a:pt x="28" y="66"/>
                  <a:pt x="28" y="66"/>
                </a:cubicBezTo>
                <a:cubicBezTo>
                  <a:pt x="30" y="66"/>
                  <a:pt x="30" y="66"/>
                  <a:pt x="30" y="66"/>
                </a:cubicBezTo>
                <a:cubicBezTo>
                  <a:pt x="30" y="63"/>
                  <a:pt x="30" y="63"/>
                  <a:pt x="30" y="63"/>
                </a:cubicBezTo>
                <a:cubicBezTo>
                  <a:pt x="33" y="63"/>
                  <a:pt x="36" y="62"/>
                  <a:pt x="38" y="60"/>
                </a:cubicBezTo>
                <a:cubicBezTo>
                  <a:pt x="40" y="59"/>
                  <a:pt x="41" y="56"/>
                  <a:pt x="41" y="54"/>
                </a:cubicBezTo>
                <a:cubicBezTo>
                  <a:pt x="41" y="51"/>
                  <a:pt x="40" y="49"/>
                  <a:pt x="39" y="47"/>
                </a:cubicBezTo>
                <a:cubicBezTo>
                  <a:pt x="37" y="46"/>
                  <a:pt x="34" y="43"/>
                  <a:pt x="30" y="40"/>
                </a:cubicBezTo>
                <a:close/>
                <a:moveTo>
                  <a:pt x="28" y="39"/>
                </a:moveTo>
                <a:cubicBezTo>
                  <a:pt x="25" y="37"/>
                  <a:pt x="24" y="35"/>
                  <a:pt x="24" y="33"/>
                </a:cubicBezTo>
                <a:cubicBezTo>
                  <a:pt x="24" y="33"/>
                  <a:pt x="24" y="32"/>
                  <a:pt x="25" y="31"/>
                </a:cubicBezTo>
                <a:cubicBezTo>
                  <a:pt x="26" y="30"/>
                  <a:pt x="27" y="30"/>
                  <a:pt x="28" y="30"/>
                </a:cubicBezTo>
                <a:lnTo>
                  <a:pt x="28" y="39"/>
                </a:lnTo>
                <a:close/>
                <a:moveTo>
                  <a:pt x="34" y="59"/>
                </a:moveTo>
                <a:cubicBezTo>
                  <a:pt x="33" y="59"/>
                  <a:pt x="32" y="60"/>
                  <a:pt x="30" y="60"/>
                </a:cubicBezTo>
                <a:cubicBezTo>
                  <a:pt x="30" y="50"/>
                  <a:pt x="30" y="50"/>
                  <a:pt x="30" y="50"/>
                </a:cubicBezTo>
                <a:cubicBezTo>
                  <a:pt x="32" y="51"/>
                  <a:pt x="33" y="52"/>
                  <a:pt x="34" y="53"/>
                </a:cubicBezTo>
                <a:cubicBezTo>
                  <a:pt x="35" y="54"/>
                  <a:pt x="35" y="55"/>
                  <a:pt x="35" y="56"/>
                </a:cubicBezTo>
                <a:cubicBezTo>
                  <a:pt x="35" y="57"/>
                  <a:pt x="35" y="58"/>
                  <a:pt x="34" y="59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355">
              <a:solidFill>
                <a:schemeClr val="bg1"/>
              </a:solidFill>
            </a:endParaRPr>
          </a:p>
        </p:txBody>
      </p:sp>
      <p:sp>
        <p:nvSpPr>
          <p:cNvPr id="91" name="Freeform 78"/>
          <p:cNvSpPr>
            <a:spLocks noEditPoints="1"/>
          </p:cNvSpPr>
          <p:nvPr/>
        </p:nvSpPr>
        <p:spPr bwMode="auto">
          <a:xfrm>
            <a:off x="7326801" y="3325959"/>
            <a:ext cx="669925" cy="663575"/>
          </a:xfrm>
          <a:custGeom>
            <a:avLst/>
            <a:gdLst>
              <a:gd name="T0" fmla="*/ 69 w 77"/>
              <a:gd name="T1" fmla="*/ 25 h 76"/>
              <a:gd name="T2" fmla="*/ 40 w 77"/>
              <a:gd name="T3" fmla="*/ 1 h 76"/>
              <a:gd name="T4" fmla="*/ 38 w 77"/>
              <a:gd name="T5" fmla="*/ 1 h 76"/>
              <a:gd name="T6" fmla="*/ 8 w 77"/>
              <a:gd name="T7" fmla="*/ 25 h 76"/>
              <a:gd name="T8" fmla="*/ 0 w 77"/>
              <a:gd name="T9" fmla="*/ 37 h 76"/>
              <a:gd name="T10" fmla="*/ 0 w 77"/>
              <a:gd name="T11" fmla="*/ 62 h 76"/>
              <a:gd name="T12" fmla="*/ 14 w 77"/>
              <a:gd name="T13" fmla="*/ 76 h 76"/>
              <a:gd name="T14" fmla="*/ 64 w 77"/>
              <a:gd name="T15" fmla="*/ 76 h 76"/>
              <a:gd name="T16" fmla="*/ 77 w 77"/>
              <a:gd name="T17" fmla="*/ 62 h 76"/>
              <a:gd name="T18" fmla="*/ 77 w 77"/>
              <a:gd name="T19" fmla="*/ 37 h 76"/>
              <a:gd name="T20" fmla="*/ 69 w 77"/>
              <a:gd name="T21" fmla="*/ 25 h 76"/>
              <a:gd name="T22" fmla="*/ 9 w 77"/>
              <a:gd name="T23" fmla="*/ 27 h 76"/>
              <a:gd name="T24" fmla="*/ 12 w 77"/>
              <a:gd name="T25" fmla="*/ 25 h 76"/>
              <a:gd name="T26" fmla="*/ 14 w 77"/>
              <a:gd name="T27" fmla="*/ 24 h 76"/>
              <a:gd name="T28" fmla="*/ 39 w 77"/>
              <a:gd name="T29" fmla="*/ 4 h 76"/>
              <a:gd name="T30" fmla="*/ 64 w 77"/>
              <a:gd name="T31" fmla="*/ 24 h 76"/>
              <a:gd name="T32" fmla="*/ 65 w 77"/>
              <a:gd name="T33" fmla="*/ 25 h 76"/>
              <a:gd name="T34" fmla="*/ 68 w 77"/>
              <a:gd name="T35" fmla="*/ 27 h 76"/>
              <a:gd name="T36" fmla="*/ 71 w 77"/>
              <a:gd name="T37" fmla="*/ 30 h 76"/>
              <a:gd name="T38" fmla="*/ 39 w 77"/>
              <a:gd name="T39" fmla="*/ 54 h 76"/>
              <a:gd name="T40" fmla="*/ 7 w 77"/>
              <a:gd name="T41" fmla="*/ 29 h 76"/>
              <a:gd name="T42" fmla="*/ 9 w 77"/>
              <a:gd name="T43" fmla="*/ 27 h 76"/>
              <a:gd name="T44" fmla="*/ 75 w 77"/>
              <a:gd name="T45" fmla="*/ 62 h 76"/>
              <a:gd name="T46" fmla="*/ 64 w 77"/>
              <a:gd name="T47" fmla="*/ 73 h 76"/>
              <a:gd name="T48" fmla="*/ 14 w 77"/>
              <a:gd name="T49" fmla="*/ 73 h 76"/>
              <a:gd name="T50" fmla="*/ 3 w 77"/>
              <a:gd name="T51" fmla="*/ 62 h 76"/>
              <a:gd name="T52" fmla="*/ 3 w 77"/>
              <a:gd name="T53" fmla="*/ 37 h 76"/>
              <a:gd name="T54" fmla="*/ 5 w 77"/>
              <a:gd name="T55" fmla="*/ 31 h 76"/>
              <a:gd name="T56" fmla="*/ 38 w 77"/>
              <a:gd name="T57" fmla="*/ 57 h 76"/>
              <a:gd name="T58" fmla="*/ 39 w 77"/>
              <a:gd name="T59" fmla="*/ 57 h 76"/>
              <a:gd name="T60" fmla="*/ 39 w 77"/>
              <a:gd name="T61" fmla="*/ 57 h 76"/>
              <a:gd name="T62" fmla="*/ 73 w 77"/>
              <a:gd name="T63" fmla="*/ 32 h 76"/>
              <a:gd name="T64" fmla="*/ 75 w 77"/>
              <a:gd name="T65" fmla="*/ 37 h 76"/>
              <a:gd name="T66" fmla="*/ 75 w 77"/>
              <a:gd name="T67" fmla="*/ 62 h 76"/>
              <a:gd name="T68" fmla="*/ 57 w 77"/>
              <a:gd name="T69" fmla="*/ 51 h 76"/>
              <a:gd name="T70" fmla="*/ 55 w 77"/>
              <a:gd name="T71" fmla="*/ 51 h 76"/>
              <a:gd name="T72" fmla="*/ 55 w 77"/>
              <a:gd name="T73" fmla="*/ 53 h 76"/>
              <a:gd name="T74" fmla="*/ 70 w 77"/>
              <a:gd name="T75" fmla="*/ 68 h 76"/>
              <a:gd name="T76" fmla="*/ 71 w 77"/>
              <a:gd name="T77" fmla="*/ 69 h 76"/>
              <a:gd name="T78" fmla="*/ 72 w 77"/>
              <a:gd name="T79" fmla="*/ 69 h 76"/>
              <a:gd name="T80" fmla="*/ 72 w 77"/>
              <a:gd name="T81" fmla="*/ 67 h 76"/>
              <a:gd name="T82" fmla="*/ 57 w 77"/>
              <a:gd name="T83" fmla="*/ 51 h 76"/>
              <a:gd name="T84" fmla="*/ 21 w 77"/>
              <a:gd name="T85" fmla="*/ 52 h 76"/>
              <a:gd name="T86" fmla="*/ 6 w 77"/>
              <a:gd name="T87" fmla="*/ 66 h 76"/>
              <a:gd name="T88" fmla="*/ 6 w 77"/>
              <a:gd name="T89" fmla="*/ 68 h 76"/>
              <a:gd name="T90" fmla="*/ 7 w 77"/>
              <a:gd name="T91" fmla="*/ 69 h 76"/>
              <a:gd name="T92" fmla="*/ 8 w 77"/>
              <a:gd name="T93" fmla="*/ 68 h 76"/>
              <a:gd name="T94" fmla="*/ 8 w 77"/>
              <a:gd name="T95" fmla="*/ 68 h 76"/>
              <a:gd name="T96" fmla="*/ 22 w 77"/>
              <a:gd name="T97" fmla="*/ 54 h 76"/>
              <a:gd name="T98" fmla="*/ 22 w 77"/>
              <a:gd name="T99" fmla="*/ 52 h 76"/>
              <a:gd name="T100" fmla="*/ 21 w 77"/>
              <a:gd name="T101" fmla="*/ 52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77" h="76">
                <a:moveTo>
                  <a:pt x="69" y="25"/>
                </a:moveTo>
                <a:cubicBezTo>
                  <a:pt x="40" y="1"/>
                  <a:pt x="40" y="1"/>
                  <a:pt x="40" y="1"/>
                </a:cubicBezTo>
                <a:cubicBezTo>
                  <a:pt x="39" y="0"/>
                  <a:pt x="39" y="0"/>
                  <a:pt x="38" y="1"/>
                </a:cubicBezTo>
                <a:cubicBezTo>
                  <a:pt x="8" y="25"/>
                  <a:pt x="8" y="25"/>
                  <a:pt x="8" y="25"/>
                </a:cubicBezTo>
                <a:cubicBezTo>
                  <a:pt x="4" y="27"/>
                  <a:pt x="0" y="32"/>
                  <a:pt x="0" y="37"/>
                </a:cubicBezTo>
                <a:cubicBezTo>
                  <a:pt x="0" y="62"/>
                  <a:pt x="0" y="62"/>
                  <a:pt x="0" y="62"/>
                </a:cubicBezTo>
                <a:cubicBezTo>
                  <a:pt x="0" y="70"/>
                  <a:pt x="6" y="76"/>
                  <a:pt x="14" y="76"/>
                </a:cubicBezTo>
                <a:cubicBezTo>
                  <a:pt x="64" y="76"/>
                  <a:pt x="64" y="76"/>
                  <a:pt x="64" y="76"/>
                </a:cubicBezTo>
                <a:cubicBezTo>
                  <a:pt x="71" y="76"/>
                  <a:pt x="77" y="70"/>
                  <a:pt x="77" y="62"/>
                </a:cubicBezTo>
                <a:cubicBezTo>
                  <a:pt x="77" y="37"/>
                  <a:pt x="77" y="37"/>
                  <a:pt x="77" y="37"/>
                </a:cubicBezTo>
                <a:cubicBezTo>
                  <a:pt x="77" y="31"/>
                  <a:pt x="74" y="27"/>
                  <a:pt x="69" y="25"/>
                </a:cubicBezTo>
                <a:close/>
                <a:moveTo>
                  <a:pt x="9" y="27"/>
                </a:moveTo>
                <a:cubicBezTo>
                  <a:pt x="12" y="25"/>
                  <a:pt x="12" y="25"/>
                  <a:pt x="12" y="25"/>
                </a:cubicBezTo>
                <a:cubicBezTo>
                  <a:pt x="14" y="24"/>
                  <a:pt x="14" y="24"/>
                  <a:pt x="14" y="24"/>
                </a:cubicBezTo>
                <a:cubicBezTo>
                  <a:pt x="39" y="4"/>
                  <a:pt x="39" y="4"/>
                  <a:pt x="39" y="4"/>
                </a:cubicBezTo>
                <a:cubicBezTo>
                  <a:pt x="64" y="24"/>
                  <a:pt x="64" y="24"/>
                  <a:pt x="64" y="24"/>
                </a:cubicBezTo>
                <a:cubicBezTo>
                  <a:pt x="65" y="25"/>
                  <a:pt x="65" y="25"/>
                  <a:pt x="65" y="25"/>
                </a:cubicBezTo>
                <a:cubicBezTo>
                  <a:pt x="68" y="27"/>
                  <a:pt x="68" y="27"/>
                  <a:pt x="68" y="27"/>
                </a:cubicBezTo>
                <a:cubicBezTo>
                  <a:pt x="71" y="30"/>
                  <a:pt x="71" y="30"/>
                  <a:pt x="71" y="30"/>
                </a:cubicBezTo>
                <a:cubicBezTo>
                  <a:pt x="39" y="54"/>
                  <a:pt x="39" y="54"/>
                  <a:pt x="39" y="54"/>
                </a:cubicBezTo>
                <a:cubicBezTo>
                  <a:pt x="7" y="29"/>
                  <a:pt x="7" y="29"/>
                  <a:pt x="7" y="29"/>
                </a:cubicBezTo>
                <a:lnTo>
                  <a:pt x="9" y="27"/>
                </a:lnTo>
                <a:close/>
                <a:moveTo>
                  <a:pt x="75" y="62"/>
                </a:moveTo>
                <a:cubicBezTo>
                  <a:pt x="75" y="68"/>
                  <a:pt x="70" y="73"/>
                  <a:pt x="64" y="73"/>
                </a:cubicBezTo>
                <a:cubicBezTo>
                  <a:pt x="14" y="73"/>
                  <a:pt x="14" y="73"/>
                  <a:pt x="14" y="73"/>
                </a:cubicBezTo>
                <a:cubicBezTo>
                  <a:pt x="8" y="73"/>
                  <a:pt x="3" y="68"/>
                  <a:pt x="3" y="62"/>
                </a:cubicBezTo>
                <a:cubicBezTo>
                  <a:pt x="3" y="37"/>
                  <a:pt x="3" y="37"/>
                  <a:pt x="3" y="37"/>
                </a:cubicBezTo>
                <a:cubicBezTo>
                  <a:pt x="3" y="35"/>
                  <a:pt x="4" y="33"/>
                  <a:pt x="5" y="31"/>
                </a:cubicBezTo>
                <a:cubicBezTo>
                  <a:pt x="38" y="57"/>
                  <a:pt x="38" y="57"/>
                  <a:pt x="38" y="57"/>
                </a:cubicBezTo>
                <a:cubicBezTo>
                  <a:pt x="39" y="57"/>
                  <a:pt x="39" y="57"/>
                  <a:pt x="39" y="57"/>
                </a:cubicBezTo>
                <a:cubicBezTo>
                  <a:pt x="39" y="57"/>
                  <a:pt x="39" y="57"/>
                  <a:pt x="39" y="57"/>
                </a:cubicBezTo>
                <a:cubicBezTo>
                  <a:pt x="73" y="32"/>
                  <a:pt x="73" y="32"/>
                  <a:pt x="73" y="32"/>
                </a:cubicBezTo>
                <a:cubicBezTo>
                  <a:pt x="74" y="33"/>
                  <a:pt x="75" y="35"/>
                  <a:pt x="75" y="37"/>
                </a:cubicBezTo>
                <a:lnTo>
                  <a:pt x="75" y="62"/>
                </a:lnTo>
                <a:close/>
                <a:moveTo>
                  <a:pt x="57" y="51"/>
                </a:moveTo>
                <a:cubicBezTo>
                  <a:pt x="56" y="51"/>
                  <a:pt x="56" y="51"/>
                  <a:pt x="55" y="51"/>
                </a:cubicBezTo>
                <a:cubicBezTo>
                  <a:pt x="55" y="52"/>
                  <a:pt x="55" y="53"/>
                  <a:pt x="55" y="53"/>
                </a:cubicBezTo>
                <a:cubicBezTo>
                  <a:pt x="60" y="58"/>
                  <a:pt x="65" y="64"/>
                  <a:pt x="70" y="68"/>
                </a:cubicBezTo>
                <a:cubicBezTo>
                  <a:pt x="71" y="69"/>
                  <a:pt x="71" y="69"/>
                  <a:pt x="71" y="69"/>
                </a:cubicBezTo>
                <a:cubicBezTo>
                  <a:pt x="72" y="69"/>
                  <a:pt x="72" y="69"/>
                  <a:pt x="72" y="69"/>
                </a:cubicBezTo>
                <a:cubicBezTo>
                  <a:pt x="73" y="68"/>
                  <a:pt x="73" y="67"/>
                  <a:pt x="72" y="67"/>
                </a:cubicBezTo>
                <a:cubicBezTo>
                  <a:pt x="67" y="62"/>
                  <a:pt x="62" y="56"/>
                  <a:pt x="57" y="51"/>
                </a:cubicBezTo>
                <a:close/>
                <a:moveTo>
                  <a:pt x="21" y="52"/>
                </a:moveTo>
                <a:cubicBezTo>
                  <a:pt x="16" y="57"/>
                  <a:pt x="11" y="61"/>
                  <a:pt x="6" y="66"/>
                </a:cubicBezTo>
                <a:cubicBezTo>
                  <a:pt x="6" y="67"/>
                  <a:pt x="6" y="68"/>
                  <a:pt x="6" y="68"/>
                </a:cubicBezTo>
                <a:cubicBezTo>
                  <a:pt x="7" y="69"/>
                  <a:pt x="7" y="69"/>
                  <a:pt x="7" y="69"/>
                </a:cubicBezTo>
                <a:cubicBezTo>
                  <a:pt x="8" y="68"/>
                  <a:pt x="8" y="68"/>
                  <a:pt x="8" y="68"/>
                </a:cubicBezTo>
                <a:cubicBezTo>
                  <a:pt x="8" y="68"/>
                  <a:pt x="8" y="68"/>
                  <a:pt x="8" y="68"/>
                </a:cubicBezTo>
                <a:cubicBezTo>
                  <a:pt x="13" y="63"/>
                  <a:pt x="17" y="59"/>
                  <a:pt x="22" y="54"/>
                </a:cubicBezTo>
                <a:cubicBezTo>
                  <a:pt x="23" y="53"/>
                  <a:pt x="23" y="52"/>
                  <a:pt x="22" y="52"/>
                </a:cubicBezTo>
                <a:cubicBezTo>
                  <a:pt x="22" y="51"/>
                  <a:pt x="21" y="51"/>
                  <a:pt x="21" y="52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355">
              <a:solidFill>
                <a:schemeClr val="bg1"/>
              </a:solidFill>
            </a:endParaRPr>
          </a:p>
        </p:txBody>
      </p:sp>
      <p:sp>
        <p:nvSpPr>
          <p:cNvPr id="92" name="Freeform 79"/>
          <p:cNvSpPr>
            <a:spLocks noEditPoints="1"/>
          </p:cNvSpPr>
          <p:nvPr/>
        </p:nvSpPr>
        <p:spPr bwMode="auto">
          <a:xfrm>
            <a:off x="3115163" y="3333897"/>
            <a:ext cx="652463" cy="646113"/>
          </a:xfrm>
          <a:custGeom>
            <a:avLst/>
            <a:gdLst>
              <a:gd name="T0" fmla="*/ 37 w 75"/>
              <a:gd name="T1" fmla="*/ 0 h 74"/>
              <a:gd name="T2" fmla="*/ 0 w 75"/>
              <a:gd name="T3" fmla="*/ 37 h 74"/>
              <a:gd name="T4" fmla="*/ 37 w 75"/>
              <a:gd name="T5" fmla="*/ 74 h 74"/>
              <a:gd name="T6" fmla="*/ 75 w 75"/>
              <a:gd name="T7" fmla="*/ 37 h 74"/>
              <a:gd name="T8" fmla="*/ 37 w 75"/>
              <a:gd name="T9" fmla="*/ 0 h 74"/>
              <a:gd name="T10" fmla="*/ 37 w 75"/>
              <a:gd name="T11" fmla="*/ 68 h 74"/>
              <a:gd name="T12" fmla="*/ 5 w 75"/>
              <a:gd name="T13" fmla="*/ 37 h 74"/>
              <a:gd name="T14" fmla="*/ 37 w 75"/>
              <a:gd name="T15" fmla="*/ 6 h 74"/>
              <a:gd name="T16" fmla="*/ 69 w 75"/>
              <a:gd name="T17" fmla="*/ 37 h 74"/>
              <a:gd name="T18" fmla="*/ 69 w 75"/>
              <a:gd name="T19" fmla="*/ 37 h 74"/>
              <a:gd name="T20" fmla="*/ 37 w 75"/>
              <a:gd name="T21" fmla="*/ 68 h 74"/>
              <a:gd name="T22" fmla="*/ 42 w 75"/>
              <a:gd name="T23" fmla="*/ 20 h 74"/>
              <a:gd name="T24" fmla="*/ 35 w 75"/>
              <a:gd name="T25" fmla="*/ 20 h 74"/>
              <a:gd name="T26" fmla="*/ 34 w 75"/>
              <a:gd name="T27" fmla="*/ 22 h 74"/>
              <a:gd name="T28" fmla="*/ 32 w 75"/>
              <a:gd name="T29" fmla="*/ 23 h 74"/>
              <a:gd name="T30" fmla="*/ 30 w 75"/>
              <a:gd name="T31" fmla="*/ 24 h 74"/>
              <a:gd name="T32" fmla="*/ 27 w 75"/>
              <a:gd name="T33" fmla="*/ 24 h 74"/>
              <a:gd name="T34" fmla="*/ 27 w 75"/>
              <a:gd name="T35" fmla="*/ 29 h 74"/>
              <a:gd name="T36" fmla="*/ 34 w 75"/>
              <a:gd name="T37" fmla="*/ 29 h 74"/>
              <a:gd name="T38" fmla="*/ 34 w 75"/>
              <a:gd name="T39" fmla="*/ 46 h 74"/>
              <a:gd name="T40" fmla="*/ 27 w 75"/>
              <a:gd name="T41" fmla="*/ 46 h 74"/>
              <a:gd name="T42" fmla="*/ 27 w 75"/>
              <a:gd name="T43" fmla="*/ 52 h 74"/>
              <a:gd name="T44" fmla="*/ 49 w 75"/>
              <a:gd name="T45" fmla="*/ 52 h 74"/>
              <a:gd name="T46" fmla="*/ 49 w 75"/>
              <a:gd name="T47" fmla="*/ 46 h 74"/>
              <a:gd name="T48" fmla="*/ 42 w 75"/>
              <a:gd name="T49" fmla="*/ 46 h 74"/>
              <a:gd name="T50" fmla="*/ 42 w 75"/>
              <a:gd name="T51" fmla="*/ 20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75" h="74">
                <a:moveTo>
                  <a:pt x="37" y="0"/>
                </a:moveTo>
                <a:cubicBezTo>
                  <a:pt x="16" y="0"/>
                  <a:pt x="0" y="17"/>
                  <a:pt x="0" y="37"/>
                </a:cubicBezTo>
                <a:cubicBezTo>
                  <a:pt x="0" y="57"/>
                  <a:pt x="16" y="74"/>
                  <a:pt x="37" y="74"/>
                </a:cubicBezTo>
                <a:cubicBezTo>
                  <a:pt x="58" y="74"/>
                  <a:pt x="75" y="57"/>
                  <a:pt x="75" y="37"/>
                </a:cubicBezTo>
                <a:cubicBezTo>
                  <a:pt x="75" y="17"/>
                  <a:pt x="58" y="0"/>
                  <a:pt x="37" y="0"/>
                </a:cubicBezTo>
                <a:close/>
                <a:moveTo>
                  <a:pt x="37" y="68"/>
                </a:moveTo>
                <a:cubicBezTo>
                  <a:pt x="19" y="68"/>
                  <a:pt x="5" y="54"/>
                  <a:pt x="5" y="37"/>
                </a:cubicBezTo>
                <a:cubicBezTo>
                  <a:pt x="5" y="20"/>
                  <a:pt x="19" y="6"/>
                  <a:pt x="37" y="6"/>
                </a:cubicBezTo>
                <a:cubicBezTo>
                  <a:pt x="55" y="6"/>
                  <a:pt x="69" y="20"/>
                  <a:pt x="69" y="37"/>
                </a:cubicBezTo>
                <a:cubicBezTo>
                  <a:pt x="69" y="37"/>
                  <a:pt x="69" y="37"/>
                  <a:pt x="69" y="37"/>
                </a:cubicBezTo>
                <a:cubicBezTo>
                  <a:pt x="69" y="54"/>
                  <a:pt x="55" y="68"/>
                  <a:pt x="37" y="68"/>
                </a:cubicBezTo>
                <a:close/>
                <a:moveTo>
                  <a:pt x="42" y="20"/>
                </a:moveTo>
                <a:cubicBezTo>
                  <a:pt x="35" y="20"/>
                  <a:pt x="35" y="20"/>
                  <a:pt x="35" y="20"/>
                </a:cubicBezTo>
                <a:cubicBezTo>
                  <a:pt x="35" y="21"/>
                  <a:pt x="35" y="21"/>
                  <a:pt x="34" y="22"/>
                </a:cubicBezTo>
                <a:cubicBezTo>
                  <a:pt x="34" y="22"/>
                  <a:pt x="33" y="23"/>
                  <a:pt x="32" y="23"/>
                </a:cubicBezTo>
                <a:cubicBezTo>
                  <a:pt x="32" y="24"/>
                  <a:pt x="31" y="24"/>
                  <a:pt x="30" y="24"/>
                </a:cubicBezTo>
                <a:cubicBezTo>
                  <a:pt x="29" y="24"/>
                  <a:pt x="28" y="24"/>
                  <a:pt x="27" y="24"/>
                </a:cubicBezTo>
                <a:cubicBezTo>
                  <a:pt x="27" y="29"/>
                  <a:pt x="27" y="29"/>
                  <a:pt x="27" y="29"/>
                </a:cubicBezTo>
                <a:cubicBezTo>
                  <a:pt x="34" y="29"/>
                  <a:pt x="34" y="29"/>
                  <a:pt x="34" y="29"/>
                </a:cubicBezTo>
                <a:cubicBezTo>
                  <a:pt x="34" y="46"/>
                  <a:pt x="34" y="46"/>
                  <a:pt x="34" y="46"/>
                </a:cubicBezTo>
                <a:cubicBezTo>
                  <a:pt x="27" y="46"/>
                  <a:pt x="27" y="46"/>
                  <a:pt x="27" y="46"/>
                </a:cubicBezTo>
                <a:cubicBezTo>
                  <a:pt x="27" y="52"/>
                  <a:pt x="27" y="52"/>
                  <a:pt x="27" y="52"/>
                </a:cubicBezTo>
                <a:cubicBezTo>
                  <a:pt x="49" y="52"/>
                  <a:pt x="49" y="52"/>
                  <a:pt x="49" y="52"/>
                </a:cubicBezTo>
                <a:cubicBezTo>
                  <a:pt x="49" y="46"/>
                  <a:pt x="49" y="46"/>
                  <a:pt x="49" y="46"/>
                </a:cubicBezTo>
                <a:cubicBezTo>
                  <a:pt x="42" y="46"/>
                  <a:pt x="42" y="46"/>
                  <a:pt x="42" y="46"/>
                </a:cubicBezTo>
                <a:lnTo>
                  <a:pt x="42" y="2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355">
              <a:solidFill>
                <a:schemeClr val="bg1"/>
              </a:solidFill>
            </a:endParaRPr>
          </a:p>
        </p:txBody>
      </p:sp>
      <p:grpSp>
        <p:nvGrpSpPr>
          <p:cNvPr id="93" name="组合 92"/>
          <p:cNvGrpSpPr/>
          <p:nvPr/>
        </p:nvGrpSpPr>
        <p:grpSpPr>
          <a:xfrm>
            <a:off x="4072427" y="3395809"/>
            <a:ext cx="782639" cy="523875"/>
            <a:chOff x="4002088" y="3100388"/>
            <a:chExt cx="782638" cy="523875"/>
          </a:xfrm>
          <a:solidFill>
            <a:schemeClr val="bg1">
              <a:lumMod val="50000"/>
            </a:schemeClr>
          </a:solidFill>
        </p:grpSpPr>
        <p:sp>
          <p:nvSpPr>
            <p:cNvPr id="94" name="Freeform 80"/>
            <p:cNvSpPr>
              <a:spLocks noEditPoints="1"/>
            </p:cNvSpPr>
            <p:nvPr/>
          </p:nvSpPr>
          <p:spPr bwMode="auto">
            <a:xfrm>
              <a:off x="4002088" y="3100388"/>
              <a:ext cx="782638" cy="523875"/>
            </a:xfrm>
            <a:custGeom>
              <a:avLst/>
              <a:gdLst>
                <a:gd name="T0" fmla="*/ 83 w 90"/>
                <a:gd name="T1" fmla="*/ 0 h 60"/>
                <a:gd name="T2" fmla="*/ 7 w 90"/>
                <a:gd name="T3" fmla="*/ 0 h 60"/>
                <a:gd name="T4" fmla="*/ 0 w 90"/>
                <a:gd name="T5" fmla="*/ 7 h 60"/>
                <a:gd name="T6" fmla="*/ 0 w 90"/>
                <a:gd name="T7" fmla="*/ 53 h 60"/>
                <a:gd name="T8" fmla="*/ 7 w 90"/>
                <a:gd name="T9" fmla="*/ 60 h 60"/>
                <a:gd name="T10" fmla="*/ 83 w 90"/>
                <a:gd name="T11" fmla="*/ 60 h 60"/>
                <a:gd name="T12" fmla="*/ 90 w 90"/>
                <a:gd name="T13" fmla="*/ 53 h 60"/>
                <a:gd name="T14" fmla="*/ 90 w 90"/>
                <a:gd name="T15" fmla="*/ 7 h 60"/>
                <a:gd name="T16" fmla="*/ 83 w 90"/>
                <a:gd name="T17" fmla="*/ 0 h 60"/>
                <a:gd name="T18" fmla="*/ 7 w 90"/>
                <a:gd name="T19" fmla="*/ 6 h 60"/>
                <a:gd name="T20" fmla="*/ 83 w 90"/>
                <a:gd name="T21" fmla="*/ 6 h 60"/>
                <a:gd name="T22" fmla="*/ 84 w 90"/>
                <a:gd name="T23" fmla="*/ 7 h 60"/>
                <a:gd name="T24" fmla="*/ 84 w 90"/>
                <a:gd name="T25" fmla="*/ 13 h 60"/>
                <a:gd name="T26" fmla="*/ 7 w 90"/>
                <a:gd name="T27" fmla="*/ 13 h 60"/>
                <a:gd name="T28" fmla="*/ 7 w 90"/>
                <a:gd name="T29" fmla="*/ 7 h 60"/>
                <a:gd name="T30" fmla="*/ 7 w 90"/>
                <a:gd name="T31" fmla="*/ 6 h 60"/>
                <a:gd name="T32" fmla="*/ 83 w 90"/>
                <a:gd name="T33" fmla="*/ 54 h 60"/>
                <a:gd name="T34" fmla="*/ 7 w 90"/>
                <a:gd name="T35" fmla="*/ 54 h 60"/>
                <a:gd name="T36" fmla="*/ 7 w 90"/>
                <a:gd name="T37" fmla="*/ 53 h 60"/>
                <a:gd name="T38" fmla="*/ 7 w 90"/>
                <a:gd name="T39" fmla="*/ 28 h 60"/>
                <a:gd name="T40" fmla="*/ 84 w 90"/>
                <a:gd name="T41" fmla="*/ 28 h 60"/>
                <a:gd name="T42" fmla="*/ 84 w 90"/>
                <a:gd name="T43" fmla="*/ 53 h 60"/>
                <a:gd name="T44" fmla="*/ 83 w 90"/>
                <a:gd name="T45" fmla="*/ 5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0" h="60">
                  <a:moveTo>
                    <a:pt x="83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4" y="0"/>
                    <a:pt x="0" y="3"/>
                    <a:pt x="0" y="7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7"/>
                    <a:pt x="4" y="60"/>
                    <a:pt x="7" y="60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87" y="60"/>
                    <a:pt x="90" y="57"/>
                    <a:pt x="90" y="53"/>
                  </a:cubicBezTo>
                  <a:cubicBezTo>
                    <a:pt x="90" y="7"/>
                    <a:pt x="90" y="7"/>
                    <a:pt x="90" y="7"/>
                  </a:cubicBezTo>
                  <a:cubicBezTo>
                    <a:pt x="90" y="3"/>
                    <a:pt x="87" y="0"/>
                    <a:pt x="83" y="0"/>
                  </a:cubicBezTo>
                  <a:close/>
                  <a:moveTo>
                    <a:pt x="7" y="6"/>
                  </a:moveTo>
                  <a:cubicBezTo>
                    <a:pt x="83" y="6"/>
                    <a:pt x="83" y="6"/>
                    <a:pt x="83" y="6"/>
                  </a:cubicBezTo>
                  <a:cubicBezTo>
                    <a:pt x="83" y="6"/>
                    <a:pt x="84" y="7"/>
                    <a:pt x="84" y="7"/>
                  </a:cubicBezTo>
                  <a:cubicBezTo>
                    <a:pt x="84" y="13"/>
                    <a:pt x="84" y="13"/>
                    <a:pt x="84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7"/>
                    <a:pt x="7" y="6"/>
                    <a:pt x="7" y="6"/>
                  </a:cubicBezTo>
                  <a:close/>
                  <a:moveTo>
                    <a:pt x="83" y="54"/>
                  </a:moveTo>
                  <a:cubicBezTo>
                    <a:pt x="7" y="54"/>
                    <a:pt x="7" y="54"/>
                    <a:pt x="7" y="54"/>
                  </a:cubicBezTo>
                  <a:cubicBezTo>
                    <a:pt x="7" y="54"/>
                    <a:pt x="7" y="54"/>
                    <a:pt x="7" y="53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84" y="28"/>
                    <a:pt x="84" y="28"/>
                    <a:pt x="84" y="28"/>
                  </a:cubicBezTo>
                  <a:cubicBezTo>
                    <a:pt x="84" y="53"/>
                    <a:pt x="84" y="53"/>
                    <a:pt x="84" y="53"/>
                  </a:cubicBezTo>
                  <a:cubicBezTo>
                    <a:pt x="84" y="54"/>
                    <a:pt x="83" y="54"/>
                    <a:pt x="83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>
                <a:solidFill>
                  <a:schemeClr val="bg1"/>
                </a:solidFill>
              </a:endParaRPr>
            </a:p>
          </p:txBody>
        </p:sp>
        <p:sp>
          <p:nvSpPr>
            <p:cNvPr id="95" name="Freeform 81"/>
            <p:cNvSpPr/>
            <p:nvPr/>
          </p:nvSpPr>
          <p:spPr bwMode="auto">
            <a:xfrm>
              <a:off x="4089400" y="3405188"/>
              <a:ext cx="17463" cy="34925"/>
            </a:xfrm>
            <a:custGeom>
              <a:avLst/>
              <a:gdLst>
                <a:gd name="T0" fmla="*/ 5 w 11"/>
                <a:gd name="T1" fmla="*/ 6 h 22"/>
                <a:gd name="T2" fmla="*/ 5 w 11"/>
                <a:gd name="T3" fmla="*/ 6 h 22"/>
                <a:gd name="T4" fmla="*/ 5 w 11"/>
                <a:gd name="T5" fmla="*/ 6 h 22"/>
                <a:gd name="T6" fmla="*/ 0 w 11"/>
                <a:gd name="T7" fmla="*/ 6 h 22"/>
                <a:gd name="T8" fmla="*/ 11 w 11"/>
                <a:gd name="T9" fmla="*/ 0 h 22"/>
                <a:gd name="T10" fmla="*/ 11 w 11"/>
                <a:gd name="T11" fmla="*/ 0 h 22"/>
                <a:gd name="T12" fmla="*/ 11 w 11"/>
                <a:gd name="T13" fmla="*/ 22 h 22"/>
                <a:gd name="T14" fmla="*/ 5 w 11"/>
                <a:gd name="T15" fmla="*/ 22 h 22"/>
                <a:gd name="T16" fmla="*/ 5 w 11"/>
                <a:gd name="T17" fmla="*/ 6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22">
                  <a:moveTo>
                    <a:pt x="5" y="6"/>
                  </a:moveTo>
                  <a:lnTo>
                    <a:pt x="5" y="6"/>
                  </a:lnTo>
                  <a:lnTo>
                    <a:pt x="5" y="6"/>
                  </a:lnTo>
                  <a:lnTo>
                    <a:pt x="0" y="6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22"/>
                  </a:lnTo>
                  <a:lnTo>
                    <a:pt x="5" y="22"/>
                  </a:lnTo>
                  <a:lnTo>
                    <a:pt x="5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>
                <a:solidFill>
                  <a:schemeClr val="bg1"/>
                </a:solidFill>
              </a:endParaRPr>
            </a:p>
          </p:txBody>
        </p:sp>
        <p:sp>
          <p:nvSpPr>
            <p:cNvPr id="96" name="Freeform 82"/>
            <p:cNvSpPr/>
            <p:nvPr/>
          </p:nvSpPr>
          <p:spPr bwMode="auto">
            <a:xfrm>
              <a:off x="4124325" y="3405188"/>
              <a:ext cx="17463" cy="34925"/>
            </a:xfrm>
            <a:custGeom>
              <a:avLst/>
              <a:gdLst>
                <a:gd name="T0" fmla="*/ 5 w 11"/>
                <a:gd name="T1" fmla="*/ 6 h 22"/>
                <a:gd name="T2" fmla="*/ 5 w 11"/>
                <a:gd name="T3" fmla="*/ 6 h 22"/>
                <a:gd name="T4" fmla="*/ 0 w 11"/>
                <a:gd name="T5" fmla="*/ 6 h 22"/>
                <a:gd name="T6" fmla="*/ 0 w 11"/>
                <a:gd name="T7" fmla="*/ 6 h 22"/>
                <a:gd name="T8" fmla="*/ 5 w 11"/>
                <a:gd name="T9" fmla="*/ 0 h 22"/>
                <a:gd name="T10" fmla="*/ 11 w 11"/>
                <a:gd name="T11" fmla="*/ 0 h 22"/>
                <a:gd name="T12" fmla="*/ 11 w 11"/>
                <a:gd name="T13" fmla="*/ 22 h 22"/>
                <a:gd name="T14" fmla="*/ 5 w 11"/>
                <a:gd name="T15" fmla="*/ 22 h 22"/>
                <a:gd name="T16" fmla="*/ 5 w 11"/>
                <a:gd name="T17" fmla="*/ 6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22">
                  <a:moveTo>
                    <a:pt x="5" y="6"/>
                  </a:moveTo>
                  <a:lnTo>
                    <a:pt x="5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5" y="0"/>
                  </a:lnTo>
                  <a:lnTo>
                    <a:pt x="11" y="0"/>
                  </a:lnTo>
                  <a:lnTo>
                    <a:pt x="11" y="22"/>
                  </a:lnTo>
                  <a:lnTo>
                    <a:pt x="5" y="22"/>
                  </a:lnTo>
                  <a:lnTo>
                    <a:pt x="5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>
                <a:solidFill>
                  <a:schemeClr val="bg1"/>
                </a:solidFill>
              </a:endParaRPr>
            </a:p>
          </p:txBody>
        </p:sp>
        <p:sp>
          <p:nvSpPr>
            <p:cNvPr id="97" name="Freeform 83"/>
            <p:cNvSpPr/>
            <p:nvPr/>
          </p:nvSpPr>
          <p:spPr bwMode="auto">
            <a:xfrm>
              <a:off x="4159250" y="3405188"/>
              <a:ext cx="17463" cy="34925"/>
            </a:xfrm>
            <a:custGeom>
              <a:avLst/>
              <a:gdLst>
                <a:gd name="T0" fmla="*/ 5 w 11"/>
                <a:gd name="T1" fmla="*/ 6 h 22"/>
                <a:gd name="T2" fmla="*/ 5 w 11"/>
                <a:gd name="T3" fmla="*/ 6 h 22"/>
                <a:gd name="T4" fmla="*/ 0 w 11"/>
                <a:gd name="T5" fmla="*/ 6 h 22"/>
                <a:gd name="T6" fmla="*/ 0 w 11"/>
                <a:gd name="T7" fmla="*/ 6 h 22"/>
                <a:gd name="T8" fmla="*/ 5 w 11"/>
                <a:gd name="T9" fmla="*/ 0 h 22"/>
                <a:gd name="T10" fmla="*/ 11 w 11"/>
                <a:gd name="T11" fmla="*/ 0 h 22"/>
                <a:gd name="T12" fmla="*/ 11 w 11"/>
                <a:gd name="T13" fmla="*/ 22 h 22"/>
                <a:gd name="T14" fmla="*/ 5 w 11"/>
                <a:gd name="T15" fmla="*/ 22 h 22"/>
                <a:gd name="T16" fmla="*/ 5 w 11"/>
                <a:gd name="T17" fmla="*/ 6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22">
                  <a:moveTo>
                    <a:pt x="5" y="6"/>
                  </a:moveTo>
                  <a:lnTo>
                    <a:pt x="5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5" y="0"/>
                  </a:lnTo>
                  <a:lnTo>
                    <a:pt x="11" y="0"/>
                  </a:lnTo>
                  <a:lnTo>
                    <a:pt x="11" y="22"/>
                  </a:lnTo>
                  <a:lnTo>
                    <a:pt x="5" y="22"/>
                  </a:lnTo>
                  <a:lnTo>
                    <a:pt x="5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>
                <a:solidFill>
                  <a:schemeClr val="bg1"/>
                </a:solidFill>
              </a:endParaRPr>
            </a:p>
          </p:txBody>
        </p:sp>
        <p:sp>
          <p:nvSpPr>
            <p:cNvPr id="98" name="Freeform 84"/>
            <p:cNvSpPr/>
            <p:nvPr/>
          </p:nvSpPr>
          <p:spPr bwMode="auto">
            <a:xfrm>
              <a:off x="4194175" y="3405188"/>
              <a:ext cx="17463" cy="34925"/>
            </a:xfrm>
            <a:custGeom>
              <a:avLst/>
              <a:gdLst>
                <a:gd name="T0" fmla="*/ 5 w 11"/>
                <a:gd name="T1" fmla="*/ 6 h 22"/>
                <a:gd name="T2" fmla="*/ 5 w 11"/>
                <a:gd name="T3" fmla="*/ 6 h 22"/>
                <a:gd name="T4" fmla="*/ 0 w 11"/>
                <a:gd name="T5" fmla="*/ 6 h 22"/>
                <a:gd name="T6" fmla="*/ 0 w 11"/>
                <a:gd name="T7" fmla="*/ 6 h 22"/>
                <a:gd name="T8" fmla="*/ 5 w 11"/>
                <a:gd name="T9" fmla="*/ 0 h 22"/>
                <a:gd name="T10" fmla="*/ 11 w 11"/>
                <a:gd name="T11" fmla="*/ 0 h 22"/>
                <a:gd name="T12" fmla="*/ 11 w 11"/>
                <a:gd name="T13" fmla="*/ 22 h 22"/>
                <a:gd name="T14" fmla="*/ 5 w 11"/>
                <a:gd name="T15" fmla="*/ 22 h 22"/>
                <a:gd name="T16" fmla="*/ 5 w 11"/>
                <a:gd name="T17" fmla="*/ 6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22">
                  <a:moveTo>
                    <a:pt x="5" y="6"/>
                  </a:moveTo>
                  <a:lnTo>
                    <a:pt x="5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5" y="0"/>
                  </a:lnTo>
                  <a:lnTo>
                    <a:pt x="11" y="0"/>
                  </a:lnTo>
                  <a:lnTo>
                    <a:pt x="11" y="22"/>
                  </a:lnTo>
                  <a:lnTo>
                    <a:pt x="5" y="22"/>
                  </a:lnTo>
                  <a:lnTo>
                    <a:pt x="5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>
                <a:solidFill>
                  <a:schemeClr val="bg1"/>
                </a:solidFill>
              </a:endParaRPr>
            </a:p>
          </p:txBody>
        </p:sp>
        <p:sp>
          <p:nvSpPr>
            <p:cNvPr id="99" name="Freeform 85"/>
            <p:cNvSpPr/>
            <p:nvPr/>
          </p:nvSpPr>
          <p:spPr bwMode="auto">
            <a:xfrm>
              <a:off x="4219575" y="3405188"/>
              <a:ext cx="17463" cy="34925"/>
            </a:xfrm>
            <a:custGeom>
              <a:avLst/>
              <a:gdLst>
                <a:gd name="T0" fmla="*/ 6 w 11"/>
                <a:gd name="T1" fmla="*/ 6 h 22"/>
                <a:gd name="T2" fmla="*/ 6 w 11"/>
                <a:gd name="T3" fmla="*/ 6 h 22"/>
                <a:gd name="T4" fmla="*/ 6 w 11"/>
                <a:gd name="T5" fmla="*/ 6 h 22"/>
                <a:gd name="T6" fmla="*/ 0 w 11"/>
                <a:gd name="T7" fmla="*/ 6 h 22"/>
                <a:gd name="T8" fmla="*/ 11 w 11"/>
                <a:gd name="T9" fmla="*/ 0 h 22"/>
                <a:gd name="T10" fmla="*/ 11 w 11"/>
                <a:gd name="T11" fmla="*/ 0 h 22"/>
                <a:gd name="T12" fmla="*/ 11 w 11"/>
                <a:gd name="T13" fmla="*/ 22 h 22"/>
                <a:gd name="T14" fmla="*/ 6 w 11"/>
                <a:gd name="T15" fmla="*/ 22 h 22"/>
                <a:gd name="T16" fmla="*/ 6 w 11"/>
                <a:gd name="T17" fmla="*/ 6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22">
                  <a:moveTo>
                    <a:pt x="6" y="6"/>
                  </a:moveTo>
                  <a:lnTo>
                    <a:pt x="6" y="6"/>
                  </a:lnTo>
                  <a:lnTo>
                    <a:pt x="6" y="6"/>
                  </a:lnTo>
                  <a:lnTo>
                    <a:pt x="0" y="6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22"/>
                  </a:lnTo>
                  <a:lnTo>
                    <a:pt x="6" y="22"/>
                  </a:lnTo>
                  <a:lnTo>
                    <a:pt x="6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>
                <a:solidFill>
                  <a:schemeClr val="bg1"/>
                </a:solidFill>
              </a:endParaRPr>
            </a:p>
          </p:txBody>
        </p:sp>
        <p:sp>
          <p:nvSpPr>
            <p:cNvPr id="100" name="Freeform 86"/>
            <p:cNvSpPr/>
            <p:nvPr/>
          </p:nvSpPr>
          <p:spPr bwMode="auto">
            <a:xfrm>
              <a:off x="4254500" y="3405188"/>
              <a:ext cx="17463" cy="34925"/>
            </a:xfrm>
            <a:custGeom>
              <a:avLst/>
              <a:gdLst>
                <a:gd name="T0" fmla="*/ 5 w 11"/>
                <a:gd name="T1" fmla="*/ 6 h 22"/>
                <a:gd name="T2" fmla="*/ 5 w 11"/>
                <a:gd name="T3" fmla="*/ 6 h 22"/>
                <a:gd name="T4" fmla="*/ 0 w 11"/>
                <a:gd name="T5" fmla="*/ 6 h 22"/>
                <a:gd name="T6" fmla="*/ 0 w 11"/>
                <a:gd name="T7" fmla="*/ 6 h 22"/>
                <a:gd name="T8" fmla="*/ 5 w 11"/>
                <a:gd name="T9" fmla="*/ 0 h 22"/>
                <a:gd name="T10" fmla="*/ 11 w 11"/>
                <a:gd name="T11" fmla="*/ 0 h 22"/>
                <a:gd name="T12" fmla="*/ 11 w 11"/>
                <a:gd name="T13" fmla="*/ 22 h 22"/>
                <a:gd name="T14" fmla="*/ 5 w 11"/>
                <a:gd name="T15" fmla="*/ 22 h 22"/>
                <a:gd name="T16" fmla="*/ 5 w 11"/>
                <a:gd name="T17" fmla="*/ 6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22">
                  <a:moveTo>
                    <a:pt x="5" y="6"/>
                  </a:moveTo>
                  <a:lnTo>
                    <a:pt x="5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5" y="0"/>
                  </a:lnTo>
                  <a:lnTo>
                    <a:pt x="11" y="0"/>
                  </a:lnTo>
                  <a:lnTo>
                    <a:pt x="11" y="22"/>
                  </a:lnTo>
                  <a:lnTo>
                    <a:pt x="5" y="22"/>
                  </a:lnTo>
                  <a:lnTo>
                    <a:pt x="5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>
                <a:solidFill>
                  <a:schemeClr val="bg1"/>
                </a:solidFill>
              </a:endParaRPr>
            </a:p>
          </p:txBody>
        </p:sp>
        <p:sp>
          <p:nvSpPr>
            <p:cNvPr id="101" name="Freeform 87"/>
            <p:cNvSpPr/>
            <p:nvPr/>
          </p:nvSpPr>
          <p:spPr bwMode="auto">
            <a:xfrm>
              <a:off x="4289425" y="3405188"/>
              <a:ext cx="17463" cy="34925"/>
            </a:xfrm>
            <a:custGeom>
              <a:avLst/>
              <a:gdLst>
                <a:gd name="T0" fmla="*/ 5 w 11"/>
                <a:gd name="T1" fmla="*/ 6 h 22"/>
                <a:gd name="T2" fmla="*/ 5 w 11"/>
                <a:gd name="T3" fmla="*/ 6 h 22"/>
                <a:gd name="T4" fmla="*/ 0 w 11"/>
                <a:gd name="T5" fmla="*/ 6 h 22"/>
                <a:gd name="T6" fmla="*/ 0 w 11"/>
                <a:gd name="T7" fmla="*/ 6 h 22"/>
                <a:gd name="T8" fmla="*/ 5 w 11"/>
                <a:gd name="T9" fmla="*/ 0 h 22"/>
                <a:gd name="T10" fmla="*/ 11 w 11"/>
                <a:gd name="T11" fmla="*/ 0 h 22"/>
                <a:gd name="T12" fmla="*/ 11 w 11"/>
                <a:gd name="T13" fmla="*/ 22 h 22"/>
                <a:gd name="T14" fmla="*/ 5 w 11"/>
                <a:gd name="T15" fmla="*/ 22 h 22"/>
                <a:gd name="T16" fmla="*/ 5 w 11"/>
                <a:gd name="T17" fmla="*/ 6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22">
                  <a:moveTo>
                    <a:pt x="5" y="6"/>
                  </a:moveTo>
                  <a:lnTo>
                    <a:pt x="5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5" y="0"/>
                  </a:lnTo>
                  <a:lnTo>
                    <a:pt x="11" y="0"/>
                  </a:lnTo>
                  <a:lnTo>
                    <a:pt x="11" y="22"/>
                  </a:lnTo>
                  <a:lnTo>
                    <a:pt x="5" y="22"/>
                  </a:lnTo>
                  <a:lnTo>
                    <a:pt x="5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>
                <a:solidFill>
                  <a:schemeClr val="bg1"/>
                </a:solidFill>
              </a:endParaRPr>
            </a:p>
          </p:txBody>
        </p:sp>
        <p:sp>
          <p:nvSpPr>
            <p:cNvPr id="102" name="Freeform 88"/>
            <p:cNvSpPr/>
            <p:nvPr/>
          </p:nvSpPr>
          <p:spPr bwMode="auto">
            <a:xfrm>
              <a:off x="4324350" y="3405188"/>
              <a:ext cx="17463" cy="34925"/>
            </a:xfrm>
            <a:custGeom>
              <a:avLst/>
              <a:gdLst>
                <a:gd name="T0" fmla="*/ 5 w 11"/>
                <a:gd name="T1" fmla="*/ 6 h 22"/>
                <a:gd name="T2" fmla="*/ 5 w 11"/>
                <a:gd name="T3" fmla="*/ 6 h 22"/>
                <a:gd name="T4" fmla="*/ 0 w 11"/>
                <a:gd name="T5" fmla="*/ 6 h 22"/>
                <a:gd name="T6" fmla="*/ 0 w 11"/>
                <a:gd name="T7" fmla="*/ 6 h 22"/>
                <a:gd name="T8" fmla="*/ 5 w 11"/>
                <a:gd name="T9" fmla="*/ 0 h 22"/>
                <a:gd name="T10" fmla="*/ 11 w 11"/>
                <a:gd name="T11" fmla="*/ 0 h 22"/>
                <a:gd name="T12" fmla="*/ 11 w 11"/>
                <a:gd name="T13" fmla="*/ 22 h 22"/>
                <a:gd name="T14" fmla="*/ 5 w 11"/>
                <a:gd name="T15" fmla="*/ 22 h 22"/>
                <a:gd name="T16" fmla="*/ 5 w 11"/>
                <a:gd name="T17" fmla="*/ 6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22">
                  <a:moveTo>
                    <a:pt x="5" y="6"/>
                  </a:moveTo>
                  <a:lnTo>
                    <a:pt x="5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5" y="0"/>
                  </a:lnTo>
                  <a:lnTo>
                    <a:pt x="11" y="0"/>
                  </a:lnTo>
                  <a:lnTo>
                    <a:pt x="11" y="22"/>
                  </a:lnTo>
                  <a:lnTo>
                    <a:pt x="5" y="22"/>
                  </a:lnTo>
                  <a:lnTo>
                    <a:pt x="5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>
                <a:solidFill>
                  <a:schemeClr val="bg1"/>
                </a:solidFill>
              </a:endParaRPr>
            </a:p>
          </p:txBody>
        </p:sp>
        <p:sp>
          <p:nvSpPr>
            <p:cNvPr id="103" name="Freeform 89"/>
            <p:cNvSpPr/>
            <p:nvPr/>
          </p:nvSpPr>
          <p:spPr bwMode="auto">
            <a:xfrm>
              <a:off x="4349750" y="3405188"/>
              <a:ext cx="17463" cy="34925"/>
            </a:xfrm>
            <a:custGeom>
              <a:avLst/>
              <a:gdLst>
                <a:gd name="T0" fmla="*/ 6 w 11"/>
                <a:gd name="T1" fmla="*/ 6 h 22"/>
                <a:gd name="T2" fmla="*/ 6 w 11"/>
                <a:gd name="T3" fmla="*/ 6 h 22"/>
                <a:gd name="T4" fmla="*/ 0 w 11"/>
                <a:gd name="T5" fmla="*/ 6 h 22"/>
                <a:gd name="T6" fmla="*/ 0 w 11"/>
                <a:gd name="T7" fmla="*/ 6 h 22"/>
                <a:gd name="T8" fmla="*/ 6 w 11"/>
                <a:gd name="T9" fmla="*/ 0 h 22"/>
                <a:gd name="T10" fmla="*/ 11 w 11"/>
                <a:gd name="T11" fmla="*/ 0 h 22"/>
                <a:gd name="T12" fmla="*/ 11 w 11"/>
                <a:gd name="T13" fmla="*/ 22 h 22"/>
                <a:gd name="T14" fmla="*/ 6 w 11"/>
                <a:gd name="T15" fmla="*/ 22 h 22"/>
                <a:gd name="T16" fmla="*/ 6 w 11"/>
                <a:gd name="T17" fmla="*/ 6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22">
                  <a:moveTo>
                    <a:pt x="6" y="6"/>
                  </a:moveTo>
                  <a:lnTo>
                    <a:pt x="6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6" y="0"/>
                  </a:lnTo>
                  <a:lnTo>
                    <a:pt x="11" y="0"/>
                  </a:lnTo>
                  <a:lnTo>
                    <a:pt x="11" y="22"/>
                  </a:lnTo>
                  <a:lnTo>
                    <a:pt x="6" y="22"/>
                  </a:lnTo>
                  <a:lnTo>
                    <a:pt x="6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>
                <a:solidFill>
                  <a:schemeClr val="bg1"/>
                </a:solidFill>
              </a:endParaRPr>
            </a:p>
          </p:txBody>
        </p:sp>
        <p:sp>
          <p:nvSpPr>
            <p:cNvPr id="104" name="Freeform 90"/>
            <p:cNvSpPr/>
            <p:nvPr/>
          </p:nvSpPr>
          <p:spPr bwMode="auto">
            <a:xfrm>
              <a:off x="4384675" y="3405188"/>
              <a:ext cx="17463" cy="34925"/>
            </a:xfrm>
            <a:custGeom>
              <a:avLst/>
              <a:gdLst>
                <a:gd name="T0" fmla="*/ 6 w 11"/>
                <a:gd name="T1" fmla="*/ 6 h 22"/>
                <a:gd name="T2" fmla="*/ 6 w 11"/>
                <a:gd name="T3" fmla="*/ 6 h 22"/>
                <a:gd name="T4" fmla="*/ 0 w 11"/>
                <a:gd name="T5" fmla="*/ 6 h 22"/>
                <a:gd name="T6" fmla="*/ 0 w 11"/>
                <a:gd name="T7" fmla="*/ 6 h 22"/>
                <a:gd name="T8" fmla="*/ 6 w 11"/>
                <a:gd name="T9" fmla="*/ 0 h 22"/>
                <a:gd name="T10" fmla="*/ 11 w 11"/>
                <a:gd name="T11" fmla="*/ 0 h 22"/>
                <a:gd name="T12" fmla="*/ 11 w 11"/>
                <a:gd name="T13" fmla="*/ 22 h 22"/>
                <a:gd name="T14" fmla="*/ 6 w 11"/>
                <a:gd name="T15" fmla="*/ 22 h 22"/>
                <a:gd name="T16" fmla="*/ 6 w 11"/>
                <a:gd name="T17" fmla="*/ 6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22">
                  <a:moveTo>
                    <a:pt x="6" y="6"/>
                  </a:moveTo>
                  <a:lnTo>
                    <a:pt x="6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6" y="0"/>
                  </a:lnTo>
                  <a:lnTo>
                    <a:pt x="11" y="0"/>
                  </a:lnTo>
                  <a:lnTo>
                    <a:pt x="11" y="22"/>
                  </a:lnTo>
                  <a:lnTo>
                    <a:pt x="6" y="22"/>
                  </a:lnTo>
                  <a:lnTo>
                    <a:pt x="6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>
                <a:solidFill>
                  <a:schemeClr val="bg1"/>
                </a:solidFill>
              </a:endParaRPr>
            </a:p>
          </p:txBody>
        </p:sp>
        <p:sp>
          <p:nvSpPr>
            <p:cNvPr id="105" name="Freeform 91"/>
            <p:cNvSpPr/>
            <p:nvPr/>
          </p:nvSpPr>
          <p:spPr bwMode="auto">
            <a:xfrm>
              <a:off x="4419600" y="3405188"/>
              <a:ext cx="17463" cy="34925"/>
            </a:xfrm>
            <a:custGeom>
              <a:avLst/>
              <a:gdLst>
                <a:gd name="T0" fmla="*/ 6 w 11"/>
                <a:gd name="T1" fmla="*/ 6 h 22"/>
                <a:gd name="T2" fmla="*/ 6 w 11"/>
                <a:gd name="T3" fmla="*/ 6 h 22"/>
                <a:gd name="T4" fmla="*/ 0 w 11"/>
                <a:gd name="T5" fmla="*/ 6 h 22"/>
                <a:gd name="T6" fmla="*/ 0 w 11"/>
                <a:gd name="T7" fmla="*/ 6 h 22"/>
                <a:gd name="T8" fmla="*/ 6 w 11"/>
                <a:gd name="T9" fmla="*/ 0 h 22"/>
                <a:gd name="T10" fmla="*/ 11 w 11"/>
                <a:gd name="T11" fmla="*/ 0 h 22"/>
                <a:gd name="T12" fmla="*/ 11 w 11"/>
                <a:gd name="T13" fmla="*/ 22 h 22"/>
                <a:gd name="T14" fmla="*/ 6 w 11"/>
                <a:gd name="T15" fmla="*/ 22 h 22"/>
                <a:gd name="T16" fmla="*/ 6 w 11"/>
                <a:gd name="T17" fmla="*/ 6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22">
                  <a:moveTo>
                    <a:pt x="6" y="6"/>
                  </a:moveTo>
                  <a:lnTo>
                    <a:pt x="6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6" y="0"/>
                  </a:lnTo>
                  <a:lnTo>
                    <a:pt x="11" y="0"/>
                  </a:lnTo>
                  <a:lnTo>
                    <a:pt x="11" y="22"/>
                  </a:lnTo>
                  <a:lnTo>
                    <a:pt x="6" y="22"/>
                  </a:lnTo>
                  <a:lnTo>
                    <a:pt x="6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>
                <a:solidFill>
                  <a:schemeClr val="bg1"/>
                </a:solidFill>
              </a:endParaRPr>
            </a:p>
          </p:txBody>
        </p:sp>
        <p:sp>
          <p:nvSpPr>
            <p:cNvPr id="106" name="Freeform 92"/>
            <p:cNvSpPr/>
            <p:nvPr/>
          </p:nvSpPr>
          <p:spPr bwMode="auto">
            <a:xfrm>
              <a:off x="4446588" y="3405188"/>
              <a:ext cx="17463" cy="34925"/>
            </a:xfrm>
            <a:custGeom>
              <a:avLst/>
              <a:gdLst>
                <a:gd name="T0" fmla="*/ 11 w 11"/>
                <a:gd name="T1" fmla="*/ 6 h 22"/>
                <a:gd name="T2" fmla="*/ 5 w 11"/>
                <a:gd name="T3" fmla="*/ 6 h 22"/>
                <a:gd name="T4" fmla="*/ 5 w 11"/>
                <a:gd name="T5" fmla="*/ 6 h 22"/>
                <a:gd name="T6" fmla="*/ 0 w 11"/>
                <a:gd name="T7" fmla="*/ 6 h 22"/>
                <a:gd name="T8" fmla="*/ 11 w 11"/>
                <a:gd name="T9" fmla="*/ 0 h 22"/>
                <a:gd name="T10" fmla="*/ 11 w 11"/>
                <a:gd name="T11" fmla="*/ 0 h 22"/>
                <a:gd name="T12" fmla="*/ 11 w 11"/>
                <a:gd name="T13" fmla="*/ 22 h 22"/>
                <a:gd name="T14" fmla="*/ 11 w 11"/>
                <a:gd name="T15" fmla="*/ 22 h 22"/>
                <a:gd name="T16" fmla="*/ 11 w 11"/>
                <a:gd name="T17" fmla="*/ 6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22">
                  <a:moveTo>
                    <a:pt x="11" y="6"/>
                  </a:moveTo>
                  <a:lnTo>
                    <a:pt x="5" y="6"/>
                  </a:lnTo>
                  <a:lnTo>
                    <a:pt x="5" y="6"/>
                  </a:lnTo>
                  <a:lnTo>
                    <a:pt x="0" y="6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22"/>
                  </a:lnTo>
                  <a:lnTo>
                    <a:pt x="11" y="22"/>
                  </a:lnTo>
                  <a:lnTo>
                    <a:pt x="11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>
                <a:solidFill>
                  <a:schemeClr val="bg1"/>
                </a:solidFill>
              </a:endParaRPr>
            </a:p>
          </p:txBody>
        </p:sp>
        <p:sp>
          <p:nvSpPr>
            <p:cNvPr id="107" name="Freeform 93"/>
            <p:cNvSpPr/>
            <p:nvPr/>
          </p:nvSpPr>
          <p:spPr bwMode="auto">
            <a:xfrm>
              <a:off x="4479925" y="3405188"/>
              <a:ext cx="17463" cy="34925"/>
            </a:xfrm>
            <a:custGeom>
              <a:avLst/>
              <a:gdLst>
                <a:gd name="T0" fmla="*/ 6 w 11"/>
                <a:gd name="T1" fmla="*/ 6 h 22"/>
                <a:gd name="T2" fmla="*/ 6 w 11"/>
                <a:gd name="T3" fmla="*/ 6 h 22"/>
                <a:gd name="T4" fmla="*/ 0 w 11"/>
                <a:gd name="T5" fmla="*/ 6 h 22"/>
                <a:gd name="T6" fmla="*/ 0 w 11"/>
                <a:gd name="T7" fmla="*/ 6 h 22"/>
                <a:gd name="T8" fmla="*/ 6 w 11"/>
                <a:gd name="T9" fmla="*/ 0 h 22"/>
                <a:gd name="T10" fmla="*/ 11 w 11"/>
                <a:gd name="T11" fmla="*/ 0 h 22"/>
                <a:gd name="T12" fmla="*/ 11 w 11"/>
                <a:gd name="T13" fmla="*/ 22 h 22"/>
                <a:gd name="T14" fmla="*/ 6 w 11"/>
                <a:gd name="T15" fmla="*/ 22 h 22"/>
                <a:gd name="T16" fmla="*/ 6 w 11"/>
                <a:gd name="T17" fmla="*/ 6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22">
                  <a:moveTo>
                    <a:pt x="6" y="6"/>
                  </a:moveTo>
                  <a:lnTo>
                    <a:pt x="6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6" y="0"/>
                  </a:lnTo>
                  <a:lnTo>
                    <a:pt x="11" y="0"/>
                  </a:lnTo>
                  <a:lnTo>
                    <a:pt x="11" y="22"/>
                  </a:lnTo>
                  <a:lnTo>
                    <a:pt x="6" y="22"/>
                  </a:lnTo>
                  <a:lnTo>
                    <a:pt x="6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>
                <a:solidFill>
                  <a:schemeClr val="bg1"/>
                </a:solidFill>
              </a:endParaRPr>
            </a:p>
          </p:txBody>
        </p:sp>
        <p:sp>
          <p:nvSpPr>
            <p:cNvPr id="108" name="Freeform 94"/>
            <p:cNvSpPr/>
            <p:nvPr/>
          </p:nvSpPr>
          <p:spPr bwMode="auto">
            <a:xfrm>
              <a:off x="4514850" y="3405188"/>
              <a:ext cx="17463" cy="34925"/>
            </a:xfrm>
            <a:custGeom>
              <a:avLst/>
              <a:gdLst>
                <a:gd name="T0" fmla="*/ 6 w 11"/>
                <a:gd name="T1" fmla="*/ 6 h 22"/>
                <a:gd name="T2" fmla="*/ 6 w 11"/>
                <a:gd name="T3" fmla="*/ 6 h 22"/>
                <a:gd name="T4" fmla="*/ 0 w 11"/>
                <a:gd name="T5" fmla="*/ 6 h 22"/>
                <a:gd name="T6" fmla="*/ 0 w 11"/>
                <a:gd name="T7" fmla="*/ 6 h 22"/>
                <a:gd name="T8" fmla="*/ 6 w 11"/>
                <a:gd name="T9" fmla="*/ 0 h 22"/>
                <a:gd name="T10" fmla="*/ 11 w 11"/>
                <a:gd name="T11" fmla="*/ 0 h 22"/>
                <a:gd name="T12" fmla="*/ 11 w 11"/>
                <a:gd name="T13" fmla="*/ 22 h 22"/>
                <a:gd name="T14" fmla="*/ 6 w 11"/>
                <a:gd name="T15" fmla="*/ 22 h 22"/>
                <a:gd name="T16" fmla="*/ 6 w 11"/>
                <a:gd name="T17" fmla="*/ 6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22">
                  <a:moveTo>
                    <a:pt x="6" y="6"/>
                  </a:moveTo>
                  <a:lnTo>
                    <a:pt x="6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6" y="0"/>
                  </a:lnTo>
                  <a:lnTo>
                    <a:pt x="11" y="0"/>
                  </a:lnTo>
                  <a:lnTo>
                    <a:pt x="11" y="22"/>
                  </a:lnTo>
                  <a:lnTo>
                    <a:pt x="6" y="22"/>
                  </a:lnTo>
                  <a:lnTo>
                    <a:pt x="6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>
                <a:solidFill>
                  <a:schemeClr val="bg1"/>
                </a:solidFill>
              </a:endParaRPr>
            </a:p>
          </p:txBody>
        </p:sp>
        <p:sp>
          <p:nvSpPr>
            <p:cNvPr id="109" name="Freeform 95"/>
            <p:cNvSpPr/>
            <p:nvPr/>
          </p:nvSpPr>
          <p:spPr bwMode="auto">
            <a:xfrm>
              <a:off x="4549775" y="3405188"/>
              <a:ext cx="17463" cy="34925"/>
            </a:xfrm>
            <a:custGeom>
              <a:avLst/>
              <a:gdLst>
                <a:gd name="T0" fmla="*/ 6 w 11"/>
                <a:gd name="T1" fmla="*/ 6 h 22"/>
                <a:gd name="T2" fmla="*/ 6 w 11"/>
                <a:gd name="T3" fmla="*/ 6 h 22"/>
                <a:gd name="T4" fmla="*/ 0 w 11"/>
                <a:gd name="T5" fmla="*/ 6 h 22"/>
                <a:gd name="T6" fmla="*/ 0 w 11"/>
                <a:gd name="T7" fmla="*/ 6 h 22"/>
                <a:gd name="T8" fmla="*/ 6 w 11"/>
                <a:gd name="T9" fmla="*/ 0 h 22"/>
                <a:gd name="T10" fmla="*/ 11 w 11"/>
                <a:gd name="T11" fmla="*/ 0 h 22"/>
                <a:gd name="T12" fmla="*/ 11 w 11"/>
                <a:gd name="T13" fmla="*/ 22 h 22"/>
                <a:gd name="T14" fmla="*/ 6 w 11"/>
                <a:gd name="T15" fmla="*/ 22 h 22"/>
                <a:gd name="T16" fmla="*/ 6 w 11"/>
                <a:gd name="T17" fmla="*/ 6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22">
                  <a:moveTo>
                    <a:pt x="6" y="6"/>
                  </a:moveTo>
                  <a:lnTo>
                    <a:pt x="6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6" y="0"/>
                  </a:lnTo>
                  <a:lnTo>
                    <a:pt x="11" y="0"/>
                  </a:lnTo>
                  <a:lnTo>
                    <a:pt x="11" y="22"/>
                  </a:lnTo>
                  <a:lnTo>
                    <a:pt x="6" y="22"/>
                  </a:lnTo>
                  <a:lnTo>
                    <a:pt x="6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>
                <a:solidFill>
                  <a:schemeClr val="bg1"/>
                </a:solidFill>
              </a:endParaRPr>
            </a:p>
          </p:txBody>
        </p:sp>
        <p:sp>
          <p:nvSpPr>
            <p:cNvPr id="110" name="Freeform 96"/>
            <p:cNvSpPr/>
            <p:nvPr/>
          </p:nvSpPr>
          <p:spPr bwMode="auto">
            <a:xfrm>
              <a:off x="4576763" y="3405188"/>
              <a:ext cx="17463" cy="34925"/>
            </a:xfrm>
            <a:custGeom>
              <a:avLst/>
              <a:gdLst>
                <a:gd name="T0" fmla="*/ 5 w 11"/>
                <a:gd name="T1" fmla="*/ 6 h 22"/>
                <a:gd name="T2" fmla="*/ 5 w 11"/>
                <a:gd name="T3" fmla="*/ 6 h 22"/>
                <a:gd name="T4" fmla="*/ 5 w 11"/>
                <a:gd name="T5" fmla="*/ 6 h 22"/>
                <a:gd name="T6" fmla="*/ 0 w 11"/>
                <a:gd name="T7" fmla="*/ 6 h 22"/>
                <a:gd name="T8" fmla="*/ 11 w 11"/>
                <a:gd name="T9" fmla="*/ 0 h 22"/>
                <a:gd name="T10" fmla="*/ 11 w 11"/>
                <a:gd name="T11" fmla="*/ 0 h 22"/>
                <a:gd name="T12" fmla="*/ 11 w 11"/>
                <a:gd name="T13" fmla="*/ 22 h 22"/>
                <a:gd name="T14" fmla="*/ 5 w 11"/>
                <a:gd name="T15" fmla="*/ 22 h 22"/>
                <a:gd name="T16" fmla="*/ 5 w 11"/>
                <a:gd name="T17" fmla="*/ 6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22">
                  <a:moveTo>
                    <a:pt x="5" y="6"/>
                  </a:moveTo>
                  <a:lnTo>
                    <a:pt x="5" y="6"/>
                  </a:lnTo>
                  <a:lnTo>
                    <a:pt x="5" y="6"/>
                  </a:lnTo>
                  <a:lnTo>
                    <a:pt x="0" y="6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22"/>
                  </a:lnTo>
                  <a:lnTo>
                    <a:pt x="5" y="22"/>
                  </a:lnTo>
                  <a:lnTo>
                    <a:pt x="5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>
                <a:solidFill>
                  <a:schemeClr val="bg1"/>
                </a:solidFill>
              </a:endParaRPr>
            </a:p>
          </p:txBody>
        </p:sp>
        <p:sp>
          <p:nvSpPr>
            <p:cNvPr id="111" name="Freeform 97"/>
            <p:cNvSpPr/>
            <p:nvPr/>
          </p:nvSpPr>
          <p:spPr bwMode="auto">
            <a:xfrm>
              <a:off x="4611688" y="3405188"/>
              <a:ext cx="17463" cy="34925"/>
            </a:xfrm>
            <a:custGeom>
              <a:avLst/>
              <a:gdLst>
                <a:gd name="T0" fmla="*/ 5 w 11"/>
                <a:gd name="T1" fmla="*/ 6 h 22"/>
                <a:gd name="T2" fmla="*/ 5 w 11"/>
                <a:gd name="T3" fmla="*/ 6 h 22"/>
                <a:gd name="T4" fmla="*/ 0 w 11"/>
                <a:gd name="T5" fmla="*/ 6 h 22"/>
                <a:gd name="T6" fmla="*/ 0 w 11"/>
                <a:gd name="T7" fmla="*/ 6 h 22"/>
                <a:gd name="T8" fmla="*/ 5 w 11"/>
                <a:gd name="T9" fmla="*/ 0 h 22"/>
                <a:gd name="T10" fmla="*/ 11 w 11"/>
                <a:gd name="T11" fmla="*/ 0 h 22"/>
                <a:gd name="T12" fmla="*/ 11 w 11"/>
                <a:gd name="T13" fmla="*/ 22 h 22"/>
                <a:gd name="T14" fmla="*/ 5 w 11"/>
                <a:gd name="T15" fmla="*/ 22 h 22"/>
                <a:gd name="T16" fmla="*/ 5 w 11"/>
                <a:gd name="T17" fmla="*/ 6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22">
                  <a:moveTo>
                    <a:pt x="5" y="6"/>
                  </a:moveTo>
                  <a:lnTo>
                    <a:pt x="5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5" y="0"/>
                  </a:lnTo>
                  <a:lnTo>
                    <a:pt x="11" y="0"/>
                  </a:lnTo>
                  <a:lnTo>
                    <a:pt x="11" y="22"/>
                  </a:lnTo>
                  <a:lnTo>
                    <a:pt x="5" y="22"/>
                  </a:lnTo>
                  <a:lnTo>
                    <a:pt x="5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>
                <a:solidFill>
                  <a:schemeClr val="bg1"/>
                </a:solidFill>
              </a:endParaRPr>
            </a:p>
          </p:txBody>
        </p:sp>
        <p:sp>
          <p:nvSpPr>
            <p:cNvPr id="112" name="Freeform 98"/>
            <p:cNvSpPr/>
            <p:nvPr/>
          </p:nvSpPr>
          <p:spPr bwMode="auto">
            <a:xfrm>
              <a:off x="4646613" y="3405188"/>
              <a:ext cx="17463" cy="34925"/>
            </a:xfrm>
            <a:custGeom>
              <a:avLst/>
              <a:gdLst>
                <a:gd name="T0" fmla="*/ 5 w 11"/>
                <a:gd name="T1" fmla="*/ 6 h 22"/>
                <a:gd name="T2" fmla="*/ 5 w 11"/>
                <a:gd name="T3" fmla="*/ 6 h 22"/>
                <a:gd name="T4" fmla="*/ 0 w 11"/>
                <a:gd name="T5" fmla="*/ 6 h 22"/>
                <a:gd name="T6" fmla="*/ 0 w 11"/>
                <a:gd name="T7" fmla="*/ 6 h 22"/>
                <a:gd name="T8" fmla="*/ 5 w 11"/>
                <a:gd name="T9" fmla="*/ 0 h 22"/>
                <a:gd name="T10" fmla="*/ 11 w 11"/>
                <a:gd name="T11" fmla="*/ 0 h 22"/>
                <a:gd name="T12" fmla="*/ 11 w 11"/>
                <a:gd name="T13" fmla="*/ 22 h 22"/>
                <a:gd name="T14" fmla="*/ 5 w 11"/>
                <a:gd name="T15" fmla="*/ 22 h 22"/>
                <a:gd name="T16" fmla="*/ 5 w 11"/>
                <a:gd name="T17" fmla="*/ 6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22">
                  <a:moveTo>
                    <a:pt x="5" y="6"/>
                  </a:moveTo>
                  <a:lnTo>
                    <a:pt x="5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5" y="0"/>
                  </a:lnTo>
                  <a:lnTo>
                    <a:pt x="11" y="0"/>
                  </a:lnTo>
                  <a:lnTo>
                    <a:pt x="11" y="22"/>
                  </a:lnTo>
                  <a:lnTo>
                    <a:pt x="5" y="22"/>
                  </a:lnTo>
                  <a:lnTo>
                    <a:pt x="5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>
                <a:solidFill>
                  <a:schemeClr val="bg1"/>
                </a:solidFill>
              </a:endParaRPr>
            </a:p>
          </p:txBody>
        </p:sp>
        <p:sp>
          <p:nvSpPr>
            <p:cNvPr id="113" name="Freeform 99"/>
            <p:cNvSpPr/>
            <p:nvPr/>
          </p:nvSpPr>
          <p:spPr bwMode="auto">
            <a:xfrm>
              <a:off x="4681538" y="3405188"/>
              <a:ext cx="17463" cy="34925"/>
            </a:xfrm>
            <a:custGeom>
              <a:avLst/>
              <a:gdLst>
                <a:gd name="T0" fmla="*/ 5 w 11"/>
                <a:gd name="T1" fmla="*/ 6 h 22"/>
                <a:gd name="T2" fmla="*/ 5 w 11"/>
                <a:gd name="T3" fmla="*/ 6 h 22"/>
                <a:gd name="T4" fmla="*/ 0 w 11"/>
                <a:gd name="T5" fmla="*/ 6 h 22"/>
                <a:gd name="T6" fmla="*/ 0 w 11"/>
                <a:gd name="T7" fmla="*/ 6 h 22"/>
                <a:gd name="T8" fmla="*/ 5 w 11"/>
                <a:gd name="T9" fmla="*/ 0 h 22"/>
                <a:gd name="T10" fmla="*/ 11 w 11"/>
                <a:gd name="T11" fmla="*/ 0 h 22"/>
                <a:gd name="T12" fmla="*/ 11 w 11"/>
                <a:gd name="T13" fmla="*/ 22 h 22"/>
                <a:gd name="T14" fmla="*/ 5 w 11"/>
                <a:gd name="T15" fmla="*/ 22 h 22"/>
                <a:gd name="T16" fmla="*/ 5 w 11"/>
                <a:gd name="T17" fmla="*/ 6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22">
                  <a:moveTo>
                    <a:pt x="5" y="6"/>
                  </a:moveTo>
                  <a:lnTo>
                    <a:pt x="5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5" y="0"/>
                  </a:lnTo>
                  <a:lnTo>
                    <a:pt x="11" y="0"/>
                  </a:lnTo>
                  <a:lnTo>
                    <a:pt x="11" y="22"/>
                  </a:lnTo>
                  <a:lnTo>
                    <a:pt x="5" y="22"/>
                  </a:lnTo>
                  <a:lnTo>
                    <a:pt x="5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>
                <a:solidFill>
                  <a:schemeClr val="bg1"/>
                </a:solidFill>
              </a:endParaRPr>
            </a:p>
          </p:txBody>
        </p:sp>
        <p:sp>
          <p:nvSpPr>
            <p:cNvPr id="114" name="Freeform 100"/>
            <p:cNvSpPr/>
            <p:nvPr/>
          </p:nvSpPr>
          <p:spPr bwMode="auto">
            <a:xfrm>
              <a:off x="4089400" y="3475038"/>
              <a:ext cx="17463" cy="44450"/>
            </a:xfrm>
            <a:custGeom>
              <a:avLst/>
              <a:gdLst>
                <a:gd name="T0" fmla="*/ 5 w 11"/>
                <a:gd name="T1" fmla="*/ 6 h 28"/>
                <a:gd name="T2" fmla="*/ 5 w 11"/>
                <a:gd name="T3" fmla="*/ 6 h 28"/>
                <a:gd name="T4" fmla="*/ 5 w 11"/>
                <a:gd name="T5" fmla="*/ 6 h 28"/>
                <a:gd name="T6" fmla="*/ 0 w 11"/>
                <a:gd name="T7" fmla="*/ 6 h 28"/>
                <a:gd name="T8" fmla="*/ 11 w 11"/>
                <a:gd name="T9" fmla="*/ 0 h 28"/>
                <a:gd name="T10" fmla="*/ 11 w 11"/>
                <a:gd name="T11" fmla="*/ 0 h 28"/>
                <a:gd name="T12" fmla="*/ 11 w 11"/>
                <a:gd name="T13" fmla="*/ 28 h 28"/>
                <a:gd name="T14" fmla="*/ 5 w 11"/>
                <a:gd name="T15" fmla="*/ 28 h 28"/>
                <a:gd name="T16" fmla="*/ 5 w 11"/>
                <a:gd name="T17" fmla="*/ 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28">
                  <a:moveTo>
                    <a:pt x="5" y="6"/>
                  </a:moveTo>
                  <a:lnTo>
                    <a:pt x="5" y="6"/>
                  </a:lnTo>
                  <a:lnTo>
                    <a:pt x="5" y="6"/>
                  </a:lnTo>
                  <a:lnTo>
                    <a:pt x="0" y="6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28"/>
                  </a:lnTo>
                  <a:lnTo>
                    <a:pt x="5" y="28"/>
                  </a:lnTo>
                  <a:lnTo>
                    <a:pt x="5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>
                <a:solidFill>
                  <a:schemeClr val="bg1"/>
                </a:solidFill>
              </a:endParaRPr>
            </a:p>
          </p:txBody>
        </p:sp>
        <p:sp>
          <p:nvSpPr>
            <p:cNvPr id="115" name="Freeform 101"/>
            <p:cNvSpPr/>
            <p:nvPr/>
          </p:nvSpPr>
          <p:spPr bwMode="auto">
            <a:xfrm>
              <a:off x="4124325" y="3475038"/>
              <a:ext cx="17463" cy="44450"/>
            </a:xfrm>
            <a:custGeom>
              <a:avLst/>
              <a:gdLst>
                <a:gd name="T0" fmla="*/ 5 w 11"/>
                <a:gd name="T1" fmla="*/ 6 h 28"/>
                <a:gd name="T2" fmla="*/ 5 w 11"/>
                <a:gd name="T3" fmla="*/ 6 h 28"/>
                <a:gd name="T4" fmla="*/ 0 w 11"/>
                <a:gd name="T5" fmla="*/ 6 h 28"/>
                <a:gd name="T6" fmla="*/ 0 w 11"/>
                <a:gd name="T7" fmla="*/ 6 h 28"/>
                <a:gd name="T8" fmla="*/ 5 w 11"/>
                <a:gd name="T9" fmla="*/ 0 h 28"/>
                <a:gd name="T10" fmla="*/ 11 w 11"/>
                <a:gd name="T11" fmla="*/ 0 h 28"/>
                <a:gd name="T12" fmla="*/ 11 w 11"/>
                <a:gd name="T13" fmla="*/ 28 h 28"/>
                <a:gd name="T14" fmla="*/ 5 w 11"/>
                <a:gd name="T15" fmla="*/ 28 h 28"/>
                <a:gd name="T16" fmla="*/ 5 w 11"/>
                <a:gd name="T17" fmla="*/ 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28">
                  <a:moveTo>
                    <a:pt x="5" y="6"/>
                  </a:moveTo>
                  <a:lnTo>
                    <a:pt x="5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5" y="0"/>
                  </a:lnTo>
                  <a:lnTo>
                    <a:pt x="11" y="0"/>
                  </a:lnTo>
                  <a:lnTo>
                    <a:pt x="11" y="28"/>
                  </a:lnTo>
                  <a:lnTo>
                    <a:pt x="5" y="28"/>
                  </a:lnTo>
                  <a:lnTo>
                    <a:pt x="5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>
                <a:solidFill>
                  <a:schemeClr val="bg1"/>
                </a:solidFill>
              </a:endParaRPr>
            </a:p>
          </p:txBody>
        </p:sp>
        <p:sp>
          <p:nvSpPr>
            <p:cNvPr id="116" name="Freeform 102"/>
            <p:cNvSpPr/>
            <p:nvPr/>
          </p:nvSpPr>
          <p:spPr bwMode="auto">
            <a:xfrm>
              <a:off x="4159250" y="3475038"/>
              <a:ext cx="17463" cy="44450"/>
            </a:xfrm>
            <a:custGeom>
              <a:avLst/>
              <a:gdLst>
                <a:gd name="T0" fmla="*/ 5 w 11"/>
                <a:gd name="T1" fmla="*/ 6 h 28"/>
                <a:gd name="T2" fmla="*/ 5 w 11"/>
                <a:gd name="T3" fmla="*/ 6 h 28"/>
                <a:gd name="T4" fmla="*/ 0 w 11"/>
                <a:gd name="T5" fmla="*/ 6 h 28"/>
                <a:gd name="T6" fmla="*/ 0 w 11"/>
                <a:gd name="T7" fmla="*/ 6 h 28"/>
                <a:gd name="T8" fmla="*/ 5 w 11"/>
                <a:gd name="T9" fmla="*/ 0 h 28"/>
                <a:gd name="T10" fmla="*/ 11 w 11"/>
                <a:gd name="T11" fmla="*/ 0 h 28"/>
                <a:gd name="T12" fmla="*/ 11 w 11"/>
                <a:gd name="T13" fmla="*/ 28 h 28"/>
                <a:gd name="T14" fmla="*/ 5 w 11"/>
                <a:gd name="T15" fmla="*/ 28 h 28"/>
                <a:gd name="T16" fmla="*/ 5 w 11"/>
                <a:gd name="T17" fmla="*/ 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28">
                  <a:moveTo>
                    <a:pt x="5" y="6"/>
                  </a:moveTo>
                  <a:lnTo>
                    <a:pt x="5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5" y="0"/>
                  </a:lnTo>
                  <a:lnTo>
                    <a:pt x="11" y="0"/>
                  </a:lnTo>
                  <a:lnTo>
                    <a:pt x="11" y="28"/>
                  </a:lnTo>
                  <a:lnTo>
                    <a:pt x="5" y="28"/>
                  </a:lnTo>
                  <a:lnTo>
                    <a:pt x="5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>
                <a:solidFill>
                  <a:schemeClr val="bg1"/>
                </a:solidFill>
              </a:endParaRPr>
            </a:p>
          </p:txBody>
        </p:sp>
        <p:sp>
          <p:nvSpPr>
            <p:cNvPr id="117" name="Freeform 103"/>
            <p:cNvSpPr/>
            <p:nvPr/>
          </p:nvSpPr>
          <p:spPr bwMode="auto">
            <a:xfrm>
              <a:off x="4194175" y="3475038"/>
              <a:ext cx="17463" cy="44450"/>
            </a:xfrm>
            <a:custGeom>
              <a:avLst/>
              <a:gdLst>
                <a:gd name="T0" fmla="*/ 5 w 11"/>
                <a:gd name="T1" fmla="*/ 6 h 28"/>
                <a:gd name="T2" fmla="*/ 5 w 11"/>
                <a:gd name="T3" fmla="*/ 6 h 28"/>
                <a:gd name="T4" fmla="*/ 0 w 11"/>
                <a:gd name="T5" fmla="*/ 6 h 28"/>
                <a:gd name="T6" fmla="*/ 0 w 11"/>
                <a:gd name="T7" fmla="*/ 6 h 28"/>
                <a:gd name="T8" fmla="*/ 5 w 11"/>
                <a:gd name="T9" fmla="*/ 0 h 28"/>
                <a:gd name="T10" fmla="*/ 11 w 11"/>
                <a:gd name="T11" fmla="*/ 0 h 28"/>
                <a:gd name="T12" fmla="*/ 11 w 11"/>
                <a:gd name="T13" fmla="*/ 28 h 28"/>
                <a:gd name="T14" fmla="*/ 5 w 11"/>
                <a:gd name="T15" fmla="*/ 28 h 28"/>
                <a:gd name="T16" fmla="*/ 5 w 11"/>
                <a:gd name="T17" fmla="*/ 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28">
                  <a:moveTo>
                    <a:pt x="5" y="6"/>
                  </a:moveTo>
                  <a:lnTo>
                    <a:pt x="5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5" y="0"/>
                  </a:lnTo>
                  <a:lnTo>
                    <a:pt x="11" y="0"/>
                  </a:lnTo>
                  <a:lnTo>
                    <a:pt x="11" y="28"/>
                  </a:lnTo>
                  <a:lnTo>
                    <a:pt x="5" y="28"/>
                  </a:lnTo>
                  <a:lnTo>
                    <a:pt x="5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>
                <a:solidFill>
                  <a:schemeClr val="bg1"/>
                </a:solidFill>
              </a:endParaRPr>
            </a:p>
          </p:txBody>
        </p:sp>
        <p:sp>
          <p:nvSpPr>
            <p:cNvPr id="118" name="Freeform 104"/>
            <p:cNvSpPr/>
            <p:nvPr/>
          </p:nvSpPr>
          <p:spPr bwMode="auto">
            <a:xfrm>
              <a:off x="4219575" y="3475038"/>
              <a:ext cx="17463" cy="44450"/>
            </a:xfrm>
            <a:custGeom>
              <a:avLst/>
              <a:gdLst>
                <a:gd name="T0" fmla="*/ 6 w 11"/>
                <a:gd name="T1" fmla="*/ 6 h 28"/>
                <a:gd name="T2" fmla="*/ 6 w 11"/>
                <a:gd name="T3" fmla="*/ 6 h 28"/>
                <a:gd name="T4" fmla="*/ 6 w 11"/>
                <a:gd name="T5" fmla="*/ 6 h 28"/>
                <a:gd name="T6" fmla="*/ 0 w 11"/>
                <a:gd name="T7" fmla="*/ 6 h 28"/>
                <a:gd name="T8" fmla="*/ 11 w 11"/>
                <a:gd name="T9" fmla="*/ 0 h 28"/>
                <a:gd name="T10" fmla="*/ 11 w 11"/>
                <a:gd name="T11" fmla="*/ 0 h 28"/>
                <a:gd name="T12" fmla="*/ 11 w 11"/>
                <a:gd name="T13" fmla="*/ 28 h 28"/>
                <a:gd name="T14" fmla="*/ 6 w 11"/>
                <a:gd name="T15" fmla="*/ 28 h 28"/>
                <a:gd name="T16" fmla="*/ 6 w 11"/>
                <a:gd name="T17" fmla="*/ 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28">
                  <a:moveTo>
                    <a:pt x="6" y="6"/>
                  </a:moveTo>
                  <a:lnTo>
                    <a:pt x="6" y="6"/>
                  </a:lnTo>
                  <a:lnTo>
                    <a:pt x="6" y="6"/>
                  </a:lnTo>
                  <a:lnTo>
                    <a:pt x="0" y="6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28"/>
                  </a:lnTo>
                  <a:lnTo>
                    <a:pt x="6" y="28"/>
                  </a:lnTo>
                  <a:lnTo>
                    <a:pt x="6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>
                <a:solidFill>
                  <a:schemeClr val="bg1"/>
                </a:solidFill>
              </a:endParaRPr>
            </a:p>
          </p:txBody>
        </p:sp>
        <p:sp>
          <p:nvSpPr>
            <p:cNvPr id="119" name="Freeform 105"/>
            <p:cNvSpPr/>
            <p:nvPr/>
          </p:nvSpPr>
          <p:spPr bwMode="auto">
            <a:xfrm>
              <a:off x="4254500" y="3475038"/>
              <a:ext cx="17463" cy="44450"/>
            </a:xfrm>
            <a:custGeom>
              <a:avLst/>
              <a:gdLst>
                <a:gd name="T0" fmla="*/ 5 w 11"/>
                <a:gd name="T1" fmla="*/ 6 h 28"/>
                <a:gd name="T2" fmla="*/ 5 w 11"/>
                <a:gd name="T3" fmla="*/ 6 h 28"/>
                <a:gd name="T4" fmla="*/ 0 w 11"/>
                <a:gd name="T5" fmla="*/ 6 h 28"/>
                <a:gd name="T6" fmla="*/ 0 w 11"/>
                <a:gd name="T7" fmla="*/ 6 h 28"/>
                <a:gd name="T8" fmla="*/ 5 w 11"/>
                <a:gd name="T9" fmla="*/ 0 h 28"/>
                <a:gd name="T10" fmla="*/ 11 w 11"/>
                <a:gd name="T11" fmla="*/ 0 h 28"/>
                <a:gd name="T12" fmla="*/ 11 w 11"/>
                <a:gd name="T13" fmla="*/ 28 h 28"/>
                <a:gd name="T14" fmla="*/ 5 w 11"/>
                <a:gd name="T15" fmla="*/ 28 h 28"/>
                <a:gd name="T16" fmla="*/ 5 w 11"/>
                <a:gd name="T17" fmla="*/ 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28">
                  <a:moveTo>
                    <a:pt x="5" y="6"/>
                  </a:moveTo>
                  <a:lnTo>
                    <a:pt x="5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5" y="0"/>
                  </a:lnTo>
                  <a:lnTo>
                    <a:pt x="11" y="0"/>
                  </a:lnTo>
                  <a:lnTo>
                    <a:pt x="11" y="28"/>
                  </a:lnTo>
                  <a:lnTo>
                    <a:pt x="5" y="28"/>
                  </a:lnTo>
                  <a:lnTo>
                    <a:pt x="5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>
                <a:solidFill>
                  <a:schemeClr val="bg1"/>
                </a:solidFill>
              </a:endParaRPr>
            </a:p>
          </p:txBody>
        </p:sp>
        <p:sp>
          <p:nvSpPr>
            <p:cNvPr id="120" name="Freeform 106"/>
            <p:cNvSpPr/>
            <p:nvPr/>
          </p:nvSpPr>
          <p:spPr bwMode="auto">
            <a:xfrm>
              <a:off x="4289425" y="3475038"/>
              <a:ext cx="17463" cy="44450"/>
            </a:xfrm>
            <a:custGeom>
              <a:avLst/>
              <a:gdLst>
                <a:gd name="T0" fmla="*/ 5 w 11"/>
                <a:gd name="T1" fmla="*/ 6 h 28"/>
                <a:gd name="T2" fmla="*/ 5 w 11"/>
                <a:gd name="T3" fmla="*/ 6 h 28"/>
                <a:gd name="T4" fmla="*/ 0 w 11"/>
                <a:gd name="T5" fmla="*/ 6 h 28"/>
                <a:gd name="T6" fmla="*/ 0 w 11"/>
                <a:gd name="T7" fmla="*/ 6 h 28"/>
                <a:gd name="T8" fmla="*/ 5 w 11"/>
                <a:gd name="T9" fmla="*/ 0 h 28"/>
                <a:gd name="T10" fmla="*/ 11 w 11"/>
                <a:gd name="T11" fmla="*/ 0 h 28"/>
                <a:gd name="T12" fmla="*/ 11 w 11"/>
                <a:gd name="T13" fmla="*/ 28 h 28"/>
                <a:gd name="T14" fmla="*/ 5 w 11"/>
                <a:gd name="T15" fmla="*/ 28 h 28"/>
                <a:gd name="T16" fmla="*/ 5 w 11"/>
                <a:gd name="T17" fmla="*/ 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28">
                  <a:moveTo>
                    <a:pt x="5" y="6"/>
                  </a:moveTo>
                  <a:lnTo>
                    <a:pt x="5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5" y="0"/>
                  </a:lnTo>
                  <a:lnTo>
                    <a:pt x="11" y="0"/>
                  </a:lnTo>
                  <a:lnTo>
                    <a:pt x="11" y="28"/>
                  </a:lnTo>
                  <a:lnTo>
                    <a:pt x="5" y="28"/>
                  </a:lnTo>
                  <a:lnTo>
                    <a:pt x="5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>
                <a:solidFill>
                  <a:schemeClr val="bg1"/>
                </a:solidFill>
              </a:endParaRPr>
            </a:p>
          </p:txBody>
        </p:sp>
        <p:sp>
          <p:nvSpPr>
            <p:cNvPr id="121" name="Freeform 107"/>
            <p:cNvSpPr/>
            <p:nvPr/>
          </p:nvSpPr>
          <p:spPr bwMode="auto">
            <a:xfrm>
              <a:off x="4324350" y="3475038"/>
              <a:ext cx="17463" cy="44450"/>
            </a:xfrm>
            <a:custGeom>
              <a:avLst/>
              <a:gdLst>
                <a:gd name="T0" fmla="*/ 5 w 11"/>
                <a:gd name="T1" fmla="*/ 6 h 28"/>
                <a:gd name="T2" fmla="*/ 5 w 11"/>
                <a:gd name="T3" fmla="*/ 6 h 28"/>
                <a:gd name="T4" fmla="*/ 0 w 11"/>
                <a:gd name="T5" fmla="*/ 6 h 28"/>
                <a:gd name="T6" fmla="*/ 0 w 11"/>
                <a:gd name="T7" fmla="*/ 6 h 28"/>
                <a:gd name="T8" fmla="*/ 5 w 11"/>
                <a:gd name="T9" fmla="*/ 0 h 28"/>
                <a:gd name="T10" fmla="*/ 11 w 11"/>
                <a:gd name="T11" fmla="*/ 0 h 28"/>
                <a:gd name="T12" fmla="*/ 11 w 11"/>
                <a:gd name="T13" fmla="*/ 28 h 28"/>
                <a:gd name="T14" fmla="*/ 5 w 11"/>
                <a:gd name="T15" fmla="*/ 28 h 28"/>
                <a:gd name="T16" fmla="*/ 5 w 11"/>
                <a:gd name="T17" fmla="*/ 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28">
                  <a:moveTo>
                    <a:pt x="5" y="6"/>
                  </a:moveTo>
                  <a:lnTo>
                    <a:pt x="5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5" y="0"/>
                  </a:lnTo>
                  <a:lnTo>
                    <a:pt x="11" y="0"/>
                  </a:lnTo>
                  <a:lnTo>
                    <a:pt x="11" y="28"/>
                  </a:lnTo>
                  <a:lnTo>
                    <a:pt x="5" y="28"/>
                  </a:lnTo>
                  <a:lnTo>
                    <a:pt x="5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>
                <a:solidFill>
                  <a:schemeClr val="bg1"/>
                </a:solidFill>
              </a:endParaRPr>
            </a:p>
          </p:txBody>
        </p:sp>
        <p:sp>
          <p:nvSpPr>
            <p:cNvPr id="122" name="Freeform 108"/>
            <p:cNvSpPr/>
            <p:nvPr/>
          </p:nvSpPr>
          <p:spPr bwMode="auto">
            <a:xfrm>
              <a:off x="4349750" y="3475038"/>
              <a:ext cx="17463" cy="44450"/>
            </a:xfrm>
            <a:custGeom>
              <a:avLst/>
              <a:gdLst>
                <a:gd name="T0" fmla="*/ 6 w 11"/>
                <a:gd name="T1" fmla="*/ 6 h 28"/>
                <a:gd name="T2" fmla="*/ 6 w 11"/>
                <a:gd name="T3" fmla="*/ 6 h 28"/>
                <a:gd name="T4" fmla="*/ 0 w 11"/>
                <a:gd name="T5" fmla="*/ 6 h 28"/>
                <a:gd name="T6" fmla="*/ 0 w 11"/>
                <a:gd name="T7" fmla="*/ 6 h 28"/>
                <a:gd name="T8" fmla="*/ 6 w 11"/>
                <a:gd name="T9" fmla="*/ 0 h 28"/>
                <a:gd name="T10" fmla="*/ 11 w 11"/>
                <a:gd name="T11" fmla="*/ 0 h 28"/>
                <a:gd name="T12" fmla="*/ 11 w 11"/>
                <a:gd name="T13" fmla="*/ 28 h 28"/>
                <a:gd name="T14" fmla="*/ 6 w 11"/>
                <a:gd name="T15" fmla="*/ 28 h 28"/>
                <a:gd name="T16" fmla="*/ 6 w 11"/>
                <a:gd name="T17" fmla="*/ 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28">
                  <a:moveTo>
                    <a:pt x="6" y="6"/>
                  </a:moveTo>
                  <a:lnTo>
                    <a:pt x="6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6" y="0"/>
                  </a:lnTo>
                  <a:lnTo>
                    <a:pt x="11" y="0"/>
                  </a:lnTo>
                  <a:lnTo>
                    <a:pt x="11" y="28"/>
                  </a:lnTo>
                  <a:lnTo>
                    <a:pt x="6" y="28"/>
                  </a:lnTo>
                  <a:lnTo>
                    <a:pt x="6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>
                <a:solidFill>
                  <a:schemeClr val="bg1"/>
                </a:solidFill>
              </a:endParaRPr>
            </a:p>
          </p:txBody>
        </p:sp>
        <p:sp>
          <p:nvSpPr>
            <p:cNvPr id="123" name="Freeform 109"/>
            <p:cNvSpPr/>
            <p:nvPr/>
          </p:nvSpPr>
          <p:spPr bwMode="auto">
            <a:xfrm>
              <a:off x="4384675" y="3475038"/>
              <a:ext cx="17463" cy="44450"/>
            </a:xfrm>
            <a:custGeom>
              <a:avLst/>
              <a:gdLst>
                <a:gd name="T0" fmla="*/ 6 w 11"/>
                <a:gd name="T1" fmla="*/ 6 h 28"/>
                <a:gd name="T2" fmla="*/ 6 w 11"/>
                <a:gd name="T3" fmla="*/ 6 h 28"/>
                <a:gd name="T4" fmla="*/ 0 w 11"/>
                <a:gd name="T5" fmla="*/ 6 h 28"/>
                <a:gd name="T6" fmla="*/ 0 w 11"/>
                <a:gd name="T7" fmla="*/ 6 h 28"/>
                <a:gd name="T8" fmla="*/ 6 w 11"/>
                <a:gd name="T9" fmla="*/ 0 h 28"/>
                <a:gd name="T10" fmla="*/ 11 w 11"/>
                <a:gd name="T11" fmla="*/ 0 h 28"/>
                <a:gd name="T12" fmla="*/ 11 w 11"/>
                <a:gd name="T13" fmla="*/ 28 h 28"/>
                <a:gd name="T14" fmla="*/ 6 w 11"/>
                <a:gd name="T15" fmla="*/ 28 h 28"/>
                <a:gd name="T16" fmla="*/ 6 w 11"/>
                <a:gd name="T17" fmla="*/ 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28">
                  <a:moveTo>
                    <a:pt x="6" y="6"/>
                  </a:moveTo>
                  <a:lnTo>
                    <a:pt x="6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6" y="0"/>
                  </a:lnTo>
                  <a:lnTo>
                    <a:pt x="11" y="0"/>
                  </a:lnTo>
                  <a:lnTo>
                    <a:pt x="11" y="28"/>
                  </a:lnTo>
                  <a:lnTo>
                    <a:pt x="6" y="28"/>
                  </a:lnTo>
                  <a:lnTo>
                    <a:pt x="6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>
                <a:solidFill>
                  <a:schemeClr val="bg1"/>
                </a:solidFill>
              </a:endParaRPr>
            </a:p>
          </p:txBody>
        </p:sp>
        <p:sp>
          <p:nvSpPr>
            <p:cNvPr id="124" name="Freeform 110"/>
            <p:cNvSpPr/>
            <p:nvPr/>
          </p:nvSpPr>
          <p:spPr bwMode="auto">
            <a:xfrm>
              <a:off x="4419600" y="3475038"/>
              <a:ext cx="17463" cy="44450"/>
            </a:xfrm>
            <a:custGeom>
              <a:avLst/>
              <a:gdLst>
                <a:gd name="T0" fmla="*/ 6 w 11"/>
                <a:gd name="T1" fmla="*/ 6 h 28"/>
                <a:gd name="T2" fmla="*/ 6 w 11"/>
                <a:gd name="T3" fmla="*/ 6 h 28"/>
                <a:gd name="T4" fmla="*/ 0 w 11"/>
                <a:gd name="T5" fmla="*/ 6 h 28"/>
                <a:gd name="T6" fmla="*/ 0 w 11"/>
                <a:gd name="T7" fmla="*/ 6 h 28"/>
                <a:gd name="T8" fmla="*/ 6 w 11"/>
                <a:gd name="T9" fmla="*/ 0 h 28"/>
                <a:gd name="T10" fmla="*/ 11 w 11"/>
                <a:gd name="T11" fmla="*/ 0 h 28"/>
                <a:gd name="T12" fmla="*/ 11 w 11"/>
                <a:gd name="T13" fmla="*/ 28 h 28"/>
                <a:gd name="T14" fmla="*/ 6 w 11"/>
                <a:gd name="T15" fmla="*/ 28 h 28"/>
                <a:gd name="T16" fmla="*/ 6 w 11"/>
                <a:gd name="T17" fmla="*/ 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28">
                  <a:moveTo>
                    <a:pt x="6" y="6"/>
                  </a:moveTo>
                  <a:lnTo>
                    <a:pt x="6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6" y="0"/>
                  </a:lnTo>
                  <a:lnTo>
                    <a:pt x="11" y="0"/>
                  </a:lnTo>
                  <a:lnTo>
                    <a:pt x="11" y="28"/>
                  </a:lnTo>
                  <a:lnTo>
                    <a:pt x="6" y="28"/>
                  </a:lnTo>
                  <a:lnTo>
                    <a:pt x="6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>
                <a:solidFill>
                  <a:schemeClr val="bg1"/>
                </a:solidFill>
              </a:endParaRPr>
            </a:p>
          </p:txBody>
        </p:sp>
        <p:sp>
          <p:nvSpPr>
            <p:cNvPr id="125" name="Freeform 111"/>
            <p:cNvSpPr/>
            <p:nvPr/>
          </p:nvSpPr>
          <p:spPr bwMode="auto">
            <a:xfrm>
              <a:off x="4446588" y="3475038"/>
              <a:ext cx="17463" cy="44450"/>
            </a:xfrm>
            <a:custGeom>
              <a:avLst/>
              <a:gdLst>
                <a:gd name="T0" fmla="*/ 11 w 11"/>
                <a:gd name="T1" fmla="*/ 6 h 28"/>
                <a:gd name="T2" fmla="*/ 5 w 11"/>
                <a:gd name="T3" fmla="*/ 6 h 28"/>
                <a:gd name="T4" fmla="*/ 5 w 11"/>
                <a:gd name="T5" fmla="*/ 6 h 28"/>
                <a:gd name="T6" fmla="*/ 0 w 11"/>
                <a:gd name="T7" fmla="*/ 6 h 28"/>
                <a:gd name="T8" fmla="*/ 11 w 11"/>
                <a:gd name="T9" fmla="*/ 0 h 28"/>
                <a:gd name="T10" fmla="*/ 11 w 11"/>
                <a:gd name="T11" fmla="*/ 0 h 28"/>
                <a:gd name="T12" fmla="*/ 11 w 11"/>
                <a:gd name="T13" fmla="*/ 28 h 28"/>
                <a:gd name="T14" fmla="*/ 11 w 11"/>
                <a:gd name="T15" fmla="*/ 28 h 28"/>
                <a:gd name="T16" fmla="*/ 11 w 11"/>
                <a:gd name="T17" fmla="*/ 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28">
                  <a:moveTo>
                    <a:pt x="11" y="6"/>
                  </a:moveTo>
                  <a:lnTo>
                    <a:pt x="5" y="6"/>
                  </a:lnTo>
                  <a:lnTo>
                    <a:pt x="5" y="6"/>
                  </a:lnTo>
                  <a:lnTo>
                    <a:pt x="0" y="6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28"/>
                  </a:lnTo>
                  <a:lnTo>
                    <a:pt x="11" y="28"/>
                  </a:lnTo>
                  <a:lnTo>
                    <a:pt x="11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>
                <a:solidFill>
                  <a:schemeClr val="bg1"/>
                </a:solidFill>
              </a:endParaRPr>
            </a:p>
          </p:txBody>
        </p:sp>
        <p:sp>
          <p:nvSpPr>
            <p:cNvPr id="126" name="Freeform 112"/>
            <p:cNvSpPr/>
            <p:nvPr/>
          </p:nvSpPr>
          <p:spPr bwMode="auto">
            <a:xfrm>
              <a:off x="4479925" y="3475038"/>
              <a:ext cx="17463" cy="44450"/>
            </a:xfrm>
            <a:custGeom>
              <a:avLst/>
              <a:gdLst>
                <a:gd name="T0" fmla="*/ 6 w 11"/>
                <a:gd name="T1" fmla="*/ 6 h 28"/>
                <a:gd name="T2" fmla="*/ 6 w 11"/>
                <a:gd name="T3" fmla="*/ 6 h 28"/>
                <a:gd name="T4" fmla="*/ 0 w 11"/>
                <a:gd name="T5" fmla="*/ 6 h 28"/>
                <a:gd name="T6" fmla="*/ 0 w 11"/>
                <a:gd name="T7" fmla="*/ 6 h 28"/>
                <a:gd name="T8" fmla="*/ 6 w 11"/>
                <a:gd name="T9" fmla="*/ 0 h 28"/>
                <a:gd name="T10" fmla="*/ 11 w 11"/>
                <a:gd name="T11" fmla="*/ 0 h 28"/>
                <a:gd name="T12" fmla="*/ 11 w 11"/>
                <a:gd name="T13" fmla="*/ 28 h 28"/>
                <a:gd name="T14" fmla="*/ 6 w 11"/>
                <a:gd name="T15" fmla="*/ 28 h 28"/>
                <a:gd name="T16" fmla="*/ 6 w 11"/>
                <a:gd name="T17" fmla="*/ 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28">
                  <a:moveTo>
                    <a:pt x="6" y="6"/>
                  </a:moveTo>
                  <a:lnTo>
                    <a:pt x="6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6" y="0"/>
                  </a:lnTo>
                  <a:lnTo>
                    <a:pt x="11" y="0"/>
                  </a:lnTo>
                  <a:lnTo>
                    <a:pt x="11" y="28"/>
                  </a:lnTo>
                  <a:lnTo>
                    <a:pt x="6" y="28"/>
                  </a:lnTo>
                  <a:lnTo>
                    <a:pt x="6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>
                <a:solidFill>
                  <a:schemeClr val="bg1"/>
                </a:solidFill>
              </a:endParaRPr>
            </a:p>
          </p:txBody>
        </p:sp>
        <p:sp>
          <p:nvSpPr>
            <p:cNvPr id="127" name="Freeform 113"/>
            <p:cNvSpPr/>
            <p:nvPr/>
          </p:nvSpPr>
          <p:spPr bwMode="auto">
            <a:xfrm>
              <a:off x="4514850" y="3475038"/>
              <a:ext cx="17463" cy="44450"/>
            </a:xfrm>
            <a:custGeom>
              <a:avLst/>
              <a:gdLst>
                <a:gd name="T0" fmla="*/ 6 w 11"/>
                <a:gd name="T1" fmla="*/ 6 h 28"/>
                <a:gd name="T2" fmla="*/ 6 w 11"/>
                <a:gd name="T3" fmla="*/ 6 h 28"/>
                <a:gd name="T4" fmla="*/ 0 w 11"/>
                <a:gd name="T5" fmla="*/ 6 h 28"/>
                <a:gd name="T6" fmla="*/ 0 w 11"/>
                <a:gd name="T7" fmla="*/ 6 h 28"/>
                <a:gd name="T8" fmla="*/ 6 w 11"/>
                <a:gd name="T9" fmla="*/ 0 h 28"/>
                <a:gd name="T10" fmla="*/ 11 w 11"/>
                <a:gd name="T11" fmla="*/ 0 h 28"/>
                <a:gd name="T12" fmla="*/ 11 w 11"/>
                <a:gd name="T13" fmla="*/ 28 h 28"/>
                <a:gd name="T14" fmla="*/ 6 w 11"/>
                <a:gd name="T15" fmla="*/ 28 h 28"/>
                <a:gd name="T16" fmla="*/ 6 w 11"/>
                <a:gd name="T17" fmla="*/ 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28">
                  <a:moveTo>
                    <a:pt x="6" y="6"/>
                  </a:moveTo>
                  <a:lnTo>
                    <a:pt x="6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6" y="0"/>
                  </a:lnTo>
                  <a:lnTo>
                    <a:pt x="11" y="0"/>
                  </a:lnTo>
                  <a:lnTo>
                    <a:pt x="11" y="28"/>
                  </a:lnTo>
                  <a:lnTo>
                    <a:pt x="6" y="28"/>
                  </a:lnTo>
                  <a:lnTo>
                    <a:pt x="6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>
                <a:solidFill>
                  <a:schemeClr val="bg1"/>
                </a:solidFill>
              </a:endParaRPr>
            </a:p>
          </p:txBody>
        </p:sp>
        <p:sp>
          <p:nvSpPr>
            <p:cNvPr id="128" name="Freeform 114"/>
            <p:cNvSpPr/>
            <p:nvPr/>
          </p:nvSpPr>
          <p:spPr bwMode="auto">
            <a:xfrm>
              <a:off x="4549775" y="3475038"/>
              <a:ext cx="17463" cy="44450"/>
            </a:xfrm>
            <a:custGeom>
              <a:avLst/>
              <a:gdLst>
                <a:gd name="T0" fmla="*/ 6 w 11"/>
                <a:gd name="T1" fmla="*/ 6 h 28"/>
                <a:gd name="T2" fmla="*/ 6 w 11"/>
                <a:gd name="T3" fmla="*/ 6 h 28"/>
                <a:gd name="T4" fmla="*/ 0 w 11"/>
                <a:gd name="T5" fmla="*/ 6 h 28"/>
                <a:gd name="T6" fmla="*/ 0 w 11"/>
                <a:gd name="T7" fmla="*/ 6 h 28"/>
                <a:gd name="T8" fmla="*/ 6 w 11"/>
                <a:gd name="T9" fmla="*/ 0 h 28"/>
                <a:gd name="T10" fmla="*/ 11 w 11"/>
                <a:gd name="T11" fmla="*/ 0 h 28"/>
                <a:gd name="T12" fmla="*/ 11 w 11"/>
                <a:gd name="T13" fmla="*/ 28 h 28"/>
                <a:gd name="T14" fmla="*/ 6 w 11"/>
                <a:gd name="T15" fmla="*/ 28 h 28"/>
                <a:gd name="T16" fmla="*/ 6 w 11"/>
                <a:gd name="T17" fmla="*/ 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28">
                  <a:moveTo>
                    <a:pt x="6" y="6"/>
                  </a:moveTo>
                  <a:lnTo>
                    <a:pt x="6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6" y="0"/>
                  </a:lnTo>
                  <a:lnTo>
                    <a:pt x="11" y="0"/>
                  </a:lnTo>
                  <a:lnTo>
                    <a:pt x="11" y="28"/>
                  </a:lnTo>
                  <a:lnTo>
                    <a:pt x="6" y="28"/>
                  </a:lnTo>
                  <a:lnTo>
                    <a:pt x="6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>
                <a:solidFill>
                  <a:schemeClr val="bg1"/>
                </a:solidFill>
              </a:endParaRPr>
            </a:p>
          </p:txBody>
        </p:sp>
        <p:sp>
          <p:nvSpPr>
            <p:cNvPr id="129" name="Freeform 115"/>
            <p:cNvSpPr/>
            <p:nvPr/>
          </p:nvSpPr>
          <p:spPr bwMode="auto">
            <a:xfrm>
              <a:off x="4576763" y="3475038"/>
              <a:ext cx="17463" cy="44450"/>
            </a:xfrm>
            <a:custGeom>
              <a:avLst/>
              <a:gdLst>
                <a:gd name="T0" fmla="*/ 5 w 11"/>
                <a:gd name="T1" fmla="*/ 6 h 28"/>
                <a:gd name="T2" fmla="*/ 5 w 11"/>
                <a:gd name="T3" fmla="*/ 6 h 28"/>
                <a:gd name="T4" fmla="*/ 5 w 11"/>
                <a:gd name="T5" fmla="*/ 6 h 28"/>
                <a:gd name="T6" fmla="*/ 0 w 11"/>
                <a:gd name="T7" fmla="*/ 6 h 28"/>
                <a:gd name="T8" fmla="*/ 11 w 11"/>
                <a:gd name="T9" fmla="*/ 0 h 28"/>
                <a:gd name="T10" fmla="*/ 11 w 11"/>
                <a:gd name="T11" fmla="*/ 0 h 28"/>
                <a:gd name="T12" fmla="*/ 11 w 11"/>
                <a:gd name="T13" fmla="*/ 28 h 28"/>
                <a:gd name="T14" fmla="*/ 5 w 11"/>
                <a:gd name="T15" fmla="*/ 28 h 28"/>
                <a:gd name="T16" fmla="*/ 5 w 11"/>
                <a:gd name="T17" fmla="*/ 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28">
                  <a:moveTo>
                    <a:pt x="5" y="6"/>
                  </a:moveTo>
                  <a:lnTo>
                    <a:pt x="5" y="6"/>
                  </a:lnTo>
                  <a:lnTo>
                    <a:pt x="5" y="6"/>
                  </a:lnTo>
                  <a:lnTo>
                    <a:pt x="0" y="6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28"/>
                  </a:lnTo>
                  <a:lnTo>
                    <a:pt x="5" y="28"/>
                  </a:lnTo>
                  <a:lnTo>
                    <a:pt x="5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>
                <a:solidFill>
                  <a:schemeClr val="bg1"/>
                </a:solidFill>
              </a:endParaRPr>
            </a:p>
          </p:txBody>
        </p:sp>
        <p:sp>
          <p:nvSpPr>
            <p:cNvPr id="130" name="Freeform 116"/>
            <p:cNvSpPr/>
            <p:nvPr/>
          </p:nvSpPr>
          <p:spPr bwMode="auto">
            <a:xfrm>
              <a:off x="4611688" y="3475038"/>
              <a:ext cx="17463" cy="44450"/>
            </a:xfrm>
            <a:custGeom>
              <a:avLst/>
              <a:gdLst>
                <a:gd name="T0" fmla="*/ 5 w 11"/>
                <a:gd name="T1" fmla="*/ 6 h 28"/>
                <a:gd name="T2" fmla="*/ 5 w 11"/>
                <a:gd name="T3" fmla="*/ 6 h 28"/>
                <a:gd name="T4" fmla="*/ 0 w 11"/>
                <a:gd name="T5" fmla="*/ 6 h 28"/>
                <a:gd name="T6" fmla="*/ 0 w 11"/>
                <a:gd name="T7" fmla="*/ 6 h 28"/>
                <a:gd name="T8" fmla="*/ 5 w 11"/>
                <a:gd name="T9" fmla="*/ 0 h 28"/>
                <a:gd name="T10" fmla="*/ 11 w 11"/>
                <a:gd name="T11" fmla="*/ 0 h 28"/>
                <a:gd name="T12" fmla="*/ 11 w 11"/>
                <a:gd name="T13" fmla="*/ 28 h 28"/>
                <a:gd name="T14" fmla="*/ 5 w 11"/>
                <a:gd name="T15" fmla="*/ 28 h 28"/>
                <a:gd name="T16" fmla="*/ 5 w 11"/>
                <a:gd name="T17" fmla="*/ 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28">
                  <a:moveTo>
                    <a:pt x="5" y="6"/>
                  </a:moveTo>
                  <a:lnTo>
                    <a:pt x="5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5" y="0"/>
                  </a:lnTo>
                  <a:lnTo>
                    <a:pt x="11" y="0"/>
                  </a:lnTo>
                  <a:lnTo>
                    <a:pt x="11" y="28"/>
                  </a:lnTo>
                  <a:lnTo>
                    <a:pt x="5" y="28"/>
                  </a:lnTo>
                  <a:lnTo>
                    <a:pt x="5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>
                <a:solidFill>
                  <a:schemeClr val="bg1"/>
                </a:solidFill>
              </a:endParaRPr>
            </a:p>
          </p:txBody>
        </p:sp>
        <p:sp>
          <p:nvSpPr>
            <p:cNvPr id="131" name="Freeform 117"/>
            <p:cNvSpPr/>
            <p:nvPr/>
          </p:nvSpPr>
          <p:spPr bwMode="auto">
            <a:xfrm>
              <a:off x="4646613" y="3475038"/>
              <a:ext cx="17463" cy="44450"/>
            </a:xfrm>
            <a:custGeom>
              <a:avLst/>
              <a:gdLst>
                <a:gd name="T0" fmla="*/ 5 w 11"/>
                <a:gd name="T1" fmla="*/ 6 h 28"/>
                <a:gd name="T2" fmla="*/ 5 w 11"/>
                <a:gd name="T3" fmla="*/ 6 h 28"/>
                <a:gd name="T4" fmla="*/ 0 w 11"/>
                <a:gd name="T5" fmla="*/ 6 h 28"/>
                <a:gd name="T6" fmla="*/ 0 w 11"/>
                <a:gd name="T7" fmla="*/ 6 h 28"/>
                <a:gd name="T8" fmla="*/ 5 w 11"/>
                <a:gd name="T9" fmla="*/ 0 h 28"/>
                <a:gd name="T10" fmla="*/ 11 w 11"/>
                <a:gd name="T11" fmla="*/ 0 h 28"/>
                <a:gd name="T12" fmla="*/ 11 w 11"/>
                <a:gd name="T13" fmla="*/ 28 h 28"/>
                <a:gd name="T14" fmla="*/ 5 w 11"/>
                <a:gd name="T15" fmla="*/ 28 h 28"/>
                <a:gd name="T16" fmla="*/ 5 w 11"/>
                <a:gd name="T17" fmla="*/ 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28">
                  <a:moveTo>
                    <a:pt x="5" y="6"/>
                  </a:moveTo>
                  <a:lnTo>
                    <a:pt x="5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5" y="0"/>
                  </a:lnTo>
                  <a:lnTo>
                    <a:pt x="11" y="0"/>
                  </a:lnTo>
                  <a:lnTo>
                    <a:pt x="11" y="28"/>
                  </a:lnTo>
                  <a:lnTo>
                    <a:pt x="5" y="28"/>
                  </a:lnTo>
                  <a:lnTo>
                    <a:pt x="5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>
                <a:solidFill>
                  <a:schemeClr val="bg1"/>
                </a:solidFill>
              </a:endParaRPr>
            </a:p>
          </p:txBody>
        </p:sp>
        <p:sp>
          <p:nvSpPr>
            <p:cNvPr id="132" name="Freeform 118"/>
            <p:cNvSpPr/>
            <p:nvPr/>
          </p:nvSpPr>
          <p:spPr bwMode="auto">
            <a:xfrm>
              <a:off x="4681538" y="3475038"/>
              <a:ext cx="17463" cy="44450"/>
            </a:xfrm>
            <a:custGeom>
              <a:avLst/>
              <a:gdLst>
                <a:gd name="T0" fmla="*/ 5 w 11"/>
                <a:gd name="T1" fmla="*/ 6 h 28"/>
                <a:gd name="T2" fmla="*/ 5 w 11"/>
                <a:gd name="T3" fmla="*/ 6 h 28"/>
                <a:gd name="T4" fmla="*/ 0 w 11"/>
                <a:gd name="T5" fmla="*/ 6 h 28"/>
                <a:gd name="T6" fmla="*/ 0 w 11"/>
                <a:gd name="T7" fmla="*/ 6 h 28"/>
                <a:gd name="T8" fmla="*/ 5 w 11"/>
                <a:gd name="T9" fmla="*/ 0 h 28"/>
                <a:gd name="T10" fmla="*/ 11 w 11"/>
                <a:gd name="T11" fmla="*/ 0 h 28"/>
                <a:gd name="T12" fmla="*/ 11 w 11"/>
                <a:gd name="T13" fmla="*/ 28 h 28"/>
                <a:gd name="T14" fmla="*/ 5 w 11"/>
                <a:gd name="T15" fmla="*/ 28 h 28"/>
                <a:gd name="T16" fmla="*/ 5 w 11"/>
                <a:gd name="T17" fmla="*/ 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28">
                  <a:moveTo>
                    <a:pt x="5" y="6"/>
                  </a:moveTo>
                  <a:lnTo>
                    <a:pt x="5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5" y="0"/>
                  </a:lnTo>
                  <a:lnTo>
                    <a:pt x="11" y="0"/>
                  </a:lnTo>
                  <a:lnTo>
                    <a:pt x="11" y="28"/>
                  </a:lnTo>
                  <a:lnTo>
                    <a:pt x="5" y="28"/>
                  </a:lnTo>
                  <a:lnTo>
                    <a:pt x="5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>
                <a:solidFill>
                  <a:schemeClr val="bg1"/>
                </a:solidFill>
              </a:endParaRPr>
            </a:p>
          </p:txBody>
        </p:sp>
      </p:grpSp>
      <p:grpSp>
        <p:nvGrpSpPr>
          <p:cNvPr id="133" name="组合 132"/>
          <p:cNvGrpSpPr/>
          <p:nvPr/>
        </p:nvGrpSpPr>
        <p:grpSpPr>
          <a:xfrm>
            <a:off x="9519139" y="1571772"/>
            <a:ext cx="565151" cy="506413"/>
            <a:chOff x="9448800" y="1276351"/>
            <a:chExt cx="565150" cy="506413"/>
          </a:xfrm>
          <a:solidFill>
            <a:schemeClr val="bg1">
              <a:lumMod val="50000"/>
            </a:schemeClr>
          </a:solidFill>
        </p:grpSpPr>
        <p:sp>
          <p:nvSpPr>
            <p:cNvPr id="134" name="Freeform 119"/>
            <p:cNvSpPr/>
            <p:nvPr/>
          </p:nvSpPr>
          <p:spPr bwMode="auto">
            <a:xfrm>
              <a:off x="9848850" y="1293813"/>
              <a:ext cx="165100" cy="471488"/>
            </a:xfrm>
            <a:custGeom>
              <a:avLst/>
              <a:gdLst>
                <a:gd name="T0" fmla="*/ 15 w 19"/>
                <a:gd name="T1" fmla="*/ 27 h 54"/>
                <a:gd name="T2" fmla="*/ 0 w 19"/>
                <a:gd name="T3" fmla="*/ 3 h 54"/>
                <a:gd name="T4" fmla="*/ 2 w 19"/>
                <a:gd name="T5" fmla="*/ 0 h 54"/>
                <a:gd name="T6" fmla="*/ 19 w 19"/>
                <a:gd name="T7" fmla="*/ 27 h 54"/>
                <a:gd name="T8" fmla="*/ 1 w 19"/>
                <a:gd name="T9" fmla="*/ 54 h 54"/>
                <a:gd name="T10" fmla="*/ 0 w 19"/>
                <a:gd name="T11" fmla="*/ 51 h 54"/>
                <a:gd name="T12" fmla="*/ 15 w 19"/>
                <a:gd name="T13" fmla="*/ 2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54">
                  <a:moveTo>
                    <a:pt x="15" y="27"/>
                  </a:moveTo>
                  <a:cubicBezTo>
                    <a:pt x="15" y="16"/>
                    <a:pt x="9" y="7"/>
                    <a:pt x="0" y="3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2" y="5"/>
                    <a:pt x="19" y="15"/>
                    <a:pt x="19" y="27"/>
                  </a:cubicBezTo>
                  <a:cubicBezTo>
                    <a:pt x="19" y="39"/>
                    <a:pt x="11" y="49"/>
                    <a:pt x="1" y="54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9" y="47"/>
                    <a:pt x="15" y="38"/>
                    <a:pt x="15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>
                <a:solidFill>
                  <a:schemeClr val="bg1"/>
                </a:solidFill>
              </a:endParaRPr>
            </a:p>
          </p:txBody>
        </p:sp>
        <p:sp>
          <p:nvSpPr>
            <p:cNvPr id="135" name="Freeform 120"/>
            <p:cNvSpPr/>
            <p:nvPr/>
          </p:nvSpPr>
          <p:spPr bwMode="auto">
            <a:xfrm>
              <a:off x="9788525" y="1336676"/>
              <a:ext cx="147638" cy="384175"/>
            </a:xfrm>
            <a:custGeom>
              <a:avLst/>
              <a:gdLst>
                <a:gd name="T0" fmla="*/ 14 w 17"/>
                <a:gd name="T1" fmla="*/ 22 h 44"/>
                <a:gd name="T2" fmla="*/ 1 w 17"/>
                <a:gd name="T3" fmla="*/ 3 h 44"/>
                <a:gd name="T4" fmla="*/ 2 w 17"/>
                <a:gd name="T5" fmla="*/ 0 h 44"/>
                <a:gd name="T6" fmla="*/ 17 w 17"/>
                <a:gd name="T7" fmla="*/ 22 h 44"/>
                <a:gd name="T8" fmla="*/ 2 w 17"/>
                <a:gd name="T9" fmla="*/ 44 h 44"/>
                <a:gd name="T10" fmla="*/ 0 w 17"/>
                <a:gd name="T11" fmla="*/ 41 h 44"/>
                <a:gd name="T12" fmla="*/ 14 w 17"/>
                <a:gd name="T13" fmla="*/ 22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44">
                  <a:moveTo>
                    <a:pt x="14" y="22"/>
                  </a:moveTo>
                  <a:cubicBezTo>
                    <a:pt x="14" y="13"/>
                    <a:pt x="8" y="6"/>
                    <a:pt x="1" y="3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1" y="3"/>
                    <a:pt x="17" y="12"/>
                    <a:pt x="17" y="22"/>
                  </a:cubicBezTo>
                  <a:cubicBezTo>
                    <a:pt x="17" y="32"/>
                    <a:pt x="11" y="41"/>
                    <a:pt x="2" y="44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8" y="38"/>
                    <a:pt x="14" y="31"/>
                    <a:pt x="14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>
                <a:solidFill>
                  <a:schemeClr val="bg1"/>
                </a:solidFill>
              </a:endParaRPr>
            </a:p>
          </p:txBody>
        </p:sp>
        <p:sp>
          <p:nvSpPr>
            <p:cNvPr id="136" name="Freeform 121"/>
            <p:cNvSpPr/>
            <p:nvPr/>
          </p:nvSpPr>
          <p:spPr bwMode="auto">
            <a:xfrm>
              <a:off x="9571038" y="1276351"/>
              <a:ext cx="165100" cy="506413"/>
            </a:xfrm>
            <a:custGeom>
              <a:avLst/>
              <a:gdLst>
                <a:gd name="T0" fmla="*/ 0 w 104"/>
                <a:gd name="T1" fmla="*/ 93 h 319"/>
                <a:gd name="T2" fmla="*/ 0 w 104"/>
                <a:gd name="T3" fmla="*/ 225 h 319"/>
                <a:gd name="T4" fmla="*/ 66 w 104"/>
                <a:gd name="T5" fmla="*/ 280 h 319"/>
                <a:gd name="T6" fmla="*/ 66 w 104"/>
                <a:gd name="T7" fmla="*/ 165 h 319"/>
                <a:gd name="T8" fmla="*/ 77 w 104"/>
                <a:gd name="T9" fmla="*/ 165 h 319"/>
                <a:gd name="T10" fmla="*/ 77 w 104"/>
                <a:gd name="T11" fmla="*/ 291 h 319"/>
                <a:gd name="T12" fmla="*/ 104 w 104"/>
                <a:gd name="T13" fmla="*/ 319 h 319"/>
                <a:gd name="T14" fmla="*/ 104 w 104"/>
                <a:gd name="T15" fmla="*/ 0 h 319"/>
                <a:gd name="T16" fmla="*/ 0 w 104"/>
                <a:gd name="T17" fmla="*/ 93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4" h="319">
                  <a:moveTo>
                    <a:pt x="0" y="93"/>
                  </a:moveTo>
                  <a:lnTo>
                    <a:pt x="0" y="225"/>
                  </a:lnTo>
                  <a:lnTo>
                    <a:pt x="66" y="280"/>
                  </a:lnTo>
                  <a:lnTo>
                    <a:pt x="66" y="165"/>
                  </a:lnTo>
                  <a:lnTo>
                    <a:pt x="77" y="165"/>
                  </a:lnTo>
                  <a:lnTo>
                    <a:pt x="77" y="291"/>
                  </a:lnTo>
                  <a:lnTo>
                    <a:pt x="104" y="319"/>
                  </a:lnTo>
                  <a:lnTo>
                    <a:pt x="104" y="0"/>
                  </a:lnTo>
                  <a:lnTo>
                    <a:pt x="0" y="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>
                <a:solidFill>
                  <a:schemeClr val="bg1"/>
                </a:solidFill>
              </a:endParaRPr>
            </a:p>
          </p:txBody>
        </p:sp>
        <p:sp>
          <p:nvSpPr>
            <p:cNvPr id="137" name="Freeform 122"/>
            <p:cNvSpPr/>
            <p:nvPr/>
          </p:nvSpPr>
          <p:spPr bwMode="auto">
            <a:xfrm>
              <a:off x="9448800" y="1433513"/>
              <a:ext cx="96838" cy="192088"/>
            </a:xfrm>
            <a:custGeom>
              <a:avLst/>
              <a:gdLst>
                <a:gd name="T0" fmla="*/ 0 w 61"/>
                <a:gd name="T1" fmla="*/ 0 h 121"/>
                <a:gd name="T2" fmla="*/ 0 w 61"/>
                <a:gd name="T3" fmla="*/ 121 h 121"/>
                <a:gd name="T4" fmla="*/ 33 w 61"/>
                <a:gd name="T5" fmla="*/ 121 h 121"/>
                <a:gd name="T6" fmla="*/ 33 w 61"/>
                <a:gd name="T7" fmla="*/ 55 h 121"/>
                <a:gd name="T8" fmla="*/ 44 w 61"/>
                <a:gd name="T9" fmla="*/ 55 h 121"/>
                <a:gd name="T10" fmla="*/ 44 w 61"/>
                <a:gd name="T11" fmla="*/ 121 h 121"/>
                <a:gd name="T12" fmla="*/ 61 w 61"/>
                <a:gd name="T13" fmla="*/ 121 h 121"/>
                <a:gd name="T14" fmla="*/ 61 w 61"/>
                <a:gd name="T15" fmla="*/ 0 h 121"/>
                <a:gd name="T16" fmla="*/ 0 w 61"/>
                <a:gd name="T1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1" h="121">
                  <a:moveTo>
                    <a:pt x="0" y="0"/>
                  </a:moveTo>
                  <a:lnTo>
                    <a:pt x="0" y="121"/>
                  </a:lnTo>
                  <a:lnTo>
                    <a:pt x="33" y="121"/>
                  </a:lnTo>
                  <a:lnTo>
                    <a:pt x="33" y="55"/>
                  </a:lnTo>
                  <a:lnTo>
                    <a:pt x="44" y="55"/>
                  </a:lnTo>
                  <a:lnTo>
                    <a:pt x="44" y="121"/>
                  </a:lnTo>
                  <a:lnTo>
                    <a:pt x="61" y="121"/>
                  </a:lnTo>
                  <a:lnTo>
                    <a:pt x="6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>
                <a:solidFill>
                  <a:schemeClr val="bg1"/>
                </a:solidFill>
              </a:endParaRPr>
            </a:p>
          </p:txBody>
        </p:sp>
      </p:grpSp>
      <p:grpSp>
        <p:nvGrpSpPr>
          <p:cNvPr id="138" name="组合 137"/>
          <p:cNvGrpSpPr/>
          <p:nvPr/>
        </p:nvGrpSpPr>
        <p:grpSpPr>
          <a:xfrm>
            <a:off x="8561876" y="1544784"/>
            <a:ext cx="417512" cy="558800"/>
            <a:chOff x="8491538" y="1249363"/>
            <a:chExt cx="417512" cy="558800"/>
          </a:xfrm>
          <a:solidFill>
            <a:schemeClr val="bg1">
              <a:lumMod val="50000"/>
            </a:schemeClr>
          </a:solidFill>
        </p:grpSpPr>
        <p:sp>
          <p:nvSpPr>
            <p:cNvPr id="139" name="Freeform 123"/>
            <p:cNvSpPr>
              <a:spLocks noEditPoints="1"/>
            </p:cNvSpPr>
            <p:nvPr/>
          </p:nvSpPr>
          <p:spPr bwMode="auto">
            <a:xfrm>
              <a:off x="8491538" y="1249363"/>
              <a:ext cx="374650" cy="558800"/>
            </a:xfrm>
            <a:custGeom>
              <a:avLst/>
              <a:gdLst>
                <a:gd name="T0" fmla="*/ 32 w 43"/>
                <a:gd name="T1" fmla="*/ 0 h 64"/>
                <a:gd name="T2" fmla="*/ 11 w 43"/>
                <a:gd name="T3" fmla="*/ 0 h 64"/>
                <a:gd name="T4" fmla="*/ 0 w 43"/>
                <a:gd name="T5" fmla="*/ 11 h 64"/>
                <a:gd name="T6" fmla="*/ 0 w 43"/>
                <a:gd name="T7" fmla="*/ 53 h 64"/>
                <a:gd name="T8" fmla="*/ 11 w 43"/>
                <a:gd name="T9" fmla="*/ 64 h 64"/>
                <a:gd name="T10" fmla="*/ 32 w 43"/>
                <a:gd name="T11" fmla="*/ 64 h 64"/>
                <a:gd name="T12" fmla="*/ 43 w 43"/>
                <a:gd name="T13" fmla="*/ 53 h 64"/>
                <a:gd name="T14" fmla="*/ 43 w 43"/>
                <a:gd name="T15" fmla="*/ 11 h 64"/>
                <a:gd name="T16" fmla="*/ 32 w 43"/>
                <a:gd name="T17" fmla="*/ 0 h 64"/>
                <a:gd name="T18" fmla="*/ 12 w 43"/>
                <a:gd name="T19" fmla="*/ 58 h 64"/>
                <a:gd name="T20" fmla="*/ 8 w 43"/>
                <a:gd name="T21" fmla="*/ 54 h 64"/>
                <a:gd name="T22" fmla="*/ 12 w 43"/>
                <a:gd name="T23" fmla="*/ 50 h 64"/>
                <a:gd name="T24" fmla="*/ 16 w 43"/>
                <a:gd name="T25" fmla="*/ 54 h 64"/>
                <a:gd name="T26" fmla="*/ 12 w 43"/>
                <a:gd name="T27" fmla="*/ 58 h 64"/>
                <a:gd name="T28" fmla="*/ 31 w 43"/>
                <a:gd name="T29" fmla="*/ 58 h 64"/>
                <a:gd name="T30" fmla="*/ 27 w 43"/>
                <a:gd name="T31" fmla="*/ 54 h 64"/>
                <a:gd name="T32" fmla="*/ 31 w 43"/>
                <a:gd name="T33" fmla="*/ 50 h 64"/>
                <a:gd name="T34" fmla="*/ 35 w 43"/>
                <a:gd name="T35" fmla="*/ 54 h 64"/>
                <a:gd name="T36" fmla="*/ 31 w 43"/>
                <a:gd name="T37" fmla="*/ 58 h 64"/>
                <a:gd name="T38" fmla="*/ 40 w 43"/>
                <a:gd name="T39" fmla="*/ 40 h 64"/>
                <a:gd name="T40" fmla="*/ 31 w 43"/>
                <a:gd name="T41" fmla="*/ 48 h 64"/>
                <a:gd name="T42" fmla="*/ 13 w 43"/>
                <a:gd name="T43" fmla="*/ 48 h 64"/>
                <a:gd name="T44" fmla="*/ 3 w 43"/>
                <a:gd name="T45" fmla="*/ 40 h 64"/>
                <a:gd name="T46" fmla="*/ 3 w 43"/>
                <a:gd name="T47" fmla="*/ 12 h 64"/>
                <a:gd name="T48" fmla="*/ 13 w 43"/>
                <a:gd name="T49" fmla="*/ 4 h 64"/>
                <a:gd name="T50" fmla="*/ 31 w 43"/>
                <a:gd name="T51" fmla="*/ 4 h 64"/>
                <a:gd name="T52" fmla="*/ 40 w 43"/>
                <a:gd name="T53" fmla="*/ 12 h 64"/>
                <a:gd name="T54" fmla="*/ 40 w 43"/>
                <a:gd name="T55" fmla="*/ 4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3" h="64">
                  <a:moveTo>
                    <a:pt x="32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9"/>
                    <a:pt x="5" y="64"/>
                    <a:pt x="11" y="64"/>
                  </a:cubicBezTo>
                  <a:cubicBezTo>
                    <a:pt x="32" y="64"/>
                    <a:pt x="32" y="64"/>
                    <a:pt x="32" y="64"/>
                  </a:cubicBezTo>
                  <a:cubicBezTo>
                    <a:pt x="38" y="64"/>
                    <a:pt x="43" y="59"/>
                    <a:pt x="43" y="53"/>
                  </a:cubicBezTo>
                  <a:cubicBezTo>
                    <a:pt x="43" y="11"/>
                    <a:pt x="43" y="11"/>
                    <a:pt x="43" y="11"/>
                  </a:cubicBezTo>
                  <a:cubicBezTo>
                    <a:pt x="43" y="5"/>
                    <a:pt x="38" y="0"/>
                    <a:pt x="32" y="0"/>
                  </a:cubicBezTo>
                  <a:close/>
                  <a:moveTo>
                    <a:pt x="12" y="58"/>
                  </a:moveTo>
                  <a:cubicBezTo>
                    <a:pt x="10" y="58"/>
                    <a:pt x="8" y="56"/>
                    <a:pt x="8" y="54"/>
                  </a:cubicBezTo>
                  <a:cubicBezTo>
                    <a:pt x="8" y="52"/>
                    <a:pt x="10" y="50"/>
                    <a:pt x="12" y="50"/>
                  </a:cubicBezTo>
                  <a:cubicBezTo>
                    <a:pt x="14" y="50"/>
                    <a:pt x="16" y="52"/>
                    <a:pt x="16" y="54"/>
                  </a:cubicBezTo>
                  <a:cubicBezTo>
                    <a:pt x="16" y="56"/>
                    <a:pt x="14" y="58"/>
                    <a:pt x="12" y="58"/>
                  </a:cubicBezTo>
                  <a:close/>
                  <a:moveTo>
                    <a:pt x="31" y="58"/>
                  </a:moveTo>
                  <a:cubicBezTo>
                    <a:pt x="29" y="58"/>
                    <a:pt x="27" y="56"/>
                    <a:pt x="27" y="54"/>
                  </a:cubicBezTo>
                  <a:cubicBezTo>
                    <a:pt x="27" y="52"/>
                    <a:pt x="29" y="50"/>
                    <a:pt x="31" y="50"/>
                  </a:cubicBezTo>
                  <a:cubicBezTo>
                    <a:pt x="34" y="50"/>
                    <a:pt x="35" y="52"/>
                    <a:pt x="35" y="54"/>
                  </a:cubicBezTo>
                  <a:cubicBezTo>
                    <a:pt x="35" y="56"/>
                    <a:pt x="34" y="58"/>
                    <a:pt x="31" y="58"/>
                  </a:cubicBezTo>
                  <a:close/>
                  <a:moveTo>
                    <a:pt x="40" y="40"/>
                  </a:moveTo>
                  <a:cubicBezTo>
                    <a:pt x="40" y="45"/>
                    <a:pt x="36" y="48"/>
                    <a:pt x="31" y="48"/>
                  </a:cubicBezTo>
                  <a:cubicBezTo>
                    <a:pt x="13" y="48"/>
                    <a:pt x="13" y="48"/>
                    <a:pt x="13" y="48"/>
                  </a:cubicBezTo>
                  <a:cubicBezTo>
                    <a:pt x="7" y="48"/>
                    <a:pt x="3" y="45"/>
                    <a:pt x="3" y="40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7"/>
                    <a:pt x="7" y="4"/>
                    <a:pt x="13" y="4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36" y="4"/>
                    <a:pt x="40" y="7"/>
                    <a:pt x="40" y="12"/>
                  </a:cubicBezTo>
                  <a:lnTo>
                    <a:pt x="40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>
                <a:solidFill>
                  <a:schemeClr val="bg1"/>
                </a:solidFill>
              </a:endParaRPr>
            </a:p>
          </p:txBody>
        </p:sp>
        <p:sp>
          <p:nvSpPr>
            <p:cNvPr id="140" name="Freeform 124"/>
            <p:cNvSpPr/>
            <p:nvPr/>
          </p:nvSpPr>
          <p:spPr bwMode="auto">
            <a:xfrm>
              <a:off x="8883650" y="1249363"/>
              <a:ext cx="25400" cy="558800"/>
            </a:xfrm>
            <a:custGeom>
              <a:avLst/>
              <a:gdLst>
                <a:gd name="T0" fmla="*/ 0 w 16"/>
                <a:gd name="T1" fmla="*/ 0 h 352"/>
                <a:gd name="T2" fmla="*/ 0 w 16"/>
                <a:gd name="T3" fmla="*/ 242 h 352"/>
                <a:gd name="T4" fmla="*/ 5 w 16"/>
                <a:gd name="T5" fmla="*/ 242 h 352"/>
                <a:gd name="T6" fmla="*/ 5 w 16"/>
                <a:gd name="T7" fmla="*/ 352 h 352"/>
                <a:gd name="T8" fmla="*/ 16 w 16"/>
                <a:gd name="T9" fmla="*/ 352 h 352"/>
                <a:gd name="T10" fmla="*/ 16 w 16"/>
                <a:gd name="T11" fmla="*/ 242 h 352"/>
                <a:gd name="T12" fmla="*/ 16 w 16"/>
                <a:gd name="T13" fmla="*/ 215 h 352"/>
                <a:gd name="T14" fmla="*/ 16 w 16"/>
                <a:gd name="T15" fmla="*/ 0 h 352"/>
                <a:gd name="T16" fmla="*/ 0 w 16"/>
                <a:gd name="T17" fmla="*/ 0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352">
                  <a:moveTo>
                    <a:pt x="0" y="0"/>
                  </a:moveTo>
                  <a:lnTo>
                    <a:pt x="0" y="242"/>
                  </a:lnTo>
                  <a:lnTo>
                    <a:pt x="5" y="242"/>
                  </a:lnTo>
                  <a:lnTo>
                    <a:pt x="5" y="352"/>
                  </a:lnTo>
                  <a:lnTo>
                    <a:pt x="16" y="352"/>
                  </a:lnTo>
                  <a:lnTo>
                    <a:pt x="16" y="242"/>
                  </a:lnTo>
                  <a:lnTo>
                    <a:pt x="16" y="215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>
                <a:solidFill>
                  <a:schemeClr val="bg1"/>
                </a:solidFill>
              </a:endParaRPr>
            </a:p>
          </p:txBody>
        </p:sp>
      </p:grpSp>
      <p:sp>
        <p:nvSpPr>
          <p:cNvPr id="141" name="Freeform 125"/>
          <p:cNvSpPr/>
          <p:nvPr/>
        </p:nvSpPr>
        <p:spPr bwMode="auto">
          <a:xfrm>
            <a:off x="8526951" y="2497284"/>
            <a:ext cx="496888" cy="479425"/>
          </a:xfrm>
          <a:custGeom>
            <a:avLst/>
            <a:gdLst>
              <a:gd name="T0" fmla="*/ 25 w 57"/>
              <a:gd name="T1" fmla="*/ 4 h 55"/>
              <a:gd name="T2" fmla="*/ 31 w 57"/>
              <a:gd name="T3" fmla="*/ 4 h 55"/>
              <a:gd name="T4" fmla="*/ 35 w 57"/>
              <a:gd name="T5" fmla="*/ 11 h 55"/>
              <a:gd name="T6" fmla="*/ 45 w 57"/>
              <a:gd name="T7" fmla="*/ 18 h 55"/>
              <a:gd name="T8" fmla="*/ 52 w 57"/>
              <a:gd name="T9" fmla="*/ 19 h 55"/>
              <a:gd name="T10" fmla="*/ 54 w 57"/>
              <a:gd name="T11" fmla="*/ 25 h 55"/>
              <a:gd name="T12" fmla="*/ 49 w 57"/>
              <a:gd name="T13" fmla="*/ 30 h 55"/>
              <a:gd name="T14" fmla="*/ 45 w 57"/>
              <a:gd name="T15" fmla="*/ 42 h 55"/>
              <a:gd name="T16" fmla="*/ 46 w 57"/>
              <a:gd name="T17" fmla="*/ 50 h 55"/>
              <a:gd name="T18" fmla="*/ 41 w 57"/>
              <a:gd name="T19" fmla="*/ 53 h 55"/>
              <a:gd name="T20" fmla="*/ 35 w 57"/>
              <a:gd name="T21" fmla="*/ 50 h 55"/>
              <a:gd name="T22" fmla="*/ 22 w 57"/>
              <a:gd name="T23" fmla="*/ 50 h 55"/>
              <a:gd name="T24" fmla="*/ 15 w 57"/>
              <a:gd name="T25" fmla="*/ 53 h 55"/>
              <a:gd name="T26" fmla="*/ 10 w 57"/>
              <a:gd name="T27" fmla="*/ 50 h 55"/>
              <a:gd name="T28" fmla="*/ 12 w 57"/>
              <a:gd name="T29" fmla="*/ 42 h 55"/>
              <a:gd name="T30" fmla="*/ 8 w 57"/>
              <a:gd name="T31" fmla="*/ 30 h 55"/>
              <a:gd name="T32" fmla="*/ 2 w 57"/>
              <a:gd name="T33" fmla="*/ 25 h 55"/>
              <a:gd name="T34" fmla="*/ 4 w 57"/>
              <a:gd name="T35" fmla="*/ 19 h 55"/>
              <a:gd name="T36" fmla="*/ 12 w 57"/>
              <a:gd name="T37" fmla="*/ 18 h 55"/>
              <a:gd name="T38" fmla="*/ 22 w 57"/>
              <a:gd name="T39" fmla="*/ 11 h 55"/>
              <a:gd name="T40" fmla="*/ 25 w 57"/>
              <a:gd name="T41" fmla="*/ 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57" h="55">
                <a:moveTo>
                  <a:pt x="25" y="4"/>
                </a:moveTo>
                <a:cubicBezTo>
                  <a:pt x="27" y="0"/>
                  <a:pt x="30" y="0"/>
                  <a:pt x="31" y="4"/>
                </a:cubicBezTo>
                <a:cubicBezTo>
                  <a:pt x="35" y="11"/>
                  <a:pt x="35" y="11"/>
                  <a:pt x="35" y="11"/>
                </a:cubicBezTo>
                <a:cubicBezTo>
                  <a:pt x="37" y="14"/>
                  <a:pt x="41" y="18"/>
                  <a:pt x="45" y="18"/>
                </a:cubicBezTo>
                <a:cubicBezTo>
                  <a:pt x="52" y="19"/>
                  <a:pt x="52" y="19"/>
                  <a:pt x="52" y="19"/>
                </a:cubicBezTo>
                <a:cubicBezTo>
                  <a:pt x="56" y="20"/>
                  <a:pt x="57" y="22"/>
                  <a:pt x="54" y="25"/>
                </a:cubicBezTo>
                <a:cubicBezTo>
                  <a:pt x="49" y="30"/>
                  <a:pt x="49" y="30"/>
                  <a:pt x="49" y="30"/>
                </a:cubicBezTo>
                <a:cubicBezTo>
                  <a:pt x="46" y="33"/>
                  <a:pt x="44" y="38"/>
                  <a:pt x="45" y="42"/>
                </a:cubicBezTo>
                <a:cubicBezTo>
                  <a:pt x="46" y="50"/>
                  <a:pt x="46" y="50"/>
                  <a:pt x="46" y="50"/>
                </a:cubicBezTo>
                <a:cubicBezTo>
                  <a:pt x="47" y="54"/>
                  <a:pt x="45" y="55"/>
                  <a:pt x="41" y="53"/>
                </a:cubicBezTo>
                <a:cubicBezTo>
                  <a:pt x="35" y="50"/>
                  <a:pt x="35" y="50"/>
                  <a:pt x="35" y="50"/>
                </a:cubicBezTo>
                <a:cubicBezTo>
                  <a:pt x="31" y="48"/>
                  <a:pt x="26" y="48"/>
                  <a:pt x="22" y="50"/>
                </a:cubicBezTo>
                <a:cubicBezTo>
                  <a:pt x="15" y="53"/>
                  <a:pt x="15" y="53"/>
                  <a:pt x="15" y="53"/>
                </a:cubicBezTo>
                <a:cubicBezTo>
                  <a:pt x="12" y="55"/>
                  <a:pt x="10" y="54"/>
                  <a:pt x="10" y="50"/>
                </a:cubicBezTo>
                <a:cubicBezTo>
                  <a:pt x="12" y="42"/>
                  <a:pt x="12" y="42"/>
                  <a:pt x="12" y="42"/>
                </a:cubicBezTo>
                <a:cubicBezTo>
                  <a:pt x="12" y="38"/>
                  <a:pt x="11" y="33"/>
                  <a:pt x="8" y="30"/>
                </a:cubicBezTo>
                <a:cubicBezTo>
                  <a:pt x="2" y="25"/>
                  <a:pt x="2" y="25"/>
                  <a:pt x="2" y="25"/>
                </a:cubicBezTo>
                <a:cubicBezTo>
                  <a:pt x="0" y="22"/>
                  <a:pt x="0" y="20"/>
                  <a:pt x="4" y="19"/>
                </a:cubicBezTo>
                <a:cubicBezTo>
                  <a:pt x="12" y="18"/>
                  <a:pt x="12" y="18"/>
                  <a:pt x="12" y="18"/>
                </a:cubicBezTo>
                <a:cubicBezTo>
                  <a:pt x="16" y="18"/>
                  <a:pt x="20" y="14"/>
                  <a:pt x="22" y="11"/>
                </a:cubicBezTo>
                <a:lnTo>
                  <a:pt x="25" y="4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355">
              <a:solidFill>
                <a:schemeClr val="bg1"/>
              </a:solidFill>
            </a:endParaRPr>
          </a:p>
        </p:txBody>
      </p:sp>
      <p:sp>
        <p:nvSpPr>
          <p:cNvPr id="142" name="Freeform 126"/>
          <p:cNvSpPr/>
          <p:nvPr/>
        </p:nvSpPr>
        <p:spPr bwMode="auto">
          <a:xfrm>
            <a:off x="7344263" y="2479823"/>
            <a:ext cx="557213" cy="514351"/>
          </a:xfrm>
          <a:custGeom>
            <a:avLst/>
            <a:gdLst>
              <a:gd name="T0" fmla="*/ 61 w 64"/>
              <a:gd name="T1" fmla="*/ 1 h 59"/>
              <a:gd name="T2" fmla="*/ 53 w 64"/>
              <a:gd name="T3" fmla="*/ 3 h 59"/>
              <a:gd name="T4" fmla="*/ 26 w 64"/>
              <a:gd name="T5" fmla="*/ 45 h 59"/>
              <a:gd name="T6" fmla="*/ 13 w 64"/>
              <a:gd name="T7" fmla="*/ 27 h 59"/>
              <a:gd name="T8" fmla="*/ 0 w 64"/>
              <a:gd name="T9" fmla="*/ 27 h 59"/>
              <a:gd name="T10" fmla="*/ 0 w 64"/>
              <a:gd name="T11" fmla="*/ 28 h 59"/>
              <a:gd name="T12" fmla="*/ 23 w 64"/>
              <a:gd name="T13" fmla="*/ 57 h 59"/>
              <a:gd name="T14" fmla="*/ 27 w 64"/>
              <a:gd name="T15" fmla="*/ 59 h 59"/>
              <a:gd name="T16" fmla="*/ 27 w 64"/>
              <a:gd name="T17" fmla="*/ 59 h 59"/>
              <a:gd name="T18" fmla="*/ 31 w 64"/>
              <a:gd name="T19" fmla="*/ 57 h 59"/>
              <a:gd name="T20" fmla="*/ 62 w 64"/>
              <a:gd name="T21" fmla="*/ 9 h 59"/>
              <a:gd name="T22" fmla="*/ 61 w 64"/>
              <a:gd name="T23" fmla="*/ 1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4" h="59">
                <a:moveTo>
                  <a:pt x="61" y="1"/>
                </a:moveTo>
                <a:cubicBezTo>
                  <a:pt x="58" y="0"/>
                  <a:pt x="55" y="0"/>
                  <a:pt x="53" y="3"/>
                </a:cubicBezTo>
                <a:cubicBezTo>
                  <a:pt x="26" y="45"/>
                  <a:pt x="26" y="45"/>
                  <a:pt x="26" y="45"/>
                </a:cubicBezTo>
                <a:cubicBezTo>
                  <a:pt x="13" y="27"/>
                  <a:pt x="13" y="27"/>
                  <a:pt x="13" y="27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28"/>
                  <a:pt x="0" y="28"/>
                  <a:pt x="0" y="28"/>
                </a:cubicBezTo>
                <a:cubicBezTo>
                  <a:pt x="23" y="57"/>
                  <a:pt x="23" y="57"/>
                  <a:pt x="23" y="57"/>
                </a:cubicBezTo>
                <a:cubicBezTo>
                  <a:pt x="24" y="58"/>
                  <a:pt x="25" y="59"/>
                  <a:pt x="27" y="59"/>
                </a:cubicBezTo>
                <a:cubicBezTo>
                  <a:pt x="27" y="59"/>
                  <a:pt x="27" y="59"/>
                  <a:pt x="27" y="59"/>
                </a:cubicBezTo>
                <a:cubicBezTo>
                  <a:pt x="29" y="59"/>
                  <a:pt x="30" y="58"/>
                  <a:pt x="31" y="57"/>
                </a:cubicBezTo>
                <a:cubicBezTo>
                  <a:pt x="62" y="9"/>
                  <a:pt x="62" y="9"/>
                  <a:pt x="62" y="9"/>
                </a:cubicBezTo>
                <a:cubicBezTo>
                  <a:pt x="64" y="6"/>
                  <a:pt x="63" y="3"/>
                  <a:pt x="61" y="1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355">
              <a:solidFill>
                <a:schemeClr val="bg1"/>
              </a:solidFill>
            </a:endParaRPr>
          </a:p>
        </p:txBody>
      </p:sp>
      <p:grpSp>
        <p:nvGrpSpPr>
          <p:cNvPr id="143" name="组合 142"/>
          <p:cNvGrpSpPr/>
          <p:nvPr/>
        </p:nvGrpSpPr>
        <p:grpSpPr>
          <a:xfrm>
            <a:off x="10651027" y="2470297"/>
            <a:ext cx="539751" cy="523875"/>
            <a:chOff x="10580688" y="2174876"/>
            <a:chExt cx="539750" cy="523875"/>
          </a:xfrm>
          <a:solidFill>
            <a:schemeClr val="bg1">
              <a:lumMod val="50000"/>
            </a:schemeClr>
          </a:solidFill>
        </p:grpSpPr>
        <p:sp>
          <p:nvSpPr>
            <p:cNvPr id="144" name="Freeform 127"/>
            <p:cNvSpPr/>
            <p:nvPr/>
          </p:nvSpPr>
          <p:spPr bwMode="auto">
            <a:xfrm>
              <a:off x="10885488" y="2471738"/>
              <a:ext cx="217488" cy="227013"/>
            </a:xfrm>
            <a:custGeom>
              <a:avLst/>
              <a:gdLst>
                <a:gd name="T0" fmla="*/ 25 w 25"/>
                <a:gd name="T1" fmla="*/ 3 h 26"/>
                <a:gd name="T2" fmla="*/ 20 w 25"/>
                <a:gd name="T3" fmla="*/ 6 h 26"/>
                <a:gd name="T4" fmla="*/ 7 w 25"/>
                <a:gd name="T5" fmla="*/ 6 h 26"/>
                <a:gd name="T6" fmla="*/ 7 w 25"/>
                <a:gd name="T7" fmla="*/ 0 h 26"/>
                <a:gd name="T8" fmla="*/ 0 w 25"/>
                <a:gd name="T9" fmla="*/ 13 h 26"/>
                <a:gd name="T10" fmla="*/ 7 w 25"/>
                <a:gd name="T11" fmla="*/ 26 h 26"/>
                <a:gd name="T12" fmla="*/ 7 w 25"/>
                <a:gd name="T13" fmla="*/ 19 h 26"/>
                <a:gd name="T14" fmla="*/ 14 w 25"/>
                <a:gd name="T15" fmla="*/ 19 h 26"/>
                <a:gd name="T16" fmla="*/ 25 w 25"/>
                <a:gd name="T17" fmla="*/ 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6">
                  <a:moveTo>
                    <a:pt x="25" y="3"/>
                  </a:moveTo>
                  <a:cubicBezTo>
                    <a:pt x="25" y="3"/>
                    <a:pt x="22" y="6"/>
                    <a:pt x="20" y="6"/>
                  </a:cubicBezTo>
                  <a:cubicBezTo>
                    <a:pt x="18" y="6"/>
                    <a:pt x="7" y="6"/>
                    <a:pt x="7" y="6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9" y="21"/>
                    <a:pt x="25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>
                <a:solidFill>
                  <a:schemeClr val="bg1"/>
                </a:solidFill>
              </a:endParaRPr>
            </a:p>
          </p:txBody>
        </p:sp>
        <p:sp>
          <p:nvSpPr>
            <p:cNvPr id="145" name="Freeform 128"/>
            <p:cNvSpPr/>
            <p:nvPr/>
          </p:nvSpPr>
          <p:spPr bwMode="auto">
            <a:xfrm>
              <a:off x="10945813" y="2322513"/>
              <a:ext cx="174625" cy="201613"/>
            </a:xfrm>
            <a:custGeom>
              <a:avLst/>
              <a:gdLst>
                <a:gd name="T0" fmla="*/ 0 w 20"/>
                <a:gd name="T1" fmla="*/ 6 h 23"/>
                <a:gd name="T2" fmla="*/ 11 w 20"/>
                <a:gd name="T3" fmla="*/ 0 h 23"/>
                <a:gd name="T4" fmla="*/ 18 w 20"/>
                <a:gd name="T5" fmla="*/ 12 h 23"/>
                <a:gd name="T6" fmla="*/ 16 w 20"/>
                <a:gd name="T7" fmla="*/ 20 h 23"/>
                <a:gd name="T8" fmla="*/ 7 w 20"/>
                <a:gd name="T9" fmla="*/ 18 h 23"/>
                <a:gd name="T10" fmla="*/ 0 w 20"/>
                <a:gd name="T11" fmla="*/ 6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23">
                  <a:moveTo>
                    <a:pt x="0" y="6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12"/>
                    <a:pt x="20" y="17"/>
                    <a:pt x="16" y="20"/>
                  </a:cubicBezTo>
                  <a:cubicBezTo>
                    <a:pt x="11" y="23"/>
                    <a:pt x="7" y="18"/>
                    <a:pt x="7" y="18"/>
                  </a:cubicBezTo>
                  <a:lnTo>
                    <a:pt x="0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>
                <a:solidFill>
                  <a:schemeClr val="bg1"/>
                </a:solidFill>
              </a:endParaRPr>
            </a:p>
          </p:txBody>
        </p:sp>
        <p:sp>
          <p:nvSpPr>
            <p:cNvPr id="146" name="Freeform 129"/>
            <p:cNvSpPr/>
            <p:nvPr/>
          </p:nvSpPr>
          <p:spPr bwMode="auto">
            <a:xfrm>
              <a:off x="10580688" y="2374901"/>
              <a:ext cx="217488" cy="236538"/>
            </a:xfrm>
            <a:custGeom>
              <a:avLst/>
              <a:gdLst>
                <a:gd name="T0" fmla="*/ 13 w 25"/>
                <a:gd name="T1" fmla="*/ 27 h 27"/>
                <a:gd name="T2" fmla="*/ 12 w 25"/>
                <a:gd name="T3" fmla="*/ 21 h 27"/>
                <a:gd name="T4" fmla="*/ 19 w 25"/>
                <a:gd name="T5" fmla="*/ 10 h 27"/>
                <a:gd name="T6" fmla="*/ 25 w 25"/>
                <a:gd name="T7" fmla="*/ 13 h 27"/>
                <a:gd name="T8" fmla="*/ 17 w 25"/>
                <a:gd name="T9" fmla="*/ 1 h 27"/>
                <a:gd name="T10" fmla="*/ 2 w 25"/>
                <a:gd name="T11" fmla="*/ 0 h 27"/>
                <a:gd name="T12" fmla="*/ 8 w 25"/>
                <a:gd name="T13" fmla="*/ 3 h 27"/>
                <a:gd name="T14" fmla="*/ 5 w 25"/>
                <a:gd name="T15" fmla="*/ 9 h 27"/>
                <a:gd name="T16" fmla="*/ 13 w 2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7">
                  <a:moveTo>
                    <a:pt x="13" y="27"/>
                  </a:moveTo>
                  <a:cubicBezTo>
                    <a:pt x="13" y="27"/>
                    <a:pt x="11" y="23"/>
                    <a:pt x="12" y="21"/>
                  </a:cubicBezTo>
                  <a:cubicBezTo>
                    <a:pt x="13" y="19"/>
                    <a:pt x="19" y="10"/>
                    <a:pt x="19" y="10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5" y="9"/>
                    <a:pt x="0" y="13"/>
                    <a:pt x="13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>
                <a:solidFill>
                  <a:schemeClr val="bg1"/>
                </a:solidFill>
              </a:endParaRPr>
            </a:p>
          </p:txBody>
        </p:sp>
        <p:sp>
          <p:nvSpPr>
            <p:cNvPr id="147" name="Freeform 130"/>
            <p:cNvSpPr/>
            <p:nvPr/>
          </p:nvSpPr>
          <p:spPr bwMode="auto">
            <a:xfrm>
              <a:off x="10701338" y="2541588"/>
              <a:ext cx="174625" cy="104775"/>
            </a:xfrm>
            <a:custGeom>
              <a:avLst/>
              <a:gdLst>
                <a:gd name="T0" fmla="*/ 20 w 20"/>
                <a:gd name="T1" fmla="*/ 0 h 12"/>
                <a:gd name="T2" fmla="*/ 20 w 20"/>
                <a:gd name="T3" fmla="*/ 12 h 12"/>
                <a:gd name="T4" fmla="*/ 7 w 20"/>
                <a:gd name="T5" fmla="*/ 12 h 12"/>
                <a:gd name="T6" fmla="*/ 1 w 20"/>
                <a:gd name="T7" fmla="*/ 6 h 12"/>
                <a:gd name="T8" fmla="*/ 7 w 20"/>
                <a:gd name="T9" fmla="*/ 0 h 12"/>
                <a:gd name="T10" fmla="*/ 20 w 20"/>
                <a:gd name="T1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12">
                  <a:moveTo>
                    <a:pt x="20" y="0"/>
                  </a:moveTo>
                  <a:cubicBezTo>
                    <a:pt x="20" y="12"/>
                    <a:pt x="20" y="12"/>
                    <a:pt x="20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12"/>
                    <a:pt x="1" y="12"/>
                    <a:pt x="1" y="6"/>
                  </a:cubicBezTo>
                  <a:cubicBezTo>
                    <a:pt x="0" y="1"/>
                    <a:pt x="7" y="0"/>
                    <a:pt x="7" y="0"/>
                  </a:cubicBezTo>
                  <a:lnTo>
                    <a:pt x="2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>
                <a:solidFill>
                  <a:schemeClr val="bg1"/>
                </a:solidFill>
              </a:endParaRPr>
            </a:p>
          </p:txBody>
        </p:sp>
        <p:sp>
          <p:nvSpPr>
            <p:cNvPr id="148" name="Freeform 131"/>
            <p:cNvSpPr/>
            <p:nvPr/>
          </p:nvSpPr>
          <p:spPr bwMode="auto">
            <a:xfrm>
              <a:off x="10798175" y="2174876"/>
              <a:ext cx="252413" cy="174625"/>
            </a:xfrm>
            <a:custGeom>
              <a:avLst/>
              <a:gdLst>
                <a:gd name="T0" fmla="*/ 0 w 29"/>
                <a:gd name="T1" fmla="*/ 2 h 20"/>
                <a:gd name="T2" fmla="*/ 6 w 29"/>
                <a:gd name="T3" fmla="*/ 5 h 20"/>
                <a:gd name="T4" fmla="*/ 12 w 29"/>
                <a:gd name="T5" fmla="*/ 17 h 20"/>
                <a:gd name="T6" fmla="*/ 7 w 29"/>
                <a:gd name="T7" fmla="*/ 20 h 20"/>
                <a:gd name="T8" fmla="*/ 21 w 29"/>
                <a:gd name="T9" fmla="*/ 19 h 20"/>
                <a:gd name="T10" fmla="*/ 29 w 29"/>
                <a:gd name="T11" fmla="*/ 7 h 20"/>
                <a:gd name="T12" fmla="*/ 23 w 29"/>
                <a:gd name="T13" fmla="*/ 11 h 20"/>
                <a:gd name="T14" fmla="*/ 20 w 29"/>
                <a:gd name="T15" fmla="*/ 5 h 20"/>
                <a:gd name="T16" fmla="*/ 0 w 29"/>
                <a:gd name="T1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20">
                  <a:moveTo>
                    <a:pt x="0" y="2"/>
                  </a:moveTo>
                  <a:cubicBezTo>
                    <a:pt x="0" y="2"/>
                    <a:pt x="5" y="4"/>
                    <a:pt x="6" y="5"/>
                  </a:cubicBezTo>
                  <a:cubicBezTo>
                    <a:pt x="7" y="7"/>
                    <a:pt x="12" y="17"/>
                    <a:pt x="12" y="17"/>
                  </a:cubicBezTo>
                  <a:cubicBezTo>
                    <a:pt x="7" y="20"/>
                    <a:pt x="7" y="20"/>
                    <a:pt x="7" y="20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29" y="7"/>
                    <a:pt x="29" y="7"/>
                    <a:pt x="29" y="7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0" y="5"/>
                    <a:pt x="19" y="0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>
                <a:solidFill>
                  <a:schemeClr val="bg1"/>
                </a:solidFill>
              </a:endParaRPr>
            </a:p>
          </p:txBody>
        </p:sp>
        <p:sp>
          <p:nvSpPr>
            <p:cNvPr id="149" name="Freeform 132"/>
            <p:cNvSpPr/>
            <p:nvPr/>
          </p:nvSpPr>
          <p:spPr bwMode="auto">
            <a:xfrm>
              <a:off x="10675938" y="2192338"/>
              <a:ext cx="174625" cy="200025"/>
            </a:xfrm>
            <a:custGeom>
              <a:avLst/>
              <a:gdLst>
                <a:gd name="T0" fmla="*/ 11 w 20"/>
                <a:gd name="T1" fmla="*/ 23 h 23"/>
                <a:gd name="T2" fmla="*/ 0 w 20"/>
                <a:gd name="T3" fmla="*/ 16 h 23"/>
                <a:gd name="T4" fmla="*/ 7 w 20"/>
                <a:gd name="T5" fmla="*/ 5 h 23"/>
                <a:gd name="T6" fmla="*/ 15 w 20"/>
                <a:gd name="T7" fmla="*/ 3 h 23"/>
                <a:gd name="T8" fmla="*/ 18 w 20"/>
                <a:gd name="T9" fmla="*/ 11 h 23"/>
                <a:gd name="T10" fmla="*/ 11 w 20"/>
                <a:gd name="T11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23">
                  <a:moveTo>
                    <a:pt x="11" y="23"/>
                  </a:moveTo>
                  <a:cubicBezTo>
                    <a:pt x="0" y="16"/>
                    <a:pt x="0" y="16"/>
                    <a:pt x="0" y="16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5"/>
                    <a:pt x="10" y="0"/>
                    <a:pt x="15" y="3"/>
                  </a:cubicBezTo>
                  <a:cubicBezTo>
                    <a:pt x="20" y="5"/>
                    <a:pt x="18" y="11"/>
                    <a:pt x="18" y="11"/>
                  </a:cubicBezTo>
                  <a:lnTo>
                    <a:pt x="11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>
                <a:solidFill>
                  <a:schemeClr val="bg1"/>
                </a:solidFill>
              </a:endParaRPr>
            </a:p>
          </p:txBody>
        </p:sp>
      </p:grpSp>
      <p:sp>
        <p:nvSpPr>
          <p:cNvPr id="150" name="Freeform 133"/>
          <p:cNvSpPr>
            <a:spLocks noEditPoints="1"/>
          </p:cNvSpPr>
          <p:nvPr/>
        </p:nvSpPr>
        <p:spPr bwMode="auto">
          <a:xfrm>
            <a:off x="9571527" y="2505223"/>
            <a:ext cx="461963" cy="461963"/>
          </a:xfrm>
          <a:custGeom>
            <a:avLst/>
            <a:gdLst>
              <a:gd name="T0" fmla="*/ 26 w 53"/>
              <a:gd name="T1" fmla="*/ 0 h 53"/>
              <a:gd name="T2" fmla="*/ 0 w 53"/>
              <a:gd name="T3" fmla="*/ 27 h 53"/>
              <a:gd name="T4" fmla="*/ 26 w 53"/>
              <a:gd name="T5" fmla="*/ 53 h 53"/>
              <a:gd name="T6" fmla="*/ 53 w 53"/>
              <a:gd name="T7" fmla="*/ 27 h 53"/>
              <a:gd name="T8" fmla="*/ 26 w 53"/>
              <a:gd name="T9" fmla="*/ 0 h 53"/>
              <a:gd name="T10" fmla="*/ 6 w 53"/>
              <a:gd name="T11" fmla="*/ 27 h 53"/>
              <a:gd name="T12" fmla="*/ 26 w 53"/>
              <a:gd name="T13" fmla="*/ 7 h 53"/>
              <a:gd name="T14" fmla="*/ 38 w 53"/>
              <a:gd name="T15" fmla="*/ 10 h 53"/>
              <a:gd name="T16" fmla="*/ 10 w 53"/>
              <a:gd name="T17" fmla="*/ 39 h 53"/>
              <a:gd name="T18" fmla="*/ 6 w 53"/>
              <a:gd name="T19" fmla="*/ 27 h 53"/>
              <a:gd name="T20" fmla="*/ 26 w 53"/>
              <a:gd name="T21" fmla="*/ 47 h 53"/>
              <a:gd name="T22" fmla="*/ 15 w 53"/>
              <a:gd name="T23" fmla="*/ 43 h 53"/>
              <a:gd name="T24" fmla="*/ 42 w 53"/>
              <a:gd name="T25" fmla="*/ 15 h 53"/>
              <a:gd name="T26" fmla="*/ 46 w 53"/>
              <a:gd name="T27" fmla="*/ 27 h 53"/>
              <a:gd name="T28" fmla="*/ 26 w 53"/>
              <a:gd name="T29" fmla="*/ 47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3" h="53">
                <a:moveTo>
                  <a:pt x="26" y="0"/>
                </a:moveTo>
                <a:cubicBezTo>
                  <a:pt x="12" y="0"/>
                  <a:pt x="0" y="12"/>
                  <a:pt x="0" y="27"/>
                </a:cubicBezTo>
                <a:cubicBezTo>
                  <a:pt x="0" y="41"/>
                  <a:pt x="12" y="53"/>
                  <a:pt x="26" y="53"/>
                </a:cubicBezTo>
                <a:cubicBezTo>
                  <a:pt x="41" y="53"/>
                  <a:pt x="53" y="41"/>
                  <a:pt x="53" y="27"/>
                </a:cubicBezTo>
                <a:cubicBezTo>
                  <a:pt x="53" y="12"/>
                  <a:pt x="41" y="0"/>
                  <a:pt x="26" y="0"/>
                </a:cubicBezTo>
                <a:close/>
                <a:moveTo>
                  <a:pt x="6" y="27"/>
                </a:moveTo>
                <a:cubicBezTo>
                  <a:pt x="6" y="16"/>
                  <a:pt x="15" y="7"/>
                  <a:pt x="26" y="7"/>
                </a:cubicBezTo>
                <a:cubicBezTo>
                  <a:pt x="31" y="7"/>
                  <a:pt x="34" y="8"/>
                  <a:pt x="38" y="10"/>
                </a:cubicBezTo>
                <a:cubicBezTo>
                  <a:pt x="10" y="39"/>
                  <a:pt x="10" y="39"/>
                  <a:pt x="10" y="39"/>
                </a:cubicBezTo>
                <a:cubicBezTo>
                  <a:pt x="8" y="36"/>
                  <a:pt x="6" y="31"/>
                  <a:pt x="6" y="27"/>
                </a:cubicBezTo>
                <a:close/>
                <a:moveTo>
                  <a:pt x="26" y="47"/>
                </a:moveTo>
                <a:cubicBezTo>
                  <a:pt x="22" y="47"/>
                  <a:pt x="18" y="46"/>
                  <a:pt x="15" y="43"/>
                </a:cubicBezTo>
                <a:cubicBezTo>
                  <a:pt x="42" y="15"/>
                  <a:pt x="42" y="15"/>
                  <a:pt x="42" y="15"/>
                </a:cubicBezTo>
                <a:cubicBezTo>
                  <a:pt x="45" y="18"/>
                  <a:pt x="46" y="22"/>
                  <a:pt x="46" y="27"/>
                </a:cubicBezTo>
                <a:cubicBezTo>
                  <a:pt x="46" y="38"/>
                  <a:pt x="37" y="47"/>
                  <a:pt x="26" y="47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355">
              <a:solidFill>
                <a:schemeClr val="bg1"/>
              </a:solidFill>
            </a:endParaRPr>
          </a:p>
        </p:txBody>
      </p:sp>
      <p:grpSp>
        <p:nvGrpSpPr>
          <p:cNvPr id="151" name="组合 150"/>
          <p:cNvGrpSpPr/>
          <p:nvPr/>
        </p:nvGrpSpPr>
        <p:grpSpPr>
          <a:xfrm>
            <a:off x="1992801" y="2452835"/>
            <a:ext cx="574675" cy="566739"/>
            <a:chOff x="1922463" y="2157413"/>
            <a:chExt cx="574675" cy="566738"/>
          </a:xfrm>
          <a:solidFill>
            <a:schemeClr val="bg1">
              <a:lumMod val="50000"/>
            </a:schemeClr>
          </a:solidFill>
        </p:grpSpPr>
        <p:sp>
          <p:nvSpPr>
            <p:cNvPr id="152" name="Freeform 134"/>
            <p:cNvSpPr/>
            <p:nvPr/>
          </p:nvSpPr>
          <p:spPr bwMode="auto">
            <a:xfrm>
              <a:off x="1922463" y="2297113"/>
              <a:ext cx="574675" cy="427038"/>
            </a:xfrm>
            <a:custGeom>
              <a:avLst/>
              <a:gdLst>
                <a:gd name="T0" fmla="*/ 66 w 66"/>
                <a:gd name="T1" fmla="*/ 12 h 49"/>
                <a:gd name="T2" fmla="*/ 54 w 66"/>
                <a:gd name="T3" fmla="*/ 0 h 49"/>
                <a:gd name="T4" fmla="*/ 41 w 66"/>
                <a:gd name="T5" fmla="*/ 0 h 49"/>
                <a:gd name="T6" fmla="*/ 41 w 66"/>
                <a:gd name="T7" fmla="*/ 9 h 49"/>
                <a:gd name="T8" fmla="*/ 54 w 66"/>
                <a:gd name="T9" fmla="*/ 9 h 49"/>
                <a:gd name="T10" fmla="*/ 57 w 66"/>
                <a:gd name="T11" fmla="*/ 12 h 49"/>
                <a:gd name="T12" fmla="*/ 57 w 66"/>
                <a:gd name="T13" fmla="*/ 37 h 49"/>
                <a:gd name="T14" fmla="*/ 54 w 66"/>
                <a:gd name="T15" fmla="*/ 41 h 49"/>
                <a:gd name="T16" fmla="*/ 12 w 66"/>
                <a:gd name="T17" fmla="*/ 41 h 49"/>
                <a:gd name="T18" fmla="*/ 9 w 66"/>
                <a:gd name="T19" fmla="*/ 37 h 49"/>
                <a:gd name="T20" fmla="*/ 9 w 66"/>
                <a:gd name="T21" fmla="*/ 12 h 49"/>
                <a:gd name="T22" fmla="*/ 12 w 66"/>
                <a:gd name="T23" fmla="*/ 9 h 49"/>
                <a:gd name="T24" fmla="*/ 25 w 66"/>
                <a:gd name="T25" fmla="*/ 9 h 49"/>
                <a:gd name="T26" fmla="*/ 25 w 66"/>
                <a:gd name="T27" fmla="*/ 0 h 49"/>
                <a:gd name="T28" fmla="*/ 12 w 66"/>
                <a:gd name="T29" fmla="*/ 0 h 49"/>
                <a:gd name="T30" fmla="*/ 0 w 66"/>
                <a:gd name="T31" fmla="*/ 12 h 49"/>
                <a:gd name="T32" fmla="*/ 0 w 66"/>
                <a:gd name="T33" fmla="*/ 37 h 49"/>
                <a:gd name="T34" fmla="*/ 12 w 66"/>
                <a:gd name="T35" fmla="*/ 49 h 49"/>
                <a:gd name="T36" fmla="*/ 54 w 66"/>
                <a:gd name="T37" fmla="*/ 49 h 49"/>
                <a:gd name="T38" fmla="*/ 66 w 66"/>
                <a:gd name="T39" fmla="*/ 37 h 49"/>
                <a:gd name="T40" fmla="*/ 66 w 66"/>
                <a:gd name="T41" fmla="*/ 12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6" h="49">
                  <a:moveTo>
                    <a:pt x="66" y="12"/>
                  </a:moveTo>
                  <a:cubicBezTo>
                    <a:pt x="66" y="5"/>
                    <a:pt x="61" y="0"/>
                    <a:pt x="54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9"/>
                    <a:pt x="41" y="9"/>
                    <a:pt x="41" y="9"/>
                  </a:cubicBezTo>
                  <a:cubicBezTo>
                    <a:pt x="54" y="9"/>
                    <a:pt x="54" y="9"/>
                    <a:pt x="54" y="9"/>
                  </a:cubicBezTo>
                  <a:cubicBezTo>
                    <a:pt x="56" y="9"/>
                    <a:pt x="57" y="10"/>
                    <a:pt x="57" y="12"/>
                  </a:cubicBezTo>
                  <a:cubicBezTo>
                    <a:pt x="57" y="37"/>
                    <a:pt x="57" y="37"/>
                    <a:pt x="57" y="37"/>
                  </a:cubicBezTo>
                  <a:cubicBezTo>
                    <a:pt x="57" y="39"/>
                    <a:pt x="56" y="41"/>
                    <a:pt x="54" y="41"/>
                  </a:cubicBezTo>
                  <a:cubicBezTo>
                    <a:pt x="12" y="41"/>
                    <a:pt x="12" y="41"/>
                    <a:pt x="12" y="41"/>
                  </a:cubicBezTo>
                  <a:cubicBezTo>
                    <a:pt x="10" y="41"/>
                    <a:pt x="9" y="39"/>
                    <a:pt x="9" y="37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9" y="10"/>
                    <a:pt x="10" y="9"/>
                    <a:pt x="12" y="9"/>
                  </a:cubicBezTo>
                  <a:cubicBezTo>
                    <a:pt x="25" y="9"/>
                    <a:pt x="25" y="9"/>
                    <a:pt x="25" y="9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6" y="0"/>
                    <a:pt x="0" y="5"/>
                    <a:pt x="0" y="12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44"/>
                    <a:pt x="6" y="49"/>
                    <a:pt x="12" y="49"/>
                  </a:cubicBezTo>
                  <a:cubicBezTo>
                    <a:pt x="54" y="49"/>
                    <a:pt x="54" y="49"/>
                    <a:pt x="54" y="49"/>
                  </a:cubicBezTo>
                  <a:cubicBezTo>
                    <a:pt x="61" y="49"/>
                    <a:pt x="66" y="44"/>
                    <a:pt x="66" y="37"/>
                  </a:cubicBezTo>
                  <a:lnTo>
                    <a:pt x="66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>
                <a:solidFill>
                  <a:schemeClr val="bg1"/>
                </a:solidFill>
              </a:endParaRPr>
            </a:p>
          </p:txBody>
        </p:sp>
        <p:sp>
          <p:nvSpPr>
            <p:cNvPr id="153" name="Freeform 135"/>
            <p:cNvSpPr/>
            <p:nvPr/>
          </p:nvSpPr>
          <p:spPr bwMode="auto">
            <a:xfrm>
              <a:off x="2079625" y="2157413"/>
              <a:ext cx="269875" cy="471488"/>
            </a:xfrm>
            <a:custGeom>
              <a:avLst/>
              <a:gdLst>
                <a:gd name="T0" fmla="*/ 28 w 31"/>
                <a:gd name="T1" fmla="*/ 29 h 54"/>
                <a:gd name="T2" fmla="*/ 21 w 31"/>
                <a:gd name="T3" fmla="*/ 29 h 54"/>
                <a:gd name="T4" fmla="*/ 21 w 31"/>
                <a:gd name="T5" fmla="*/ 26 h 54"/>
                <a:gd name="T6" fmla="*/ 21 w 31"/>
                <a:gd name="T7" fmla="*/ 18 h 54"/>
                <a:gd name="T8" fmla="*/ 21 w 31"/>
                <a:gd name="T9" fmla="*/ 3 h 54"/>
                <a:gd name="T10" fmla="*/ 19 w 31"/>
                <a:gd name="T11" fmla="*/ 0 h 54"/>
                <a:gd name="T12" fmla="*/ 11 w 31"/>
                <a:gd name="T13" fmla="*/ 0 h 54"/>
                <a:gd name="T14" fmla="*/ 9 w 31"/>
                <a:gd name="T15" fmla="*/ 3 h 54"/>
                <a:gd name="T16" fmla="*/ 9 w 31"/>
                <a:gd name="T17" fmla="*/ 18 h 54"/>
                <a:gd name="T18" fmla="*/ 9 w 31"/>
                <a:gd name="T19" fmla="*/ 26 h 54"/>
                <a:gd name="T20" fmla="*/ 9 w 31"/>
                <a:gd name="T21" fmla="*/ 29 h 54"/>
                <a:gd name="T22" fmla="*/ 3 w 31"/>
                <a:gd name="T23" fmla="*/ 29 h 54"/>
                <a:gd name="T24" fmla="*/ 0 w 31"/>
                <a:gd name="T25" fmla="*/ 32 h 54"/>
                <a:gd name="T26" fmla="*/ 5 w 31"/>
                <a:gd name="T27" fmla="*/ 40 h 54"/>
                <a:gd name="T28" fmla="*/ 9 w 31"/>
                <a:gd name="T29" fmla="*/ 45 h 54"/>
                <a:gd name="T30" fmla="*/ 14 w 31"/>
                <a:gd name="T31" fmla="*/ 52 h 54"/>
                <a:gd name="T32" fmla="*/ 17 w 31"/>
                <a:gd name="T33" fmla="*/ 52 h 54"/>
                <a:gd name="T34" fmla="*/ 22 w 31"/>
                <a:gd name="T35" fmla="*/ 45 h 54"/>
                <a:gd name="T36" fmla="*/ 25 w 31"/>
                <a:gd name="T37" fmla="*/ 40 h 54"/>
                <a:gd name="T38" fmla="*/ 30 w 31"/>
                <a:gd name="T39" fmla="*/ 32 h 54"/>
                <a:gd name="T40" fmla="*/ 28 w 31"/>
                <a:gd name="T41" fmla="*/ 29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1" h="54">
                  <a:moveTo>
                    <a:pt x="28" y="29"/>
                  </a:moveTo>
                  <a:cubicBezTo>
                    <a:pt x="21" y="29"/>
                    <a:pt x="21" y="29"/>
                    <a:pt x="21" y="29"/>
                  </a:cubicBezTo>
                  <a:cubicBezTo>
                    <a:pt x="21" y="26"/>
                    <a:pt x="21" y="26"/>
                    <a:pt x="21" y="26"/>
                  </a:cubicBezTo>
                  <a:cubicBezTo>
                    <a:pt x="21" y="18"/>
                    <a:pt x="21" y="18"/>
                    <a:pt x="21" y="18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1" y="1"/>
                    <a:pt x="20" y="0"/>
                    <a:pt x="19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0" y="0"/>
                    <a:pt x="9" y="1"/>
                    <a:pt x="9" y="3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1" y="29"/>
                    <a:pt x="0" y="31"/>
                    <a:pt x="0" y="32"/>
                  </a:cubicBezTo>
                  <a:cubicBezTo>
                    <a:pt x="5" y="40"/>
                    <a:pt x="5" y="40"/>
                    <a:pt x="5" y="40"/>
                  </a:cubicBezTo>
                  <a:cubicBezTo>
                    <a:pt x="6" y="41"/>
                    <a:pt x="8" y="43"/>
                    <a:pt x="9" y="45"/>
                  </a:cubicBezTo>
                  <a:cubicBezTo>
                    <a:pt x="14" y="52"/>
                    <a:pt x="14" y="52"/>
                    <a:pt x="14" y="52"/>
                  </a:cubicBezTo>
                  <a:cubicBezTo>
                    <a:pt x="14" y="54"/>
                    <a:pt x="16" y="54"/>
                    <a:pt x="17" y="52"/>
                  </a:cubicBezTo>
                  <a:cubicBezTo>
                    <a:pt x="22" y="45"/>
                    <a:pt x="22" y="45"/>
                    <a:pt x="22" y="45"/>
                  </a:cubicBezTo>
                  <a:cubicBezTo>
                    <a:pt x="23" y="43"/>
                    <a:pt x="24" y="41"/>
                    <a:pt x="25" y="40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1" y="31"/>
                    <a:pt x="30" y="29"/>
                    <a:pt x="28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>
                <a:solidFill>
                  <a:schemeClr val="bg1"/>
                </a:solidFill>
              </a:endParaRPr>
            </a:p>
          </p:txBody>
        </p:sp>
      </p:grpSp>
      <p:grpSp>
        <p:nvGrpSpPr>
          <p:cNvPr id="154" name="组合 153"/>
          <p:cNvGrpSpPr/>
          <p:nvPr/>
        </p:nvGrpSpPr>
        <p:grpSpPr>
          <a:xfrm>
            <a:off x="992676" y="2435372"/>
            <a:ext cx="504825" cy="628651"/>
            <a:chOff x="922338" y="2139951"/>
            <a:chExt cx="504825" cy="628650"/>
          </a:xfrm>
          <a:solidFill>
            <a:schemeClr val="bg1">
              <a:lumMod val="50000"/>
            </a:schemeClr>
          </a:solidFill>
        </p:grpSpPr>
        <p:sp>
          <p:nvSpPr>
            <p:cNvPr id="155" name="Freeform 136"/>
            <p:cNvSpPr/>
            <p:nvPr/>
          </p:nvSpPr>
          <p:spPr bwMode="auto">
            <a:xfrm>
              <a:off x="922338" y="2139951"/>
              <a:ext cx="504825" cy="384175"/>
            </a:xfrm>
            <a:custGeom>
              <a:avLst/>
              <a:gdLst>
                <a:gd name="T0" fmla="*/ 0 w 58"/>
                <a:gd name="T1" fmla="*/ 33 h 44"/>
                <a:gd name="T2" fmla="*/ 10 w 58"/>
                <a:gd name="T3" fmla="*/ 44 h 44"/>
                <a:gd name="T4" fmla="*/ 22 w 58"/>
                <a:gd name="T5" fmla="*/ 44 h 44"/>
                <a:gd name="T6" fmla="*/ 22 w 58"/>
                <a:gd name="T7" fmla="*/ 36 h 44"/>
                <a:gd name="T8" fmla="*/ 10 w 58"/>
                <a:gd name="T9" fmla="*/ 36 h 44"/>
                <a:gd name="T10" fmla="*/ 7 w 58"/>
                <a:gd name="T11" fmla="*/ 33 h 44"/>
                <a:gd name="T12" fmla="*/ 7 w 58"/>
                <a:gd name="T13" fmla="*/ 11 h 44"/>
                <a:gd name="T14" fmla="*/ 10 w 58"/>
                <a:gd name="T15" fmla="*/ 8 h 44"/>
                <a:gd name="T16" fmla="*/ 48 w 58"/>
                <a:gd name="T17" fmla="*/ 8 h 44"/>
                <a:gd name="T18" fmla="*/ 51 w 58"/>
                <a:gd name="T19" fmla="*/ 11 h 44"/>
                <a:gd name="T20" fmla="*/ 51 w 58"/>
                <a:gd name="T21" fmla="*/ 33 h 44"/>
                <a:gd name="T22" fmla="*/ 48 w 58"/>
                <a:gd name="T23" fmla="*/ 36 h 44"/>
                <a:gd name="T24" fmla="*/ 36 w 58"/>
                <a:gd name="T25" fmla="*/ 36 h 44"/>
                <a:gd name="T26" fmla="*/ 36 w 58"/>
                <a:gd name="T27" fmla="*/ 44 h 44"/>
                <a:gd name="T28" fmla="*/ 48 w 58"/>
                <a:gd name="T29" fmla="*/ 44 h 44"/>
                <a:gd name="T30" fmla="*/ 58 w 58"/>
                <a:gd name="T31" fmla="*/ 33 h 44"/>
                <a:gd name="T32" fmla="*/ 58 w 58"/>
                <a:gd name="T33" fmla="*/ 11 h 44"/>
                <a:gd name="T34" fmla="*/ 48 w 58"/>
                <a:gd name="T35" fmla="*/ 0 h 44"/>
                <a:gd name="T36" fmla="*/ 10 w 58"/>
                <a:gd name="T37" fmla="*/ 0 h 44"/>
                <a:gd name="T38" fmla="*/ 0 w 58"/>
                <a:gd name="T39" fmla="*/ 11 h 44"/>
                <a:gd name="T40" fmla="*/ 0 w 58"/>
                <a:gd name="T41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8" h="44">
                  <a:moveTo>
                    <a:pt x="0" y="33"/>
                  </a:moveTo>
                  <a:cubicBezTo>
                    <a:pt x="0" y="39"/>
                    <a:pt x="5" y="44"/>
                    <a:pt x="10" y="44"/>
                  </a:cubicBezTo>
                  <a:cubicBezTo>
                    <a:pt x="22" y="44"/>
                    <a:pt x="22" y="44"/>
                    <a:pt x="22" y="44"/>
                  </a:cubicBezTo>
                  <a:cubicBezTo>
                    <a:pt x="22" y="36"/>
                    <a:pt x="22" y="36"/>
                    <a:pt x="22" y="36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9" y="36"/>
                    <a:pt x="7" y="35"/>
                    <a:pt x="7" y="33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9"/>
                    <a:pt x="9" y="8"/>
                    <a:pt x="10" y="8"/>
                  </a:cubicBezTo>
                  <a:cubicBezTo>
                    <a:pt x="48" y="8"/>
                    <a:pt x="48" y="8"/>
                    <a:pt x="48" y="8"/>
                  </a:cubicBezTo>
                  <a:cubicBezTo>
                    <a:pt x="49" y="8"/>
                    <a:pt x="51" y="9"/>
                    <a:pt x="51" y="11"/>
                  </a:cubicBezTo>
                  <a:cubicBezTo>
                    <a:pt x="51" y="33"/>
                    <a:pt x="51" y="33"/>
                    <a:pt x="51" y="33"/>
                  </a:cubicBezTo>
                  <a:cubicBezTo>
                    <a:pt x="51" y="35"/>
                    <a:pt x="49" y="36"/>
                    <a:pt x="48" y="36"/>
                  </a:cubicBezTo>
                  <a:cubicBezTo>
                    <a:pt x="36" y="36"/>
                    <a:pt x="36" y="36"/>
                    <a:pt x="36" y="36"/>
                  </a:cubicBezTo>
                  <a:cubicBezTo>
                    <a:pt x="36" y="44"/>
                    <a:pt x="36" y="44"/>
                    <a:pt x="36" y="44"/>
                  </a:cubicBezTo>
                  <a:cubicBezTo>
                    <a:pt x="48" y="44"/>
                    <a:pt x="48" y="44"/>
                    <a:pt x="48" y="44"/>
                  </a:cubicBezTo>
                  <a:cubicBezTo>
                    <a:pt x="53" y="44"/>
                    <a:pt x="58" y="39"/>
                    <a:pt x="58" y="33"/>
                  </a:cubicBezTo>
                  <a:cubicBezTo>
                    <a:pt x="58" y="11"/>
                    <a:pt x="58" y="11"/>
                    <a:pt x="58" y="11"/>
                  </a:cubicBezTo>
                  <a:cubicBezTo>
                    <a:pt x="58" y="5"/>
                    <a:pt x="53" y="0"/>
                    <a:pt x="48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0" y="5"/>
                    <a:pt x="0" y="11"/>
                  </a:cubicBezTo>
                  <a:lnTo>
                    <a:pt x="0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>
                <a:solidFill>
                  <a:schemeClr val="bg1"/>
                </a:solidFill>
              </a:endParaRPr>
            </a:p>
          </p:txBody>
        </p:sp>
        <p:sp>
          <p:nvSpPr>
            <p:cNvPr id="156" name="Freeform 137"/>
            <p:cNvSpPr/>
            <p:nvPr/>
          </p:nvSpPr>
          <p:spPr bwMode="auto">
            <a:xfrm>
              <a:off x="1052513" y="2349501"/>
              <a:ext cx="242888" cy="419100"/>
            </a:xfrm>
            <a:custGeom>
              <a:avLst/>
              <a:gdLst>
                <a:gd name="T0" fmla="*/ 25 w 28"/>
                <a:gd name="T1" fmla="*/ 26 h 48"/>
                <a:gd name="T2" fmla="*/ 20 w 28"/>
                <a:gd name="T3" fmla="*/ 26 h 48"/>
                <a:gd name="T4" fmla="*/ 20 w 28"/>
                <a:gd name="T5" fmla="*/ 23 h 48"/>
                <a:gd name="T6" fmla="*/ 20 w 28"/>
                <a:gd name="T7" fmla="*/ 16 h 48"/>
                <a:gd name="T8" fmla="*/ 19 w 28"/>
                <a:gd name="T9" fmla="*/ 2 h 48"/>
                <a:gd name="T10" fmla="*/ 17 w 28"/>
                <a:gd name="T11" fmla="*/ 0 h 48"/>
                <a:gd name="T12" fmla="*/ 11 w 28"/>
                <a:gd name="T13" fmla="*/ 0 h 48"/>
                <a:gd name="T14" fmla="*/ 8 w 28"/>
                <a:gd name="T15" fmla="*/ 2 h 48"/>
                <a:gd name="T16" fmla="*/ 8 w 28"/>
                <a:gd name="T17" fmla="*/ 16 h 48"/>
                <a:gd name="T18" fmla="*/ 8 w 28"/>
                <a:gd name="T19" fmla="*/ 23 h 48"/>
                <a:gd name="T20" fmla="*/ 8 w 28"/>
                <a:gd name="T21" fmla="*/ 26 h 48"/>
                <a:gd name="T22" fmla="*/ 3 w 28"/>
                <a:gd name="T23" fmla="*/ 26 h 48"/>
                <a:gd name="T24" fmla="*/ 1 w 28"/>
                <a:gd name="T25" fmla="*/ 28 h 48"/>
                <a:gd name="T26" fmla="*/ 5 w 28"/>
                <a:gd name="T27" fmla="*/ 35 h 48"/>
                <a:gd name="T28" fmla="*/ 8 w 28"/>
                <a:gd name="T29" fmla="*/ 39 h 48"/>
                <a:gd name="T30" fmla="*/ 13 w 28"/>
                <a:gd name="T31" fmla="*/ 46 h 48"/>
                <a:gd name="T32" fmla="*/ 15 w 28"/>
                <a:gd name="T33" fmla="*/ 46 h 48"/>
                <a:gd name="T34" fmla="*/ 20 w 28"/>
                <a:gd name="T35" fmla="*/ 39 h 48"/>
                <a:gd name="T36" fmla="*/ 23 w 28"/>
                <a:gd name="T37" fmla="*/ 35 h 48"/>
                <a:gd name="T38" fmla="*/ 27 w 28"/>
                <a:gd name="T39" fmla="*/ 28 h 48"/>
                <a:gd name="T40" fmla="*/ 25 w 28"/>
                <a:gd name="T41" fmla="*/ 26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" h="48">
                  <a:moveTo>
                    <a:pt x="25" y="26"/>
                  </a:moveTo>
                  <a:cubicBezTo>
                    <a:pt x="20" y="26"/>
                    <a:pt x="20" y="26"/>
                    <a:pt x="20" y="26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19" y="1"/>
                    <a:pt x="19" y="0"/>
                    <a:pt x="17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9" y="0"/>
                    <a:pt x="8" y="1"/>
                    <a:pt x="8" y="2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1" y="26"/>
                    <a:pt x="0" y="27"/>
                    <a:pt x="1" y="28"/>
                  </a:cubicBezTo>
                  <a:cubicBezTo>
                    <a:pt x="5" y="35"/>
                    <a:pt x="5" y="35"/>
                    <a:pt x="5" y="35"/>
                  </a:cubicBezTo>
                  <a:cubicBezTo>
                    <a:pt x="6" y="36"/>
                    <a:pt x="7" y="38"/>
                    <a:pt x="8" y="39"/>
                  </a:cubicBezTo>
                  <a:cubicBezTo>
                    <a:pt x="13" y="46"/>
                    <a:pt x="13" y="46"/>
                    <a:pt x="13" y="46"/>
                  </a:cubicBezTo>
                  <a:cubicBezTo>
                    <a:pt x="13" y="48"/>
                    <a:pt x="15" y="48"/>
                    <a:pt x="15" y="46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21" y="38"/>
                    <a:pt x="22" y="36"/>
                    <a:pt x="23" y="35"/>
                  </a:cubicBezTo>
                  <a:cubicBezTo>
                    <a:pt x="27" y="28"/>
                    <a:pt x="27" y="28"/>
                    <a:pt x="27" y="28"/>
                  </a:cubicBezTo>
                  <a:cubicBezTo>
                    <a:pt x="28" y="27"/>
                    <a:pt x="27" y="26"/>
                    <a:pt x="25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>
                <a:solidFill>
                  <a:schemeClr val="bg1"/>
                </a:solidFill>
              </a:endParaRPr>
            </a:p>
          </p:txBody>
        </p:sp>
      </p:grpSp>
      <p:sp>
        <p:nvSpPr>
          <p:cNvPr id="157" name="Freeform 138"/>
          <p:cNvSpPr/>
          <p:nvPr/>
        </p:nvSpPr>
        <p:spPr bwMode="auto">
          <a:xfrm>
            <a:off x="7352201" y="1554309"/>
            <a:ext cx="531813" cy="531813"/>
          </a:xfrm>
          <a:custGeom>
            <a:avLst/>
            <a:gdLst>
              <a:gd name="T0" fmla="*/ 57 w 61"/>
              <a:gd name="T1" fmla="*/ 22 h 61"/>
              <a:gd name="T2" fmla="*/ 39 w 61"/>
              <a:gd name="T3" fmla="*/ 22 h 61"/>
              <a:gd name="T4" fmla="*/ 39 w 61"/>
              <a:gd name="T5" fmla="*/ 4 h 61"/>
              <a:gd name="T6" fmla="*/ 35 w 61"/>
              <a:gd name="T7" fmla="*/ 0 h 61"/>
              <a:gd name="T8" fmla="*/ 26 w 61"/>
              <a:gd name="T9" fmla="*/ 0 h 61"/>
              <a:gd name="T10" fmla="*/ 22 w 61"/>
              <a:gd name="T11" fmla="*/ 4 h 61"/>
              <a:gd name="T12" fmla="*/ 22 w 61"/>
              <a:gd name="T13" fmla="*/ 22 h 61"/>
              <a:gd name="T14" fmla="*/ 4 w 61"/>
              <a:gd name="T15" fmla="*/ 22 h 61"/>
              <a:gd name="T16" fmla="*/ 0 w 61"/>
              <a:gd name="T17" fmla="*/ 27 h 61"/>
              <a:gd name="T18" fmla="*/ 0 w 61"/>
              <a:gd name="T19" fmla="*/ 35 h 61"/>
              <a:gd name="T20" fmla="*/ 4 w 61"/>
              <a:gd name="T21" fmla="*/ 40 h 61"/>
              <a:gd name="T22" fmla="*/ 22 w 61"/>
              <a:gd name="T23" fmla="*/ 40 h 61"/>
              <a:gd name="T24" fmla="*/ 22 w 61"/>
              <a:gd name="T25" fmla="*/ 58 h 61"/>
              <a:gd name="T26" fmla="*/ 26 w 61"/>
              <a:gd name="T27" fmla="*/ 61 h 61"/>
              <a:gd name="T28" fmla="*/ 35 w 61"/>
              <a:gd name="T29" fmla="*/ 61 h 61"/>
              <a:gd name="T30" fmla="*/ 39 w 61"/>
              <a:gd name="T31" fmla="*/ 58 h 61"/>
              <a:gd name="T32" fmla="*/ 39 w 61"/>
              <a:gd name="T33" fmla="*/ 40 h 61"/>
              <a:gd name="T34" fmla="*/ 57 w 61"/>
              <a:gd name="T35" fmla="*/ 40 h 61"/>
              <a:gd name="T36" fmla="*/ 61 w 61"/>
              <a:gd name="T37" fmla="*/ 35 h 61"/>
              <a:gd name="T38" fmla="*/ 61 w 61"/>
              <a:gd name="T39" fmla="*/ 27 h 61"/>
              <a:gd name="T40" fmla="*/ 57 w 61"/>
              <a:gd name="T41" fmla="*/ 22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61" h="61">
                <a:moveTo>
                  <a:pt x="57" y="22"/>
                </a:moveTo>
                <a:cubicBezTo>
                  <a:pt x="39" y="22"/>
                  <a:pt x="39" y="22"/>
                  <a:pt x="39" y="22"/>
                </a:cubicBezTo>
                <a:cubicBezTo>
                  <a:pt x="39" y="4"/>
                  <a:pt x="39" y="4"/>
                  <a:pt x="39" y="4"/>
                </a:cubicBezTo>
                <a:cubicBezTo>
                  <a:pt x="39" y="2"/>
                  <a:pt x="37" y="0"/>
                  <a:pt x="35" y="0"/>
                </a:cubicBezTo>
                <a:cubicBezTo>
                  <a:pt x="26" y="0"/>
                  <a:pt x="26" y="0"/>
                  <a:pt x="26" y="0"/>
                </a:cubicBezTo>
                <a:cubicBezTo>
                  <a:pt x="24" y="0"/>
                  <a:pt x="22" y="2"/>
                  <a:pt x="22" y="4"/>
                </a:cubicBezTo>
                <a:cubicBezTo>
                  <a:pt x="22" y="22"/>
                  <a:pt x="22" y="22"/>
                  <a:pt x="22" y="22"/>
                </a:cubicBezTo>
                <a:cubicBezTo>
                  <a:pt x="4" y="22"/>
                  <a:pt x="4" y="22"/>
                  <a:pt x="4" y="22"/>
                </a:cubicBezTo>
                <a:cubicBezTo>
                  <a:pt x="2" y="22"/>
                  <a:pt x="0" y="24"/>
                  <a:pt x="0" y="27"/>
                </a:cubicBezTo>
                <a:cubicBezTo>
                  <a:pt x="0" y="35"/>
                  <a:pt x="0" y="35"/>
                  <a:pt x="0" y="35"/>
                </a:cubicBezTo>
                <a:cubicBezTo>
                  <a:pt x="0" y="37"/>
                  <a:pt x="2" y="40"/>
                  <a:pt x="4" y="40"/>
                </a:cubicBezTo>
                <a:cubicBezTo>
                  <a:pt x="22" y="40"/>
                  <a:pt x="22" y="40"/>
                  <a:pt x="22" y="40"/>
                </a:cubicBezTo>
                <a:cubicBezTo>
                  <a:pt x="22" y="58"/>
                  <a:pt x="22" y="58"/>
                  <a:pt x="22" y="58"/>
                </a:cubicBezTo>
                <a:cubicBezTo>
                  <a:pt x="22" y="60"/>
                  <a:pt x="24" y="61"/>
                  <a:pt x="26" y="61"/>
                </a:cubicBezTo>
                <a:cubicBezTo>
                  <a:pt x="35" y="61"/>
                  <a:pt x="35" y="61"/>
                  <a:pt x="35" y="61"/>
                </a:cubicBezTo>
                <a:cubicBezTo>
                  <a:pt x="37" y="61"/>
                  <a:pt x="39" y="60"/>
                  <a:pt x="39" y="58"/>
                </a:cubicBezTo>
                <a:cubicBezTo>
                  <a:pt x="39" y="40"/>
                  <a:pt x="39" y="40"/>
                  <a:pt x="39" y="40"/>
                </a:cubicBezTo>
                <a:cubicBezTo>
                  <a:pt x="57" y="40"/>
                  <a:pt x="57" y="40"/>
                  <a:pt x="57" y="40"/>
                </a:cubicBezTo>
                <a:cubicBezTo>
                  <a:pt x="59" y="40"/>
                  <a:pt x="61" y="37"/>
                  <a:pt x="61" y="35"/>
                </a:cubicBezTo>
                <a:cubicBezTo>
                  <a:pt x="61" y="27"/>
                  <a:pt x="61" y="27"/>
                  <a:pt x="61" y="27"/>
                </a:cubicBezTo>
                <a:cubicBezTo>
                  <a:pt x="61" y="24"/>
                  <a:pt x="59" y="22"/>
                  <a:pt x="57" y="22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355">
              <a:solidFill>
                <a:schemeClr val="bg1"/>
              </a:solidFill>
            </a:endParaRPr>
          </a:p>
        </p:txBody>
      </p:sp>
      <p:sp>
        <p:nvSpPr>
          <p:cNvPr id="158" name="Freeform 139"/>
          <p:cNvSpPr/>
          <p:nvPr/>
        </p:nvSpPr>
        <p:spPr bwMode="auto">
          <a:xfrm>
            <a:off x="6369539" y="1597172"/>
            <a:ext cx="461963" cy="454025"/>
          </a:xfrm>
          <a:custGeom>
            <a:avLst/>
            <a:gdLst>
              <a:gd name="T0" fmla="*/ 39 w 53"/>
              <a:gd name="T1" fmla="*/ 1 h 52"/>
              <a:gd name="T2" fmla="*/ 26 w 53"/>
              <a:gd name="T3" fmla="*/ 14 h 52"/>
              <a:gd name="T4" fmla="*/ 14 w 53"/>
              <a:gd name="T5" fmla="*/ 1 h 52"/>
              <a:gd name="T6" fmla="*/ 8 w 53"/>
              <a:gd name="T7" fmla="*/ 2 h 52"/>
              <a:gd name="T8" fmla="*/ 2 w 53"/>
              <a:gd name="T9" fmla="*/ 7 h 52"/>
              <a:gd name="T10" fmla="*/ 1 w 53"/>
              <a:gd name="T11" fmla="*/ 13 h 52"/>
              <a:gd name="T12" fmla="*/ 14 w 53"/>
              <a:gd name="T13" fmla="*/ 26 h 52"/>
              <a:gd name="T14" fmla="*/ 1 w 53"/>
              <a:gd name="T15" fmla="*/ 39 h 52"/>
              <a:gd name="T16" fmla="*/ 2 w 53"/>
              <a:gd name="T17" fmla="*/ 45 h 52"/>
              <a:gd name="T18" fmla="*/ 8 w 53"/>
              <a:gd name="T19" fmla="*/ 50 h 52"/>
              <a:gd name="T20" fmla="*/ 14 w 53"/>
              <a:gd name="T21" fmla="*/ 51 h 52"/>
              <a:gd name="T22" fmla="*/ 26 w 53"/>
              <a:gd name="T23" fmla="*/ 38 h 52"/>
              <a:gd name="T24" fmla="*/ 39 w 53"/>
              <a:gd name="T25" fmla="*/ 51 h 52"/>
              <a:gd name="T26" fmla="*/ 45 w 53"/>
              <a:gd name="T27" fmla="*/ 50 h 52"/>
              <a:gd name="T28" fmla="*/ 51 w 53"/>
              <a:gd name="T29" fmla="*/ 45 h 52"/>
              <a:gd name="T30" fmla="*/ 51 w 53"/>
              <a:gd name="T31" fmla="*/ 39 h 52"/>
              <a:gd name="T32" fmla="*/ 38 w 53"/>
              <a:gd name="T33" fmla="*/ 26 h 52"/>
              <a:gd name="T34" fmla="*/ 51 w 53"/>
              <a:gd name="T35" fmla="*/ 13 h 52"/>
              <a:gd name="T36" fmla="*/ 51 w 53"/>
              <a:gd name="T37" fmla="*/ 7 h 52"/>
              <a:gd name="T38" fmla="*/ 45 w 53"/>
              <a:gd name="T39" fmla="*/ 2 h 52"/>
              <a:gd name="T40" fmla="*/ 39 w 53"/>
              <a:gd name="T41" fmla="*/ 1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53" h="52">
                <a:moveTo>
                  <a:pt x="39" y="1"/>
                </a:moveTo>
                <a:cubicBezTo>
                  <a:pt x="26" y="14"/>
                  <a:pt x="26" y="14"/>
                  <a:pt x="26" y="14"/>
                </a:cubicBezTo>
                <a:cubicBezTo>
                  <a:pt x="14" y="1"/>
                  <a:pt x="14" y="1"/>
                  <a:pt x="14" y="1"/>
                </a:cubicBezTo>
                <a:cubicBezTo>
                  <a:pt x="12" y="0"/>
                  <a:pt x="9" y="0"/>
                  <a:pt x="8" y="2"/>
                </a:cubicBezTo>
                <a:cubicBezTo>
                  <a:pt x="2" y="7"/>
                  <a:pt x="2" y="7"/>
                  <a:pt x="2" y="7"/>
                </a:cubicBezTo>
                <a:cubicBezTo>
                  <a:pt x="0" y="9"/>
                  <a:pt x="0" y="12"/>
                  <a:pt x="1" y="13"/>
                </a:cubicBezTo>
                <a:cubicBezTo>
                  <a:pt x="14" y="26"/>
                  <a:pt x="14" y="26"/>
                  <a:pt x="14" y="26"/>
                </a:cubicBezTo>
                <a:cubicBezTo>
                  <a:pt x="1" y="39"/>
                  <a:pt x="1" y="39"/>
                  <a:pt x="1" y="39"/>
                </a:cubicBezTo>
                <a:cubicBezTo>
                  <a:pt x="0" y="40"/>
                  <a:pt x="0" y="43"/>
                  <a:pt x="2" y="45"/>
                </a:cubicBezTo>
                <a:cubicBezTo>
                  <a:pt x="8" y="50"/>
                  <a:pt x="8" y="50"/>
                  <a:pt x="8" y="50"/>
                </a:cubicBezTo>
                <a:cubicBezTo>
                  <a:pt x="9" y="52"/>
                  <a:pt x="12" y="52"/>
                  <a:pt x="14" y="51"/>
                </a:cubicBezTo>
                <a:cubicBezTo>
                  <a:pt x="26" y="38"/>
                  <a:pt x="26" y="38"/>
                  <a:pt x="26" y="38"/>
                </a:cubicBezTo>
                <a:cubicBezTo>
                  <a:pt x="39" y="51"/>
                  <a:pt x="39" y="51"/>
                  <a:pt x="39" y="51"/>
                </a:cubicBezTo>
                <a:cubicBezTo>
                  <a:pt x="41" y="52"/>
                  <a:pt x="43" y="52"/>
                  <a:pt x="45" y="50"/>
                </a:cubicBezTo>
                <a:cubicBezTo>
                  <a:pt x="51" y="45"/>
                  <a:pt x="51" y="45"/>
                  <a:pt x="51" y="45"/>
                </a:cubicBezTo>
                <a:cubicBezTo>
                  <a:pt x="53" y="43"/>
                  <a:pt x="53" y="40"/>
                  <a:pt x="51" y="39"/>
                </a:cubicBezTo>
                <a:cubicBezTo>
                  <a:pt x="38" y="26"/>
                  <a:pt x="38" y="26"/>
                  <a:pt x="38" y="26"/>
                </a:cubicBezTo>
                <a:cubicBezTo>
                  <a:pt x="51" y="13"/>
                  <a:pt x="51" y="13"/>
                  <a:pt x="51" y="13"/>
                </a:cubicBezTo>
                <a:cubicBezTo>
                  <a:pt x="53" y="12"/>
                  <a:pt x="53" y="9"/>
                  <a:pt x="51" y="7"/>
                </a:cubicBezTo>
                <a:cubicBezTo>
                  <a:pt x="45" y="2"/>
                  <a:pt x="45" y="2"/>
                  <a:pt x="45" y="2"/>
                </a:cubicBezTo>
                <a:cubicBezTo>
                  <a:pt x="43" y="0"/>
                  <a:pt x="41" y="0"/>
                  <a:pt x="39" y="1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355">
              <a:solidFill>
                <a:schemeClr val="bg1"/>
              </a:solidFill>
            </a:endParaRPr>
          </a:p>
        </p:txBody>
      </p:sp>
      <p:sp>
        <p:nvSpPr>
          <p:cNvPr id="159" name="Freeform 140"/>
          <p:cNvSpPr/>
          <p:nvPr/>
        </p:nvSpPr>
        <p:spPr bwMode="auto">
          <a:xfrm>
            <a:off x="3132627" y="2505223"/>
            <a:ext cx="522288" cy="461963"/>
          </a:xfrm>
          <a:custGeom>
            <a:avLst/>
            <a:gdLst>
              <a:gd name="T0" fmla="*/ 35 w 60"/>
              <a:gd name="T1" fmla="*/ 3 h 53"/>
              <a:gd name="T2" fmla="*/ 40 w 60"/>
              <a:gd name="T3" fmla="*/ 8 h 53"/>
              <a:gd name="T4" fmla="*/ 10 w 60"/>
              <a:gd name="T5" fmla="*/ 34 h 53"/>
              <a:gd name="T6" fmla="*/ 6 w 60"/>
              <a:gd name="T7" fmla="*/ 29 h 53"/>
              <a:gd name="T8" fmla="*/ 3 w 60"/>
              <a:gd name="T9" fmla="*/ 29 h 53"/>
              <a:gd name="T10" fmla="*/ 2 w 60"/>
              <a:gd name="T11" fmla="*/ 37 h 53"/>
              <a:gd name="T12" fmla="*/ 1 w 60"/>
              <a:gd name="T13" fmla="*/ 42 h 53"/>
              <a:gd name="T14" fmla="*/ 0 w 60"/>
              <a:gd name="T15" fmla="*/ 50 h 53"/>
              <a:gd name="T16" fmla="*/ 3 w 60"/>
              <a:gd name="T17" fmla="*/ 53 h 53"/>
              <a:gd name="T18" fmla="*/ 11 w 60"/>
              <a:gd name="T19" fmla="*/ 53 h 53"/>
              <a:gd name="T20" fmla="*/ 16 w 60"/>
              <a:gd name="T21" fmla="*/ 53 h 53"/>
              <a:gd name="T22" fmla="*/ 25 w 60"/>
              <a:gd name="T23" fmla="*/ 53 h 53"/>
              <a:gd name="T24" fmla="*/ 24 w 60"/>
              <a:gd name="T25" fmla="*/ 50 h 53"/>
              <a:gd name="T26" fmla="*/ 20 w 60"/>
              <a:gd name="T27" fmla="*/ 45 h 53"/>
              <a:gd name="T28" fmla="*/ 50 w 60"/>
              <a:gd name="T29" fmla="*/ 20 h 53"/>
              <a:gd name="T30" fmla="*/ 54 w 60"/>
              <a:gd name="T31" fmla="*/ 24 h 53"/>
              <a:gd name="T32" fmla="*/ 57 w 60"/>
              <a:gd name="T33" fmla="*/ 25 h 53"/>
              <a:gd name="T34" fmla="*/ 58 w 60"/>
              <a:gd name="T35" fmla="*/ 17 h 53"/>
              <a:gd name="T36" fmla="*/ 58 w 60"/>
              <a:gd name="T37" fmla="*/ 11 h 53"/>
              <a:gd name="T38" fmla="*/ 59 w 60"/>
              <a:gd name="T39" fmla="*/ 3 h 53"/>
              <a:gd name="T40" fmla="*/ 57 w 60"/>
              <a:gd name="T41" fmla="*/ 0 h 53"/>
              <a:gd name="T42" fmla="*/ 49 w 60"/>
              <a:gd name="T43" fmla="*/ 0 h 53"/>
              <a:gd name="T44" fmla="*/ 43 w 60"/>
              <a:gd name="T45" fmla="*/ 0 h 53"/>
              <a:gd name="T46" fmla="*/ 35 w 60"/>
              <a:gd name="T47" fmla="*/ 0 h 53"/>
              <a:gd name="T48" fmla="*/ 35 w 60"/>
              <a:gd name="T49" fmla="*/ 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60" h="53">
                <a:moveTo>
                  <a:pt x="35" y="3"/>
                </a:moveTo>
                <a:cubicBezTo>
                  <a:pt x="40" y="8"/>
                  <a:pt x="40" y="8"/>
                  <a:pt x="40" y="8"/>
                </a:cubicBezTo>
                <a:cubicBezTo>
                  <a:pt x="10" y="34"/>
                  <a:pt x="10" y="34"/>
                  <a:pt x="10" y="34"/>
                </a:cubicBezTo>
                <a:cubicBezTo>
                  <a:pt x="6" y="29"/>
                  <a:pt x="6" y="29"/>
                  <a:pt x="6" y="29"/>
                </a:cubicBezTo>
                <a:cubicBezTo>
                  <a:pt x="4" y="27"/>
                  <a:pt x="3" y="27"/>
                  <a:pt x="3" y="29"/>
                </a:cubicBezTo>
                <a:cubicBezTo>
                  <a:pt x="2" y="37"/>
                  <a:pt x="2" y="37"/>
                  <a:pt x="2" y="37"/>
                </a:cubicBezTo>
                <a:cubicBezTo>
                  <a:pt x="2" y="38"/>
                  <a:pt x="1" y="41"/>
                  <a:pt x="1" y="42"/>
                </a:cubicBezTo>
                <a:cubicBezTo>
                  <a:pt x="0" y="50"/>
                  <a:pt x="0" y="50"/>
                  <a:pt x="0" y="50"/>
                </a:cubicBezTo>
                <a:cubicBezTo>
                  <a:pt x="0" y="52"/>
                  <a:pt x="1" y="53"/>
                  <a:pt x="3" y="53"/>
                </a:cubicBezTo>
                <a:cubicBezTo>
                  <a:pt x="11" y="53"/>
                  <a:pt x="11" y="53"/>
                  <a:pt x="11" y="53"/>
                </a:cubicBezTo>
                <a:cubicBezTo>
                  <a:pt x="12" y="53"/>
                  <a:pt x="15" y="53"/>
                  <a:pt x="16" y="53"/>
                </a:cubicBezTo>
                <a:cubicBezTo>
                  <a:pt x="25" y="53"/>
                  <a:pt x="25" y="53"/>
                  <a:pt x="25" y="53"/>
                </a:cubicBezTo>
                <a:cubicBezTo>
                  <a:pt x="26" y="53"/>
                  <a:pt x="26" y="52"/>
                  <a:pt x="24" y="50"/>
                </a:cubicBezTo>
                <a:cubicBezTo>
                  <a:pt x="20" y="45"/>
                  <a:pt x="20" y="45"/>
                  <a:pt x="20" y="45"/>
                </a:cubicBezTo>
                <a:cubicBezTo>
                  <a:pt x="50" y="20"/>
                  <a:pt x="50" y="20"/>
                  <a:pt x="50" y="20"/>
                </a:cubicBezTo>
                <a:cubicBezTo>
                  <a:pt x="54" y="24"/>
                  <a:pt x="54" y="24"/>
                  <a:pt x="54" y="24"/>
                </a:cubicBezTo>
                <a:cubicBezTo>
                  <a:pt x="55" y="26"/>
                  <a:pt x="57" y="26"/>
                  <a:pt x="57" y="25"/>
                </a:cubicBezTo>
                <a:cubicBezTo>
                  <a:pt x="58" y="17"/>
                  <a:pt x="58" y="17"/>
                  <a:pt x="58" y="17"/>
                </a:cubicBezTo>
                <a:cubicBezTo>
                  <a:pt x="58" y="15"/>
                  <a:pt x="58" y="13"/>
                  <a:pt x="58" y="11"/>
                </a:cubicBezTo>
                <a:cubicBezTo>
                  <a:pt x="59" y="3"/>
                  <a:pt x="59" y="3"/>
                  <a:pt x="59" y="3"/>
                </a:cubicBezTo>
                <a:cubicBezTo>
                  <a:pt x="60" y="2"/>
                  <a:pt x="58" y="1"/>
                  <a:pt x="57" y="0"/>
                </a:cubicBezTo>
                <a:cubicBezTo>
                  <a:pt x="49" y="0"/>
                  <a:pt x="49" y="0"/>
                  <a:pt x="49" y="0"/>
                </a:cubicBezTo>
                <a:cubicBezTo>
                  <a:pt x="47" y="0"/>
                  <a:pt x="45" y="0"/>
                  <a:pt x="43" y="0"/>
                </a:cubicBezTo>
                <a:cubicBezTo>
                  <a:pt x="35" y="0"/>
                  <a:pt x="35" y="0"/>
                  <a:pt x="35" y="0"/>
                </a:cubicBezTo>
                <a:cubicBezTo>
                  <a:pt x="34" y="0"/>
                  <a:pt x="34" y="2"/>
                  <a:pt x="35" y="3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355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063555" y="4437117"/>
            <a:ext cx="8607439" cy="16927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www.1ppt.com/moban/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www.1ppt.com/hangye/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rtl="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节日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www.1ppt.com/jieri/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素材下载：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www.1ppt.com/sucai/</a:t>
            </a:r>
            <a:endParaRPr lang="en-US" altLang="zh-CN" sz="11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rtl="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背景图片：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www.1ppt.com/beijing/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图表下载：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7"/>
              </a:rPr>
              <a:t>www.1ppt.com/tubiao/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</a:p>
          <a:p>
            <a:pPr rtl="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优秀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www.1ppt.com/xiazai/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www.1ppt.com/powerpoint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</a:p>
          <a:p>
            <a:pPr rtl="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Word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www.1ppt.com/word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Excel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1"/>
              </a:rPr>
              <a:t>www.1ppt.com/excel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1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</a:p>
          <a:p>
            <a:pPr rtl="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资料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2"/>
              </a:rPr>
              <a:t>www.1ppt.com/ziliao/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课件下载：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3"/>
              </a:rPr>
              <a:t>www.1ppt.com/kejian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3"/>
              </a:rPr>
              <a:t>/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lang="en-US" altLang="zh-CN" sz="11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rtl="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范文下载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4"/>
              </a:rPr>
              <a:t>www.1ppt.com/fanwen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4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试卷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5"/>
              </a:rPr>
              <a:t>www.1ppt.com/shiti/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lang="en-US" altLang="zh-CN" sz="11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rtl="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教案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6"/>
              </a:rPr>
              <a:t>www.1ppt.com/jiaoan/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字体下载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7"/>
              </a:rPr>
              <a:t>www.1ppt.com/ziti/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</a:t>
            </a:r>
            <a:endParaRPr lang="zh-CN" altLang="en-US" sz="11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17"/>
          <p:cNvSpPr>
            <a:spLocks noChangeArrowheads="1"/>
          </p:cNvSpPr>
          <p:nvPr/>
        </p:nvSpPr>
        <p:spPr bwMode="gray">
          <a:xfrm>
            <a:off x="0" y="2998275"/>
            <a:ext cx="12192000" cy="1366829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rtl="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 dirty="0">
              <a:solidFill>
                <a:srgbClr val="005397"/>
              </a:solidFill>
              <a:latin typeface="Arial"/>
              <a:ea typeface="微软雅黑"/>
              <a:cs typeface="+mn-cs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403" y="315180"/>
            <a:ext cx="10282184" cy="2681772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624421" y="3097348"/>
            <a:ext cx="5471583" cy="1618679"/>
          </a:xfrm>
          <a:prstGeom prst="rect">
            <a:avLst/>
          </a:prstGeom>
          <a:noFill/>
          <a:ln w="3175" algn="ctr">
            <a:noFill/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rtl="0" fontAlgn="auto">
              <a:spcBef>
                <a:spcPct val="20000"/>
              </a:spcBef>
              <a:spcAft>
                <a:spcPts val="0"/>
              </a:spcAft>
              <a:buClr>
                <a:srgbClr val="5B8CC1"/>
              </a:buClr>
              <a:buFont typeface="Wingdings" pitchFamily="2" charset="2"/>
              <a:buNone/>
              <a:defRPr/>
            </a:pPr>
            <a:r>
              <a:rPr lang="zh-CN" altLang="en-US" sz="2000" b="1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可以在下列情况使用</a:t>
            </a:r>
            <a:endParaRPr lang="zh-CN" altLang="en-US" sz="1200" kern="0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rtl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不限次数的用于您个人</a:t>
            </a:r>
            <a:r>
              <a:rPr lang="en-US" altLang="zh-CN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/</a:t>
            </a: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公司、企业的商业演示。</a:t>
            </a:r>
          </a:p>
          <a:p>
            <a:pPr rtl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拷贝模板中的内容用于其它幻灯片母版中使用。</a:t>
            </a: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6096000" y="3097349"/>
            <a:ext cx="5471584" cy="1546671"/>
          </a:xfrm>
          <a:prstGeom prst="rect">
            <a:avLst/>
          </a:prstGeom>
          <a:noFill/>
          <a:ln w="3175" algn="ctr">
            <a:noFill/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rtl="0" fontAlgn="auto">
              <a:spcBef>
                <a:spcPct val="20000"/>
              </a:spcBef>
              <a:spcAft>
                <a:spcPts val="0"/>
              </a:spcAft>
              <a:buClr>
                <a:srgbClr val="5B8CC1"/>
              </a:buClr>
              <a:buFont typeface="Wingdings" pitchFamily="2" charset="2"/>
              <a:buNone/>
              <a:defRPr/>
            </a:pPr>
            <a:r>
              <a:rPr lang="zh-CN" altLang="en-US" sz="2000" b="1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不可以在以下情况使用</a:t>
            </a:r>
            <a:endParaRPr lang="zh-CN" altLang="en-US" sz="1050" b="1" kern="0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rtl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用于任何形式的在线付费下载。</a:t>
            </a:r>
          </a:p>
          <a:p>
            <a:pPr rtl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收集整理我们发布的免费资源后，刻录光碟销售。</a:t>
            </a:r>
            <a:endParaRPr lang="zh-CN" altLang="en-GB" sz="1200" kern="0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pic>
        <p:nvPicPr>
          <p:cNvPr id="17" name="Picture 10" descr="png-0644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7756" y="3097345"/>
            <a:ext cx="524933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11" descr="png-0652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5336" y="3097345"/>
            <a:ext cx="524933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3573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485900" y="1836738"/>
            <a:ext cx="3581400" cy="3581400"/>
            <a:chOff x="7597226" y="2609850"/>
            <a:chExt cx="3581950" cy="3581950"/>
          </a:xfrm>
        </p:grpSpPr>
        <p:pic>
          <p:nvPicPr>
            <p:cNvPr id="28" name="图片 27"/>
            <p:cNvPicPr>
              <a:picLocks noChangeAspect="1"/>
            </p:cNvPicPr>
            <p:nvPr/>
          </p:nvPicPr>
          <p:blipFill rotWithShape="1">
            <a:blip r:embed="rId3" cstate="email"/>
            <a:srcRect/>
            <a:stretch>
              <a:fillRect/>
            </a:stretch>
          </p:blipFill>
          <p:spPr>
            <a:xfrm>
              <a:off x="7677869" y="2685677"/>
              <a:ext cx="3366000" cy="3366000"/>
            </a:xfrm>
            <a:prstGeom prst="ellipse">
              <a:avLst/>
            </a:prstGeom>
            <a:ln w="225425">
              <a:solidFill>
                <a:schemeClr val="bg1">
                  <a:lumMod val="95000"/>
                </a:schemeClr>
              </a:solidFill>
            </a:ln>
          </p:spPr>
        </p:pic>
        <p:sp>
          <p:nvSpPr>
            <p:cNvPr id="2" name="椭圆 1"/>
            <p:cNvSpPr/>
            <p:nvPr/>
          </p:nvSpPr>
          <p:spPr>
            <a:xfrm>
              <a:off x="7597226" y="2609850"/>
              <a:ext cx="3581950" cy="3581950"/>
            </a:xfrm>
            <a:prstGeom prst="ellipse">
              <a:avLst/>
            </a:prstGeom>
            <a:noFill/>
            <a:ln w="952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/>
            </a:p>
          </p:txBody>
        </p:sp>
      </p:grpSp>
      <p:sp>
        <p:nvSpPr>
          <p:cNvPr id="6" name="椭圆 5"/>
          <p:cNvSpPr/>
          <p:nvPr/>
        </p:nvSpPr>
        <p:spPr>
          <a:xfrm>
            <a:off x="1532890" y="1910715"/>
            <a:ext cx="3432810" cy="3366135"/>
          </a:xfrm>
          <a:prstGeom prst="ellipse">
            <a:avLst/>
          </a:prstGeom>
          <a:blipFill rotWithShape="1"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6713538" y="1638300"/>
            <a:ext cx="5487988" cy="5489575"/>
          </a:xfrm>
          <a:prstGeom prst="ellipse">
            <a:avLst/>
          </a:prstGeom>
          <a:noFill/>
          <a:ln>
            <a:solidFill>
              <a:schemeClr val="bg1">
                <a:lumMod val="95000"/>
                <a:alpha val="5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3" name="椭圆 2"/>
          <p:cNvSpPr/>
          <p:nvPr/>
        </p:nvSpPr>
        <p:spPr>
          <a:xfrm>
            <a:off x="7194550" y="2120900"/>
            <a:ext cx="4494213" cy="4495800"/>
          </a:xfrm>
          <a:prstGeom prst="ellipse">
            <a:avLst/>
          </a:prstGeom>
          <a:noFill/>
          <a:ln>
            <a:solidFill>
              <a:schemeClr val="bg1">
                <a:lumMod val="95000"/>
                <a:alpha val="7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5" name="椭圆 4"/>
          <p:cNvSpPr/>
          <p:nvPr/>
        </p:nvSpPr>
        <p:spPr>
          <a:xfrm>
            <a:off x="4702175" y="2259013"/>
            <a:ext cx="677863" cy="704850"/>
          </a:xfrm>
          <a:prstGeom prst="ellipse">
            <a:avLst/>
          </a:prstGeom>
          <a:solidFill>
            <a:srgbClr val="D9D9D9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59" name="Oval 58"/>
          <p:cNvSpPr/>
          <p:nvPr/>
        </p:nvSpPr>
        <p:spPr>
          <a:xfrm>
            <a:off x="4156075" y="1638300"/>
            <a:ext cx="1082675" cy="1084263"/>
          </a:xfrm>
          <a:prstGeom prst="ellipse">
            <a:avLst/>
          </a:prstGeom>
          <a:solidFill>
            <a:srgbClr val="FFC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en-US" strike="noStrike" noProof="1"/>
          </a:p>
        </p:txBody>
      </p:sp>
      <p:sp>
        <p:nvSpPr>
          <p:cNvPr id="61" name="Oval 60"/>
          <p:cNvSpPr/>
          <p:nvPr/>
        </p:nvSpPr>
        <p:spPr>
          <a:xfrm>
            <a:off x="1565275" y="4225925"/>
            <a:ext cx="708025" cy="706438"/>
          </a:xfrm>
          <a:prstGeom prst="ellipse">
            <a:avLst/>
          </a:prstGeom>
          <a:solidFill>
            <a:schemeClr val="accent4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en-US" strike="noStrike" noProof="1"/>
          </a:p>
        </p:txBody>
      </p:sp>
      <p:sp>
        <p:nvSpPr>
          <p:cNvPr id="63" name="Oval 62"/>
          <p:cNvSpPr/>
          <p:nvPr/>
        </p:nvSpPr>
        <p:spPr>
          <a:xfrm>
            <a:off x="1385888" y="4073525"/>
            <a:ext cx="461963" cy="461963"/>
          </a:xfrm>
          <a:prstGeom prst="ellipse">
            <a:avLst/>
          </a:prstGeom>
          <a:solidFill>
            <a:srgbClr val="D9D9D9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en-US" strike="noStrike" noProof="1"/>
          </a:p>
        </p:txBody>
      </p:sp>
      <p:sp>
        <p:nvSpPr>
          <p:cNvPr id="64" name="Oval 63"/>
          <p:cNvSpPr/>
          <p:nvPr/>
        </p:nvSpPr>
        <p:spPr>
          <a:xfrm>
            <a:off x="939800" y="4743450"/>
            <a:ext cx="461963" cy="461963"/>
          </a:xfrm>
          <a:prstGeom prst="ellipse">
            <a:avLst/>
          </a:prstGeom>
          <a:solidFill>
            <a:srgbClr val="D9D9D9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en-US" strike="noStrike" noProof="1"/>
          </a:p>
        </p:txBody>
      </p:sp>
      <p:sp>
        <p:nvSpPr>
          <p:cNvPr id="42" name="矩形 41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5826760" y="3705225"/>
            <a:ext cx="4863465" cy="5200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auto"/>
            <a:r>
              <a:rPr lang="en-US" altLang="zh-CN" sz="1400" strike="noStrike" noProof="1">
                <a:solidFill>
                  <a:schemeClr val="tx1">
                    <a:lumMod val="75000"/>
                    <a:lumOff val="25000"/>
                    <a:alpha val="89000"/>
                  </a:schemeClr>
                </a:solidFill>
                <a:latin typeface="+mn-lt"/>
                <a:ea typeface="微软雅黑" panose="020B0503020204020204" charset="-122"/>
                <a:cs typeface="+mn-cs"/>
                <a:sym typeface="+mn-ea"/>
              </a:rPr>
              <a:t>Don't aim for success if you want it; just do what you love and believe in, and it will come naturally.</a:t>
            </a:r>
            <a:endParaRPr lang="zh-CN" altLang="en-US" sz="1400" strike="noStrike" noProof="1">
              <a:solidFill>
                <a:schemeClr val="tx2"/>
              </a:solidFill>
              <a:cs typeface="+mn-ea"/>
              <a:sym typeface="+mn-lt"/>
            </a:endParaRPr>
          </a:p>
        </p:txBody>
      </p:sp>
      <p:sp>
        <p:nvSpPr>
          <p:cNvPr id="5132" name="文本框 5"/>
          <p:cNvSpPr txBox="1"/>
          <p:nvPr/>
        </p:nvSpPr>
        <p:spPr>
          <a:xfrm>
            <a:off x="5816600" y="2889250"/>
            <a:ext cx="6729413" cy="74358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/>
            <a:r>
              <a:rPr lang="en-US" altLang="zh-CN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01</a:t>
            </a:r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请输入第一章标题</a:t>
            </a:r>
          </a:p>
        </p:txBody>
      </p:sp>
    </p:spTree>
  </p:cSld>
  <p:clrMapOvr>
    <a:masterClrMapping/>
  </p:clrMapOvr>
  <p:transition advClick="0" advTm="200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autoRev="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11" dur="250" fill="hold"/>
                                        <p:tgtEl>
                                          <p:spTgt spid="4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bldLvl="0" animBg="1"/>
      <p:bldP spid="3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Placeholder 1" descr="C:\Users\zengfuqiang\Desktop\timgKJ9U6NV3.jpgtimgKJ9U6NV3"/>
          <p:cNvPicPr>
            <a:picLocks noGrp="1" noChangeAspect="1"/>
          </p:cNvPicPr>
          <p:nvPr>
            <p:ph type="pic" sz="quarter" idx="19"/>
          </p:nvPr>
        </p:nvPicPr>
        <p:blipFill>
          <a:blip r:embed="rId2" cstate="screen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546100" y="1497965"/>
            <a:ext cx="2665730" cy="4283710"/>
          </a:xfrm>
          <a:solidFill>
            <a:srgbClr val="EBEEF2"/>
          </a:solidFill>
        </p:spPr>
      </p:pic>
      <p:pic>
        <p:nvPicPr>
          <p:cNvPr id="4100" name="Picture Placeholder 2" descr="C:\Users\zengfuqiang\Desktop\timgYM2BBBYI.jpgtimgYM2BBBYI"/>
          <p:cNvPicPr>
            <a:picLocks noGrp="1" noChangeAspect="1"/>
          </p:cNvPicPr>
          <p:nvPr>
            <p:ph type="pic" sz="quarter" idx="30"/>
          </p:nvPr>
        </p:nvPicPr>
        <p:blipFill>
          <a:blip r:embed="rId3" cstate="screen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3355975" y="1497330"/>
            <a:ext cx="2665730" cy="3373120"/>
          </a:xfrm>
          <a:solidFill>
            <a:srgbClr val="EBEEF2"/>
          </a:solidFill>
        </p:spPr>
      </p:pic>
      <p:pic>
        <p:nvPicPr>
          <p:cNvPr id="4101" name="Picture Placeholder 5" descr="C:\Users\zengfuqiang\Desktop\搜狗截图20170307224144.png搜狗截图20170307224144"/>
          <p:cNvPicPr>
            <a:picLocks noGrp="1" noChangeAspect="1"/>
          </p:cNvPicPr>
          <p:nvPr>
            <p:ph type="pic" sz="quarter" idx="34"/>
          </p:nvPr>
        </p:nvPicPr>
        <p:blipFill>
          <a:blip r:embed="rId4">
            <a:grayscl/>
          </a:blip>
          <a:srcRect/>
          <a:stretch>
            <a:fillRect/>
          </a:stretch>
        </p:blipFill>
        <p:spPr>
          <a:xfrm>
            <a:off x="6165850" y="1497965"/>
            <a:ext cx="2667000" cy="4195445"/>
          </a:xfrm>
          <a:solidFill>
            <a:srgbClr val="EBEEF2"/>
          </a:solidFill>
        </p:spPr>
      </p:pic>
      <p:pic>
        <p:nvPicPr>
          <p:cNvPr id="4102" name="Picture Placeholder 6" descr="C:\Users\zengfuqiang\Desktop\搜狗截图20170307224240.png搜狗截图20170307224240"/>
          <p:cNvPicPr>
            <a:picLocks noGrp="1" noChangeAspect="1"/>
          </p:cNvPicPr>
          <p:nvPr>
            <p:ph type="pic" sz="quarter" idx="38"/>
          </p:nvPr>
        </p:nvPicPr>
        <p:blipFill>
          <a:blip r:embed="rId5">
            <a:grayscl/>
          </a:blip>
          <a:srcRect/>
          <a:stretch>
            <a:fillRect/>
          </a:stretch>
        </p:blipFill>
        <p:spPr>
          <a:xfrm>
            <a:off x="8990330" y="1497965"/>
            <a:ext cx="2667000" cy="4060825"/>
          </a:xfrm>
          <a:solidFill>
            <a:srgbClr val="EBEEF2"/>
          </a:solidFill>
        </p:spPr>
      </p:pic>
      <p:sp>
        <p:nvSpPr>
          <p:cNvPr id="44" name="Rectangle 43"/>
          <p:cNvSpPr/>
          <p:nvPr/>
        </p:nvSpPr>
        <p:spPr>
          <a:xfrm>
            <a:off x="547688" y="4994275"/>
            <a:ext cx="2679700" cy="10509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en-US" sz="2400" strike="noStrike" noProof="1"/>
          </a:p>
        </p:txBody>
      </p:sp>
      <p:sp>
        <p:nvSpPr>
          <p:cNvPr id="53" name="Rectangle 52"/>
          <p:cNvSpPr/>
          <p:nvPr/>
        </p:nvSpPr>
        <p:spPr>
          <a:xfrm>
            <a:off x="3338513" y="4994275"/>
            <a:ext cx="2681288" cy="10509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en-US" sz="2400" strike="noStrike" noProof="1"/>
          </a:p>
        </p:txBody>
      </p:sp>
      <p:sp>
        <p:nvSpPr>
          <p:cNvPr id="57" name="Rectangle 56"/>
          <p:cNvSpPr/>
          <p:nvPr/>
        </p:nvSpPr>
        <p:spPr>
          <a:xfrm>
            <a:off x="6154738" y="4994275"/>
            <a:ext cx="2679700" cy="10509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en-US" sz="2400" strike="noStrike" noProof="1"/>
          </a:p>
        </p:txBody>
      </p:sp>
      <p:sp>
        <p:nvSpPr>
          <p:cNvPr id="61" name="Rectangle 60"/>
          <p:cNvSpPr/>
          <p:nvPr/>
        </p:nvSpPr>
        <p:spPr>
          <a:xfrm>
            <a:off x="8975725" y="4994275"/>
            <a:ext cx="2681288" cy="10509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en-US" sz="2400" strike="noStrike" noProof="1"/>
          </a:p>
        </p:txBody>
      </p:sp>
      <p:sp>
        <p:nvSpPr>
          <p:cNvPr id="4" name="TextBox 23"/>
          <p:cNvSpPr txBox="1"/>
          <p:nvPr/>
        </p:nvSpPr>
        <p:spPr>
          <a:xfrm>
            <a:off x="683895" y="5306060"/>
            <a:ext cx="2390140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欧美风商务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模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板第一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PPT-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第一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坚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持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创新请输入文字内容</a:t>
            </a:r>
          </a:p>
        </p:txBody>
      </p:sp>
      <p:sp>
        <p:nvSpPr>
          <p:cNvPr id="6" name="TextBox 24"/>
          <p:cNvSpPr txBox="1"/>
          <p:nvPr/>
        </p:nvSpPr>
        <p:spPr>
          <a:xfrm>
            <a:off x="1137414" y="5088541"/>
            <a:ext cx="1427480" cy="3194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请在此输入文字</a:t>
            </a:r>
          </a:p>
        </p:txBody>
      </p:sp>
      <p:sp>
        <p:nvSpPr>
          <p:cNvPr id="5" name="TextBox 23"/>
          <p:cNvSpPr txBox="1"/>
          <p:nvPr/>
        </p:nvSpPr>
        <p:spPr>
          <a:xfrm>
            <a:off x="3493770" y="5306060"/>
            <a:ext cx="2390140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欧美风商务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模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板第一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PPT-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第一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坚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持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创新请输入文字内容</a:t>
            </a:r>
          </a:p>
        </p:txBody>
      </p:sp>
      <p:sp>
        <p:nvSpPr>
          <p:cNvPr id="7" name="TextBox 24"/>
          <p:cNvSpPr txBox="1"/>
          <p:nvPr/>
        </p:nvSpPr>
        <p:spPr>
          <a:xfrm>
            <a:off x="3947289" y="5088541"/>
            <a:ext cx="1427480" cy="3194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请在此输入文字</a:t>
            </a:r>
          </a:p>
        </p:txBody>
      </p:sp>
      <p:sp>
        <p:nvSpPr>
          <p:cNvPr id="8" name="TextBox 23"/>
          <p:cNvSpPr txBox="1"/>
          <p:nvPr/>
        </p:nvSpPr>
        <p:spPr>
          <a:xfrm>
            <a:off x="6304280" y="5306060"/>
            <a:ext cx="2390140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欧美风商务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模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板第一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PPT-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第一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坚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持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创新请输入文字内容</a:t>
            </a:r>
          </a:p>
        </p:txBody>
      </p:sp>
      <p:sp>
        <p:nvSpPr>
          <p:cNvPr id="9" name="TextBox 24"/>
          <p:cNvSpPr txBox="1"/>
          <p:nvPr/>
        </p:nvSpPr>
        <p:spPr>
          <a:xfrm>
            <a:off x="6757799" y="5088541"/>
            <a:ext cx="1427480" cy="3194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请在此输入文字</a:t>
            </a:r>
          </a:p>
        </p:txBody>
      </p:sp>
      <p:sp>
        <p:nvSpPr>
          <p:cNvPr id="10" name="TextBox 23"/>
          <p:cNvSpPr txBox="1"/>
          <p:nvPr/>
        </p:nvSpPr>
        <p:spPr>
          <a:xfrm>
            <a:off x="9114155" y="5306060"/>
            <a:ext cx="2390140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欧美风商务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模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板第一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PPT-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第一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坚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持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创新请输入文字内容</a:t>
            </a:r>
          </a:p>
        </p:txBody>
      </p:sp>
      <p:sp>
        <p:nvSpPr>
          <p:cNvPr id="11" name="TextBox 24"/>
          <p:cNvSpPr txBox="1"/>
          <p:nvPr/>
        </p:nvSpPr>
        <p:spPr>
          <a:xfrm>
            <a:off x="9567674" y="5088541"/>
            <a:ext cx="1427480" cy="3194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请在此输入文字</a:t>
            </a:r>
          </a:p>
        </p:txBody>
      </p:sp>
      <p:sp>
        <p:nvSpPr>
          <p:cNvPr id="13" name="矩形 12"/>
          <p:cNvSpPr/>
          <p:nvPr/>
        </p:nvSpPr>
        <p:spPr>
          <a:xfrm>
            <a:off x="864235" y="360680"/>
            <a:ext cx="1960880" cy="4178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请在此输入标题</a:t>
            </a:r>
          </a:p>
        </p:txBody>
      </p:sp>
    </p:spTree>
  </p:cSld>
  <p:clrMapOvr>
    <a:masterClrMapping/>
  </p:clrMapOvr>
  <p:transition spd="slow" advClick="0" advTm="500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accel="4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accel="4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1" accel="4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1" accel="4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bldLvl="0" animBg="1"/>
      <p:bldP spid="53" grpId="0" bldLvl="0" animBg="1"/>
      <p:bldP spid="57" grpId="0" bldLvl="0" animBg="1"/>
      <p:bldP spid="61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3" name="图片 6" descr="C:\Users\zengfuqiang\Desktop\timg15TOIGNY.jpgtimg15TOIGNY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flipH="1">
            <a:off x="864235" y="2110740"/>
            <a:ext cx="4128770" cy="317563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6" name="TextBox 23"/>
          <p:cNvSpPr txBox="1"/>
          <p:nvPr/>
        </p:nvSpPr>
        <p:spPr>
          <a:xfrm>
            <a:off x="5892800" y="3418840"/>
            <a:ext cx="4076700" cy="1463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欧美风商务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模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板第一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PPT-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第一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坚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持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创新请输入文字内容欧美风商务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模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板第一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PPT-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第一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坚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持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创新请输入文字内容欧美风商务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模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板第一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PPT-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第一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坚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持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创新请输入文字内容欧美风商务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模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板第一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PPT-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第一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坚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持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创新请输入文字内容</a:t>
            </a:r>
          </a:p>
        </p:txBody>
      </p:sp>
      <p:sp>
        <p:nvSpPr>
          <p:cNvPr id="22" name="矩形 21"/>
          <p:cNvSpPr/>
          <p:nvPr/>
        </p:nvSpPr>
        <p:spPr>
          <a:xfrm>
            <a:off x="5617845" y="2740660"/>
            <a:ext cx="997585" cy="8743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“</a:t>
            </a:r>
          </a:p>
        </p:txBody>
      </p:sp>
      <p:sp>
        <p:nvSpPr>
          <p:cNvPr id="23" name="矩形 22"/>
          <p:cNvSpPr/>
          <p:nvPr/>
        </p:nvSpPr>
        <p:spPr>
          <a:xfrm>
            <a:off x="9969459" y="4882135"/>
            <a:ext cx="988360" cy="8743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”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5892929" y="2421541"/>
            <a:ext cx="1427480" cy="3194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请在此输入文字</a:t>
            </a:r>
          </a:p>
        </p:txBody>
      </p:sp>
      <p:sp>
        <p:nvSpPr>
          <p:cNvPr id="25" name="矩形 24"/>
          <p:cNvSpPr/>
          <p:nvPr/>
        </p:nvSpPr>
        <p:spPr>
          <a:xfrm>
            <a:off x="864235" y="360680"/>
            <a:ext cx="1960880" cy="4178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请在此输入标题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角圆角矩形 1"/>
          <p:cNvSpPr/>
          <p:nvPr/>
        </p:nvSpPr>
        <p:spPr>
          <a:xfrm>
            <a:off x="1123950" y="2185988"/>
            <a:ext cx="2997200" cy="1504950"/>
          </a:xfrm>
          <a:prstGeom prst="round2DiagRect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3" name="对角圆角矩形 2"/>
          <p:cNvSpPr/>
          <p:nvPr/>
        </p:nvSpPr>
        <p:spPr>
          <a:xfrm>
            <a:off x="4679950" y="2155825"/>
            <a:ext cx="2997200" cy="1504950"/>
          </a:xfrm>
          <a:prstGeom prst="round2DiagRect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4" name="对角圆角矩形 3"/>
          <p:cNvSpPr/>
          <p:nvPr/>
        </p:nvSpPr>
        <p:spPr>
          <a:xfrm>
            <a:off x="1123950" y="4075113"/>
            <a:ext cx="2997200" cy="1504950"/>
          </a:xfrm>
          <a:prstGeom prst="round2DiagRect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5" name="对角圆角矩形 4"/>
          <p:cNvSpPr/>
          <p:nvPr/>
        </p:nvSpPr>
        <p:spPr>
          <a:xfrm>
            <a:off x="4679950" y="4075113"/>
            <a:ext cx="2997200" cy="1504950"/>
          </a:xfrm>
          <a:prstGeom prst="round2DiagRect">
            <a:avLst/>
          </a:prstGeom>
          <a:noFill/>
          <a:ln>
            <a:solidFill>
              <a:schemeClr val="accent4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6" name="对角圆角矩形 5"/>
          <p:cNvSpPr/>
          <p:nvPr/>
        </p:nvSpPr>
        <p:spPr>
          <a:xfrm>
            <a:off x="8026400" y="2155825"/>
            <a:ext cx="2997200" cy="1504950"/>
          </a:xfrm>
          <a:prstGeom prst="round2DiagRect">
            <a:avLst/>
          </a:prstGeom>
          <a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7" name="对角圆角矩形 6"/>
          <p:cNvSpPr/>
          <p:nvPr/>
        </p:nvSpPr>
        <p:spPr>
          <a:xfrm>
            <a:off x="8026400" y="4075113"/>
            <a:ext cx="2997200" cy="1504950"/>
          </a:xfrm>
          <a:prstGeom prst="round2DiagRect">
            <a:avLst/>
          </a:prstGeom>
          <a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13" name="矩形 12"/>
          <p:cNvSpPr/>
          <p:nvPr/>
        </p:nvSpPr>
        <p:spPr>
          <a:xfrm>
            <a:off x="864235" y="360680"/>
            <a:ext cx="1960880" cy="4178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请在此输入标题</a:t>
            </a:r>
          </a:p>
        </p:txBody>
      </p:sp>
      <p:sp>
        <p:nvSpPr>
          <p:cNvPr id="51" name="TextBox 23"/>
          <p:cNvSpPr txBox="1"/>
          <p:nvPr/>
        </p:nvSpPr>
        <p:spPr>
          <a:xfrm>
            <a:off x="1959105" y="2572770"/>
            <a:ext cx="2014263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欧美风商务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模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板第一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PPT-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第一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坚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持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创新请输入文字内容</a:t>
            </a:r>
          </a:p>
        </p:txBody>
      </p:sp>
      <p:sp>
        <p:nvSpPr>
          <p:cNvPr id="52" name="TextBox 24"/>
          <p:cNvSpPr txBox="1"/>
          <p:nvPr/>
        </p:nvSpPr>
        <p:spPr>
          <a:xfrm>
            <a:off x="2252474" y="2355501"/>
            <a:ext cx="1427480" cy="3194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请在此输入文字</a:t>
            </a:r>
          </a:p>
        </p:txBody>
      </p:sp>
      <p:sp>
        <p:nvSpPr>
          <p:cNvPr id="8" name="TextBox 23"/>
          <p:cNvSpPr txBox="1"/>
          <p:nvPr/>
        </p:nvSpPr>
        <p:spPr>
          <a:xfrm>
            <a:off x="1862585" y="4525395"/>
            <a:ext cx="2014263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欧美风商务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模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板第一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PPT-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第一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坚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持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创新请输入文字内容</a:t>
            </a:r>
          </a:p>
        </p:txBody>
      </p:sp>
      <p:sp>
        <p:nvSpPr>
          <p:cNvPr id="9" name="TextBox 24"/>
          <p:cNvSpPr txBox="1"/>
          <p:nvPr/>
        </p:nvSpPr>
        <p:spPr>
          <a:xfrm>
            <a:off x="2155954" y="4308126"/>
            <a:ext cx="1427480" cy="3194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请在此输入文字</a:t>
            </a:r>
          </a:p>
        </p:txBody>
      </p:sp>
      <p:sp>
        <p:nvSpPr>
          <p:cNvPr id="10" name="TextBox 23"/>
          <p:cNvSpPr txBox="1"/>
          <p:nvPr/>
        </p:nvSpPr>
        <p:spPr>
          <a:xfrm>
            <a:off x="5525265" y="2572770"/>
            <a:ext cx="2014263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欧美风商务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模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板第一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PPT-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第一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坚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持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创新请输入文字内容</a:t>
            </a:r>
          </a:p>
        </p:txBody>
      </p:sp>
      <p:sp>
        <p:nvSpPr>
          <p:cNvPr id="11" name="TextBox 24"/>
          <p:cNvSpPr txBox="1"/>
          <p:nvPr/>
        </p:nvSpPr>
        <p:spPr>
          <a:xfrm>
            <a:off x="5818634" y="2355501"/>
            <a:ext cx="1427480" cy="3194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请在此输入文字</a:t>
            </a:r>
          </a:p>
        </p:txBody>
      </p:sp>
      <p:sp>
        <p:nvSpPr>
          <p:cNvPr id="12" name="TextBox 23"/>
          <p:cNvSpPr txBox="1"/>
          <p:nvPr/>
        </p:nvSpPr>
        <p:spPr>
          <a:xfrm>
            <a:off x="5525265" y="4525395"/>
            <a:ext cx="2014263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欧美风商务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模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板第一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PPT-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第一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坚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持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创新请输入文字内容</a:t>
            </a:r>
          </a:p>
        </p:txBody>
      </p:sp>
      <p:sp>
        <p:nvSpPr>
          <p:cNvPr id="14" name="TextBox 24"/>
          <p:cNvSpPr txBox="1"/>
          <p:nvPr/>
        </p:nvSpPr>
        <p:spPr>
          <a:xfrm>
            <a:off x="5818634" y="4308126"/>
            <a:ext cx="1427480" cy="3194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请在此输入文字</a:t>
            </a:r>
          </a:p>
        </p:txBody>
      </p:sp>
      <p:sp>
        <p:nvSpPr>
          <p:cNvPr id="492" name="Freeform 145"/>
          <p:cNvSpPr/>
          <p:nvPr/>
        </p:nvSpPr>
        <p:spPr bwMode="auto">
          <a:xfrm>
            <a:off x="1304925" y="2670175"/>
            <a:ext cx="565785" cy="476250"/>
          </a:xfrm>
          <a:custGeom>
            <a:avLst/>
            <a:gdLst>
              <a:gd name="T0" fmla="*/ 108 w 179"/>
              <a:gd name="T1" fmla="*/ 0 h 150"/>
              <a:gd name="T2" fmla="*/ 132 w 179"/>
              <a:gd name="T3" fmla="*/ 36 h 150"/>
              <a:gd name="T4" fmla="*/ 135 w 179"/>
              <a:gd name="T5" fmla="*/ 34 h 150"/>
              <a:gd name="T6" fmla="*/ 173 w 179"/>
              <a:gd name="T7" fmla="*/ 33 h 150"/>
              <a:gd name="T8" fmla="*/ 142 w 179"/>
              <a:gd name="T9" fmla="*/ 58 h 150"/>
              <a:gd name="T10" fmla="*/ 161 w 179"/>
              <a:gd name="T11" fmla="*/ 97 h 150"/>
              <a:gd name="T12" fmla="*/ 127 w 179"/>
              <a:gd name="T13" fmla="*/ 116 h 150"/>
              <a:gd name="T14" fmla="*/ 124 w 179"/>
              <a:gd name="T15" fmla="*/ 113 h 150"/>
              <a:gd name="T16" fmla="*/ 90 w 179"/>
              <a:gd name="T17" fmla="*/ 96 h 150"/>
              <a:gd name="T18" fmla="*/ 107 w 179"/>
              <a:gd name="T19" fmla="*/ 130 h 150"/>
              <a:gd name="T20" fmla="*/ 74 w 179"/>
              <a:gd name="T21" fmla="*/ 150 h 150"/>
              <a:gd name="T22" fmla="*/ 51 w 179"/>
              <a:gd name="T23" fmla="*/ 113 h 150"/>
              <a:gd name="T24" fmla="*/ 47 w 179"/>
              <a:gd name="T25" fmla="*/ 115 h 150"/>
              <a:gd name="T26" fmla="*/ 8 w 179"/>
              <a:gd name="T27" fmla="*/ 119 h 150"/>
              <a:gd name="T28" fmla="*/ 36 w 179"/>
              <a:gd name="T29" fmla="*/ 94 h 150"/>
              <a:gd name="T30" fmla="*/ 38 w 179"/>
              <a:gd name="T31" fmla="*/ 92 h 150"/>
              <a:gd name="T32" fmla="*/ 18 w 179"/>
              <a:gd name="T33" fmla="*/ 53 h 150"/>
              <a:gd name="T34" fmla="*/ 53 w 179"/>
              <a:gd name="T35" fmla="*/ 33 h 150"/>
              <a:gd name="T36" fmla="*/ 72 w 179"/>
              <a:gd name="T37" fmla="*/ 65 h 150"/>
              <a:gd name="T38" fmla="*/ 90 w 179"/>
              <a:gd name="T39" fmla="*/ 31 h 150"/>
              <a:gd name="T40" fmla="*/ 74 w 179"/>
              <a:gd name="T41" fmla="*/ 24 h 150"/>
              <a:gd name="T42" fmla="*/ 75 w 179"/>
              <a:gd name="T43" fmla="*/ 19 h 150"/>
              <a:gd name="T44" fmla="*/ 108 w 179"/>
              <a:gd name="T45" fmla="*/ 0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79" h="150">
                <a:moveTo>
                  <a:pt x="108" y="0"/>
                </a:moveTo>
                <a:cubicBezTo>
                  <a:pt x="114" y="11"/>
                  <a:pt x="124" y="33"/>
                  <a:pt x="132" y="36"/>
                </a:cubicBezTo>
                <a:cubicBezTo>
                  <a:pt x="133" y="36"/>
                  <a:pt x="134" y="35"/>
                  <a:pt x="135" y="34"/>
                </a:cubicBezTo>
                <a:cubicBezTo>
                  <a:pt x="137" y="14"/>
                  <a:pt x="168" y="6"/>
                  <a:pt x="173" y="33"/>
                </a:cubicBezTo>
                <a:cubicBezTo>
                  <a:pt x="179" y="61"/>
                  <a:pt x="154" y="50"/>
                  <a:pt x="142" y="58"/>
                </a:cubicBezTo>
                <a:cubicBezTo>
                  <a:pt x="148" y="71"/>
                  <a:pt x="155" y="84"/>
                  <a:pt x="161" y="97"/>
                </a:cubicBezTo>
                <a:cubicBezTo>
                  <a:pt x="152" y="102"/>
                  <a:pt x="137" y="114"/>
                  <a:pt x="127" y="116"/>
                </a:cubicBezTo>
                <a:cubicBezTo>
                  <a:pt x="125" y="116"/>
                  <a:pt x="125" y="114"/>
                  <a:pt x="124" y="113"/>
                </a:cubicBezTo>
                <a:cubicBezTo>
                  <a:pt x="128" y="90"/>
                  <a:pt x="112" y="72"/>
                  <a:pt x="90" y="96"/>
                </a:cubicBezTo>
                <a:cubicBezTo>
                  <a:pt x="72" y="115"/>
                  <a:pt x="109" y="125"/>
                  <a:pt x="107" y="130"/>
                </a:cubicBezTo>
                <a:cubicBezTo>
                  <a:pt x="96" y="137"/>
                  <a:pt x="85" y="143"/>
                  <a:pt x="74" y="150"/>
                </a:cubicBezTo>
                <a:cubicBezTo>
                  <a:pt x="66" y="138"/>
                  <a:pt x="59" y="125"/>
                  <a:pt x="51" y="113"/>
                </a:cubicBezTo>
                <a:cubicBezTo>
                  <a:pt x="50" y="114"/>
                  <a:pt x="48" y="115"/>
                  <a:pt x="47" y="115"/>
                </a:cubicBezTo>
                <a:cubicBezTo>
                  <a:pt x="42" y="132"/>
                  <a:pt x="18" y="149"/>
                  <a:pt x="8" y="119"/>
                </a:cubicBezTo>
                <a:cubicBezTo>
                  <a:pt x="0" y="94"/>
                  <a:pt x="22" y="96"/>
                  <a:pt x="36" y="94"/>
                </a:cubicBezTo>
                <a:cubicBezTo>
                  <a:pt x="37" y="93"/>
                  <a:pt x="38" y="93"/>
                  <a:pt x="38" y="92"/>
                </a:cubicBezTo>
                <a:cubicBezTo>
                  <a:pt x="32" y="79"/>
                  <a:pt x="24" y="66"/>
                  <a:pt x="18" y="53"/>
                </a:cubicBezTo>
                <a:cubicBezTo>
                  <a:pt x="29" y="47"/>
                  <a:pt x="41" y="40"/>
                  <a:pt x="53" y="33"/>
                </a:cubicBezTo>
                <a:cubicBezTo>
                  <a:pt x="62" y="42"/>
                  <a:pt x="48" y="65"/>
                  <a:pt x="72" y="65"/>
                </a:cubicBezTo>
                <a:cubicBezTo>
                  <a:pt x="87" y="64"/>
                  <a:pt x="100" y="45"/>
                  <a:pt x="90" y="31"/>
                </a:cubicBezTo>
                <a:cubicBezTo>
                  <a:pt x="84" y="28"/>
                  <a:pt x="76" y="28"/>
                  <a:pt x="74" y="24"/>
                </a:cubicBezTo>
                <a:cubicBezTo>
                  <a:pt x="72" y="19"/>
                  <a:pt x="74" y="21"/>
                  <a:pt x="75" y="19"/>
                </a:cubicBezTo>
                <a:cubicBezTo>
                  <a:pt x="86" y="13"/>
                  <a:pt x="97" y="6"/>
                  <a:pt x="108" y="0"/>
                </a:cubicBezTo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/>
          <a:lstStyle/>
          <a:p>
            <a:pPr defTabSz="68516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>
              <a:latin typeface="+mn-lt"/>
              <a:ea typeface="+mn-ea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1273175" y="4522470"/>
            <a:ext cx="478155" cy="455295"/>
            <a:chOff x="8553" y="6893"/>
            <a:chExt cx="530" cy="542"/>
          </a:xfrm>
          <a:solidFill>
            <a:schemeClr val="bg1">
              <a:lumMod val="65000"/>
            </a:schemeClr>
          </a:solidFill>
        </p:grpSpPr>
        <p:sp>
          <p:nvSpPr>
            <p:cNvPr id="510" name="Freeform 163"/>
            <p:cNvSpPr/>
            <p:nvPr/>
          </p:nvSpPr>
          <p:spPr bwMode="auto">
            <a:xfrm>
              <a:off x="8588" y="7095"/>
              <a:ext cx="457" cy="340"/>
            </a:xfrm>
            <a:custGeom>
              <a:avLst/>
              <a:gdLst>
                <a:gd name="T0" fmla="*/ 123 w 128"/>
                <a:gd name="T1" fmla="*/ 58 h 94"/>
                <a:gd name="T2" fmla="*/ 99 w 128"/>
                <a:gd name="T3" fmla="*/ 39 h 94"/>
                <a:gd name="T4" fmla="*/ 64 w 128"/>
                <a:gd name="T5" fmla="*/ 0 h 94"/>
                <a:gd name="T6" fmla="*/ 29 w 128"/>
                <a:gd name="T7" fmla="*/ 39 h 94"/>
                <a:gd name="T8" fmla="*/ 5 w 128"/>
                <a:gd name="T9" fmla="*/ 58 h 94"/>
                <a:gd name="T10" fmla="*/ 14 w 128"/>
                <a:gd name="T11" fmla="*/ 85 h 94"/>
                <a:gd name="T12" fmla="*/ 59 w 128"/>
                <a:gd name="T13" fmla="*/ 84 h 94"/>
                <a:gd name="T14" fmla="*/ 64 w 128"/>
                <a:gd name="T15" fmla="*/ 83 h 94"/>
                <a:gd name="T16" fmla="*/ 69 w 128"/>
                <a:gd name="T17" fmla="*/ 84 h 94"/>
                <a:gd name="T18" fmla="*/ 114 w 128"/>
                <a:gd name="T19" fmla="*/ 85 h 94"/>
                <a:gd name="T20" fmla="*/ 123 w 128"/>
                <a:gd name="T21" fmla="*/ 58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8" h="94">
                  <a:moveTo>
                    <a:pt x="123" y="58"/>
                  </a:moveTo>
                  <a:cubicBezTo>
                    <a:pt x="119" y="48"/>
                    <a:pt x="105" y="45"/>
                    <a:pt x="99" y="39"/>
                  </a:cubicBezTo>
                  <a:cubicBezTo>
                    <a:pt x="85" y="25"/>
                    <a:pt x="88" y="2"/>
                    <a:pt x="64" y="0"/>
                  </a:cubicBezTo>
                  <a:cubicBezTo>
                    <a:pt x="40" y="2"/>
                    <a:pt x="43" y="25"/>
                    <a:pt x="29" y="39"/>
                  </a:cubicBezTo>
                  <a:cubicBezTo>
                    <a:pt x="23" y="45"/>
                    <a:pt x="9" y="48"/>
                    <a:pt x="5" y="58"/>
                  </a:cubicBezTo>
                  <a:cubicBezTo>
                    <a:pt x="0" y="69"/>
                    <a:pt x="8" y="80"/>
                    <a:pt x="14" y="85"/>
                  </a:cubicBezTo>
                  <a:cubicBezTo>
                    <a:pt x="26" y="94"/>
                    <a:pt x="45" y="85"/>
                    <a:pt x="59" y="84"/>
                  </a:cubicBezTo>
                  <a:cubicBezTo>
                    <a:pt x="60" y="83"/>
                    <a:pt x="62" y="83"/>
                    <a:pt x="64" y="83"/>
                  </a:cubicBezTo>
                  <a:cubicBezTo>
                    <a:pt x="66" y="83"/>
                    <a:pt x="68" y="83"/>
                    <a:pt x="69" y="84"/>
                  </a:cubicBezTo>
                  <a:cubicBezTo>
                    <a:pt x="83" y="85"/>
                    <a:pt x="102" y="94"/>
                    <a:pt x="114" y="85"/>
                  </a:cubicBezTo>
                  <a:cubicBezTo>
                    <a:pt x="120" y="80"/>
                    <a:pt x="128" y="69"/>
                    <a:pt x="123" y="58"/>
                  </a:cubicBezTo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511" name="Freeform 164"/>
            <p:cNvSpPr/>
            <p:nvPr/>
          </p:nvSpPr>
          <p:spPr bwMode="auto">
            <a:xfrm>
              <a:off x="8945" y="7015"/>
              <a:ext cx="138" cy="170"/>
            </a:xfrm>
            <a:custGeom>
              <a:avLst/>
              <a:gdLst>
                <a:gd name="T0" fmla="*/ 35 w 38"/>
                <a:gd name="T1" fmla="*/ 28 h 47"/>
                <a:gd name="T2" fmla="*/ 13 w 38"/>
                <a:gd name="T3" fmla="*/ 45 h 47"/>
                <a:gd name="T4" fmla="*/ 3 w 38"/>
                <a:gd name="T5" fmla="*/ 19 h 47"/>
                <a:gd name="T6" fmla="*/ 25 w 38"/>
                <a:gd name="T7" fmla="*/ 2 h 47"/>
                <a:gd name="T8" fmla="*/ 35 w 38"/>
                <a:gd name="T9" fmla="*/ 28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47">
                  <a:moveTo>
                    <a:pt x="35" y="28"/>
                  </a:moveTo>
                  <a:cubicBezTo>
                    <a:pt x="32" y="40"/>
                    <a:pt x="22" y="47"/>
                    <a:pt x="13" y="45"/>
                  </a:cubicBezTo>
                  <a:cubicBezTo>
                    <a:pt x="4" y="43"/>
                    <a:pt x="0" y="31"/>
                    <a:pt x="3" y="19"/>
                  </a:cubicBezTo>
                  <a:cubicBezTo>
                    <a:pt x="6" y="8"/>
                    <a:pt x="16" y="0"/>
                    <a:pt x="25" y="2"/>
                  </a:cubicBezTo>
                  <a:cubicBezTo>
                    <a:pt x="34" y="5"/>
                    <a:pt x="38" y="16"/>
                    <a:pt x="35" y="28"/>
                  </a:cubicBezTo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512" name="Freeform 165"/>
            <p:cNvSpPr/>
            <p:nvPr/>
          </p:nvSpPr>
          <p:spPr bwMode="auto">
            <a:xfrm>
              <a:off x="8553" y="7015"/>
              <a:ext cx="132" cy="170"/>
            </a:xfrm>
            <a:custGeom>
              <a:avLst/>
              <a:gdLst>
                <a:gd name="T0" fmla="*/ 35 w 38"/>
                <a:gd name="T1" fmla="*/ 19 h 47"/>
                <a:gd name="T2" fmla="*/ 25 w 38"/>
                <a:gd name="T3" fmla="*/ 45 h 47"/>
                <a:gd name="T4" fmla="*/ 3 w 38"/>
                <a:gd name="T5" fmla="*/ 28 h 47"/>
                <a:gd name="T6" fmla="*/ 13 w 38"/>
                <a:gd name="T7" fmla="*/ 2 h 47"/>
                <a:gd name="T8" fmla="*/ 35 w 38"/>
                <a:gd name="T9" fmla="*/ 19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47">
                  <a:moveTo>
                    <a:pt x="35" y="19"/>
                  </a:moveTo>
                  <a:cubicBezTo>
                    <a:pt x="38" y="31"/>
                    <a:pt x="34" y="43"/>
                    <a:pt x="25" y="45"/>
                  </a:cubicBezTo>
                  <a:cubicBezTo>
                    <a:pt x="16" y="47"/>
                    <a:pt x="6" y="40"/>
                    <a:pt x="3" y="28"/>
                  </a:cubicBezTo>
                  <a:cubicBezTo>
                    <a:pt x="0" y="16"/>
                    <a:pt x="4" y="5"/>
                    <a:pt x="13" y="2"/>
                  </a:cubicBezTo>
                  <a:cubicBezTo>
                    <a:pt x="22" y="0"/>
                    <a:pt x="32" y="8"/>
                    <a:pt x="35" y="19"/>
                  </a:cubicBezTo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513" name="Freeform 166"/>
            <p:cNvSpPr/>
            <p:nvPr/>
          </p:nvSpPr>
          <p:spPr bwMode="auto">
            <a:xfrm>
              <a:off x="8670" y="6893"/>
              <a:ext cx="138" cy="170"/>
            </a:xfrm>
            <a:custGeom>
              <a:avLst/>
              <a:gdLst>
                <a:gd name="T0" fmla="*/ 35 w 38"/>
                <a:gd name="T1" fmla="*/ 20 h 48"/>
                <a:gd name="T2" fmla="*/ 25 w 38"/>
                <a:gd name="T3" fmla="*/ 45 h 48"/>
                <a:gd name="T4" fmla="*/ 3 w 38"/>
                <a:gd name="T5" fmla="*/ 28 h 48"/>
                <a:gd name="T6" fmla="*/ 13 w 38"/>
                <a:gd name="T7" fmla="*/ 2 h 48"/>
                <a:gd name="T8" fmla="*/ 35 w 38"/>
                <a:gd name="T9" fmla="*/ 2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48">
                  <a:moveTo>
                    <a:pt x="35" y="20"/>
                  </a:moveTo>
                  <a:cubicBezTo>
                    <a:pt x="38" y="31"/>
                    <a:pt x="33" y="43"/>
                    <a:pt x="25" y="45"/>
                  </a:cubicBezTo>
                  <a:cubicBezTo>
                    <a:pt x="16" y="48"/>
                    <a:pt x="6" y="40"/>
                    <a:pt x="3" y="28"/>
                  </a:cubicBezTo>
                  <a:cubicBezTo>
                    <a:pt x="0" y="16"/>
                    <a:pt x="4" y="5"/>
                    <a:pt x="13" y="2"/>
                  </a:cubicBezTo>
                  <a:cubicBezTo>
                    <a:pt x="22" y="0"/>
                    <a:pt x="32" y="8"/>
                    <a:pt x="35" y="20"/>
                  </a:cubicBezTo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514" name="Freeform 167"/>
            <p:cNvSpPr/>
            <p:nvPr/>
          </p:nvSpPr>
          <p:spPr bwMode="auto">
            <a:xfrm>
              <a:off x="8828" y="6893"/>
              <a:ext cx="137" cy="170"/>
            </a:xfrm>
            <a:custGeom>
              <a:avLst/>
              <a:gdLst>
                <a:gd name="T0" fmla="*/ 35 w 38"/>
                <a:gd name="T1" fmla="*/ 28 h 48"/>
                <a:gd name="T2" fmla="*/ 13 w 38"/>
                <a:gd name="T3" fmla="*/ 45 h 48"/>
                <a:gd name="T4" fmla="*/ 3 w 38"/>
                <a:gd name="T5" fmla="*/ 20 h 48"/>
                <a:gd name="T6" fmla="*/ 25 w 38"/>
                <a:gd name="T7" fmla="*/ 2 h 48"/>
                <a:gd name="T8" fmla="*/ 35 w 38"/>
                <a:gd name="T9" fmla="*/ 2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48">
                  <a:moveTo>
                    <a:pt x="35" y="28"/>
                  </a:moveTo>
                  <a:cubicBezTo>
                    <a:pt x="32" y="40"/>
                    <a:pt x="22" y="48"/>
                    <a:pt x="13" y="45"/>
                  </a:cubicBezTo>
                  <a:cubicBezTo>
                    <a:pt x="5" y="43"/>
                    <a:pt x="0" y="31"/>
                    <a:pt x="3" y="20"/>
                  </a:cubicBezTo>
                  <a:cubicBezTo>
                    <a:pt x="6" y="8"/>
                    <a:pt x="16" y="0"/>
                    <a:pt x="25" y="2"/>
                  </a:cubicBezTo>
                  <a:cubicBezTo>
                    <a:pt x="34" y="5"/>
                    <a:pt x="38" y="16"/>
                    <a:pt x="35" y="28"/>
                  </a:cubicBezTo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</p:grpSp>
      <p:sp>
        <p:nvSpPr>
          <p:cNvPr id="379" name="Freeform 32"/>
          <p:cNvSpPr>
            <a:spLocks noEditPoints="1"/>
          </p:cNvSpPr>
          <p:nvPr/>
        </p:nvSpPr>
        <p:spPr bwMode="auto">
          <a:xfrm>
            <a:off x="4940935" y="2486660"/>
            <a:ext cx="346075" cy="661035"/>
          </a:xfrm>
          <a:custGeom>
            <a:avLst/>
            <a:gdLst>
              <a:gd name="T0" fmla="*/ 72 w 72"/>
              <a:gd name="T1" fmla="*/ 108 h 156"/>
              <a:gd name="T2" fmla="*/ 72 w 72"/>
              <a:gd name="T3" fmla="*/ 96 h 156"/>
              <a:gd name="T4" fmla="*/ 54 w 72"/>
              <a:gd name="T5" fmla="*/ 96 h 156"/>
              <a:gd name="T6" fmla="*/ 48 w 72"/>
              <a:gd name="T7" fmla="*/ 102 h 156"/>
              <a:gd name="T8" fmla="*/ 36 w 72"/>
              <a:gd name="T9" fmla="*/ 102 h 156"/>
              <a:gd name="T10" fmla="*/ 36 w 72"/>
              <a:gd name="T11" fmla="*/ 52 h 156"/>
              <a:gd name="T12" fmla="*/ 54 w 72"/>
              <a:gd name="T13" fmla="*/ 27 h 156"/>
              <a:gd name="T14" fmla="*/ 27 w 72"/>
              <a:gd name="T15" fmla="*/ 0 h 156"/>
              <a:gd name="T16" fmla="*/ 0 w 72"/>
              <a:gd name="T17" fmla="*/ 27 h 156"/>
              <a:gd name="T18" fmla="*/ 18 w 72"/>
              <a:gd name="T19" fmla="*/ 52 h 156"/>
              <a:gd name="T20" fmla="*/ 18 w 72"/>
              <a:gd name="T21" fmla="*/ 147 h 156"/>
              <a:gd name="T22" fmla="*/ 27 w 72"/>
              <a:gd name="T23" fmla="*/ 156 h 156"/>
              <a:gd name="T24" fmla="*/ 36 w 72"/>
              <a:gd name="T25" fmla="*/ 147 h 156"/>
              <a:gd name="T26" fmla="*/ 36 w 72"/>
              <a:gd name="T27" fmla="*/ 132 h 156"/>
              <a:gd name="T28" fmla="*/ 48 w 72"/>
              <a:gd name="T29" fmla="*/ 132 h 156"/>
              <a:gd name="T30" fmla="*/ 54 w 72"/>
              <a:gd name="T31" fmla="*/ 138 h 156"/>
              <a:gd name="T32" fmla="*/ 72 w 72"/>
              <a:gd name="T33" fmla="*/ 138 h 156"/>
              <a:gd name="T34" fmla="*/ 72 w 72"/>
              <a:gd name="T35" fmla="*/ 126 h 156"/>
              <a:gd name="T36" fmla="*/ 60 w 72"/>
              <a:gd name="T37" fmla="*/ 126 h 156"/>
              <a:gd name="T38" fmla="*/ 60 w 72"/>
              <a:gd name="T39" fmla="*/ 108 h 156"/>
              <a:gd name="T40" fmla="*/ 72 w 72"/>
              <a:gd name="T41" fmla="*/ 108 h 156"/>
              <a:gd name="T42" fmla="*/ 27 w 72"/>
              <a:gd name="T43" fmla="*/ 18 h 156"/>
              <a:gd name="T44" fmla="*/ 36 w 72"/>
              <a:gd name="T45" fmla="*/ 27 h 156"/>
              <a:gd name="T46" fmla="*/ 27 w 72"/>
              <a:gd name="T47" fmla="*/ 36 h 156"/>
              <a:gd name="T48" fmla="*/ 18 w 72"/>
              <a:gd name="T49" fmla="*/ 27 h 156"/>
              <a:gd name="T50" fmla="*/ 27 w 72"/>
              <a:gd name="T51" fmla="*/ 18 h 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72" h="156">
                <a:moveTo>
                  <a:pt x="72" y="108"/>
                </a:moveTo>
                <a:cubicBezTo>
                  <a:pt x="72" y="96"/>
                  <a:pt x="72" y="96"/>
                  <a:pt x="72" y="96"/>
                </a:cubicBezTo>
                <a:cubicBezTo>
                  <a:pt x="54" y="96"/>
                  <a:pt x="54" y="96"/>
                  <a:pt x="54" y="96"/>
                </a:cubicBezTo>
                <a:cubicBezTo>
                  <a:pt x="48" y="96"/>
                  <a:pt x="48" y="102"/>
                  <a:pt x="48" y="102"/>
                </a:cubicBezTo>
                <a:cubicBezTo>
                  <a:pt x="36" y="102"/>
                  <a:pt x="36" y="102"/>
                  <a:pt x="36" y="102"/>
                </a:cubicBezTo>
                <a:cubicBezTo>
                  <a:pt x="36" y="52"/>
                  <a:pt x="36" y="52"/>
                  <a:pt x="36" y="52"/>
                </a:cubicBezTo>
                <a:cubicBezTo>
                  <a:pt x="46" y="49"/>
                  <a:pt x="54" y="39"/>
                  <a:pt x="54" y="27"/>
                </a:cubicBezTo>
                <a:cubicBezTo>
                  <a:pt x="54" y="12"/>
                  <a:pt x="42" y="0"/>
                  <a:pt x="27" y="0"/>
                </a:cubicBezTo>
                <a:cubicBezTo>
                  <a:pt x="12" y="0"/>
                  <a:pt x="0" y="12"/>
                  <a:pt x="0" y="27"/>
                </a:cubicBezTo>
                <a:cubicBezTo>
                  <a:pt x="0" y="39"/>
                  <a:pt x="8" y="49"/>
                  <a:pt x="18" y="52"/>
                </a:cubicBezTo>
                <a:cubicBezTo>
                  <a:pt x="18" y="147"/>
                  <a:pt x="18" y="147"/>
                  <a:pt x="18" y="147"/>
                </a:cubicBezTo>
                <a:cubicBezTo>
                  <a:pt x="18" y="152"/>
                  <a:pt x="22" y="156"/>
                  <a:pt x="27" y="156"/>
                </a:cubicBezTo>
                <a:cubicBezTo>
                  <a:pt x="32" y="156"/>
                  <a:pt x="36" y="152"/>
                  <a:pt x="36" y="147"/>
                </a:cubicBezTo>
                <a:cubicBezTo>
                  <a:pt x="36" y="132"/>
                  <a:pt x="36" y="132"/>
                  <a:pt x="36" y="132"/>
                </a:cubicBezTo>
                <a:cubicBezTo>
                  <a:pt x="48" y="132"/>
                  <a:pt x="48" y="132"/>
                  <a:pt x="48" y="132"/>
                </a:cubicBezTo>
                <a:cubicBezTo>
                  <a:pt x="48" y="132"/>
                  <a:pt x="48" y="138"/>
                  <a:pt x="54" y="138"/>
                </a:cubicBezTo>
                <a:cubicBezTo>
                  <a:pt x="72" y="138"/>
                  <a:pt x="72" y="138"/>
                  <a:pt x="72" y="138"/>
                </a:cubicBezTo>
                <a:cubicBezTo>
                  <a:pt x="72" y="126"/>
                  <a:pt x="72" y="126"/>
                  <a:pt x="72" y="126"/>
                </a:cubicBezTo>
                <a:cubicBezTo>
                  <a:pt x="60" y="126"/>
                  <a:pt x="60" y="126"/>
                  <a:pt x="60" y="126"/>
                </a:cubicBezTo>
                <a:cubicBezTo>
                  <a:pt x="60" y="108"/>
                  <a:pt x="60" y="108"/>
                  <a:pt x="60" y="108"/>
                </a:cubicBezTo>
                <a:lnTo>
                  <a:pt x="72" y="108"/>
                </a:lnTo>
                <a:close/>
                <a:moveTo>
                  <a:pt x="27" y="18"/>
                </a:moveTo>
                <a:cubicBezTo>
                  <a:pt x="32" y="18"/>
                  <a:pt x="36" y="22"/>
                  <a:pt x="36" y="27"/>
                </a:cubicBezTo>
                <a:cubicBezTo>
                  <a:pt x="36" y="32"/>
                  <a:pt x="32" y="36"/>
                  <a:pt x="27" y="36"/>
                </a:cubicBezTo>
                <a:cubicBezTo>
                  <a:pt x="22" y="36"/>
                  <a:pt x="18" y="32"/>
                  <a:pt x="18" y="27"/>
                </a:cubicBezTo>
                <a:cubicBezTo>
                  <a:pt x="18" y="22"/>
                  <a:pt x="22" y="18"/>
                  <a:pt x="27" y="18"/>
                </a:cubicBezTo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/>
          <a:lstStyle/>
          <a:p>
            <a:pPr defTabSz="68516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>
              <a:latin typeface="+mn-lt"/>
              <a:ea typeface="+mn-ea"/>
            </a:endParaRPr>
          </a:p>
        </p:txBody>
      </p:sp>
      <p:sp>
        <p:nvSpPr>
          <p:cNvPr id="411" name="Freeform 64"/>
          <p:cNvSpPr>
            <a:spLocks noEditPoints="1"/>
          </p:cNvSpPr>
          <p:nvPr/>
        </p:nvSpPr>
        <p:spPr bwMode="auto">
          <a:xfrm>
            <a:off x="4940935" y="4566920"/>
            <a:ext cx="527685" cy="521970"/>
          </a:xfrm>
          <a:custGeom>
            <a:avLst/>
            <a:gdLst>
              <a:gd name="T0" fmla="*/ 123 w 131"/>
              <a:gd name="T1" fmla="*/ 72 h 131"/>
              <a:gd name="T2" fmla="*/ 51 w 131"/>
              <a:gd name="T3" fmla="*/ 0 h 131"/>
              <a:gd name="T4" fmla="*/ 0 w 131"/>
              <a:gd name="T5" fmla="*/ 0 h 131"/>
              <a:gd name="T6" fmla="*/ 0 w 131"/>
              <a:gd name="T7" fmla="*/ 51 h 131"/>
              <a:gd name="T8" fmla="*/ 72 w 131"/>
              <a:gd name="T9" fmla="*/ 123 h 131"/>
              <a:gd name="T10" fmla="*/ 89 w 131"/>
              <a:gd name="T11" fmla="*/ 123 h 131"/>
              <a:gd name="T12" fmla="*/ 123 w 131"/>
              <a:gd name="T13" fmla="*/ 89 h 131"/>
              <a:gd name="T14" fmla="*/ 123 w 131"/>
              <a:gd name="T15" fmla="*/ 72 h 131"/>
              <a:gd name="T16" fmla="*/ 34 w 131"/>
              <a:gd name="T17" fmla="*/ 34 h 131"/>
              <a:gd name="T18" fmla="*/ 17 w 131"/>
              <a:gd name="T19" fmla="*/ 34 h 131"/>
              <a:gd name="T20" fmla="*/ 17 w 131"/>
              <a:gd name="T21" fmla="*/ 17 h 131"/>
              <a:gd name="T22" fmla="*/ 34 w 131"/>
              <a:gd name="T23" fmla="*/ 17 h 131"/>
              <a:gd name="T24" fmla="*/ 34 w 131"/>
              <a:gd name="T25" fmla="*/ 34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1" h="131">
                <a:moveTo>
                  <a:pt x="123" y="72"/>
                </a:moveTo>
                <a:cubicBezTo>
                  <a:pt x="114" y="63"/>
                  <a:pt x="51" y="0"/>
                  <a:pt x="51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51"/>
                  <a:pt x="0" y="51"/>
                  <a:pt x="0" y="51"/>
                </a:cubicBezTo>
                <a:cubicBezTo>
                  <a:pt x="72" y="123"/>
                  <a:pt x="72" y="123"/>
                  <a:pt x="72" y="123"/>
                </a:cubicBezTo>
                <a:cubicBezTo>
                  <a:pt x="72" y="123"/>
                  <a:pt x="80" y="131"/>
                  <a:pt x="89" y="123"/>
                </a:cubicBezTo>
                <a:cubicBezTo>
                  <a:pt x="123" y="89"/>
                  <a:pt x="123" y="89"/>
                  <a:pt x="123" y="89"/>
                </a:cubicBezTo>
                <a:cubicBezTo>
                  <a:pt x="123" y="89"/>
                  <a:pt x="131" y="80"/>
                  <a:pt x="123" y="72"/>
                </a:cubicBezTo>
                <a:moveTo>
                  <a:pt x="34" y="34"/>
                </a:moveTo>
                <a:cubicBezTo>
                  <a:pt x="29" y="38"/>
                  <a:pt x="21" y="38"/>
                  <a:pt x="17" y="34"/>
                </a:cubicBezTo>
                <a:cubicBezTo>
                  <a:pt x="12" y="29"/>
                  <a:pt x="12" y="21"/>
                  <a:pt x="17" y="17"/>
                </a:cubicBezTo>
                <a:cubicBezTo>
                  <a:pt x="21" y="12"/>
                  <a:pt x="29" y="12"/>
                  <a:pt x="34" y="17"/>
                </a:cubicBezTo>
                <a:cubicBezTo>
                  <a:pt x="38" y="21"/>
                  <a:pt x="38" y="29"/>
                  <a:pt x="34" y="34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/>
          <a:lstStyle/>
          <a:p>
            <a:pPr defTabSz="68516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>
              <a:latin typeface="+mn-lt"/>
              <a:ea typeface="+mn-ea"/>
            </a:endParaRPr>
          </a:p>
        </p:txBody>
      </p:sp>
    </p:spTree>
  </p:cSld>
  <p:clrMapOvr>
    <a:masterClrMapping/>
  </p:clrMapOvr>
  <p:transition spd="slow" advClick="0" advTm="0">
    <p:rand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1235233" y="2176572"/>
            <a:ext cx="2563593" cy="36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1235233" y="3822895"/>
            <a:ext cx="2563593" cy="3600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7030720" y="-9525"/>
            <a:ext cx="5161280" cy="6857365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864235" y="360680"/>
            <a:ext cx="1960880" cy="4178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请在此输入标题</a:t>
            </a:r>
          </a:p>
        </p:txBody>
      </p:sp>
      <p:sp>
        <p:nvSpPr>
          <p:cNvPr id="51" name="TextBox 23"/>
          <p:cNvSpPr txBox="1"/>
          <p:nvPr/>
        </p:nvSpPr>
        <p:spPr>
          <a:xfrm>
            <a:off x="1235075" y="2172335"/>
            <a:ext cx="4685665" cy="1188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欧美风商务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模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板第一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PPT-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第一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坚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持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创新请输入文字内容欧美风商务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模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板第一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PPT-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第一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坚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持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创新请输入文字内容欧美风商务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模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板第一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PPT-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第一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坚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持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创新请输入文字内容欧美风商务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模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板第一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PPT-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第一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坚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持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创新请输入文字内容</a:t>
            </a:r>
          </a:p>
        </p:txBody>
      </p:sp>
      <p:sp>
        <p:nvSpPr>
          <p:cNvPr id="6" name="TextBox 24"/>
          <p:cNvSpPr txBox="1"/>
          <p:nvPr/>
        </p:nvSpPr>
        <p:spPr>
          <a:xfrm>
            <a:off x="1458724" y="1857661"/>
            <a:ext cx="1427480" cy="3194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请在此输入文字</a:t>
            </a:r>
          </a:p>
        </p:txBody>
      </p:sp>
      <p:sp>
        <p:nvSpPr>
          <p:cNvPr id="14" name="TextBox 23"/>
          <p:cNvSpPr txBox="1"/>
          <p:nvPr/>
        </p:nvSpPr>
        <p:spPr>
          <a:xfrm>
            <a:off x="1235075" y="3803015"/>
            <a:ext cx="4685665" cy="1188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欧美风商务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模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板第一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PPT-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第一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坚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持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创新请输入文字内容欧美风商务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模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板第一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PPT-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第一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坚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持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创新请输入文字内容欧美风商务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模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板第一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PPT-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第一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坚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持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创新请输入文字内容欧美风商务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模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板第一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PPT-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第一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坚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持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创新请输入文字内容</a:t>
            </a:r>
          </a:p>
        </p:txBody>
      </p:sp>
      <p:sp>
        <p:nvSpPr>
          <p:cNvPr id="17" name="TextBox 24"/>
          <p:cNvSpPr txBox="1"/>
          <p:nvPr/>
        </p:nvSpPr>
        <p:spPr>
          <a:xfrm>
            <a:off x="1404114" y="3503581"/>
            <a:ext cx="1427480" cy="3194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请在此输入文字</a:t>
            </a:r>
          </a:p>
        </p:txBody>
      </p:sp>
      <p:sp>
        <p:nvSpPr>
          <p:cNvPr id="533" name="Freeform 186"/>
          <p:cNvSpPr/>
          <p:nvPr/>
        </p:nvSpPr>
        <p:spPr bwMode="auto">
          <a:xfrm>
            <a:off x="1235075" y="1857375"/>
            <a:ext cx="219710" cy="281940"/>
          </a:xfrm>
          <a:custGeom>
            <a:avLst/>
            <a:gdLst>
              <a:gd name="T0" fmla="*/ 84 w 84"/>
              <a:gd name="T1" fmla="*/ 24 h 156"/>
              <a:gd name="T2" fmla="*/ 84 w 84"/>
              <a:gd name="T3" fmla="*/ 114 h 156"/>
              <a:gd name="T4" fmla="*/ 42 w 84"/>
              <a:gd name="T5" fmla="*/ 156 h 156"/>
              <a:gd name="T6" fmla="*/ 0 w 84"/>
              <a:gd name="T7" fmla="*/ 114 h 156"/>
              <a:gd name="T8" fmla="*/ 0 w 84"/>
              <a:gd name="T9" fmla="*/ 30 h 156"/>
              <a:gd name="T10" fmla="*/ 4 w 84"/>
              <a:gd name="T11" fmla="*/ 15 h 156"/>
              <a:gd name="T12" fmla="*/ 30 w 84"/>
              <a:gd name="T13" fmla="*/ 0 h 156"/>
              <a:gd name="T14" fmla="*/ 56 w 84"/>
              <a:gd name="T15" fmla="*/ 15 h 156"/>
              <a:gd name="T16" fmla="*/ 60 w 84"/>
              <a:gd name="T17" fmla="*/ 30 h 156"/>
              <a:gd name="T18" fmla="*/ 60 w 84"/>
              <a:gd name="T19" fmla="*/ 108 h 156"/>
              <a:gd name="T20" fmla="*/ 42 w 84"/>
              <a:gd name="T21" fmla="*/ 126 h 156"/>
              <a:gd name="T22" fmla="*/ 24 w 84"/>
              <a:gd name="T23" fmla="*/ 108 h 156"/>
              <a:gd name="T24" fmla="*/ 24 w 84"/>
              <a:gd name="T25" fmla="*/ 54 h 156"/>
              <a:gd name="T26" fmla="*/ 30 w 84"/>
              <a:gd name="T27" fmla="*/ 48 h 156"/>
              <a:gd name="T28" fmla="*/ 36 w 84"/>
              <a:gd name="T29" fmla="*/ 54 h 156"/>
              <a:gd name="T30" fmla="*/ 36 w 84"/>
              <a:gd name="T31" fmla="*/ 108 h 156"/>
              <a:gd name="T32" fmla="*/ 42 w 84"/>
              <a:gd name="T33" fmla="*/ 114 h 156"/>
              <a:gd name="T34" fmla="*/ 48 w 84"/>
              <a:gd name="T35" fmla="*/ 108 h 156"/>
              <a:gd name="T36" fmla="*/ 48 w 84"/>
              <a:gd name="T37" fmla="*/ 30 h 156"/>
              <a:gd name="T38" fmla="*/ 30 w 84"/>
              <a:gd name="T39" fmla="*/ 12 h 156"/>
              <a:gd name="T40" fmla="*/ 14 w 84"/>
              <a:gd name="T41" fmla="*/ 21 h 156"/>
              <a:gd name="T42" fmla="*/ 12 w 84"/>
              <a:gd name="T43" fmla="*/ 30 h 156"/>
              <a:gd name="T44" fmla="*/ 12 w 84"/>
              <a:gd name="T45" fmla="*/ 114 h 156"/>
              <a:gd name="T46" fmla="*/ 42 w 84"/>
              <a:gd name="T47" fmla="*/ 144 h 156"/>
              <a:gd name="T48" fmla="*/ 72 w 84"/>
              <a:gd name="T49" fmla="*/ 114 h 156"/>
              <a:gd name="T50" fmla="*/ 72 w 84"/>
              <a:gd name="T51" fmla="*/ 24 h 156"/>
              <a:gd name="T52" fmla="*/ 78 w 84"/>
              <a:gd name="T53" fmla="*/ 18 h 156"/>
              <a:gd name="T54" fmla="*/ 84 w 84"/>
              <a:gd name="T55" fmla="*/ 24 h 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84" h="156">
                <a:moveTo>
                  <a:pt x="84" y="24"/>
                </a:moveTo>
                <a:cubicBezTo>
                  <a:pt x="84" y="114"/>
                  <a:pt x="84" y="114"/>
                  <a:pt x="84" y="114"/>
                </a:cubicBezTo>
                <a:cubicBezTo>
                  <a:pt x="84" y="129"/>
                  <a:pt x="75" y="156"/>
                  <a:pt x="42" y="156"/>
                </a:cubicBezTo>
                <a:cubicBezTo>
                  <a:pt x="9" y="156"/>
                  <a:pt x="0" y="129"/>
                  <a:pt x="0" y="114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29"/>
                  <a:pt x="0" y="22"/>
                  <a:pt x="4" y="15"/>
                </a:cubicBezTo>
                <a:cubicBezTo>
                  <a:pt x="9" y="5"/>
                  <a:pt x="18" y="0"/>
                  <a:pt x="30" y="0"/>
                </a:cubicBezTo>
                <a:cubicBezTo>
                  <a:pt x="42" y="0"/>
                  <a:pt x="51" y="5"/>
                  <a:pt x="56" y="15"/>
                </a:cubicBezTo>
                <a:cubicBezTo>
                  <a:pt x="60" y="22"/>
                  <a:pt x="60" y="29"/>
                  <a:pt x="60" y="30"/>
                </a:cubicBezTo>
                <a:cubicBezTo>
                  <a:pt x="60" y="108"/>
                  <a:pt x="60" y="108"/>
                  <a:pt x="60" y="108"/>
                </a:cubicBezTo>
                <a:cubicBezTo>
                  <a:pt x="60" y="115"/>
                  <a:pt x="55" y="126"/>
                  <a:pt x="42" y="126"/>
                </a:cubicBezTo>
                <a:cubicBezTo>
                  <a:pt x="29" y="126"/>
                  <a:pt x="24" y="115"/>
                  <a:pt x="24" y="108"/>
                </a:cubicBezTo>
                <a:cubicBezTo>
                  <a:pt x="24" y="54"/>
                  <a:pt x="24" y="54"/>
                  <a:pt x="24" y="54"/>
                </a:cubicBezTo>
                <a:cubicBezTo>
                  <a:pt x="24" y="51"/>
                  <a:pt x="27" y="48"/>
                  <a:pt x="30" y="48"/>
                </a:cubicBezTo>
                <a:cubicBezTo>
                  <a:pt x="33" y="48"/>
                  <a:pt x="36" y="51"/>
                  <a:pt x="36" y="54"/>
                </a:cubicBezTo>
                <a:cubicBezTo>
                  <a:pt x="36" y="108"/>
                  <a:pt x="36" y="108"/>
                  <a:pt x="36" y="108"/>
                </a:cubicBezTo>
                <a:cubicBezTo>
                  <a:pt x="36" y="111"/>
                  <a:pt x="37" y="114"/>
                  <a:pt x="42" y="114"/>
                </a:cubicBezTo>
                <a:cubicBezTo>
                  <a:pt x="47" y="114"/>
                  <a:pt x="48" y="111"/>
                  <a:pt x="48" y="108"/>
                </a:cubicBezTo>
                <a:cubicBezTo>
                  <a:pt x="48" y="30"/>
                  <a:pt x="48" y="30"/>
                  <a:pt x="48" y="30"/>
                </a:cubicBezTo>
                <a:cubicBezTo>
                  <a:pt x="48" y="27"/>
                  <a:pt x="47" y="12"/>
                  <a:pt x="30" y="12"/>
                </a:cubicBezTo>
                <a:cubicBezTo>
                  <a:pt x="22" y="12"/>
                  <a:pt x="17" y="15"/>
                  <a:pt x="14" y="21"/>
                </a:cubicBezTo>
                <a:cubicBezTo>
                  <a:pt x="12" y="25"/>
                  <a:pt x="12" y="30"/>
                  <a:pt x="12" y="30"/>
                </a:cubicBezTo>
                <a:cubicBezTo>
                  <a:pt x="12" y="114"/>
                  <a:pt x="12" y="114"/>
                  <a:pt x="12" y="114"/>
                </a:cubicBezTo>
                <a:cubicBezTo>
                  <a:pt x="12" y="117"/>
                  <a:pt x="13" y="144"/>
                  <a:pt x="42" y="144"/>
                </a:cubicBezTo>
                <a:cubicBezTo>
                  <a:pt x="72" y="144"/>
                  <a:pt x="72" y="115"/>
                  <a:pt x="72" y="114"/>
                </a:cubicBezTo>
                <a:cubicBezTo>
                  <a:pt x="72" y="24"/>
                  <a:pt x="72" y="24"/>
                  <a:pt x="72" y="24"/>
                </a:cubicBezTo>
                <a:cubicBezTo>
                  <a:pt x="72" y="21"/>
                  <a:pt x="75" y="18"/>
                  <a:pt x="78" y="18"/>
                </a:cubicBezTo>
                <a:cubicBezTo>
                  <a:pt x="81" y="18"/>
                  <a:pt x="84" y="21"/>
                  <a:pt x="84" y="24"/>
                </a:cubicBezTo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/>
          <a:lstStyle/>
          <a:p>
            <a:pPr defTabSz="68516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>
              <a:latin typeface="+mn-lt"/>
              <a:ea typeface="+mn-ea"/>
            </a:endParaRPr>
          </a:p>
        </p:txBody>
      </p:sp>
      <p:sp>
        <p:nvSpPr>
          <p:cNvPr id="375" name="Freeform 28"/>
          <p:cNvSpPr>
            <a:spLocks noEditPoints="1"/>
          </p:cNvSpPr>
          <p:nvPr/>
        </p:nvSpPr>
        <p:spPr bwMode="auto">
          <a:xfrm>
            <a:off x="1219200" y="3522345"/>
            <a:ext cx="256540" cy="280670"/>
          </a:xfrm>
          <a:custGeom>
            <a:avLst/>
            <a:gdLst>
              <a:gd name="T0" fmla="*/ 132 w 144"/>
              <a:gd name="T1" fmla="*/ 61 h 144"/>
              <a:gd name="T2" fmla="*/ 121 w 144"/>
              <a:gd name="T3" fmla="*/ 46 h 144"/>
              <a:gd name="T4" fmla="*/ 127 w 144"/>
              <a:gd name="T5" fmla="*/ 33 h 144"/>
              <a:gd name="T6" fmla="*/ 119 w 144"/>
              <a:gd name="T7" fmla="*/ 17 h 144"/>
              <a:gd name="T8" fmla="*/ 106 w 144"/>
              <a:gd name="T9" fmla="*/ 22 h 144"/>
              <a:gd name="T10" fmla="*/ 88 w 144"/>
              <a:gd name="T11" fmla="*/ 19 h 144"/>
              <a:gd name="T12" fmla="*/ 83 w 144"/>
              <a:gd name="T13" fmla="*/ 6 h 144"/>
              <a:gd name="T14" fmla="*/ 66 w 144"/>
              <a:gd name="T15" fmla="*/ 0 h 144"/>
              <a:gd name="T16" fmla="*/ 61 w 144"/>
              <a:gd name="T17" fmla="*/ 12 h 144"/>
              <a:gd name="T18" fmla="*/ 46 w 144"/>
              <a:gd name="T19" fmla="*/ 23 h 144"/>
              <a:gd name="T20" fmla="*/ 33 w 144"/>
              <a:gd name="T21" fmla="*/ 17 h 144"/>
              <a:gd name="T22" fmla="*/ 17 w 144"/>
              <a:gd name="T23" fmla="*/ 25 h 144"/>
              <a:gd name="T24" fmla="*/ 22 w 144"/>
              <a:gd name="T25" fmla="*/ 38 h 144"/>
              <a:gd name="T26" fmla="*/ 19 w 144"/>
              <a:gd name="T27" fmla="*/ 56 h 144"/>
              <a:gd name="T28" fmla="*/ 6 w 144"/>
              <a:gd name="T29" fmla="*/ 61 h 144"/>
              <a:gd name="T30" fmla="*/ 0 w 144"/>
              <a:gd name="T31" fmla="*/ 78 h 144"/>
              <a:gd name="T32" fmla="*/ 12 w 144"/>
              <a:gd name="T33" fmla="*/ 83 h 144"/>
              <a:gd name="T34" fmla="*/ 23 w 144"/>
              <a:gd name="T35" fmla="*/ 98 h 144"/>
              <a:gd name="T36" fmla="*/ 17 w 144"/>
              <a:gd name="T37" fmla="*/ 111 h 144"/>
              <a:gd name="T38" fmla="*/ 25 w 144"/>
              <a:gd name="T39" fmla="*/ 127 h 144"/>
              <a:gd name="T40" fmla="*/ 38 w 144"/>
              <a:gd name="T41" fmla="*/ 122 h 144"/>
              <a:gd name="T42" fmla="*/ 56 w 144"/>
              <a:gd name="T43" fmla="*/ 125 h 144"/>
              <a:gd name="T44" fmla="*/ 61 w 144"/>
              <a:gd name="T45" fmla="*/ 138 h 144"/>
              <a:gd name="T46" fmla="*/ 78 w 144"/>
              <a:gd name="T47" fmla="*/ 144 h 144"/>
              <a:gd name="T48" fmla="*/ 83 w 144"/>
              <a:gd name="T49" fmla="*/ 132 h 144"/>
              <a:gd name="T50" fmla="*/ 98 w 144"/>
              <a:gd name="T51" fmla="*/ 121 h 144"/>
              <a:gd name="T52" fmla="*/ 111 w 144"/>
              <a:gd name="T53" fmla="*/ 127 h 144"/>
              <a:gd name="T54" fmla="*/ 127 w 144"/>
              <a:gd name="T55" fmla="*/ 119 h 144"/>
              <a:gd name="T56" fmla="*/ 122 w 144"/>
              <a:gd name="T57" fmla="*/ 106 h 144"/>
              <a:gd name="T58" fmla="*/ 125 w 144"/>
              <a:gd name="T59" fmla="*/ 88 h 144"/>
              <a:gd name="T60" fmla="*/ 138 w 144"/>
              <a:gd name="T61" fmla="*/ 83 h 144"/>
              <a:gd name="T62" fmla="*/ 144 w 144"/>
              <a:gd name="T63" fmla="*/ 66 h 144"/>
              <a:gd name="T64" fmla="*/ 100 w 144"/>
              <a:gd name="T65" fmla="*/ 72 h 144"/>
              <a:gd name="T66" fmla="*/ 44 w 144"/>
              <a:gd name="T67" fmla="*/ 72 h 144"/>
              <a:gd name="T68" fmla="*/ 100 w 144"/>
              <a:gd name="T69" fmla="*/ 72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44" h="144">
                <a:moveTo>
                  <a:pt x="138" y="61"/>
                </a:moveTo>
                <a:cubicBezTo>
                  <a:pt x="132" y="61"/>
                  <a:pt x="132" y="61"/>
                  <a:pt x="132" y="61"/>
                </a:cubicBezTo>
                <a:cubicBezTo>
                  <a:pt x="129" y="61"/>
                  <a:pt x="126" y="59"/>
                  <a:pt x="125" y="56"/>
                </a:cubicBezTo>
                <a:cubicBezTo>
                  <a:pt x="121" y="46"/>
                  <a:pt x="121" y="46"/>
                  <a:pt x="121" y="46"/>
                </a:cubicBezTo>
                <a:cubicBezTo>
                  <a:pt x="119" y="44"/>
                  <a:pt x="120" y="40"/>
                  <a:pt x="122" y="38"/>
                </a:cubicBezTo>
                <a:cubicBezTo>
                  <a:pt x="127" y="33"/>
                  <a:pt x="127" y="33"/>
                  <a:pt x="127" y="33"/>
                </a:cubicBezTo>
                <a:cubicBezTo>
                  <a:pt x="129" y="31"/>
                  <a:pt x="129" y="27"/>
                  <a:pt x="127" y="25"/>
                </a:cubicBezTo>
                <a:cubicBezTo>
                  <a:pt x="119" y="17"/>
                  <a:pt x="119" y="17"/>
                  <a:pt x="119" y="17"/>
                </a:cubicBezTo>
                <a:cubicBezTo>
                  <a:pt x="117" y="15"/>
                  <a:pt x="113" y="15"/>
                  <a:pt x="111" y="17"/>
                </a:cubicBezTo>
                <a:cubicBezTo>
                  <a:pt x="106" y="22"/>
                  <a:pt x="106" y="22"/>
                  <a:pt x="106" y="22"/>
                </a:cubicBezTo>
                <a:cubicBezTo>
                  <a:pt x="104" y="24"/>
                  <a:pt x="100" y="25"/>
                  <a:pt x="98" y="23"/>
                </a:cubicBezTo>
                <a:cubicBezTo>
                  <a:pt x="88" y="19"/>
                  <a:pt x="88" y="19"/>
                  <a:pt x="88" y="19"/>
                </a:cubicBezTo>
                <a:cubicBezTo>
                  <a:pt x="85" y="18"/>
                  <a:pt x="83" y="15"/>
                  <a:pt x="83" y="12"/>
                </a:cubicBezTo>
                <a:cubicBezTo>
                  <a:pt x="83" y="6"/>
                  <a:pt x="83" y="6"/>
                  <a:pt x="83" y="6"/>
                </a:cubicBezTo>
                <a:cubicBezTo>
                  <a:pt x="83" y="2"/>
                  <a:pt x="81" y="0"/>
                  <a:pt x="78" y="0"/>
                </a:cubicBezTo>
                <a:cubicBezTo>
                  <a:pt x="66" y="0"/>
                  <a:pt x="66" y="0"/>
                  <a:pt x="66" y="0"/>
                </a:cubicBezTo>
                <a:cubicBezTo>
                  <a:pt x="63" y="0"/>
                  <a:pt x="61" y="2"/>
                  <a:pt x="61" y="6"/>
                </a:cubicBezTo>
                <a:cubicBezTo>
                  <a:pt x="61" y="12"/>
                  <a:pt x="61" y="12"/>
                  <a:pt x="61" y="12"/>
                </a:cubicBezTo>
                <a:cubicBezTo>
                  <a:pt x="61" y="15"/>
                  <a:pt x="59" y="18"/>
                  <a:pt x="56" y="19"/>
                </a:cubicBezTo>
                <a:cubicBezTo>
                  <a:pt x="46" y="23"/>
                  <a:pt x="46" y="23"/>
                  <a:pt x="46" y="23"/>
                </a:cubicBezTo>
                <a:cubicBezTo>
                  <a:pt x="44" y="25"/>
                  <a:pt x="40" y="24"/>
                  <a:pt x="38" y="22"/>
                </a:cubicBezTo>
                <a:cubicBezTo>
                  <a:pt x="33" y="17"/>
                  <a:pt x="33" y="17"/>
                  <a:pt x="33" y="17"/>
                </a:cubicBezTo>
                <a:cubicBezTo>
                  <a:pt x="31" y="15"/>
                  <a:pt x="27" y="15"/>
                  <a:pt x="25" y="17"/>
                </a:cubicBezTo>
                <a:cubicBezTo>
                  <a:pt x="17" y="25"/>
                  <a:pt x="17" y="25"/>
                  <a:pt x="17" y="25"/>
                </a:cubicBezTo>
                <a:cubicBezTo>
                  <a:pt x="15" y="27"/>
                  <a:pt x="15" y="31"/>
                  <a:pt x="17" y="33"/>
                </a:cubicBezTo>
                <a:cubicBezTo>
                  <a:pt x="22" y="38"/>
                  <a:pt x="22" y="38"/>
                  <a:pt x="22" y="38"/>
                </a:cubicBezTo>
                <a:cubicBezTo>
                  <a:pt x="24" y="40"/>
                  <a:pt x="25" y="44"/>
                  <a:pt x="23" y="46"/>
                </a:cubicBezTo>
                <a:cubicBezTo>
                  <a:pt x="19" y="56"/>
                  <a:pt x="19" y="56"/>
                  <a:pt x="19" y="56"/>
                </a:cubicBezTo>
                <a:cubicBezTo>
                  <a:pt x="18" y="59"/>
                  <a:pt x="15" y="61"/>
                  <a:pt x="12" y="61"/>
                </a:cubicBezTo>
                <a:cubicBezTo>
                  <a:pt x="6" y="61"/>
                  <a:pt x="6" y="61"/>
                  <a:pt x="6" y="61"/>
                </a:cubicBezTo>
                <a:cubicBezTo>
                  <a:pt x="2" y="61"/>
                  <a:pt x="0" y="63"/>
                  <a:pt x="0" y="66"/>
                </a:cubicBezTo>
                <a:cubicBezTo>
                  <a:pt x="0" y="78"/>
                  <a:pt x="0" y="78"/>
                  <a:pt x="0" y="78"/>
                </a:cubicBezTo>
                <a:cubicBezTo>
                  <a:pt x="0" y="81"/>
                  <a:pt x="2" y="83"/>
                  <a:pt x="6" y="83"/>
                </a:cubicBezTo>
                <a:cubicBezTo>
                  <a:pt x="12" y="83"/>
                  <a:pt x="12" y="83"/>
                  <a:pt x="12" y="83"/>
                </a:cubicBezTo>
                <a:cubicBezTo>
                  <a:pt x="15" y="83"/>
                  <a:pt x="18" y="85"/>
                  <a:pt x="19" y="88"/>
                </a:cubicBezTo>
                <a:cubicBezTo>
                  <a:pt x="23" y="98"/>
                  <a:pt x="23" y="98"/>
                  <a:pt x="23" y="98"/>
                </a:cubicBezTo>
                <a:cubicBezTo>
                  <a:pt x="25" y="100"/>
                  <a:pt x="24" y="104"/>
                  <a:pt x="22" y="106"/>
                </a:cubicBezTo>
                <a:cubicBezTo>
                  <a:pt x="17" y="111"/>
                  <a:pt x="17" y="111"/>
                  <a:pt x="17" y="111"/>
                </a:cubicBezTo>
                <a:cubicBezTo>
                  <a:pt x="15" y="113"/>
                  <a:pt x="15" y="117"/>
                  <a:pt x="17" y="119"/>
                </a:cubicBezTo>
                <a:cubicBezTo>
                  <a:pt x="25" y="127"/>
                  <a:pt x="25" y="127"/>
                  <a:pt x="25" y="127"/>
                </a:cubicBezTo>
                <a:cubicBezTo>
                  <a:pt x="27" y="129"/>
                  <a:pt x="31" y="129"/>
                  <a:pt x="33" y="127"/>
                </a:cubicBezTo>
                <a:cubicBezTo>
                  <a:pt x="38" y="122"/>
                  <a:pt x="38" y="122"/>
                  <a:pt x="38" y="122"/>
                </a:cubicBezTo>
                <a:cubicBezTo>
                  <a:pt x="40" y="120"/>
                  <a:pt x="44" y="119"/>
                  <a:pt x="46" y="121"/>
                </a:cubicBezTo>
                <a:cubicBezTo>
                  <a:pt x="56" y="125"/>
                  <a:pt x="56" y="125"/>
                  <a:pt x="56" y="125"/>
                </a:cubicBezTo>
                <a:cubicBezTo>
                  <a:pt x="59" y="126"/>
                  <a:pt x="61" y="129"/>
                  <a:pt x="61" y="132"/>
                </a:cubicBezTo>
                <a:cubicBezTo>
                  <a:pt x="61" y="138"/>
                  <a:pt x="61" y="138"/>
                  <a:pt x="61" y="138"/>
                </a:cubicBezTo>
                <a:cubicBezTo>
                  <a:pt x="61" y="142"/>
                  <a:pt x="63" y="144"/>
                  <a:pt x="66" y="144"/>
                </a:cubicBezTo>
                <a:cubicBezTo>
                  <a:pt x="78" y="144"/>
                  <a:pt x="78" y="144"/>
                  <a:pt x="78" y="144"/>
                </a:cubicBezTo>
                <a:cubicBezTo>
                  <a:pt x="81" y="144"/>
                  <a:pt x="83" y="142"/>
                  <a:pt x="83" y="138"/>
                </a:cubicBezTo>
                <a:cubicBezTo>
                  <a:pt x="83" y="132"/>
                  <a:pt x="83" y="132"/>
                  <a:pt x="83" y="132"/>
                </a:cubicBezTo>
                <a:cubicBezTo>
                  <a:pt x="83" y="129"/>
                  <a:pt x="85" y="126"/>
                  <a:pt x="88" y="125"/>
                </a:cubicBezTo>
                <a:cubicBezTo>
                  <a:pt x="98" y="121"/>
                  <a:pt x="98" y="121"/>
                  <a:pt x="98" y="121"/>
                </a:cubicBezTo>
                <a:cubicBezTo>
                  <a:pt x="100" y="119"/>
                  <a:pt x="104" y="120"/>
                  <a:pt x="106" y="122"/>
                </a:cubicBezTo>
                <a:cubicBezTo>
                  <a:pt x="111" y="127"/>
                  <a:pt x="111" y="127"/>
                  <a:pt x="111" y="127"/>
                </a:cubicBezTo>
                <a:cubicBezTo>
                  <a:pt x="113" y="129"/>
                  <a:pt x="117" y="129"/>
                  <a:pt x="119" y="127"/>
                </a:cubicBezTo>
                <a:cubicBezTo>
                  <a:pt x="127" y="119"/>
                  <a:pt x="127" y="119"/>
                  <a:pt x="127" y="119"/>
                </a:cubicBezTo>
                <a:cubicBezTo>
                  <a:pt x="129" y="117"/>
                  <a:pt x="129" y="113"/>
                  <a:pt x="127" y="111"/>
                </a:cubicBezTo>
                <a:cubicBezTo>
                  <a:pt x="122" y="106"/>
                  <a:pt x="122" y="106"/>
                  <a:pt x="122" y="106"/>
                </a:cubicBezTo>
                <a:cubicBezTo>
                  <a:pt x="120" y="104"/>
                  <a:pt x="119" y="100"/>
                  <a:pt x="121" y="98"/>
                </a:cubicBezTo>
                <a:cubicBezTo>
                  <a:pt x="125" y="88"/>
                  <a:pt x="125" y="88"/>
                  <a:pt x="125" y="88"/>
                </a:cubicBezTo>
                <a:cubicBezTo>
                  <a:pt x="126" y="85"/>
                  <a:pt x="129" y="83"/>
                  <a:pt x="132" y="83"/>
                </a:cubicBezTo>
                <a:cubicBezTo>
                  <a:pt x="138" y="83"/>
                  <a:pt x="138" y="83"/>
                  <a:pt x="138" y="83"/>
                </a:cubicBezTo>
                <a:cubicBezTo>
                  <a:pt x="142" y="83"/>
                  <a:pt x="144" y="81"/>
                  <a:pt x="144" y="78"/>
                </a:cubicBezTo>
                <a:cubicBezTo>
                  <a:pt x="144" y="66"/>
                  <a:pt x="144" y="66"/>
                  <a:pt x="144" y="66"/>
                </a:cubicBezTo>
                <a:cubicBezTo>
                  <a:pt x="144" y="63"/>
                  <a:pt x="142" y="61"/>
                  <a:pt x="138" y="61"/>
                </a:cubicBezTo>
                <a:moveTo>
                  <a:pt x="100" y="72"/>
                </a:moveTo>
                <a:cubicBezTo>
                  <a:pt x="100" y="87"/>
                  <a:pt x="87" y="100"/>
                  <a:pt x="72" y="100"/>
                </a:cubicBezTo>
                <a:cubicBezTo>
                  <a:pt x="57" y="100"/>
                  <a:pt x="44" y="87"/>
                  <a:pt x="44" y="72"/>
                </a:cubicBezTo>
                <a:cubicBezTo>
                  <a:pt x="44" y="57"/>
                  <a:pt x="57" y="44"/>
                  <a:pt x="72" y="44"/>
                </a:cubicBezTo>
                <a:cubicBezTo>
                  <a:pt x="87" y="44"/>
                  <a:pt x="100" y="57"/>
                  <a:pt x="100" y="72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/>
          <a:lstStyle/>
          <a:p>
            <a:pPr defTabSz="68516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>
              <a:latin typeface="+mn-lt"/>
              <a:ea typeface="+mn-ea"/>
            </a:endParaRP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ldLvl="0" animBg="1"/>
      <p:bldP spid="16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3" name="图片 6" descr="C:\Users\zengfuqiang\Desktop\timgJZWP07MM.jpgtimgJZWP07MM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flipH="1">
            <a:off x="-4445" y="1767205"/>
            <a:ext cx="5795645" cy="33242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0" name="矩形 29"/>
          <p:cNvSpPr/>
          <p:nvPr/>
        </p:nvSpPr>
        <p:spPr>
          <a:xfrm>
            <a:off x="4760595" y="2232025"/>
            <a:ext cx="6908800" cy="23939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>
              <a:solidFill>
                <a:schemeClr val="bg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64235" y="360680"/>
            <a:ext cx="1960880" cy="4178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请在此输入标题</a:t>
            </a:r>
          </a:p>
        </p:txBody>
      </p:sp>
      <p:sp>
        <p:nvSpPr>
          <p:cNvPr id="51" name="TextBox 23"/>
          <p:cNvSpPr txBox="1"/>
          <p:nvPr/>
        </p:nvSpPr>
        <p:spPr>
          <a:xfrm>
            <a:off x="5106035" y="2966720"/>
            <a:ext cx="4685665" cy="1188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欧美风商务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模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板第一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PPT-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第一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坚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持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创新请输入文字内容欧美风商务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模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板第一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PPT-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第一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坚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持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创新请输入文字内容欧美风商务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模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板第一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PPT-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第一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坚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持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创新请输入文字内容欧美风商务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模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板第一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PPT-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第一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坚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持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创新请输入文字内容</a:t>
            </a:r>
          </a:p>
        </p:txBody>
      </p:sp>
      <p:sp>
        <p:nvSpPr>
          <p:cNvPr id="6" name="TextBox 24"/>
          <p:cNvSpPr txBox="1"/>
          <p:nvPr/>
        </p:nvSpPr>
        <p:spPr>
          <a:xfrm>
            <a:off x="5106164" y="2662206"/>
            <a:ext cx="1427480" cy="3194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请在此输入文字</a:t>
            </a:r>
          </a:p>
        </p:txBody>
      </p:sp>
      <p:sp>
        <p:nvSpPr>
          <p:cNvPr id="341" name="Freeform 383"/>
          <p:cNvSpPr/>
          <p:nvPr/>
        </p:nvSpPr>
        <p:spPr bwMode="auto">
          <a:xfrm>
            <a:off x="10155555" y="2966720"/>
            <a:ext cx="831215" cy="749935"/>
          </a:xfrm>
          <a:custGeom>
            <a:avLst/>
            <a:gdLst>
              <a:gd name="T0" fmla="*/ 164 w 165"/>
              <a:gd name="T1" fmla="*/ 131 h 156"/>
              <a:gd name="T2" fmla="*/ 145 w 165"/>
              <a:gd name="T3" fmla="*/ 119 h 156"/>
              <a:gd name="T4" fmla="*/ 119 w 165"/>
              <a:gd name="T5" fmla="*/ 108 h 156"/>
              <a:gd name="T6" fmla="*/ 112 w 165"/>
              <a:gd name="T7" fmla="*/ 106 h 156"/>
              <a:gd name="T8" fmla="*/ 105 w 165"/>
              <a:gd name="T9" fmla="*/ 94 h 156"/>
              <a:gd name="T10" fmla="*/ 101 w 165"/>
              <a:gd name="T11" fmla="*/ 94 h 156"/>
              <a:gd name="T12" fmla="*/ 105 w 165"/>
              <a:gd name="T13" fmla="*/ 85 h 156"/>
              <a:gd name="T14" fmla="*/ 107 w 165"/>
              <a:gd name="T15" fmla="*/ 74 h 156"/>
              <a:gd name="T16" fmla="*/ 112 w 165"/>
              <a:gd name="T17" fmla="*/ 70 h 156"/>
              <a:gd name="T18" fmla="*/ 114 w 165"/>
              <a:gd name="T19" fmla="*/ 63 h 156"/>
              <a:gd name="T20" fmla="*/ 114 w 165"/>
              <a:gd name="T21" fmla="*/ 51 h 156"/>
              <a:gd name="T22" fmla="*/ 112 w 165"/>
              <a:gd name="T23" fmla="*/ 46 h 156"/>
              <a:gd name="T24" fmla="*/ 113 w 165"/>
              <a:gd name="T25" fmla="*/ 30 h 156"/>
              <a:gd name="T26" fmla="*/ 111 w 165"/>
              <a:gd name="T27" fmla="*/ 19 h 156"/>
              <a:gd name="T28" fmla="*/ 107 w 165"/>
              <a:gd name="T29" fmla="*/ 12 h 156"/>
              <a:gd name="T30" fmla="*/ 102 w 165"/>
              <a:gd name="T31" fmla="*/ 11 h 156"/>
              <a:gd name="T32" fmla="*/ 99 w 165"/>
              <a:gd name="T33" fmla="*/ 8 h 156"/>
              <a:gd name="T34" fmla="*/ 64 w 165"/>
              <a:gd name="T35" fmla="*/ 9 h 156"/>
              <a:gd name="T36" fmla="*/ 51 w 165"/>
              <a:gd name="T37" fmla="*/ 46 h 156"/>
              <a:gd name="T38" fmla="*/ 49 w 165"/>
              <a:gd name="T39" fmla="*/ 53 h 156"/>
              <a:gd name="T40" fmla="*/ 54 w 165"/>
              <a:gd name="T41" fmla="*/ 72 h 156"/>
              <a:gd name="T42" fmla="*/ 58 w 165"/>
              <a:gd name="T43" fmla="*/ 73 h 156"/>
              <a:gd name="T44" fmla="*/ 59 w 165"/>
              <a:gd name="T45" fmla="*/ 86 h 156"/>
              <a:gd name="T46" fmla="*/ 63 w 165"/>
              <a:gd name="T47" fmla="*/ 94 h 156"/>
              <a:gd name="T48" fmla="*/ 60 w 165"/>
              <a:gd name="T49" fmla="*/ 94 h 156"/>
              <a:gd name="T50" fmla="*/ 53 w 165"/>
              <a:gd name="T51" fmla="*/ 106 h 156"/>
              <a:gd name="T52" fmla="*/ 46 w 165"/>
              <a:gd name="T53" fmla="*/ 108 h 156"/>
              <a:gd name="T54" fmla="*/ 20 w 165"/>
              <a:gd name="T55" fmla="*/ 119 h 156"/>
              <a:gd name="T56" fmla="*/ 1 w 165"/>
              <a:gd name="T57" fmla="*/ 131 h 156"/>
              <a:gd name="T58" fmla="*/ 0 w 165"/>
              <a:gd name="T59" fmla="*/ 156 h 156"/>
              <a:gd name="T60" fmla="*/ 72 w 165"/>
              <a:gd name="T61" fmla="*/ 156 h 156"/>
              <a:gd name="T62" fmla="*/ 78 w 165"/>
              <a:gd name="T63" fmla="*/ 120 h 156"/>
              <a:gd name="T64" fmla="*/ 73 w 165"/>
              <a:gd name="T65" fmla="*/ 111 h 156"/>
              <a:gd name="T66" fmla="*/ 83 w 165"/>
              <a:gd name="T67" fmla="*/ 106 h 156"/>
              <a:gd name="T68" fmla="*/ 92 w 165"/>
              <a:gd name="T69" fmla="*/ 111 h 156"/>
              <a:gd name="T70" fmla="*/ 87 w 165"/>
              <a:gd name="T71" fmla="*/ 120 h 156"/>
              <a:gd name="T72" fmla="*/ 96 w 165"/>
              <a:gd name="T73" fmla="*/ 156 h 156"/>
              <a:gd name="T74" fmla="*/ 164 w 165"/>
              <a:gd name="T75" fmla="*/ 156 h 156"/>
              <a:gd name="T76" fmla="*/ 164 w 165"/>
              <a:gd name="T77" fmla="*/ 131 h 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65" h="156">
                <a:moveTo>
                  <a:pt x="164" y="131"/>
                </a:moveTo>
                <a:cubicBezTo>
                  <a:pt x="161" y="123"/>
                  <a:pt x="152" y="122"/>
                  <a:pt x="145" y="119"/>
                </a:cubicBezTo>
                <a:cubicBezTo>
                  <a:pt x="137" y="115"/>
                  <a:pt x="127" y="111"/>
                  <a:pt x="119" y="108"/>
                </a:cubicBezTo>
                <a:cubicBezTo>
                  <a:pt x="117" y="107"/>
                  <a:pt x="114" y="107"/>
                  <a:pt x="112" y="106"/>
                </a:cubicBezTo>
                <a:cubicBezTo>
                  <a:pt x="109" y="104"/>
                  <a:pt x="107" y="98"/>
                  <a:pt x="105" y="94"/>
                </a:cubicBezTo>
                <a:cubicBezTo>
                  <a:pt x="104" y="94"/>
                  <a:pt x="102" y="94"/>
                  <a:pt x="101" y="94"/>
                </a:cubicBezTo>
                <a:cubicBezTo>
                  <a:pt x="101" y="89"/>
                  <a:pt x="104" y="89"/>
                  <a:pt x="105" y="85"/>
                </a:cubicBezTo>
                <a:cubicBezTo>
                  <a:pt x="106" y="81"/>
                  <a:pt x="105" y="77"/>
                  <a:pt x="107" y="74"/>
                </a:cubicBezTo>
                <a:cubicBezTo>
                  <a:pt x="108" y="72"/>
                  <a:pt x="111" y="72"/>
                  <a:pt x="112" y="70"/>
                </a:cubicBezTo>
                <a:cubicBezTo>
                  <a:pt x="113" y="68"/>
                  <a:pt x="114" y="65"/>
                  <a:pt x="114" y="63"/>
                </a:cubicBezTo>
                <a:cubicBezTo>
                  <a:pt x="115" y="60"/>
                  <a:pt x="116" y="55"/>
                  <a:pt x="114" y="51"/>
                </a:cubicBezTo>
                <a:cubicBezTo>
                  <a:pt x="113" y="49"/>
                  <a:pt x="112" y="49"/>
                  <a:pt x="112" y="46"/>
                </a:cubicBezTo>
                <a:cubicBezTo>
                  <a:pt x="111" y="43"/>
                  <a:pt x="113" y="33"/>
                  <a:pt x="113" y="30"/>
                </a:cubicBezTo>
                <a:cubicBezTo>
                  <a:pt x="113" y="25"/>
                  <a:pt x="113" y="24"/>
                  <a:pt x="111" y="19"/>
                </a:cubicBezTo>
                <a:cubicBezTo>
                  <a:pt x="111" y="19"/>
                  <a:pt x="110" y="14"/>
                  <a:pt x="107" y="12"/>
                </a:cubicBezTo>
                <a:cubicBezTo>
                  <a:pt x="102" y="11"/>
                  <a:pt x="102" y="11"/>
                  <a:pt x="102" y="11"/>
                </a:cubicBezTo>
                <a:cubicBezTo>
                  <a:pt x="99" y="8"/>
                  <a:pt x="99" y="8"/>
                  <a:pt x="99" y="8"/>
                </a:cubicBezTo>
                <a:cubicBezTo>
                  <a:pt x="86" y="0"/>
                  <a:pt x="71" y="6"/>
                  <a:pt x="64" y="9"/>
                </a:cubicBezTo>
                <a:cubicBezTo>
                  <a:pt x="53" y="12"/>
                  <a:pt x="46" y="23"/>
                  <a:pt x="51" y="46"/>
                </a:cubicBezTo>
                <a:cubicBezTo>
                  <a:pt x="52" y="49"/>
                  <a:pt x="49" y="51"/>
                  <a:pt x="49" y="53"/>
                </a:cubicBezTo>
                <a:cubicBezTo>
                  <a:pt x="50" y="58"/>
                  <a:pt x="50" y="69"/>
                  <a:pt x="54" y="72"/>
                </a:cubicBezTo>
                <a:cubicBezTo>
                  <a:pt x="54" y="72"/>
                  <a:pt x="58" y="73"/>
                  <a:pt x="58" y="73"/>
                </a:cubicBezTo>
                <a:cubicBezTo>
                  <a:pt x="58" y="77"/>
                  <a:pt x="58" y="82"/>
                  <a:pt x="59" y="86"/>
                </a:cubicBezTo>
                <a:cubicBezTo>
                  <a:pt x="60" y="89"/>
                  <a:pt x="63" y="89"/>
                  <a:pt x="63" y="94"/>
                </a:cubicBezTo>
                <a:cubicBezTo>
                  <a:pt x="60" y="94"/>
                  <a:pt x="60" y="94"/>
                  <a:pt x="60" y="94"/>
                </a:cubicBezTo>
                <a:cubicBezTo>
                  <a:pt x="58" y="98"/>
                  <a:pt x="56" y="104"/>
                  <a:pt x="53" y="106"/>
                </a:cubicBezTo>
                <a:cubicBezTo>
                  <a:pt x="51" y="107"/>
                  <a:pt x="48" y="107"/>
                  <a:pt x="46" y="108"/>
                </a:cubicBezTo>
                <a:cubicBezTo>
                  <a:pt x="38" y="111"/>
                  <a:pt x="28" y="115"/>
                  <a:pt x="20" y="119"/>
                </a:cubicBezTo>
                <a:cubicBezTo>
                  <a:pt x="13" y="122"/>
                  <a:pt x="4" y="123"/>
                  <a:pt x="1" y="131"/>
                </a:cubicBezTo>
                <a:cubicBezTo>
                  <a:pt x="1" y="136"/>
                  <a:pt x="0" y="149"/>
                  <a:pt x="0" y="156"/>
                </a:cubicBezTo>
                <a:cubicBezTo>
                  <a:pt x="72" y="156"/>
                  <a:pt x="72" y="156"/>
                  <a:pt x="72" y="156"/>
                </a:cubicBezTo>
                <a:cubicBezTo>
                  <a:pt x="78" y="120"/>
                  <a:pt x="78" y="120"/>
                  <a:pt x="78" y="120"/>
                </a:cubicBezTo>
                <a:cubicBezTo>
                  <a:pt x="73" y="111"/>
                  <a:pt x="73" y="111"/>
                  <a:pt x="73" y="111"/>
                </a:cubicBezTo>
                <a:cubicBezTo>
                  <a:pt x="83" y="106"/>
                  <a:pt x="83" y="106"/>
                  <a:pt x="83" y="106"/>
                </a:cubicBezTo>
                <a:cubicBezTo>
                  <a:pt x="92" y="111"/>
                  <a:pt x="92" y="111"/>
                  <a:pt x="92" y="111"/>
                </a:cubicBezTo>
                <a:cubicBezTo>
                  <a:pt x="87" y="120"/>
                  <a:pt x="87" y="120"/>
                  <a:pt x="87" y="120"/>
                </a:cubicBezTo>
                <a:cubicBezTo>
                  <a:pt x="96" y="156"/>
                  <a:pt x="96" y="156"/>
                  <a:pt x="96" y="156"/>
                </a:cubicBezTo>
                <a:cubicBezTo>
                  <a:pt x="164" y="156"/>
                  <a:pt x="164" y="156"/>
                  <a:pt x="164" y="156"/>
                </a:cubicBezTo>
                <a:cubicBezTo>
                  <a:pt x="165" y="149"/>
                  <a:pt x="164" y="136"/>
                  <a:pt x="164" y="13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pPr defTabSz="68516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>
              <a:latin typeface="+mn-lt"/>
              <a:ea typeface="+mn-ea"/>
            </a:endParaRPr>
          </a:p>
        </p:txBody>
      </p:sp>
    </p:spTree>
  </p:cSld>
  <p:clrMapOvr>
    <a:masterClrMapping/>
  </p:clrMapOvr>
  <p:transition spd="slow" advClick="0" advTm="3000">
    <p:rand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7" name="组合 6"/>
          <p:cNvGrpSpPr/>
          <p:nvPr/>
        </p:nvGrpSpPr>
        <p:grpSpPr>
          <a:xfrm>
            <a:off x="6348413" y="1755775"/>
            <a:ext cx="4440237" cy="3779838"/>
            <a:chOff x="1479" y="2579"/>
            <a:chExt cx="6994" cy="5953"/>
          </a:xfrm>
        </p:grpSpPr>
        <p:grpSp>
          <p:nvGrpSpPr>
            <p:cNvPr id="11268" name="组合 3"/>
            <p:cNvGrpSpPr/>
            <p:nvPr/>
          </p:nvGrpSpPr>
          <p:grpSpPr>
            <a:xfrm>
              <a:off x="2339" y="2892"/>
              <a:ext cx="5640" cy="5640"/>
              <a:chOff x="7597226" y="2609850"/>
              <a:chExt cx="3581950" cy="3581950"/>
            </a:xfrm>
          </p:grpSpPr>
          <p:pic>
            <p:nvPicPr>
              <p:cNvPr id="28" name="图片 27"/>
              <p:cNvPicPr>
                <a:picLocks noChangeAspect="1"/>
              </p:cNvPicPr>
              <p:nvPr/>
            </p:nvPicPr>
            <p:blipFill rotWithShape="1">
              <a:blip r:embed="rId3" cstate="email"/>
              <a:srcRect/>
              <a:stretch>
                <a:fillRect/>
              </a:stretch>
            </p:blipFill>
            <p:spPr>
              <a:xfrm>
                <a:off x="7677869" y="2685677"/>
                <a:ext cx="3366000" cy="3366000"/>
              </a:xfrm>
              <a:prstGeom prst="ellipse">
                <a:avLst/>
              </a:prstGeom>
              <a:ln w="225425">
                <a:solidFill>
                  <a:schemeClr val="bg1">
                    <a:lumMod val="95000"/>
                  </a:schemeClr>
                </a:solidFill>
              </a:ln>
            </p:spPr>
          </p:pic>
          <p:sp>
            <p:nvSpPr>
              <p:cNvPr id="2" name="椭圆 1"/>
              <p:cNvSpPr/>
              <p:nvPr/>
            </p:nvSpPr>
            <p:spPr>
              <a:xfrm>
                <a:off x="7597226" y="2609850"/>
                <a:ext cx="3581950" cy="3581950"/>
              </a:xfrm>
              <a:prstGeom prst="ellipse">
                <a:avLst/>
              </a:prstGeom>
              <a:noFill/>
              <a:ln w="952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/>
                <a:endParaRPr lang="zh-CN" altLang="en-US" strike="noStrike" noProof="1"/>
              </a:p>
            </p:txBody>
          </p:sp>
        </p:grpSp>
        <p:sp>
          <p:nvSpPr>
            <p:cNvPr id="5" name="椭圆 4"/>
            <p:cNvSpPr/>
            <p:nvPr/>
          </p:nvSpPr>
          <p:spPr>
            <a:xfrm>
              <a:off x="7404" y="3558"/>
              <a:ext cx="1069" cy="1110"/>
            </a:xfrm>
            <a:prstGeom prst="ellipse">
              <a:avLst/>
            </a:prstGeom>
            <a:solidFill>
              <a:srgbClr val="D9D9D9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/>
            </a:p>
          </p:txBody>
        </p:sp>
        <p:sp>
          <p:nvSpPr>
            <p:cNvPr id="59" name="Oval 58"/>
            <p:cNvSpPr/>
            <p:nvPr/>
          </p:nvSpPr>
          <p:spPr>
            <a:xfrm>
              <a:off x="6543" y="2579"/>
              <a:ext cx="1707" cy="1707"/>
            </a:xfrm>
            <a:prstGeom prst="ellipse">
              <a:avLst/>
            </a:prstGeom>
            <a:solidFill>
              <a:srgbClr val="FFC00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en-US" strike="noStrike" noProof="1"/>
            </a:p>
          </p:txBody>
        </p:sp>
        <p:sp>
          <p:nvSpPr>
            <p:cNvPr id="61" name="Oval 60"/>
            <p:cNvSpPr/>
            <p:nvPr/>
          </p:nvSpPr>
          <p:spPr>
            <a:xfrm>
              <a:off x="2466" y="6654"/>
              <a:ext cx="1113" cy="1113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en-US" strike="noStrike" noProof="1"/>
            </a:p>
          </p:txBody>
        </p:sp>
        <p:sp>
          <p:nvSpPr>
            <p:cNvPr id="63" name="Oval 62"/>
            <p:cNvSpPr/>
            <p:nvPr/>
          </p:nvSpPr>
          <p:spPr>
            <a:xfrm>
              <a:off x="2182" y="6414"/>
              <a:ext cx="728" cy="728"/>
            </a:xfrm>
            <a:prstGeom prst="ellipse">
              <a:avLst/>
            </a:prstGeom>
            <a:solidFill>
              <a:srgbClr val="D9D9D9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en-US" strike="noStrike" noProof="1"/>
            </a:p>
          </p:txBody>
        </p:sp>
        <p:sp>
          <p:nvSpPr>
            <p:cNvPr id="64" name="Oval 63"/>
            <p:cNvSpPr/>
            <p:nvPr/>
          </p:nvSpPr>
          <p:spPr>
            <a:xfrm>
              <a:off x="1479" y="7470"/>
              <a:ext cx="728" cy="728"/>
            </a:xfrm>
            <a:prstGeom prst="ellipse">
              <a:avLst/>
            </a:prstGeom>
            <a:solidFill>
              <a:srgbClr val="D9D9D9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en-US" strike="noStrike" noProof="1"/>
            </a:p>
          </p:txBody>
        </p:sp>
      </p:grpSp>
      <p:sp>
        <p:nvSpPr>
          <p:cNvPr id="6" name="椭圆 5"/>
          <p:cNvSpPr/>
          <p:nvPr/>
        </p:nvSpPr>
        <p:spPr>
          <a:xfrm>
            <a:off x="6991350" y="1998345"/>
            <a:ext cx="3432810" cy="3366135"/>
          </a:xfrm>
          <a:prstGeom prst="ellipse">
            <a:avLst/>
          </a:prstGeom>
          <a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6713538" y="1638300"/>
            <a:ext cx="5487988" cy="5489575"/>
          </a:xfrm>
          <a:prstGeom prst="ellipse">
            <a:avLst/>
          </a:prstGeom>
          <a:noFill/>
          <a:ln>
            <a:solidFill>
              <a:schemeClr val="bg1">
                <a:lumMod val="95000"/>
                <a:alpha val="5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42" name="矩形 41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1169035" y="3872865"/>
            <a:ext cx="4863465" cy="5200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auto"/>
            <a:r>
              <a:rPr lang="en-US" altLang="zh-CN" sz="1400" strike="noStrike" noProof="1">
                <a:solidFill>
                  <a:schemeClr val="tx1">
                    <a:lumMod val="75000"/>
                    <a:lumOff val="25000"/>
                    <a:alpha val="89000"/>
                  </a:schemeClr>
                </a:solidFill>
                <a:latin typeface="+mn-lt"/>
                <a:ea typeface="微软雅黑" panose="020B0503020204020204" charset="-122"/>
                <a:cs typeface="+mn-cs"/>
                <a:sym typeface="+mn-ea"/>
              </a:rPr>
              <a:t>Don't aim for success if you want it; just do what you love and believe in, and it will come naturally.</a:t>
            </a:r>
            <a:endParaRPr lang="zh-CN" altLang="en-US" sz="1400" strike="noStrike" noProof="1">
              <a:solidFill>
                <a:schemeClr val="tx2"/>
              </a:solidFill>
              <a:cs typeface="+mn-ea"/>
              <a:sym typeface="+mn-lt"/>
            </a:endParaRPr>
          </a:p>
        </p:txBody>
      </p:sp>
      <p:sp>
        <p:nvSpPr>
          <p:cNvPr id="11277" name="文本框 5"/>
          <p:cNvSpPr txBox="1"/>
          <p:nvPr/>
        </p:nvSpPr>
        <p:spPr>
          <a:xfrm>
            <a:off x="1158875" y="3057525"/>
            <a:ext cx="6729413" cy="74358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/>
            <a:r>
              <a:rPr lang="en-US" altLang="zh-CN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02</a:t>
            </a:r>
            <a:r>
              <a:rPr lang="zh-CN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请输入第一章标题</a:t>
            </a:r>
          </a:p>
        </p:txBody>
      </p:sp>
    </p:spTree>
  </p:cSld>
  <p:clrMapOvr>
    <a:masterClrMapping/>
  </p:clrMapOvr>
  <p:transition advClick="0" advTm="200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bldLvl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4680</Words>
  <Application>Microsoft Office PowerPoint</Application>
  <PresentationFormat>自定义</PresentationFormat>
  <Paragraphs>155</Paragraphs>
  <Slides>29</Slides>
  <Notes>11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29</vt:i4>
      </vt:variant>
    </vt:vector>
  </HeadingPairs>
  <TitlesOfParts>
    <vt:vector size="31" baseType="lpstr">
      <vt:lpstr>第一PPT，www.1ppt.com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欧美杂志</dc:title>
  <dc:creator>第一PPT模板网-WWW.1PPT.COM</dc:creator>
  <cp:keywords>第一PPT模板网-WWW.1PPT.COM</cp:keywords>
  <cp:lastModifiedBy>Windows User</cp:lastModifiedBy>
  <cp:revision>78</cp:revision>
  <dcterms:created xsi:type="dcterms:W3CDTF">2017-03-07T08:54:00Z</dcterms:created>
  <dcterms:modified xsi:type="dcterms:W3CDTF">2018-03-06T08:19:27Z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2052-10.1.0.6260</vt:lpwstr>
  </property>
</Properties>
</file>