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89" r:id="rId2"/>
  </p:sldMasterIdLst>
  <p:notesMasterIdLst>
    <p:notesMasterId r:id="rId16"/>
  </p:notesMasterIdLst>
  <p:sldIdLst>
    <p:sldId id="257" r:id="rId3"/>
    <p:sldId id="258" r:id="rId4"/>
    <p:sldId id="259" r:id="rId5"/>
    <p:sldId id="260" r:id="rId6"/>
    <p:sldId id="262" r:id="rId7"/>
    <p:sldId id="261" r:id="rId8"/>
    <p:sldId id="265" r:id="rId9"/>
    <p:sldId id="263" r:id="rId10"/>
    <p:sldId id="264" r:id="rId11"/>
    <p:sldId id="266" r:id="rId12"/>
    <p:sldId id="267" r:id="rId13"/>
    <p:sldId id="268" r:id="rId14"/>
    <p:sldId id="269"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5"/>
    <p:restoredTop sz="66225"/>
  </p:normalViewPr>
  <p:slideViewPr>
    <p:cSldViewPr snapToGrid="0" snapToObjects="1">
      <p:cViewPr varScale="1">
        <p:scale>
          <a:sx n="53" d="100"/>
          <a:sy n="53" d="100"/>
        </p:scale>
        <p:origin x="-108" y="-16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1">
                  <a:shade val="58000"/>
                </a:schemeClr>
              </a:solidFill>
              <a:ln w="19050">
                <a:noFill/>
              </a:ln>
              <a:effectLst/>
            </c:spPr>
            <c:extLst xmlns:c16r2="http://schemas.microsoft.com/office/drawing/2015/06/chart">
              <c:ext xmlns:c16="http://schemas.microsoft.com/office/drawing/2014/chart" uri="{C3380CC4-5D6E-409C-BE32-E72D297353CC}">
                <c16:uniqueId val="{00000001-356B-4B27-9CFC-22D8D1FCD553}"/>
              </c:ext>
            </c:extLst>
          </c:dPt>
          <c:dPt>
            <c:idx val="1"/>
            <c:bubble3D val="0"/>
            <c:spPr>
              <a:solidFill>
                <a:schemeClr val="accent1">
                  <a:shade val="86000"/>
                </a:schemeClr>
              </a:solidFill>
              <a:ln w="19050">
                <a:noFill/>
              </a:ln>
              <a:effectLst/>
            </c:spPr>
            <c:extLst xmlns:c16r2="http://schemas.microsoft.com/office/drawing/2015/06/chart">
              <c:ext xmlns:c16="http://schemas.microsoft.com/office/drawing/2014/chart" uri="{C3380CC4-5D6E-409C-BE32-E72D297353CC}">
                <c16:uniqueId val="{00000003-356B-4B27-9CFC-22D8D1FCD553}"/>
              </c:ext>
            </c:extLst>
          </c:dPt>
          <c:dPt>
            <c:idx val="2"/>
            <c:bubble3D val="0"/>
            <c:spPr>
              <a:solidFill>
                <a:schemeClr val="accent1">
                  <a:tint val="86000"/>
                </a:schemeClr>
              </a:solidFill>
              <a:ln w="19050">
                <a:noFill/>
              </a:ln>
              <a:effectLst/>
            </c:spPr>
            <c:extLst xmlns:c16r2="http://schemas.microsoft.com/office/drawing/2015/06/chart">
              <c:ext xmlns:c16="http://schemas.microsoft.com/office/drawing/2014/chart" uri="{C3380CC4-5D6E-409C-BE32-E72D297353CC}">
                <c16:uniqueId val="{00000005-356B-4B27-9CFC-22D8D1FCD553}"/>
              </c:ext>
            </c:extLst>
          </c:dPt>
          <c:dPt>
            <c:idx val="3"/>
            <c:bubble3D val="0"/>
            <c:spPr>
              <a:solidFill>
                <a:schemeClr val="accent1">
                  <a:tint val="58000"/>
                </a:schemeClr>
              </a:solidFill>
              <a:ln w="19050">
                <a:noFill/>
              </a:ln>
              <a:effectLst/>
            </c:spPr>
            <c:extLst xmlns:c16r2="http://schemas.microsoft.com/office/drawing/2015/06/chart">
              <c:ext xmlns:c16="http://schemas.microsoft.com/office/drawing/2014/chart" uri="{C3380CC4-5D6E-409C-BE32-E72D297353CC}">
                <c16:uniqueId val="{00000007-356B-4B27-9CFC-22D8D1FCD553}"/>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8-356B-4B27-9CFC-22D8D1FCD553}"/>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2">
                  <a:shade val="58000"/>
                </a:schemeClr>
              </a:solidFill>
              <a:ln w="19050">
                <a:noFill/>
              </a:ln>
              <a:effectLst/>
            </c:spPr>
            <c:extLst xmlns:c16r2="http://schemas.microsoft.com/office/drawing/2015/06/chart">
              <c:ext xmlns:c16="http://schemas.microsoft.com/office/drawing/2014/chart" uri="{C3380CC4-5D6E-409C-BE32-E72D297353CC}">
                <c16:uniqueId val="{00000001-CCF3-455C-9B4F-913558BEDC29}"/>
              </c:ext>
            </c:extLst>
          </c:dPt>
          <c:dPt>
            <c:idx val="1"/>
            <c:bubble3D val="0"/>
            <c:spPr>
              <a:solidFill>
                <a:schemeClr val="accent2">
                  <a:shade val="86000"/>
                </a:schemeClr>
              </a:solidFill>
              <a:ln w="19050">
                <a:noFill/>
              </a:ln>
              <a:effectLst/>
            </c:spPr>
            <c:extLst xmlns:c16r2="http://schemas.microsoft.com/office/drawing/2015/06/chart">
              <c:ext xmlns:c16="http://schemas.microsoft.com/office/drawing/2014/chart" uri="{C3380CC4-5D6E-409C-BE32-E72D297353CC}">
                <c16:uniqueId val="{00000003-CCF3-455C-9B4F-913558BEDC29}"/>
              </c:ext>
            </c:extLst>
          </c:dPt>
          <c:dPt>
            <c:idx val="2"/>
            <c:bubble3D val="0"/>
            <c:spPr>
              <a:solidFill>
                <a:schemeClr val="accent2">
                  <a:tint val="86000"/>
                </a:schemeClr>
              </a:solidFill>
              <a:ln w="19050">
                <a:noFill/>
              </a:ln>
              <a:effectLst/>
            </c:spPr>
            <c:extLst xmlns:c16r2="http://schemas.microsoft.com/office/drawing/2015/06/chart">
              <c:ext xmlns:c16="http://schemas.microsoft.com/office/drawing/2014/chart" uri="{C3380CC4-5D6E-409C-BE32-E72D297353CC}">
                <c16:uniqueId val="{00000005-CCF3-455C-9B4F-913558BEDC29}"/>
              </c:ext>
            </c:extLst>
          </c:dPt>
          <c:dPt>
            <c:idx val="3"/>
            <c:bubble3D val="0"/>
            <c:spPr>
              <a:solidFill>
                <a:schemeClr val="accent2">
                  <a:tint val="58000"/>
                </a:schemeClr>
              </a:solidFill>
              <a:ln w="19050">
                <a:noFill/>
              </a:ln>
              <a:effectLst/>
            </c:spPr>
            <c:extLst xmlns:c16r2="http://schemas.microsoft.com/office/drawing/2015/06/chart">
              <c:ext xmlns:c16="http://schemas.microsoft.com/office/drawing/2014/chart" uri="{C3380CC4-5D6E-409C-BE32-E72D297353CC}">
                <c16:uniqueId val="{00000007-CCF3-455C-9B4F-913558BEDC29}"/>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8-CCF3-455C-9B4F-913558BEDC29}"/>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3">
                  <a:shade val="58000"/>
                </a:schemeClr>
              </a:solidFill>
              <a:ln w="19050">
                <a:noFill/>
              </a:ln>
              <a:effectLst/>
            </c:spPr>
            <c:extLst xmlns:c16r2="http://schemas.microsoft.com/office/drawing/2015/06/chart">
              <c:ext xmlns:c16="http://schemas.microsoft.com/office/drawing/2014/chart" uri="{C3380CC4-5D6E-409C-BE32-E72D297353CC}">
                <c16:uniqueId val="{00000001-534B-4C3E-A829-46F17088F062}"/>
              </c:ext>
            </c:extLst>
          </c:dPt>
          <c:dPt>
            <c:idx val="1"/>
            <c:bubble3D val="0"/>
            <c:spPr>
              <a:solidFill>
                <a:schemeClr val="accent3">
                  <a:shade val="86000"/>
                </a:schemeClr>
              </a:solidFill>
              <a:ln w="19050">
                <a:noFill/>
              </a:ln>
              <a:effectLst/>
            </c:spPr>
            <c:extLst xmlns:c16r2="http://schemas.microsoft.com/office/drawing/2015/06/chart">
              <c:ext xmlns:c16="http://schemas.microsoft.com/office/drawing/2014/chart" uri="{C3380CC4-5D6E-409C-BE32-E72D297353CC}">
                <c16:uniqueId val="{00000003-534B-4C3E-A829-46F17088F062}"/>
              </c:ext>
            </c:extLst>
          </c:dPt>
          <c:dPt>
            <c:idx val="2"/>
            <c:bubble3D val="0"/>
            <c:spPr>
              <a:solidFill>
                <a:schemeClr val="accent3">
                  <a:tint val="86000"/>
                </a:schemeClr>
              </a:solidFill>
              <a:ln w="19050">
                <a:noFill/>
              </a:ln>
              <a:effectLst/>
            </c:spPr>
            <c:extLst xmlns:c16r2="http://schemas.microsoft.com/office/drawing/2015/06/chart">
              <c:ext xmlns:c16="http://schemas.microsoft.com/office/drawing/2014/chart" uri="{C3380CC4-5D6E-409C-BE32-E72D297353CC}">
                <c16:uniqueId val="{00000005-534B-4C3E-A829-46F17088F062}"/>
              </c:ext>
            </c:extLst>
          </c:dPt>
          <c:dPt>
            <c:idx val="3"/>
            <c:bubble3D val="0"/>
            <c:spPr>
              <a:solidFill>
                <a:schemeClr val="accent3">
                  <a:tint val="58000"/>
                </a:schemeClr>
              </a:solidFill>
              <a:ln w="19050">
                <a:noFill/>
              </a:ln>
              <a:effectLst/>
            </c:spPr>
            <c:extLst xmlns:c16r2="http://schemas.microsoft.com/office/drawing/2015/06/chart">
              <c:ext xmlns:c16="http://schemas.microsoft.com/office/drawing/2014/chart" uri="{C3380CC4-5D6E-409C-BE32-E72D297353CC}">
                <c16:uniqueId val="{00000007-534B-4C3E-A829-46F17088F062}"/>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8-534B-4C3E-A829-46F17088F062}"/>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工作表1!$B$1</c:f>
              <c:strCache>
                <c:ptCount val="1"/>
                <c:pt idx="0">
                  <c:v>系列 1</c:v>
                </c:pt>
              </c:strCache>
            </c:strRef>
          </c:tx>
          <c:spPr>
            <a:solidFill>
              <a:schemeClr val="accent1"/>
            </a:solidFill>
            <a:ln>
              <a:noFill/>
            </a:ln>
            <a:effectLst/>
          </c:spPr>
          <c:cat>
            <c:numRef>
              <c:f>工作表1!$A$2:$A$6</c:f>
              <c:numCache>
                <c:formatCode>m/d/yy</c:formatCode>
                <c:ptCount val="5"/>
                <c:pt idx="0">
                  <c:v>37261</c:v>
                </c:pt>
                <c:pt idx="1">
                  <c:v>37262</c:v>
                </c:pt>
                <c:pt idx="2">
                  <c:v>37263</c:v>
                </c:pt>
                <c:pt idx="3">
                  <c:v>37264</c:v>
                </c:pt>
                <c:pt idx="4">
                  <c:v>37265</c:v>
                </c:pt>
              </c:numCache>
            </c:numRef>
          </c:cat>
          <c:val>
            <c:numRef>
              <c:f>工作表1!$B$2:$B$6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959E-4A3C-B22F-F21BEF96F0F4}"/>
            </c:ext>
          </c:extLst>
        </c:ser>
        <c:ser>
          <c:idx val="1"/>
          <c:order val="1"/>
          <c:tx>
            <c:strRef>
              <c:f>工作表1!$C$1</c:f>
              <c:strCache>
                <c:ptCount val="1"/>
                <c:pt idx="0">
                  <c:v>系列 2</c:v>
                </c:pt>
              </c:strCache>
            </c:strRef>
          </c:tx>
          <c:spPr>
            <a:solidFill>
              <a:schemeClr val="accent2"/>
            </a:solidFill>
            <a:ln>
              <a:noFill/>
            </a:ln>
            <a:effectLst/>
          </c:spPr>
          <c:cat>
            <c:numRef>
              <c:f>工作表1!$A$2:$A$6</c:f>
              <c:numCache>
                <c:formatCode>m/d/yy</c:formatCode>
                <c:ptCount val="5"/>
                <c:pt idx="0">
                  <c:v>37261</c:v>
                </c:pt>
                <c:pt idx="1">
                  <c:v>37262</c:v>
                </c:pt>
                <c:pt idx="2">
                  <c:v>37263</c:v>
                </c:pt>
                <c:pt idx="3">
                  <c:v>37264</c:v>
                </c:pt>
                <c:pt idx="4">
                  <c:v>37265</c:v>
                </c:pt>
              </c:numCache>
            </c:numRef>
          </c:cat>
          <c:val>
            <c:numRef>
              <c:f>工作表1!$C$2:$C$6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959E-4A3C-B22F-F21BEF96F0F4}"/>
            </c:ext>
          </c:extLst>
        </c:ser>
        <c:ser>
          <c:idx val="2"/>
          <c:order val="2"/>
          <c:tx>
            <c:strRef>
              <c:f>工作表1!$D$1</c:f>
              <c:strCache>
                <c:ptCount val="1"/>
                <c:pt idx="0">
                  <c:v>系列 3</c:v>
                </c:pt>
              </c:strCache>
            </c:strRef>
          </c:tx>
          <c:spPr>
            <a:solidFill>
              <a:schemeClr val="accent3"/>
            </a:solidFill>
            <a:ln w="25400">
              <a:noFill/>
            </a:ln>
            <a:effectLst/>
          </c:spPr>
          <c:cat>
            <c:numRef>
              <c:f>工作表1!$A$2:$A$6</c:f>
              <c:numCache>
                <c:formatCode>m/d/yy</c:formatCode>
                <c:ptCount val="5"/>
                <c:pt idx="0">
                  <c:v>37261</c:v>
                </c:pt>
                <c:pt idx="1">
                  <c:v>37262</c:v>
                </c:pt>
                <c:pt idx="2">
                  <c:v>37263</c:v>
                </c:pt>
                <c:pt idx="3">
                  <c:v>37264</c:v>
                </c:pt>
                <c:pt idx="4">
                  <c:v>37265</c:v>
                </c:pt>
              </c:numCache>
            </c:numRef>
          </c:cat>
          <c:val>
            <c:numRef>
              <c:f>工作表1!$D$2:$D$6</c:f>
              <c:numCache>
                <c:formatCode>General</c:formatCode>
                <c:ptCount val="5"/>
                <c:pt idx="0">
                  <c:v>18</c:v>
                </c:pt>
                <c:pt idx="1">
                  <c:v>23</c:v>
                </c:pt>
                <c:pt idx="2">
                  <c:v>56</c:v>
                </c:pt>
                <c:pt idx="3">
                  <c:v>30</c:v>
                </c:pt>
                <c:pt idx="4">
                  <c:v>41</c:v>
                </c:pt>
              </c:numCache>
            </c:numRef>
          </c:val>
          <c:extLst xmlns:c16r2="http://schemas.microsoft.com/office/drawing/2015/06/chart">
            <c:ext xmlns:c16="http://schemas.microsoft.com/office/drawing/2014/chart" uri="{C3380CC4-5D6E-409C-BE32-E72D297353CC}">
              <c16:uniqueId val="{00000002-959E-4A3C-B22F-F21BEF96F0F4}"/>
            </c:ext>
          </c:extLst>
        </c:ser>
        <c:dLbls>
          <c:showLegendKey val="0"/>
          <c:showVal val="0"/>
          <c:showCatName val="0"/>
          <c:showSerName val="0"/>
          <c:showPercent val="0"/>
          <c:showBubbleSize val="0"/>
        </c:dLbls>
        <c:axId val="31496832"/>
        <c:axId val="31498624"/>
      </c:areaChart>
      <c:dateAx>
        <c:axId val="31496832"/>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31498624"/>
        <c:crosses val="autoZero"/>
        <c:auto val="1"/>
        <c:lblOffset val="100"/>
        <c:baseTimeUnit val="days"/>
      </c:dateAx>
      <c:valAx>
        <c:axId val="31498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31496832"/>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0987-CD2C-4023-A0C6-202219A7853B}" type="datetimeFigureOut">
              <a:rPr lang="zh-CN" altLang="en-US" smtClean="0"/>
              <a:t>2018/3/15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52072-47CA-475E-B9D5-B26A57891638}" type="slidenum">
              <a:rPr lang="zh-CN" altLang="en-US" smtClean="0"/>
              <a:t>‹#›</a:t>
            </a:fld>
            <a:endParaRPr lang="zh-CN" altLang="en-US"/>
          </a:p>
        </p:txBody>
      </p:sp>
    </p:spTree>
    <p:extLst>
      <p:ext uri="{BB962C8B-B14F-4D97-AF65-F5344CB8AC3E}">
        <p14:creationId xmlns:p14="http://schemas.microsoft.com/office/powerpoint/2010/main" val="425107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05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01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1645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057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9648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106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8646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3632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5973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1126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318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8730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8839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2640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06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16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58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687" r:id="rId4"/>
    <p:sldLayoutId id="2147483688" r:id="rId5"/>
    <p:sldLayoutId id="2147483684" r:id="rId6"/>
    <p:sldLayoutId id="2147483662" r:id="rId7"/>
    <p:sldLayoutId id="214748368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2018/3/15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1222350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1">
                    <a:lumMod val="75000"/>
                  </a:schemeClr>
                </a:solidFill>
              </a:rPr>
              <a:t>POWERPOINT</a:t>
            </a:r>
            <a:endParaRPr kumimoji="1" lang="zh-CN" altLang="en-US" dirty="0">
              <a:solidFill>
                <a:schemeClr val="accent1">
                  <a:lumMod val="75000"/>
                </a:schemeClr>
              </a:solidFill>
            </a:endParaRPr>
          </a:p>
          <a:p>
            <a:r>
              <a:rPr kumimoji="1" lang="en-US" altLang="zh-CN" dirty="0">
                <a:solidFill>
                  <a:schemeClr val="accent1">
                    <a:lumMod val="75000"/>
                  </a:schemeClr>
                </a:solidFill>
              </a:rPr>
              <a:t>TEMPLATE</a:t>
            </a:r>
            <a:endParaRPr kumimoji="1" lang="zh-CN" altLang="en-US" dirty="0">
              <a:solidFill>
                <a:schemeClr val="accent1">
                  <a:lumMod val="75000"/>
                </a:schemeClr>
              </a:solidFill>
            </a:endParaRPr>
          </a:p>
        </p:txBody>
      </p:sp>
      <p:sp>
        <p:nvSpPr>
          <p:cNvPr id="3" name="文本占位符 2"/>
          <p:cNvSpPr>
            <a:spLocks noGrp="1"/>
          </p:cNvSpPr>
          <p:nvPr>
            <p:ph type="body" sz="quarter" idx="11"/>
          </p:nvPr>
        </p:nvSpPr>
        <p:spPr/>
        <p:txBody>
          <a:bodyPr/>
          <a:lstStyle/>
          <a:p>
            <a:r>
              <a:rPr kumimoji="1" lang="en-US" altLang="zh-CN" dirty="0">
                <a:solidFill>
                  <a:schemeClr val="accent3">
                    <a:lumMod val="75000"/>
                  </a:schemeClr>
                </a:solidFill>
              </a:rPr>
              <a:t>PRESENTED</a:t>
            </a:r>
            <a:r>
              <a:rPr kumimoji="1" lang="zh-CN" altLang="en-US" dirty="0">
                <a:solidFill>
                  <a:schemeClr val="accent3">
                    <a:lumMod val="75000"/>
                  </a:schemeClr>
                </a:solidFill>
              </a:rPr>
              <a:t> </a:t>
            </a:r>
            <a:r>
              <a:rPr kumimoji="1" lang="en-US" altLang="zh-CN" dirty="0">
                <a:solidFill>
                  <a:schemeClr val="accent3">
                    <a:lumMod val="75000"/>
                  </a:schemeClr>
                </a:solidFill>
              </a:rPr>
              <a:t>BY</a:t>
            </a:r>
            <a:r>
              <a:rPr kumimoji="1" lang="zh-CN" altLang="en-US" dirty="0">
                <a:solidFill>
                  <a:schemeClr val="accent3">
                    <a:lumMod val="75000"/>
                  </a:schemeClr>
                </a:solidFill>
              </a:rPr>
              <a:t> </a:t>
            </a:r>
            <a:r>
              <a:rPr kumimoji="1" lang="en-US" altLang="zh-CN" dirty="0">
                <a:solidFill>
                  <a:schemeClr val="accent3">
                    <a:lumMod val="75000"/>
                  </a:schemeClr>
                </a:solidFill>
              </a:rPr>
              <a:t>JANE</a:t>
            </a:r>
            <a:r>
              <a:rPr kumimoji="1" lang="zh-CN" altLang="en-US" dirty="0">
                <a:solidFill>
                  <a:schemeClr val="accent3">
                    <a:lumMod val="75000"/>
                  </a:schemeClr>
                </a:solidFill>
              </a:rPr>
              <a:t> </a:t>
            </a:r>
            <a:r>
              <a:rPr kumimoji="1" lang="en-US" altLang="zh-CN" dirty="0">
                <a:solidFill>
                  <a:schemeClr val="accent3">
                    <a:lumMod val="75000"/>
                  </a:schemeClr>
                </a:solidFill>
              </a:rPr>
              <a:t>DOE</a:t>
            </a:r>
            <a:endParaRPr kumimoji="1" lang="zh-CN" altLang="en-US" dirty="0">
              <a:solidFill>
                <a:schemeClr val="accent3">
                  <a:lumMod val="75000"/>
                </a:schemeClr>
              </a:solidFill>
            </a:endParaRPr>
          </a:p>
        </p:txBody>
      </p:sp>
    </p:spTree>
    <p:extLst>
      <p:ext uri="{BB962C8B-B14F-4D97-AF65-F5344CB8AC3E}">
        <p14:creationId xmlns:p14="http://schemas.microsoft.com/office/powerpoint/2010/main" val="1707746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4" name="圆角矩形 3"/>
          <p:cNvSpPr/>
          <p:nvPr/>
        </p:nvSpPr>
        <p:spPr>
          <a:xfrm>
            <a:off x="5064369" y="1406770"/>
            <a:ext cx="2039816" cy="691662"/>
          </a:xfrm>
          <a:prstGeom prst="roundRect">
            <a:avLst>
              <a:gd name="adj" fmla="val 573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3" name="圆角矩形 22"/>
          <p:cNvSpPr/>
          <p:nvPr/>
        </p:nvSpPr>
        <p:spPr>
          <a:xfrm>
            <a:off x="3358661"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4" name="圆角矩形 23"/>
          <p:cNvSpPr/>
          <p:nvPr/>
        </p:nvSpPr>
        <p:spPr>
          <a:xfrm>
            <a:off x="5239351"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5" name="圆角矩形 24"/>
          <p:cNvSpPr/>
          <p:nvPr/>
        </p:nvSpPr>
        <p:spPr>
          <a:xfrm>
            <a:off x="7120040" y="2455331"/>
            <a:ext cx="1713299" cy="580946"/>
          </a:xfrm>
          <a:prstGeom prst="roundRect">
            <a:avLst>
              <a:gd name="adj" fmla="val 573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7" name="圆角矩形 26"/>
          <p:cNvSpPr/>
          <p:nvPr/>
        </p:nvSpPr>
        <p:spPr>
          <a:xfrm>
            <a:off x="537627"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8" name="圆角矩形 27"/>
          <p:cNvSpPr/>
          <p:nvPr/>
        </p:nvSpPr>
        <p:spPr>
          <a:xfrm>
            <a:off x="2418317"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29" name="圆角矩形 28"/>
          <p:cNvSpPr/>
          <p:nvPr/>
        </p:nvSpPr>
        <p:spPr>
          <a:xfrm>
            <a:off x="4299006"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0" name="圆角矩形 29"/>
          <p:cNvSpPr/>
          <p:nvPr/>
        </p:nvSpPr>
        <p:spPr>
          <a:xfrm>
            <a:off x="6179695"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1" name="圆角矩形 30"/>
          <p:cNvSpPr/>
          <p:nvPr/>
        </p:nvSpPr>
        <p:spPr>
          <a:xfrm>
            <a:off x="8060385"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2" name="圆角矩形 31"/>
          <p:cNvSpPr/>
          <p:nvPr/>
        </p:nvSpPr>
        <p:spPr>
          <a:xfrm>
            <a:off x="9941074" y="3393176"/>
            <a:ext cx="1713299" cy="580946"/>
          </a:xfrm>
          <a:prstGeom prst="roundRect">
            <a:avLst>
              <a:gd name="adj" fmla="val 57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4" name="圆角矩形 33"/>
          <p:cNvSpPr/>
          <p:nvPr/>
        </p:nvSpPr>
        <p:spPr>
          <a:xfrm>
            <a:off x="9941074"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5" name="圆角矩形 34"/>
          <p:cNvSpPr/>
          <p:nvPr/>
        </p:nvSpPr>
        <p:spPr>
          <a:xfrm>
            <a:off x="9941074"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6" name="圆角矩形 35"/>
          <p:cNvSpPr/>
          <p:nvPr/>
        </p:nvSpPr>
        <p:spPr>
          <a:xfrm>
            <a:off x="8060385"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7" name="圆角矩形 36"/>
          <p:cNvSpPr/>
          <p:nvPr/>
        </p:nvSpPr>
        <p:spPr>
          <a:xfrm>
            <a:off x="8060385"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8" name="圆角矩形 37"/>
          <p:cNvSpPr/>
          <p:nvPr/>
        </p:nvSpPr>
        <p:spPr>
          <a:xfrm>
            <a:off x="6179695"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39" name="圆角矩形 38"/>
          <p:cNvSpPr/>
          <p:nvPr/>
        </p:nvSpPr>
        <p:spPr>
          <a:xfrm>
            <a:off x="6179695"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0" name="圆角矩形 39"/>
          <p:cNvSpPr/>
          <p:nvPr/>
        </p:nvSpPr>
        <p:spPr>
          <a:xfrm>
            <a:off x="4299006"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1" name="圆角矩形 40"/>
          <p:cNvSpPr/>
          <p:nvPr/>
        </p:nvSpPr>
        <p:spPr>
          <a:xfrm>
            <a:off x="4299006"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2" name="圆角矩形 41"/>
          <p:cNvSpPr/>
          <p:nvPr/>
        </p:nvSpPr>
        <p:spPr>
          <a:xfrm>
            <a:off x="2418316"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3" name="圆角矩形 42"/>
          <p:cNvSpPr/>
          <p:nvPr/>
        </p:nvSpPr>
        <p:spPr>
          <a:xfrm>
            <a:off x="2418316"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4" name="圆角矩形 43"/>
          <p:cNvSpPr/>
          <p:nvPr/>
        </p:nvSpPr>
        <p:spPr>
          <a:xfrm>
            <a:off x="537627" y="4282729"/>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sp>
        <p:nvSpPr>
          <p:cNvPr id="45" name="圆角矩形 44"/>
          <p:cNvSpPr/>
          <p:nvPr/>
        </p:nvSpPr>
        <p:spPr>
          <a:xfrm>
            <a:off x="537627" y="5056451"/>
            <a:ext cx="1371695" cy="465115"/>
          </a:xfrm>
          <a:prstGeom prst="roundRect">
            <a:avLst>
              <a:gd name="adj" fmla="val 573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t>TITLE</a:t>
            </a:r>
            <a:r>
              <a:rPr kumimoji="1" lang="zh-CN" altLang="en-US" sz="1400" b="1" dirty="0"/>
              <a:t> </a:t>
            </a:r>
            <a:r>
              <a:rPr kumimoji="1" lang="en-US" altLang="zh-CN" sz="1400" b="1" dirty="0"/>
              <a:t>HERE</a:t>
            </a:r>
            <a:endParaRPr kumimoji="1" lang="zh-CN" altLang="en-US" sz="1400" b="1" dirty="0"/>
          </a:p>
        </p:txBody>
      </p:sp>
      <p:cxnSp>
        <p:nvCxnSpPr>
          <p:cNvPr id="11" name="肘形连接符 10"/>
          <p:cNvCxnSpPr>
            <a:stCxn id="4" idx="2"/>
            <a:endCxn id="23" idx="0"/>
          </p:cNvCxnSpPr>
          <p:nvPr/>
        </p:nvCxnSpPr>
        <p:spPr>
          <a:xfrm rot="5400000">
            <a:off x="4971345" y="1342398"/>
            <a:ext cx="356899" cy="18689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5" idx="0"/>
            <a:endCxn id="4" idx="2"/>
          </p:cNvCxnSpPr>
          <p:nvPr/>
        </p:nvCxnSpPr>
        <p:spPr>
          <a:xfrm rot="16200000" flipV="1">
            <a:off x="6852035" y="1330675"/>
            <a:ext cx="356899" cy="18924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24" idx="0"/>
            <a:endCxn id="4" idx="2"/>
          </p:cNvCxnSpPr>
          <p:nvPr/>
        </p:nvCxnSpPr>
        <p:spPr>
          <a:xfrm rot="16200000" flipV="1">
            <a:off x="5911690" y="2271020"/>
            <a:ext cx="356899" cy="11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7" idx="0"/>
            <a:endCxn id="23" idx="2"/>
          </p:cNvCxnSpPr>
          <p:nvPr/>
        </p:nvCxnSpPr>
        <p:spPr>
          <a:xfrm rot="5400000" flipH="1" flipV="1">
            <a:off x="2626345" y="1804210"/>
            <a:ext cx="356899" cy="28210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8" idx="0"/>
            <a:endCxn id="23" idx="2"/>
          </p:cNvCxnSpPr>
          <p:nvPr/>
        </p:nvCxnSpPr>
        <p:spPr>
          <a:xfrm rot="5400000" flipH="1" flipV="1">
            <a:off x="3566690" y="2744555"/>
            <a:ext cx="356899" cy="9403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9" idx="0"/>
            <a:endCxn id="24" idx="2"/>
          </p:cNvCxnSpPr>
          <p:nvPr/>
        </p:nvCxnSpPr>
        <p:spPr>
          <a:xfrm rot="5400000" flipH="1" flipV="1">
            <a:off x="5447379" y="2744555"/>
            <a:ext cx="356899" cy="9403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0" idx="0"/>
            <a:endCxn id="24" idx="2"/>
          </p:cNvCxnSpPr>
          <p:nvPr/>
        </p:nvCxnSpPr>
        <p:spPr>
          <a:xfrm rot="16200000" flipV="1">
            <a:off x="6387724" y="2744555"/>
            <a:ext cx="356899" cy="9403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1" idx="0"/>
            <a:endCxn id="25" idx="2"/>
          </p:cNvCxnSpPr>
          <p:nvPr/>
        </p:nvCxnSpPr>
        <p:spPr>
          <a:xfrm rot="16200000" flipV="1">
            <a:off x="8268414" y="2744554"/>
            <a:ext cx="356899" cy="9403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2" idx="0"/>
            <a:endCxn id="25" idx="2"/>
          </p:cNvCxnSpPr>
          <p:nvPr/>
        </p:nvCxnSpPr>
        <p:spPr>
          <a:xfrm rot="16200000" flipV="1">
            <a:off x="9208758" y="1804210"/>
            <a:ext cx="356899" cy="28210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7" idx="2"/>
          </p:cNvCxnSpPr>
          <p:nvPr/>
        </p:nvCxnSpPr>
        <p:spPr>
          <a:xfrm flipH="1">
            <a:off x="1394276"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28" idx="2"/>
          </p:cNvCxnSpPr>
          <p:nvPr/>
        </p:nvCxnSpPr>
        <p:spPr>
          <a:xfrm>
            <a:off x="3274967" y="3974122"/>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29" idx="2"/>
          </p:cNvCxnSpPr>
          <p:nvPr/>
        </p:nvCxnSpPr>
        <p:spPr>
          <a:xfrm>
            <a:off x="5155656" y="3974122"/>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30" idx="2"/>
          </p:cNvCxnSpPr>
          <p:nvPr/>
        </p:nvCxnSpPr>
        <p:spPr>
          <a:xfrm>
            <a:off x="7036345"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31" idx="2"/>
          </p:cNvCxnSpPr>
          <p:nvPr/>
        </p:nvCxnSpPr>
        <p:spPr>
          <a:xfrm>
            <a:off x="8917035"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32" idx="2"/>
          </p:cNvCxnSpPr>
          <p:nvPr/>
        </p:nvCxnSpPr>
        <p:spPr>
          <a:xfrm>
            <a:off x="10797724" y="3974122"/>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H="1">
            <a:off x="1394275"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3274966" y="4734294"/>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p:nvPr/>
        </p:nvCxnSpPr>
        <p:spPr>
          <a:xfrm>
            <a:off x="5155655" y="4734294"/>
            <a:ext cx="0"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p:nvPr/>
        </p:nvCxnSpPr>
        <p:spPr>
          <a:xfrm>
            <a:off x="7036344"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p:nvPr/>
        </p:nvCxnSpPr>
        <p:spPr>
          <a:xfrm>
            <a:off x="8917034" y="4734294"/>
            <a:ext cx="1" cy="308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10797723" y="4734294"/>
            <a:ext cx="1" cy="3086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7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燕尾形 4"/>
          <p:cNvSpPr/>
          <p:nvPr/>
        </p:nvSpPr>
        <p:spPr>
          <a:xfrm>
            <a:off x="771891" y="2395181"/>
            <a:ext cx="2661313" cy="55273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49" name="文本占位符 3"/>
          <p:cNvSpPr txBox="1">
            <a:spLocks/>
          </p:cNvSpPr>
          <p:nvPr/>
        </p:nvSpPr>
        <p:spPr>
          <a:xfrm>
            <a:off x="795745"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55" name="燕尾形 54"/>
          <p:cNvSpPr/>
          <p:nvPr/>
        </p:nvSpPr>
        <p:spPr>
          <a:xfrm>
            <a:off x="3434193" y="2395181"/>
            <a:ext cx="2661313" cy="552735"/>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57" name="文本占位符 3"/>
          <p:cNvSpPr txBox="1">
            <a:spLocks/>
          </p:cNvSpPr>
          <p:nvPr/>
        </p:nvSpPr>
        <p:spPr>
          <a:xfrm>
            <a:off x="3458047"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1" name="燕尾形 70"/>
          <p:cNvSpPr/>
          <p:nvPr/>
        </p:nvSpPr>
        <p:spPr>
          <a:xfrm>
            <a:off x="6096495" y="2395181"/>
            <a:ext cx="2661313" cy="55273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72" name="文本占位符 3"/>
          <p:cNvSpPr txBox="1">
            <a:spLocks/>
          </p:cNvSpPr>
          <p:nvPr/>
        </p:nvSpPr>
        <p:spPr>
          <a:xfrm>
            <a:off x="6120349"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4" name="燕尾形 73"/>
          <p:cNvSpPr/>
          <p:nvPr/>
        </p:nvSpPr>
        <p:spPr>
          <a:xfrm>
            <a:off x="8758796" y="2395181"/>
            <a:ext cx="2661313" cy="552735"/>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lang="en-US" altLang="zh-CN" sz="1400" b="1" dirty="0">
                <a:solidFill>
                  <a:schemeClr val="bg1"/>
                </a:solidFill>
              </a:rPr>
              <a:t>ADD</a:t>
            </a:r>
            <a:r>
              <a:rPr lang="zh-CN" altLang="en-US" sz="1400" b="1" dirty="0">
                <a:solidFill>
                  <a:schemeClr val="bg1"/>
                </a:solidFill>
              </a:rPr>
              <a:t> </a:t>
            </a:r>
            <a:r>
              <a:rPr lang="en-US" altLang="zh-CN" sz="1400" b="1" dirty="0">
                <a:solidFill>
                  <a:schemeClr val="bg1"/>
                </a:solidFill>
              </a:rPr>
              <a:t>YOUR</a:t>
            </a:r>
            <a:r>
              <a:rPr lang="zh-CN" altLang="en-US" sz="1400" b="1" dirty="0">
                <a:solidFill>
                  <a:schemeClr val="bg1"/>
                </a:solidFill>
              </a:rPr>
              <a:t> </a:t>
            </a:r>
            <a:r>
              <a:rPr lang="en-US" altLang="zh-CN" sz="1400" b="1" dirty="0">
                <a:solidFill>
                  <a:schemeClr val="bg1"/>
                </a:solidFill>
              </a:rPr>
              <a:t>TITLE</a:t>
            </a:r>
            <a:r>
              <a:rPr lang="zh-CN" altLang="en-US" sz="1400" b="1" dirty="0">
                <a:solidFill>
                  <a:schemeClr val="bg1"/>
                </a:solidFill>
              </a:rPr>
              <a:t> </a:t>
            </a:r>
            <a:r>
              <a:rPr lang="en-US" altLang="zh-CN" sz="1400" b="1" dirty="0">
                <a:solidFill>
                  <a:schemeClr val="bg1"/>
                </a:solidFill>
              </a:rPr>
              <a:t>HERE</a:t>
            </a:r>
            <a:endParaRPr kumimoji="1" lang="zh-CN" altLang="en-US" sz="1400" b="1" dirty="0">
              <a:solidFill>
                <a:schemeClr val="bg1"/>
              </a:solidFill>
            </a:endParaRPr>
          </a:p>
        </p:txBody>
      </p:sp>
      <p:sp>
        <p:nvSpPr>
          <p:cNvPr id="75" name="文本占位符 3"/>
          <p:cNvSpPr txBox="1">
            <a:spLocks/>
          </p:cNvSpPr>
          <p:nvPr/>
        </p:nvSpPr>
        <p:spPr>
          <a:xfrm>
            <a:off x="8782650" y="3281606"/>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Tree>
    <p:extLst>
      <p:ext uri="{BB962C8B-B14F-4D97-AF65-F5344CB8AC3E}">
        <p14:creationId xmlns:p14="http://schemas.microsoft.com/office/powerpoint/2010/main" val="45433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3">
                    <a:lumMod val="75000"/>
                  </a:schemeClr>
                </a:solidFill>
              </a:rPr>
              <a:t>THANK YOU</a:t>
            </a:r>
          </a:p>
          <a:p>
            <a:r>
              <a:rPr kumimoji="1" lang="en-US" altLang="zh-CN" dirty="0">
                <a:solidFill>
                  <a:schemeClr val="accent3">
                    <a:lumMod val="75000"/>
                  </a:schemeClr>
                </a:solidFill>
              </a:rPr>
              <a:t>FOR WATCHING</a:t>
            </a:r>
            <a:endParaRPr kumimoji="1" lang="zh-CN" altLang="en-US" dirty="0">
              <a:solidFill>
                <a:schemeClr val="accent3">
                  <a:lumMod val="75000"/>
                </a:schemeClr>
              </a:solidFill>
            </a:endParaRPr>
          </a:p>
        </p:txBody>
      </p:sp>
      <p:sp>
        <p:nvSpPr>
          <p:cNvPr id="3" name="文本占位符 2"/>
          <p:cNvSpPr>
            <a:spLocks noGrp="1"/>
          </p:cNvSpPr>
          <p:nvPr>
            <p:ph type="body" sz="quarter" idx="11"/>
          </p:nvPr>
        </p:nvSpPr>
        <p:spPr/>
        <p:txBody>
          <a:bodyPr/>
          <a:lstStyle/>
          <a:p>
            <a:r>
              <a:rPr kumimoji="1" lang="en-US" altLang="zh-CN" dirty="0">
                <a:solidFill>
                  <a:schemeClr val="accent3">
                    <a:lumMod val="75000"/>
                  </a:schemeClr>
                </a:solidFill>
              </a:rPr>
              <a:t>PRESENTED</a:t>
            </a:r>
            <a:r>
              <a:rPr kumimoji="1" lang="zh-CN" altLang="en-US" dirty="0">
                <a:solidFill>
                  <a:schemeClr val="accent3">
                    <a:lumMod val="75000"/>
                  </a:schemeClr>
                </a:solidFill>
              </a:rPr>
              <a:t> </a:t>
            </a:r>
            <a:r>
              <a:rPr kumimoji="1" lang="en-US" altLang="zh-CN" dirty="0">
                <a:solidFill>
                  <a:schemeClr val="accent3">
                    <a:lumMod val="75000"/>
                  </a:schemeClr>
                </a:solidFill>
              </a:rPr>
              <a:t>BY</a:t>
            </a:r>
            <a:r>
              <a:rPr kumimoji="1" lang="zh-CN" altLang="en-US" dirty="0">
                <a:solidFill>
                  <a:schemeClr val="accent3">
                    <a:lumMod val="75000"/>
                  </a:schemeClr>
                </a:solidFill>
              </a:rPr>
              <a:t> </a:t>
            </a:r>
            <a:r>
              <a:rPr kumimoji="1" lang="en-US" altLang="zh-CN" dirty="0">
                <a:solidFill>
                  <a:schemeClr val="accent3">
                    <a:lumMod val="75000"/>
                  </a:schemeClr>
                </a:solidFill>
              </a:rPr>
              <a:t>JANE</a:t>
            </a:r>
            <a:r>
              <a:rPr kumimoji="1" lang="zh-CN" altLang="en-US" dirty="0">
                <a:solidFill>
                  <a:schemeClr val="accent3">
                    <a:lumMod val="75000"/>
                  </a:schemeClr>
                </a:solidFill>
              </a:rPr>
              <a:t> </a:t>
            </a:r>
            <a:r>
              <a:rPr kumimoji="1" lang="en-US" altLang="zh-CN" dirty="0">
                <a:solidFill>
                  <a:schemeClr val="accent3">
                    <a:lumMod val="75000"/>
                  </a:schemeClr>
                </a:solidFill>
              </a:rPr>
              <a:t>DOE</a:t>
            </a:r>
            <a:endParaRPr kumimoji="1" lang="zh-CN" altLang="en-US" dirty="0">
              <a:solidFill>
                <a:schemeClr val="accent3">
                  <a:lumMod val="75000"/>
                </a:schemeClr>
              </a:solidFill>
            </a:endParaRPr>
          </a:p>
        </p:txBody>
      </p:sp>
    </p:spTree>
    <p:extLst>
      <p:ext uri="{BB962C8B-B14F-4D97-AF65-F5344CB8AC3E}">
        <p14:creationId xmlns:p14="http://schemas.microsoft.com/office/powerpoint/2010/main" val="219544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965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76346" y="3546358"/>
            <a:ext cx="3427474" cy="732453"/>
          </a:xfrm>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b="1" dirty="0"/>
              <a:t>01</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4" name="文本占位符 3"/>
          <p:cNvSpPr>
            <a:spLocks noGrp="1"/>
          </p:cNvSpPr>
          <p:nvPr>
            <p:ph type="body" sz="quarter" idx="12"/>
          </p:nvPr>
        </p:nvSpPr>
        <p:spPr/>
        <p:txBody>
          <a:bodyPr/>
          <a:lstStyle/>
          <a:p>
            <a:r>
              <a:rPr kumimoji="1" lang="en-US" altLang="zh-CN" b="1" dirty="0"/>
              <a:t>02</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5" name="文本占位符 4"/>
          <p:cNvSpPr>
            <a:spLocks noGrp="1"/>
          </p:cNvSpPr>
          <p:nvPr>
            <p:ph type="body" sz="quarter" idx="13"/>
          </p:nvPr>
        </p:nvSpPr>
        <p:spPr/>
        <p:txBody>
          <a:bodyPr/>
          <a:lstStyle/>
          <a:p>
            <a:r>
              <a:rPr kumimoji="1" lang="en-US" altLang="zh-CN" b="1" dirty="0"/>
              <a:t>03</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 name="文本占位符 5"/>
          <p:cNvSpPr>
            <a:spLocks noGrp="1"/>
          </p:cNvSpPr>
          <p:nvPr>
            <p:ph type="body" sz="quarter" idx="14"/>
          </p:nvPr>
        </p:nvSpPr>
        <p:spPr/>
        <p:txBody>
          <a:bodyPr/>
          <a:lstStyle/>
          <a:p>
            <a:r>
              <a:rPr kumimoji="1" lang="en-US" altLang="zh-CN" b="1" dirty="0"/>
              <a:t>04</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40954491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en-US" altLang="zh-CN" dirty="0"/>
              <a:t>SECTION</a:t>
            </a:r>
            <a:r>
              <a:rPr kumimoji="1" lang="zh-CN" altLang="en-US" dirty="0"/>
              <a:t> </a:t>
            </a:r>
            <a:r>
              <a:rPr kumimoji="1" lang="en-US" altLang="zh-CN" dirty="0"/>
              <a:t>BREAK</a:t>
            </a:r>
            <a:endParaRPr kumimoji="1" lang="zh-CN" altLang="en-US" dirty="0"/>
          </a:p>
        </p:txBody>
      </p:sp>
      <p:sp>
        <p:nvSpPr>
          <p:cNvPr id="3" name="文本占位符 2"/>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5373225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4" name="文本占位符 3"/>
          <p:cNvSpPr txBox="1">
            <a:spLocks/>
          </p:cNvSpPr>
          <p:nvPr/>
        </p:nvSpPr>
        <p:spPr>
          <a:xfrm>
            <a:off x="6519886" y="3532067"/>
            <a:ext cx="4261326" cy="15874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 can be changed by clicking and reentering. You can change the font, font size, color, space on the Home tab. Title, number etc. can be changed by clicking and reentering. You can change the font, font size, color, space on the Home tab. </a:t>
            </a:r>
          </a:p>
        </p:txBody>
      </p:sp>
      <p:sp>
        <p:nvSpPr>
          <p:cNvPr id="5" name="文本占位符 3"/>
          <p:cNvSpPr txBox="1">
            <a:spLocks/>
          </p:cNvSpPr>
          <p:nvPr/>
        </p:nvSpPr>
        <p:spPr>
          <a:xfrm>
            <a:off x="6519886" y="2883114"/>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b="1" dirty="0">
                <a:solidFill>
                  <a:schemeClr val="tx1">
                    <a:lumMod val="75000"/>
                    <a:lumOff val="25000"/>
                  </a:schemeClr>
                </a:solidFill>
              </a:rPr>
              <a:t>ADD</a:t>
            </a:r>
            <a:r>
              <a:rPr lang="zh-CN" altLang="en-US" b="1" dirty="0">
                <a:solidFill>
                  <a:schemeClr val="tx1">
                    <a:lumMod val="75000"/>
                    <a:lumOff val="25000"/>
                  </a:schemeClr>
                </a:solidFill>
              </a:rPr>
              <a:t> </a:t>
            </a:r>
            <a:r>
              <a:rPr lang="en-US" altLang="zh-CN" b="1" dirty="0">
                <a:solidFill>
                  <a:schemeClr val="tx1">
                    <a:lumMod val="75000"/>
                    <a:lumOff val="25000"/>
                  </a:schemeClr>
                </a:solidFill>
              </a:rPr>
              <a:t>YOUR</a:t>
            </a:r>
            <a:r>
              <a:rPr lang="zh-CN" altLang="en-US" b="1" dirty="0">
                <a:solidFill>
                  <a:schemeClr val="tx1">
                    <a:lumMod val="75000"/>
                    <a:lumOff val="25000"/>
                  </a:schemeClr>
                </a:solidFill>
              </a:rPr>
              <a:t> </a:t>
            </a:r>
            <a:r>
              <a:rPr lang="en-US" altLang="zh-CN" b="1" dirty="0">
                <a:solidFill>
                  <a:schemeClr val="tx1">
                    <a:lumMod val="75000"/>
                    <a:lumOff val="25000"/>
                  </a:schemeClr>
                </a:solidFill>
              </a:rPr>
              <a:t>TITLE</a:t>
            </a:r>
            <a:r>
              <a:rPr lang="zh-CN" altLang="en-US" b="1" dirty="0">
                <a:solidFill>
                  <a:schemeClr val="tx1">
                    <a:lumMod val="75000"/>
                    <a:lumOff val="25000"/>
                  </a:schemeClr>
                </a:solidFill>
              </a:rPr>
              <a:t> </a:t>
            </a:r>
            <a:r>
              <a:rPr lang="en-US" altLang="zh-CN" b="1" dirty="0">
                <a:solidFill>
                  <a:schemeClr val="tx1">
                    <a:lumMod val="75000"/>
                    <a:lumOff val="25000"/>
                  </a:schemeClr>
                </a:solidFill>
              </a:rPr>
              <a:t>HERE</a:t>
            </a:r>
            <a:endParaRPr kumimoji="1" lang="zh-CN" altLang="en-US" b="1" dirty="0">
              <a:solidFill>
                <a:schemeClr val="tx1">
                  <a:lumMod val="75000"/>
                  <a:lumOff val="25000"/>
                </a:schemeClr>
              </a:solidFill>
            </a:endParaRPr>
          </a:p>
        </p:txBody>
      </p:sp>
      <p:pic>
        <p:nvPicPr>
          <p:cNvPr id="3" name="图片 2"/>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a:ext>
            </a:extLst>
          </a:blip>
          <a:srcRect/>
          <a:stretch/>
        </p:blipFill>
        <p:spPr>
          <a:xfrm>
            <a:off x="1344168" y="1794974"/>
            <a:ext cx="2152172" cy="1614129"/>
          </a:xfrm>
          <a:prstGeom prst="rect">
            <a:avLst/>
          </a:prstGeom>
        </p:spPr>
      </p:pic>
      <p:pic>
        <p:nvPicPr>
          <p:cNvPr id="6" name="图片 5"/>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a:ext>
            </a:extLst>
          </a:blip>
          <a:srcRect/>
          <a:stretch/>
        </p:blipFill>
        <p:spPr>
          <a:xfrm>
            <a:off x="3608891" y="1794973"/>
            <a:ext cx="1614130" cy="1614129"/>
          </a:xfrm>
          <a:prstGeom prst="rect">
            <a:avLst/>
          </a:prstGeom>
        </p:spPr>
      </p:pic>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a:ext>
            </a:extLst>
          </a:blip>
          <a:srcRect/>
          <a:stretch/>
        </p:blipFill>
        <p:spPr>
          <a:xfrm>
            <a:off x="3608891" y="3505345"/>
            <a:ext cx="2152172" cy="1614129"/>
          </a:xfrm>
          <a:prstGeom prst="rect">
            <a:avLst/>
          </a:prstGeom>
        </p:spPr>
      </p:pic>
      <p:pic>
        <p:nvPicPr>
          <p:cNvPr id="9" name="图片 8"/>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a:ext>
            </a:extLst>
          </a:blip>
          <a:srcRect/>
          <a:stretch/>
        </p:blipFill>
        <p:spPr>
          <a:xfrm>
            <a:off x="1882210" y="3505345"/>
            <a:ext cx="1614130" cy="1614129"/>
          </a:xfrm>
          <a:prstGeom prst="rect">
            <a:avLst/>
          </a:prstGeom>
        </p:spPr>
      </p:pic>
    </p:spTree>
    <p:extLst>
      <p:ext uri="{BB962C8B-B14F-4D97-AF65-F5344CB8AC3E}">
        <p14:creationId xmlns:p14="http://schemas.microsoft.com/office/powerpoint/2010/main" val="158153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pic>
        <p:nvPicPr>
          <p:cNvPr id="24" name="图片 23"/>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a:ext>
            </a:extLst>
          </a:blip>
          <a:srcRect/>
          <a:stretch/>
        </p:blipFill>
        <p:spPr>
          <a:xfrm>
            <a:off x="228" y="1206464"/>
            <a:ext cx="12191772" cy="2567305"/>
          </a:xfrm>
          <a:prstGeom prst="rect">
            <a:avLst/>
          </a:prstGeom>
        </p:spPr>
      </p:pic>
      <p:sp>
        <p:nvSpPr>
          <p:cNvPr id="31" name="文本占位符 3"/>
          <p:cNvSpPr txBox="1">
            <a:spLocks/>
          </p:cNvSpPr>
          <p:nvPr/>
        </p:nvSpPr>
        <p:spPr>
          <a:xfrm>
            <a:off x="1187134" y="4897535"/>
            <a:ext cx="9817732" cy="83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 can be changed by clicking and reentering. You can change the font, font size, color, space on the Home tab. Title, number etc. can be changed by clicking and reentering. You can change the font, font size, color, space on the Home tab. </a:t>
            </a:r>
          </a:p>
        </p:txBody>
      </p:sp>
      <p:sp>
        <p:nvSpPr>
          <p:cNvPr id="32" name="文本占位符 3"/>
          <p:cNvSpPr txBox="1">
            <a:spLocks/>
          </p:cNvSpPr>
          <p:nvPr/>
        </p:nvSpPr>
        <p:spPr>
          <a:xfrm>
            <a:off x="3965337" y="4248582"/>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b="1" dirty="0">
                <a:solidFill>
                  <a:schemeClr val="tx1">
                    <a:lumMod val="75000"/>
                    <a:lumOff val="25000"/>
                  </a:schemeClr>
                </a:solidFill>
              </a:rPr>
              <a:t>ADD</a:t>
            </a:r>
            <a:r>
              <a:rPr lang="zh-CN" altLang="en-US" b="1" dirty="0">
                <a:solidFill>
                  <a:schemeClr val="tx1">
                    <a:lumMod val="75000"/>
                    <a:lumOff val="25000"/>
                  </a:schemeClr>
                </a:solidFill>
              </a:rPr>
              <a:t> </a:t>
            </a:r>
            <a:r>
              <a:rPr lang="en-US" altLang="zh-CN" b="1" dirty="0">
                <a:solidFill>
                  <a:schemeClr val="tx1">
                    <a:lumMod val="75000"/>
                    <a:lumOff val="25000"/>
                  </a:schemeClr>
                </a:solidFill>
              </a:rPr>
              <a:t>YOUR</a:t>
            </a:r>
            <a:r>
              <a:rPr lang="zh-CN" altLang="en-US" b="1" dirty="0">
                <a:solidFill>
                  <a:schemeClr val="tx1">
                    <a:lumMod val="75000"/>
                    <a:lumOff val="25000"/>
                  </a:schemeClr>
                </a:solidFill>
              </a:rPr>
              <a:t> </a:t>
            </a:r>
            <a:r>
              <a:rPr lang="en-US" altLang="zh-CN" b="1" dirty="0">
                <a:solidFill>
                  <a:schemeClr val="tx1">
                    <a:lumMod val="75000"/>
                    <a:lumOff val="25000"/>
                  </a:schemeClr>
                </a:solidFill>
              </a:rPr>
              <a:t>TITLE</a:t>
            </a:r>
            <a:r>
              <a:rPr lang="zh-CN" altLang="en-US" b="1" dirty="0">
                <a:solidFill>
                  <a:schemeClr val="tx1">
                    <a:lumMod val="75000"/>
                    <a:lumOff val="25000"/>
                  </a:schemeClr>
                </a:solidFill>
              </a:rPr>
              <a:t> </a:t>
            </a:r>
            <a:r>
              <a:rPr lang="en-US" altLang="zh-CN" b="1" dirty="0">
                <a:solidFill>
                  <a:schemeClr val="tx1">
                    <a:lumMod val="75000"/>
                    <a:lumOff val="25000"/>
                  </a:schemeClr>
                </a:solidFill>
              </a:rPr>
              <a:t>HERE</a:t>
            </a:r>
            <a:endParaRPr kumimoji="1" lang="zh-CN" altLang="en-US" b="1" dirty="0">
              <a:solidFill>
                <a:schemeClr val="tx1">
                  <a:lumMod val="75000"/>
                  <a:lumOff val="25000"/>
                </a:schemeClr>
              </a:solidFill>
            </a:endParaRPr>
          </a:p>
        </p:txBody>
      </p:sp>
    </p:spTree>
    <p:extLst>
      <p:ext uri="{BB962C8B-B14F-4D97-AF65-F5344CB8AC3E}">
        <p14:creationId xmlns:p14="http://schemas.microsoft.com/office/powerpoint/2010/main" val="175691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aphicFrame>
        <p:nvGraphicFramePr>
          <p:cNvPr id="7" name="图表 6"/>
          <p:cNvGraphicFramePr/>
          <p:nvPr>
            <p:extLst>
              <p:ext uri="{D42A27DB-BD31-4B8C-83A1-F6EECF244321}">
                <p14:modId xmlns:p14="http://schemas.microsoft.com/office/powerpoint/2010/main" val="1472713773"/>
              </p:ext>
            </p:extLst>
          </p:nvPr>
        </p:nvGraphicFramePr>
        <p:xfrm>
          <a:off x="2138846" y="1303489"/>
          <a:ext cx="2254478" cy="2308770"/>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占位符 3"/>
          <p:cNvSpPr txBox="1">
            <a:spLocks/>
          </p:cNvSpPr>
          <p:nvPr/>
        </p:nvSpPr>
        <p:spPr>
          <a:xfrm>
            <a:off x="1959283"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12" name="文本占位符 3"/>
          <p:cNvSpPr txBox="1">
            <a:spLocks/>
          </p:cNvSpPr>
          <p:nvPr/>
        </p:nvSpPr>
        <p:spPr>
          <a:xfrm>
            <a:off x="1770845"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15" name="组 14"/>
          <p:cNvGrpSpPr/>
          <p:nvPr/>
        </p:nvGrpSpPr>
        <p:grpSpPr>
          <a:xfrm>
            <a:off x="3163606" y="3721791"/>
            <a:ext cx="204957" cy="162177"/>
            <a:chOff x="7919545" y="1741082"/>
            <a:chExt cx="788276" cy="623746"/>
          </a:xfrm>
        </p:grpSpPr>
        <p:sp>
          <p:nvSpPr>
            <p:cNvPr id="13" name="燕尾形 12"/>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燕尾形 13"/>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aphicFrame>
        <p:nvGraphicFramePr>
          <p:cNvPr id="18" name="图表 17"/>
          <p:cNvGraphicFramePr/>
          <p:nvPr>
            <p:extLst>
              <p:ext uri="{D42A27DB-BD31-4B8C-83A1-F6EECF244321}">
                <p14:modId xmlns:p14="http://schemas.microsoft.com/office/powerpoint/2010/main" val="697517721"/>
              </p:ext>
            </p:extLst>
          </p:nvPr>
        </p:nvGraphicFramePr>
        <p:xfrm>
          <a:off x="5082981" y="1303489"/>
          <a:ext cx="2254478" cy="2308770"/>
        </p:xfrm>
        <a:graphic>
          <a:graphicData uri="http://schemas.openxmlformats.org/drawingml/2006/chart">
            <c:chart xmlns:c="http://schemas.openxmlformats.org/drawingml/2006/chart" xmlns:r="http://schemas.openxmlformats.org/officeDocument/2006/relationships" r:id="rId3"/>
          </a:graphicData>
        </a:graphic>
      </p:graphicFrame>
      <p:sp>
        <p:nvSpPr>
          <p:cNvPr id="19" name="文本占位符 3"/>
          <p:cNvSpPr txBox="1">
            <a:spLocks/>
          </p:cNvSpPr>
          <p:nvPr/>
        </p:nvSpPr>
        <p:spPr>
          <a:xfrm>
            <a:off x="4903418"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0" name="文本占位符 3"/>
          <p:cNvSpPr txBox="1">
            <a:spLocks/>
          </p:cNvSpPr>
          <p:nvPr/>
        </p:nvSpPr>
        <p:spPr>
          <a:xfrm>
            <a:off x="4714980"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21" name="组 20"/>
          <p:cNvGrpSpPr/>
          <p:nvPr/>
        </p:nvGrpSpPr>
        <p:grpSpPr>
          <a:xfrm>
            <a:off x="6107741" y="3721791"/>
            <a:ext cx="204957" cy="162177"/>
            <a:chOff x="7919545" y="1741082"/>
            <a:chExt cx="788276" cy="623746"/>
          </a:xfrm>
        </p:grpSpPr>
        <p:sp>
          <p:nvSpPr>
            <p:cNvPr id="22" name="燕尾形 21"/>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3" name="燕尾形 22"/>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aphicFrame>
        <p:nvGraphicFramePr>
          <p:cNvPr id="25" name="图表 24"/>
          <p:cNvGraphicFramePr/>
          <p:nvPr>
            <p:extLst>
              <p:ext uri="{D42A27DB-BD31-4B8C-83A1-F6EECF244321}">
                <p14:modId xmlns:p14="http://schemas.microsoft.com/office/powerpoint/2010/main" val="1070575321"/>
              </p:ext>
            </p:extLst>
          </p:nvPr>
        </p:nvGraphicFramePr>
        <p:xfrm>
          <a:off x="8027115" y="1303489"/>
          <a:ext cx="2254478" cy="2308770"/>
        </p:xfrm>
        <a:graphic>
          <a:graphicData uri="http://schemas.openxmlformats.org/drawingml/2006/chart">
            <c:chart xmlns:c="http://schemas.openxmlformats.org/drawingml/2006/chart" xmlns:r="http://schemas.openxmlformats.org/officeDocument/2006/relationships" r:id="rId4"/>
          </a:graphicData>
        </a:graphic>
      </p:graphicFrame>
      <p:sp>
        <p:nvSpPr>
          <p:cNvPr id="26" name="文本占位符 3"/>
          <p:cNvSpPr txBox="1">
            <a:spLocks/>
          </p:cNvSpPr>
          <p:nvPr/>
        </p:nvSpPr>
        <p:spPr>
          <a:xfrm>
            <a:off x="7847552"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7" name="文本占位符 3"/>
          <p:cNvSpPr txBox="1">
            <a:spLocks/>
          </p:cNvSpPr>
          <p:nvPr/>
        </p:nvSpPr>
        <p:spPr>
          <a:xfrm>
            <a:off x="7659114"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tx1">
                    <a:lumMod val="75000"/>
                    <a:lumOff val="25000"/>
                  </a:schemeClr>
                </a:solidFill>
              </a:rPr>
              <a:t>ADD</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YOUR</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TITLE</a:t>
            </a:r>
            <a:r>
              <a:rPr lang="zh-CN" altLang="en-US" sz="2000" b="1" dirty="0">
                <a:solidFill>
                  <a:schemeClr val="tx1">
                    <a:lumMod val="75000"/>
                    <a:lumOff val="25000"/>
                  </a:schemeClr>
                </a:solidFill>
              </a:rPr>
              <a:t> </a:t>
            </a:r>
            <a:r>
              <a:rPr lang="en-US" altLang="zh-CN" sz="2000" b="1" dirty="0">
                <a:solidFill>
                  <a:schemeClr val="tx1">
                    <a:lumMod val="75000"/>
                    <a:lumOff val="25000"/>
                  </a:schemeClr>
                </a:solidFill>
              </a:rPr>
              <a:t>HERE</a:t>
            </a:r>
            <a:endParaRPr kumimoji="1" lang="zh-CN" altLang="en-US" sz="2000" b="1" dirty="0">
              <a:solidFill>
                <a:schemeClr val="tx1">
                  <a:lumMod val="75000"/>
                  <a:lumOff val="25000"/>
                </a:schemeClr>
              </a:solidFill>
            </a:endParaRPr>
          </a:p>
        </p:txBody>
      </p:sp>
      <p:grpSp>
        <p:nvGrpSpPr>
          <p:cNvPr id="28" name="组 27"/>
          <p:cNvGrpSpPr/>
          <p:nvPr/>
        </p:nvGrpSpPr>
        <p:grpSpPr>
          <a:xfrm>
            <a:off x="9051875" y="3721791"/>
            <a:ext cx="204957" cy="162177"/>
            <a:chOff x="7919545" y="1741082"/>
            <a:chExt cx="788276" cy="623746"/>
          </a:xfrm>
        </p:grpSpPr>
        <p:sp>
          <p:nvSpPr>
            <p:cNvPr id="29" name="燕尾形 28"/>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0" name="燕尾形 29"/>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4" name="矩形 23"/>
          <p:cNvSpPr/>
          <p:nvPr/>
        </p:nvSpPr>
        <p:spPr>
          <a:xfrm>
            <a:off x="7337459" y="6611779"/>
            <a:ext cx="775136" cy="246221"/>
          </a:xfrm>
          <a:prstGeom prst="rect">
            <a:avLst/>
          </a:prstGeom>
        </p:spPr>
        <p:txBody>
          <a:bodyPr wrap="square">
            <a:spAutoFit/>
          </a:bodyPr>
          <a:lstStyle/>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pPr defTabSz="914400"/>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pPr defTabSz="914400"/>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pPr defTabSz="914400"/>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pPr defTabSz="914400"/>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pPr defTabSz="914400"/>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pPr defTabSz="914400"/>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59320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aphicFrame>
        <p:nvGraphicFramePr>
          <p:cNvPr id="4" name="图表 3"/>
          <p:cNvGraphicFramePr/>
          <p:nvPr>
            <p:extLst>
              <p:ext uri="{D42A27DB-BD31-4B8C-83A1-F6EECF244321}">
                <p14:modId xmlns:p14="http://schemas.microsoft.com/office/powerpoint/2010/main" val="1910300925"/>
              </p:ext>
            </p:extLst>
          </p:nvPr>
        </p:nvGraphicFramePr>
        <p:xfrm>
          <a:off x="6744922" y="1799924"/>
          <a:ext cx="4570932" cy="3407343"/>
        </p:xfrm>
        <a:graphic>
          <a:graphicData uri="http://schemas.openxmlformats.org/drawingml/2006/chart">
            <c:chart xmlns:c="http://schemas.openxmlformats.org/drawingml/2006/chart" xmlns:r="http://schemas.openxmlformats.org/officeDocument/2006/relationships" r:id="rId2"/>
          </a:graphicData>
        </a:graphic>
      </p:graphicFrame>
      <p:sp>
        <p:nvSpPr>
          <p:cNvPr id="23" name="文本占位符 3"/>
          <p:cNvSpPr txBox="1">
            <a:spLocks/>
          </p:cNvSpPr>
          <p:nvPr/>
        </p:nvSpPr>
        <p:spPr>
          <a:xfrm>
            <a:off x="1168296" y="2162270"/>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24" name="文本占位符 3"/>
          <p:cNvSpPr txBox="1">
            <a:spLocks/>
          </p:cNvSpPr>
          <p:nvPr/>
        </p:nvSpPr>
        <p:spPr>
          <a:xfrm>
            <a:off x="1168295" y="1799924"/>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1"/>
                </a:solidFill>
              </a:rPr>
              <a:t>ADD</a:t>
            </a:r>
            <a:r>
              <a:rPr lang="zh-CN" altLang="en-US" sz="2000" b="1" dirty="0">
                <a:solidFill>
                  <a:schemeClr val="accent1"/>
                </a:solidFill>
              </a:rPr>
              <a:t> </a:t>
            </a:r>
            <a:r>
              <a:rPr lang="en-US" altLang="zh-CN" sz="2000" b="1" dirty="0">
                <a:solidFill>
                  <a:schemeClr val="accent1"/>
                </a:solidFill>
              </a:rPr>
              <a:t>YOUR</a:t>
            </a:r>
            <a:r>
              <a:rPr lang="zh-CN" altLang="en-US" sz="2000" b="1" dirty="0">
                <a:solidFill>
                  <a:schemeClr val="accent1"/>
                </a:solidFill>
              </a:rPr>
              <a:t> </a:t>
            </a:r>
            <a:r>
              <a:rPr lang="en-US" altLang="zh-CN" sz="2000" b="1" dirty="0">
                <a:solidFill>
                  <a:schemeClr val="accent1"/>
                </a:solidFill>
              </a:rPr>
              <a:t>TITLE</a:t>
            </a:r>
            <a:r>
              <a:rPr lang="zh-CN" altLang="en-US" sz="2000" b="1" dirty="0">
                <a:solidFill>
                  <a:schemeClr val="accent1"/>
                </a:solidFill>
              </a:rPr>
              <a:t> </a:t>
            </a:r>
            <a:r>
              <a:rPr lang="en-US" altLang="zh-CN" sz="2000" b="1" dirty="0">
                <a:solidFill>
                  <a:schemeClr val="accent1"/>
                </a:solidFill>
              </a:rPr>
              <a:t>HERE</a:t>
            </a:r>
            <a:endParaRPr kumimoji="1" lang="zh-CN" altLang="en-US" sz="2000" b="1" dirty="0">
              <a:solidFill>
                <a:schemeClr val="accent1"/>
              </a:solidFill>
            </a:endParaRPr>
          </a:p>
        </p:txBody>
      </p:sp>
      <p:sp>
        <p:nvSpPr>
          <p:cNvPr id="31" name="文本占位符 3"/>
          <p:cNvSpPr txBox="1">
            <a:spLocks/>
          </p:cNvSpPr>
          <p:nvPr/>
        </p:nvSpPr>
        <p:spPr>
          <a:xfrm>
            <a:off x="1168296" y="3369744"/>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32" name="文本占位符 3"/>
          <p:cNvSpPr txBox="1">
            <a:spLocks/>
          </p:cNvSpPr>
          <p:nvPr/>
        </p:nvSpPr>
        <p:spPr>
          <a:xfrm>
            <a:off x="1168295" y="3007398"/>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2"/>
                </a:solidFill>
              </a:rPr>
              <a:t>ADD</a:t>
            </a:r>
            <a:r>
              <a:rPr lang="zh-CN" altLang="en-US" sz="2000" b="1" dirty="0">
                <a:solidFill>
                  <a:schemeClr val="accent2"/>
                </a:solidFill>
              </a:rPr>
              <a:t> </a:t>
            </a:r>
            <a:r>
              <a:rPr lang="en-US" altLang="zh-CN" sz="2000" b="1" dirty="0">
                <a:solidFill>
                  <a:schemeClr val="accent2"/>
                </a:solidFill>
              </a:rPr>
              <a:t>YOUR</a:t>
            </a:r>
            <a:r>
              <a:rPr lang="zh-CN" altLang="en-US" sz="2000" b="1" dirty="0">
                <a:solidFill>
                  <a:schemeClr val="accent2"/>
                </a:solidFill>
              </a:rPr>
              <a:t> </a:t>
            </a:r>
            <a:r>
              <a:rPr lang="en-US" altLang="zh-CN" sz="2000" b="1" dirty="0">
                <a:solidFill>
                  <a:schemeClr val="accent2"/>
                </a:solidFill>
              </a:rPr>
              <a:t>TITLE</a:t>
            </a:r>
            <a:r>
              <a:rPr lang="zh-CN" altLang="en-US" sz="2000" b="1" dirty="0">
                <a:solidFill>
                  <a:schemeClr val="accent2"/>
                </a:solidFill>
              </a:rPr>
              <a:t> </a:t>
            </a:r>
            <a:r>
              <a:rPr lang="en-US" altLang="zh-CN" sz="2000" b="1" dirty="0">
                <a:solidFill>
                  <a:schemeClr val="accent2"/>
                </a:solidFill>
              </a:rPr>
              <a:t>HERE</a:t>
            </a:r>
            <a:endParaRPr kumimoji="1" lang="zh-CN" altLang="en-US" sz="2000" b="1" dirty="0">
              <a:solidFill>
                <a:schemeClr val="accent2"/>
              </a:solidFill>
            </a:endParaRPr>
          </a:p>
        </p:txBody>
      </p:sp>
      <p:sp>
        <p:nvSpPr>
          <p:cNvPr id="34" name="文本占位符 3"/>
          <p:cNvSpPr txBox="1">
            <a:spLocks/>
          </p:cNvSpPr>
          <p:nvPr/>
        </p:nvSpPr>
        <p:spPr>
          <a:xfrm>
            <a:off x="1168296" y="4577218"/>
            <a:ext cx="4840102" cy="63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35" name="文本占位符 3"/>
          <p:cNvSpPr txBox="1">
            <a:spLocks/>
          </p:cNvSpPr>
          <p:nvPr/>
        </p:nvSpPr>
        <p:spPr>
          <a:xfrm>
            <a:off x="1168295" y="4214872"/>
            <a:ext cx="3030217"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b="1" dirty="0">
                <a:solidFill>
                  <a:schemeClr val="accent3"/>
                </a:solidFill>
              </a:rPr>
              <a:t>ADD</a:t>
            </a:r>
            <a:r>
              <a:rPr lang="zh-CN" altLang="en-US" sz="2000" b="1" dirty="0">
                <a:solidFill>
                  <a:schemeClr val="accent3"/>
                </a:solidFill>
              </a:rPr>
              <a:t> </a:t>
            </a:r>
            <a:r>
              <a:rPr lang="en-US" altLang="zh-CN" sz="2000" b="1" dirty="0">
                <a:solidFill>
                  <a:schemeClr val="accent3"/>
                </a:solidFill>
              </a:rPr>
              <a:t>YOUR</a:t>
            </a:r>
            <a:r>
              <a:rPr lang="zh-CN" altLang="en-US" sz="2000" b="1" dirty="0">
                <a:solidFill>
                  <a:schemeClr val="accent3"/>
                </a:solidFill>
              </a:rPr>
              <a:t> </a:t>
            </a:r>
            <a:r>
              <a:rPr lang="en-US" altLang="zh-CN" sz="2000" b="1" dirty="0">
                <a:solidFill>
                  <a:schemeClr val="accent3"/>
                </a:solidFill>
              </a:rPr>
              <a:t>TITLE</a:t>
            </a:r>
            <a:r>
              <a:rPr lang="zh-CN" altLang="en-US" sz="2000" b="1" dirty="0">
                <a:solidFill>
                  <a:schemeClr val="accent3"/>
                </a:solidFill>
              </a:rPr>
              <a:t> </a:t>
            </a:r>
            <a:r>
              <a:rPr lang="en-US" altLang="zh-CN" sz="2000" b="1" dirty="0">
                <a:solidFill>
                  <a:schemeClr val="accent3"/>
                </a:solidFill>
              </a:rPr>
              <a:t>HERE</a:t>
            </a:r>
            <a:endParaRPr kumimoji="1" lang="zh-CN" altLang="en-US" sz="2000" b="1" dirty="0">
              <a:solidFill>
                <a:schemeClr val="accent3"/>
              </a:solidFill>
            </a:endParaRPr>
          </a:p>
        </p:txBody>
      </p:sp>
    </p:spTree>
    <p:extLst>
      <p:ext uri="{BB962C8B-B14F-4D97-AF65-F5344CB8AC3E}">
        <p14:creationId xmlns:p14="http://schemas.microsoft.com/office/powerpoint/2010/main" val="95937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31" name="椭圆 30"/>
          <p:cNvSpPr/>
          <p:nvPr/>
        </p:nvSpPr>
        <p:spPr>
          <a:xfrm rot="20564813">
            <a:off x="4355081" y="3734976"/>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rot="20564813">
            <a:off x="4768818" y="1791821"/>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rot="20564813">
            <a:off x="3974591" y="3899410"/>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20564813">
            <a:off x="5024107" y="4615466"/>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rot="20564813">
            <a:off x="3694606" y="447849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rot="20564813">
            <a:off x="5313455" y="5366594"/>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p:cNvSpPr/>
          <p:nvPr/>
        </p:nvSpPr>
        <p:spPr>
          <a:xfrm rot="20564813">
            <a:off x="4858459" y="5443044"/>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rot="20564813">
            <a:off x="4700054" y="5383670"/>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p:cNvSpPr/>
          <p:nvPr/>
        </p:nvSpPr>
        <p:spPr>
          <a:xfrm rot="20564813">
            <a:off x="6152256" y="5189254"/>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rot="20564813">
            <a:off x="613819" y="4912468"/>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p:cNvSpPr/>
          <p:nvPr/>
        </p:nvSpPr>
        <p:spPr>
          <a:xfrm>
            <a:off x="8244767" y="4239227"/>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7849156" y="4793534"/>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p:cNvSpPr/>
          <p:nvPr/>
        </p:nvSpPr>
        <p:spPr>
          <a:xfrm>
            <a:off x="8492103" y="4557404"/>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p:cNvSpPr/>
          <p:nvPr/>
        </p:nvSpPr>
        <p:spPr>
          <a:xfrm>
            <a:off x="8816218" y="4417942"/>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2024615" y="1688299"/>
            <a:ext cx="2718716" cy="2718716"/>
            <a:chOff x="2024615" y="1688299"/>
            <a:chExt cx="2718716" cy="2718716"/>
          </a:xfrm>
        </p:grpSpPr>
        <p:sp>
          <p:nvSpPr>
            <p:cNvPr id="32" name="椭圆 31"/>
            <p:cNvSpPr/>
            <p:nvPr/>
          </p:nvSpPr>
          <p:spPr>
            <a:xfrm>
              <a:off x="2024615" y="1688299"/>
              <a:ext cx="2718716" cy="271871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占位符 3"/>
            <p:cNvSpPr txBox="1">
              <a:spLocks/>
            </p:cNvSpPr>
            <p:nvPr/>
          </p:nvSpPr>
          <p:spPr>
            <a:xfrm>
              <a:off x="2270848" y="2613240"/>
              <a:ext cx="2248572"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47" name="文本占位符 3"/>
            <p:cNvSpPr txBox="1">
              <a:spLocks/>
            </p:cNvSpPr>
            <p:nvPr/>
          </p:nvSpPr>
          <p:spPr>
            <a:xfrm>
              <a:off x="2149282" y="2266507"/>
              <a:ext cx="2491704"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grpSp>
        <p:nvGrpSpPr>
          <p:cNvPr id="5" name="组 4"/>
          <p:cNvGrpSpPr/>
          <p:nvPr/>
        </p:nvGrpSpPr>
        <p:grpSpPr>
          <a:xfrm>
            <a:off x="4984650" y="2170347"/>
            <a:ext cx="3192086" cy="3192086"/>
            <a:chOff x="4984650" y="2170347"/>
            <a:chExt cx="3192086" cy="3192086"/>
          </a:xfrm>
        </p:grpSpPr>
        <p:sp>
          <p:nvSpPr>
            <p:cNvPr id="24" name="椭圆 23"/>
            <p:cNvSpPr/>
            <p:nvPr/>
          </p:nvSpPr>
          <p:spPr>
            <a:xfrm>
              <a:off x="4984650" y="217034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占位符 3"/>
            <p:cNvSpPr txBox="1">
              <a:spLocks/>
            </p:cNvSpPr>
            <p:nvPr/>
          </p:nvSpPr>
          <p:spPr>
            <a:xfrm>
              <a:off x="5306439" y="3451955"/>
              <a:ext cx="2548508"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49" name="文本占位符 3"/>
            <p:cNvSpPr txBox="1">
              <a:spLocks/>
            </p:cNvSpPr>
            <p:nvPr/>
          </p:nvSpPr>
          <p:spPr>
            <a:xfrm>
              <a:off x="5306438" y="3105222"/>
              <a:ext cx="2542717"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sp>
        <p:nvSpPr>
          <p:cNvPr id="50" name="椭圆 49"/>
          <p:cNvSpPr/>
          <p:nvPr/>
        </p:nvSpPr>
        <p:spPr>
          <a:xfrm>
            <a:off x="1783979" y="3463655"/>
            <a:ext cx="242502" cy="242502"/>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p:cNvSpPr/>
          <p:nvPr/>
        </p:nvSpPr>
        <p:spPr>
          <a:xfrm rot="20564813">
            <a:off x="1555753" y="3974365"/>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rot="20564813">
            <a:off x="1845101" y="4725493"/>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p:cNvSpPr/>
          <p:nvPr/>
        </p:nvSpPr>
        <p:spPr>
          <a:xfrm rot="20564813">
            <a:off x="1390105" y="4801943"/>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p:cNvSpPr/>
          <p:nvPr/>
        </p:nvSpPr>
        <p:spPr>
          <a:xfrm rot="20564813">
            <a:off x="1231700" y="4742569"/>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p:cNvSpPr/>
          <p:nvPr/>
        </p:nvSpPr>
        <p:spPr>
          <a:xfrm>
            <a:off x="1180319" y="1587192"/>
            <a:ext cx="1230571" cy="1230571"/>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1414448" y="2666849"/>
            <a:ext cx="266988" cy="26698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p:cNvSpPr/>
          <p:nvPr/>
        </p:nvSpPr>
        <p:spPr>
          <a:xfrm>
            <a:off x="1041272" y="2620403"/>
            <a:ext cx="263714" cy="26371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7615053" y="1152850"/>
            <a:ext cx="3053730" cy="3053730"/>
            <a:chOff x="7615053" y="1111061"/>
            <a:chExt cx="3053730" cy="3053730"/>
          </a:xfrm>
        </p:grpSpPr>
        <p:sp>
          <p:nvSpPr>
            <p:cNvPr id="58" name="椭圆 57"/>
            <p:cNvSpPr/>
            <p:nvPr/>
          </p:nvSpPr>
          <p:spPr>
            <a:xfrm>
              <a:off x="7615053" y="1111061"/>
              <a:ext cx="3053730" cy="3053730"/>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文本占位符 3"/>
            <p:cNvSpPr txBox="1">
              <a:spLocks/>
            </p:cNvSpPr>
            <p:nvPr/>
          </p:nvSpPr>
          <p:spPr>
            <a:xfrm>
              <a:off x="7867664" y="2327748"/>
              <a:ext cx="2548508" cy="1276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solidFill>
                </a:rPr>
                <a:t>Title, number etc. can be changed by clicking and reentering. You can change the font, font size, color, space on the Home tab. </a:t>
              </a:r>
              <a:endParaRPr kumimoji="1" lang="zh-CN" altLang="en-US" sz="1200" dirty="0">
                <a:solidFill>
                  <a:schemeClr val="bg1"/>
                </a:solidFill>
              </a:endParaRPr>
            </a:p>
          </p:txBody>
        </p:sp>
        <p:sp>
          <p:nvSpPr>
            <p:cNvPr id="60" name="文本占位符 3"/>
            <p:cNvSpPr txBox="1">
              <a:spLocks/>
            </p:cNvSpPr>
            <p:nvPr/>
          </p:nvSpPr>
          <p:spPr>
            <a:xfrm>
              <a:off x="7870560" y="1981015"/>
              <a:ext cx="2542717" cy="3786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600" b="1" dirty="0">
                  <a:solidFill>
                    <a:schemeClr val="bg1"/>
                  </a:solidFill>
                </a:rPr>
                <a:t>ADD</a:t>
              </a:r>
              <a:r>
                <a:rPr lang="zh-CN" altLang="en-US" sz="1600" b="1" dirty="0">
                  <a:solidFill>
                    <a:schemeClr val="bg1"/>
                  </a:solidFill>
                </a:rPr>
                <a:t> </a:t>
              </a:r>
              <a:r>
                <a:rPr lang="en-US" altLang="zh-CN" sz="1600" b="1" dirty="0">
                  <a:solidFill>
                    <a:schemeClr val="bg1"/>
                  </a:solidFill>
                </a:rPr>
                <a:t>YOUR</a:t>
              </a:r>
              <a:r>
                <a:rPr lang="zh-CN" altLang="en-US" sz="1600" b="1" dirty="0">
                  <a:solidFill>
                    <a:schemeClr val="bg1"/>
                  </a:solidFill>
                </a:rPr>
                <a:t> </a:t>
              </a:r>
              <a:r>
                <a:rPr lang="en-US" altLang="zh-CN" sz="1600" b="1" dirty="0">
                  <a:solidFill>
                    <a:schemeClr val="bg1"/>
                  </a:solidFill>
                </a:rPr>
                <a:t>TITLE</a:t>
              </a:r>
              <a:r>
                <a:rPr lang="zh-CN" altLang="en-US" sz="1600" b="1" dirty="0">
                  <a:solidFill>
                    <a:schemeClr val="bg1"/>
                  </a:solidFill>
                </a:rPr>
                <a:t> </a:t>
              </a:r>
              <a:r>
                <a:rPr lang="en-US" altLang="zh-CN" sz="1600" b="1" dirty="0">
                  <a:solidFill>
                    <a:schemeClr val="bg1"/>
                  </a:solidFill>
                </a:rPr>
                <a:t>HERE</a:t>
              </a:r>
              <a:endParaRPr kumimoji="1" lang="zh-CN" altLang="en-US" sz="1600" b="1" dirty="0">
                <a:solidFill>
                  <a:schemeClr val="bg1"/>
                </a:solidFill>
              </a:endParaRPr>
            </a:p>
          </p:txBody>
        </p:sp>
      </p:grpSp>
      <p:sp>
        <p:nvSpPr>
          <p:cNvPr id="61" name="椭圆 60"/>
          <p:cNvSpPr/>
          <p:nvPr/>
        </p:nvSpPr>
        <p:spPr>
          <a:xfrm rot="20564813">
            <a:off x="9779500" y="3318903"/>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p:cNvSpPr/>
          <p:nvPr/>
        </p:nvSpPr>
        <p:spPr>
          <a:xfrm rot="20564813">
            <a:off x="10193237" y="1375748"/>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p:cNvSpPr/>
          <p:nvPr/>
        </p:nvSpPr>
        <p:spPr>
          <a:xfrm rot="20564813">
            <a:off x="9399010" y="348333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rot="20564813">
            <a:off x="10282878" y="5026971"/>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rot="20564813">
            <a:off x="10124473" y="4967597"/>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2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66" name="文本占位符 3"/>
          <p:cNvSpPr txBox="1">
            <a:spLocks/>
          </p:cNvSpPr>
          <p:nvPr/>
        </p:nvSpPr>
        <p:spPr>
          <a:xfrm>
            <a:off x="1597892"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67" name="文本占位符 3"/>
          <p:cNvSpPr txBox="1">
            <a:spLocks/>
          </p:cNvSpPr>
          <p:nvPr/>
        </p:nvSpPr>
        <p:spPr>
          <a:xfrm>
            <a:off x="1442434"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1"/>
                </a:solidFill>
              </a:rPr>
              <a:t>ADD</a:t>
            </a:r>
            <a:r>
              <a:rPr lang="zh-CN" altLang="en-US" sz="2000" b="1" dirty="0">
                <a:solidFill>
                  <a:schemeClr val="accent1"/>
                </a:solidFill>
              </a:rPr>
              <a:t> </a:t>
            </a:r>
            <a:r>
              <a:rPr lang="en-US" altLang="zh-CN" sz="2000" b="1" dirty="0">
                <a:solidFill>
                  <a:schemeClr val="accent1"/>
                </a:solidFill>
              </a:rPr>
              <a:t>YOUR</a:t>
            </a:r>
            <a:r>
              <a:rPr lang="zh-CN" altLang="en-US" sz="2000" b="1" dirty="0">
                <a:solidFill>
                  <a:schemeClr val="accent1"/>
                </a:solidFill>
              </a:rPr>
              <a:t> </a:t>
            </a:r>
            <a:r>
              <a:rPr lang="en-US" altLang="zh-CN" sz="2000" b="1" dirty="0">
                <a:solidFill>
                  <a:schemeClr val="accent1"/>
                </a:solidFill>
              </a:rPr>
              <a:t>TITLE</a:t>
            </a:r>
            <a:r>
              <a:rPr lang="zh-CN" altLang="en-US" sz="2000" b="1" dirty="0">
                <a:solidFill>
                  <a:schemeClr val="accent1"/>
                </a:solidFill>
              </a:rPr>
              <a:t> </a:t>
            </a:r>
            <a:r>
              <a:rPr lang="en-US" altLang="zh-CN" sz="2000" b="1" dirty="0">
                <a:solidFill>
                  <a:schemeClr val="accent1"/>
                </a:solidFill>
              </a:rPr>
              <a:t>HERE</a:t>
            </a:r>
            <a:endParaRPr kumimoji="1" lang="zh-CN" altLang="en-US" sz="2000" b="1" dirty="0">
              <a:solidFill>
                <a:schemeClr val="accent1"/>
              </a:solidFill>
            </a:endParaRPr>
          </a:p>
        </p:txBody>
      </p:sp>
      <p:grpSp>
        <p:nvGrpSpPr>
          <p:cNvPr id="10" name="组 9"/>
          <p:cNvGrpSpPr/>
          <p:nvPr/>
        </p:nvGrpSpPr>
        <p:grpSpPr>
          <a:xfrm>
            <a:off x="1754474" y="1482290"/>
            <a:ext cx="2300442" cy="2300440"/>
            <a:chOff x="1754474" y="1482290"/>
            <a:chExt cx="2300442" cy="2300440"/>
          </a:xfrm>
        </p:grpSpPr>
        <p:sp>
          <p:nvSpPr>
            <p:cNvPr id="3" name="矩形 2"/>
            <p:cNvSpPr/>
            <p:nvPr/>
          </p:nvSpPr>
          <p:spPr>
            <a:xfrm>
              <a:off x="1754474" y="1482290"/>
              <a:ext cx="2300442" cy="2300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8" name="组合 44"/>
            <p:cNvGrpSpPr/>
            <p:nvPr/>
          </p:nvGrpSpPr>
          <p:grpSpPr>
            <a:xfrm>
              <a:off x="2673484" y="2322953"/>
              <a:ext cx="462420" cy="619114"/>
              <a:chOff x="844550" y="1792288"/>
              <a:chExt cx="862013" cy="1154112"/>
            </a:xfrm>
            <a:solidFill>
              <a:schemeClr val="bg1"/>
            </a:solidFill>
          </p:grpSpPr>
          <p:sp>
            <p:nvSpPr>
              <p:cNvPr id="69"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2" name="文本占位符 3"/>
          <p:cNvSpPr txBox="1">
            <a:spLocks/>
          </p:cNvSpPr>
          <p:nvPr/>
        </p:nvSpPr>
        <p:spPr>
          <a:xfrm>
            <a:off x="4591034"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73" name="文本占位符 3"/>
          <p:cNvSpPr txBox="1">
            <a:spLocks/>
          </p:cNvSpPr>
          <p:nvPr/>
        </p:nvSpPr>
        <p:spPr>
          <a:xfrm>
            <a:off x="4435576"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2"/>
                </a:solidFill>
              </a:rPr>
              <a:t>ADD</a:t>
            </a:r>
            <a:r>
              <a:rPr lang="zh-CN" altLang="en-US" sz="2000" b="1" dirty="0">
                <a:solidFill>
                  <a:schemeClr val="accent2"/>
                </a:solidFill>
              </a:rPr>
              <a:t> </a:t>
            </a:r>
            <a:r>
              <a:rPr lang="en-US" altLang="zh-CN" sz="2000" b="1" dirty="0">
                <a:solidFill>
                  <a:schemeClr val="accent2"/>
                </a:solidFill>
              </a:rPr>
              <a:t>YOUR</a:t>
            </a:r>
            <a:r>
              <a:rPr lang="zh-CN" altLang="en-US" sz="2000" b="1" dirty="0">
                <a:solidFill>
                  <a:schemeClr val="accent2"/>
                </a:solidFill>
              </a:rPr>
              <a:t> </a:t>
            </a:r>
            <a:r>
              <a:rPr lang="en-US" altLang="zh-CN" sz="2000" b="1" dirty="0">
                <a:solidFill>
                  <a:schemeClr val="accent2"/>
                </a:solidFill>
              </a:rPr>
              <a:t>TITLE</a:t>
            </a:r>
            <a:r>
              <a:rPr lang="zh-CN" altLang="en-US" sz="2000" b="1" dirty="0">
                <a:solidFill>
                  <a:schemeClr val="accent2"/>
                </a:solidFill>
              </a:rPr>
              <a:t> </a:t>
            </a:r>
            <a:r>
              <a:rPr lang="en-US" altLang="zh-CN" sz="2000" b="1" dirty="0">
                <a:solidFill>
                  <a:schemeClr val="accent2"/>
                </a:solidFill>
              </a:rPr>
              <a:t>HERE</a:t>
            </a:r>
            <a:endParaRPr kumimoji="1" lang="zh-CN" altLang="en-US" sz="2000" b="1" dirty="0">
              <a:solidFill>
                <a:schemeClr val="accent2"/>
              </a:solidFill>
            </a:endParaRPr>
          </a:p>
        </p:txBody>
      </p:sp>
      <p:sp>
        <p:nvSpPr>
          <p:cNvPr id="79" name="文本占位符 3"/>
          <p:cNvSpPr txBox="1">
            <a:spLocks/>
          </p:cNvSpPr>
          <p:nvPr/>
        </p:nvSpPr>
        <p:spPr>
          <a:xfrm>
            <a:off x="7584176" y="4587954"/>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200" dirty="0">
                <a:solidFill>
                  <a:schemeClr val="bg1">
                    <a:lumMod val="50000"/>
                  </a:schemeClr>
                </a:solidFill>
              </a:rPr>
              <a:t>Title, number etc. can be changed by clicking and reentering. You can change the font, font size, color, space on the Home tab. Title, number etc.</a:t>
            </a:r>
            <a:endParaRPr kumimoji="1" lang="zh-CN" altLang="en-US" sz="1200" dirty="0">
              <a:solidFill>
                <a:schemeClr val="bg1">
                  <a:lumMod val="50000"/>
                </a:schemeClr>
              </a:solidFill>
            </a:endParaRPr>
          </a:p>
        </p:txBody>
      </p:sp>
      <p:sp>
        <p:nvSpPr>
          <p:cNvPr id="80" name="文本占位符 3"/>
          <p:cNvSpPr txBox="1">
            <a:spLocks/>
          </p:cNvSpPr>
          <p:nvPr/>
        </p:nvSpPr>
        <p:spPr>
          <a:xfrm>
            <a:off x="7428718" y="409665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2000" b="1" dirty="0">
                <a:solidFill>
                  <a:schemeClr val="accent3"/>
                </a:solidFill>
              </a:rPr>
              <a:t>ADD</a:t>
            </a:r>
            <a:r>
              <a:rPr lang="zh-CN" altLang="en-US" sz="2000" b="1" dirty="0">
                <a:solidFill>
                  <a:schemeClr val="accent3"/>
                </a:solidFill>
              </a:rPr>
              <a:t> </a:t>
            </a:r>
            <a:r>
              <a:rPr lang="en-US" altLang="zh-CN" sz="2000" b="1" dirty="0">
                <a:solidFill>
                  <a:schemeClr val="accent3"/>
                </a:solidFill>
              </a:rPr>
              <a:t>YOUR</a:t>
            </a:r>
            <a:r>
              <a:rPr lang="zh-CN" altLang="en-US" sz="2000" b="1" dirty="0">
                <a:solidFill>
                  <a:schemeClr val="accent3"/>
                </a:solidFill>
              </a:rPr>
              <a:t> </a:t>
            </a:r>
            <a:r>
              <a:rPr lang="en-US" altLang="zh-CN" sz="2000" b="1" dirty="0">
                <a:solidFill>
                  <a:schemeClr val="accent3"/>
                </a:solidFill>
              </a:rPr>
              <a:t>TITLE</a:t>
            </a:r>
            <a:r>
              <a:rPr lang="zh-CN" altLang="en-US" sz="2000" b="1" dirty="0">
                <a:solidFill>
                  <a:schemeClr val="accent3"/>
                </a:solidFill>
              </a:rPr>
              <a:t> </a:t>
            </a:r>
            <a:r>
              <a:rPr lang="en-US" altLang="zh-CN" sz="2000" b="1" dirty="0">
                <a:solidFill>
                  <a:schemeClr val="accent3"/>
                </a:solidFill>
              </a:rPr>
              <a:t>HERE</a:t>
            </a:r>
            <a:endParaRPr kumimoji="1" lang="zh-CN" altLang="en-US" sz="2000" b="1" dirty="0">
              <a:solidFill>
                <a:schemeClr val="accent3"/>
              </a:solidFill>
            </a:endParaRPr>
          </a:p>
        </p:txBody>
      </p:sp>
      <p:grpSp>
        <p:nvGrpSpPr>
          <p:cNvPr id="9" name="组 8"/>
          <p:cNvGrpSpPr/>
          <p:nvPr/>
        </p:nvGrpSpPr>
        <p:grpSpPr>
          <a:xfrm>
            <a:off x="4747616" y="1482290"/>
            <a:ext cx="2300442" cy="2300440"/>
            <a:chOff x="4747616" y="1482290"/>
            <a:chExt cx="2300442" cy="2300440"/>
          </a:xfrm>
        </p:grpSpPr>
        <p:sp>
          <p:nvSpPr>
            <p:cNvPr id="74" name="矩形 73"/>
            <p:cNvSpPr/>
            <p:nvPr/>
          </p:nvSpPr>
          <p:spPr>
            <a:xfrm>
              <a:off x="4747616" y="1482290"/>
              <a:ext cx="2300442" cy="230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5" name="组合 48"/>
            <p:cNvGrpSpPr/>
            <p:nvPr/>
          </p:nvGrpSpPr>
          <p:grpSpPr>
            <a:xfrm>
              <a:off x="5641053" y="2441410"/>
              <a:ext cx="513565" cy="377942"/>
              <a:chOff x="4897438" y="2020888"/>
              <a:chExt cx="1268413" cy="933450"/>
            </a:xfrm>
            <a:solidFill>
              <a:schemeClr val="bg1"/>
            </a:solidFill>
          </p:grpSpPr>
          <p:sp>
            <p:nvSpPr>
              <p:cNvPr id="86" name="Freeform 14"/>
              <p:cNvSpPr>
                <a:spLocks noEditPoints="1"/>
              </p:cNvSpPr>
              <p:nvPr/>
            </p:nvSpPr>
            <p:spPr bwMode="auto">
              <a:xfrm>
                <a:off x="4897438" y="2020888"/>
                <a:ext cx="1268413" cy="933450"/>
              </a:xfrm>
              <a:custGeom>
                <a:avLst/>
                <a:gdLst>
                  <a:gd name="T0" fmla="*/ 47 w 690"/>
                  <a:gd name="T1" fmla="*/ 459 h 506"/>
                  <a:gd name="T2" fmla="*/ 47 w 690"/>
                  <a:gd name="T3" fmla="*/ 459 h 506"/>
                  <a:gd name="T4" fmla="*/ 643 w 690"/>
                  <a:gd name="T5" fmla="*/ 459 h 506"/>
                  <a:gd name="T6" fmla="*/ 643 w 690"/>
                  <a:gd name="T7" fmla="*/ 47 h 506"/>
                  <a:gd name="T8" fmla="*/ 47 w 690"/>
                  <a:gd name="T9" fmla="*/ 47 h 506"/>
                  <a:gd name="T10" fmla="*/ 47 w 690"/>
                  <a:gd name="T11" fmla="*/ 459 h 506"/>
                  <a:gd name="T12" fmla="*/ 690 w 690"/>
                  <a:gd name="T13" fmla="*/ 506 h 506"/>
                  <a:gd name="T14" fmla="*/ 690 w 690"/>
                  <a:gd name="T15" fmla="*/ 506 h 506"/>
                  <a:gd name="T16" fmla="*/ 0 w 690"/>
                  <a:gd name="T17" fmla="*/ 506 h 506"/>
                  <a:gd name="T18" fmla="*/ 0 w 690"/>
                  <a:gd name="T19" fmla="*/ 0 h 506"/>
                  <a:gd name="T20" fmla="*/ 690 w 690"/>
                  <a:gd name="T21" fmla="*/ 0 h 506"/>
                  <a:gd name="T22" fmla="*/ 690 w 690"/>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0" h="506">
                    <a:moveTo>
                      <a:pt x="47" y="459"/>
                    </a:moveTo>
                    <a:lnTo>
                      <a:pt x="47" y="459"/>
                    </a:lnTo>
                    <a:lnTo>
                      <a:pt x="643" y="459"/>
                    </a:lnTo>
                    <a:lnTo>
                      <a:pt x="643" y="47"/>
                    </a:lnTo>
                    <a:lnTo>
                      <a:pt x="47" y="47"/>
                    </a:lnTo>
                    <a:lnTo>
                      <a:pt x="47" y="459"/>
                    </a:lnTo>
                    <a:close/>
                    <a:moveTo>
                      <a:pt x="690" y="506"/>
                    </a:moveTo>
                    <a:lnTo>
                      <a:pt x="690" y="506"/>
                    </a:lnTo>
                    <a:lnTo>
                      <a:pt x="0" y="506"/>
                    </a:lnTo>
                    <a:lnTo>
                      <a:pt x="0" y="0"/>
                    </a:lnTo>
                    <a:lnTo>
                      <a:pt x="690" y="0"/>
                    </a:lnTo>
                    <a:lnTo>
                      <a:pt x="690" y="5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
              <p:cNvSpPr>
                <a:spLocks/>
              </p:cNvSpPr>
              <p:nvPr/>
            </p:nvSpPr>
            <p:spPr bwMode="auto">
              <a:xfrm>
                <a:off x="4914900" y="2030413"/>
                <a:ext cx="1233488" cy="509587"/>
              </a:xfrm>
              <a:custGeom>
                <a:avLst/>
                <a:gdLst>
                  <a:gd name="T0" fmla="*/ 335 w 670"/>
                  <a:gd name="T1" fmla="*/ 277 h 277"/>
                  <a:gd name="T2" fmla="*/ 335 w 670"/>
                  <a:gd name="T3" fmla="*/ 277 h 277"/>
                  <a:gd name="T4" fmla="*/ 0 w 670"/>
                  <a:gd name="T5" fmla="*/ 38 h 277"/>
                  <a:gd name="T6" fmla="*/ 27 w 670"/>
                  <a:gd name="T7" fmla="*/ 0 h 277"/>
                  <a:gd name="T8" fmla="*/ 335 w 670"/>
                  <a:gd name="T9" fmla="*/ 219 h 277"/>
                  <a:gd name="T10" fmla="*/ 643 w 670"/>
                  <a:gd name="T11" fmla="*/ 0 h 277"/>
                  <a:gd name="T12" fmla="*/ 670 w 670"/>
                  <a:gd name="T13" fmla="*/ 38 h 277"/>
                  <a:gd name="T14" fmla="*/ 335 w 670"/>
                  <a:gd name="T15" fmla="*/ 277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0" h="277">
                    <a:moveTo>
                      <a:pt x="335" y="277"/>
                    </a:moveTo>
                    <a:lnTo>
                      <a:pt x="335" y="277"/>
                    </a:lnTo>
                    <a:lnTo>
                      <a:pt x="0" y="38"/>
                    </a:lnTo>
                    <a:lnTo>
                      <a:pt x="27" y="0"/>
                    </a:lnTo>
                    <a:lnTo>
                      <a:pt x="335" y="219"/>
                    </a:lnTo>
                    <a:lnTo>
                      <a:pt x="643" y="0"/>
                    </a:lnTo>
                    <a:lnTo>
                      <a:pt x="670" y="38"/>
                    </a:lnTo>
                    <a:lnTo>
                      <a:pt x="335" y="2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组 7"/>
          <p:cNvGrpSpPr/>
          <p:nvPr/>
        </p:nvGrpSpPr>
        <p:grpSpPr>
          <a:xfrm>
            <a:off x="7740758" y="1482290"/>
            <a:ext cx="2300442" cy="2300440"/>
            <a:chOff x="7740758" y="1482290"/>
            <a:chExt cx="2300442" cy="2300440"/>
          </a:xfrm>
        </p:grpSpPr>
        <p:sp>
          <p:nvSpPr>
            <p:cNvPr id="81" name="矩形 80"/>
            <p:cNvSpPr/>
            <p:nvPr/>
          </p:nvSpPr>
          <p:spPr>
            <a:xfrm>
              <a:off x="7740758" y="1482290"/>
              <a:ext cx="2300442" cy="2300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Freeform 13"/>
            <p:cNvSpPr>
              <a:spLocks noEditPoints="1"/>
            </p:cNvSpPr>
            <p:nvPr/>
          </p:nvSpPr>
          <p:spPr bwMode="auto">
            <a:xfrm>
              <a:off x="8712355" y="2337683"/>
              <a:ext cx="357245" cy="594332"/>
            </a:xfrm>
            <a:custGeom>
              <a:avLst/>
              <a:gdLst>
                <a:gd name="T0" fmla="*/ 348 w 382"/>
                <a:gd name="T1" fmla="*/ 525 h 634"/>
                <a:gd name="T2" fmla="*/ 348 w 382"/>
                <a:gd name="T3" fmla="*/ 525 h 634"/>
                <a:gd name="T4" fmla="*/ 34 w 382"/>
                <a:gd name="T5" fmla="*/ 525 h 634"/>
                <a:gd name="T6" fmla="*/ 34 w 382"/>
                <a:gd name="T7" fmla="*/ 50 h 634"/>
                <a:gd name="T8" fmla="*/ 348 w 382"/>
                <a:gd name="T9" fmla="*/ 50 h 634"/>
                <a:gd name="T10" fmla="*/ 348 w 382"/>
                <a:gd name="T11" fmla="*/ 525 h 634"/>
                <a:gd name="T12" fmla="*/ 191 w 382"/>
                <a:gd name="T13" fmla="*/ 619 h 634"/>
                <a:gd name="T14" fmla="*/ 191 w 382"/>
                <a:gd name="T15" fmla="*/ 619 h 634"/>
                <a:gd name="T16" fmla="*/ 158 w 382"/>
                <a:gd name="T17" fmla="*/ 582 h 634"/>
                <a:gd name="T18" fmla="*/ 191 w 382"/>
                <a:gd name="T19" fmla="*/ 545 h 634"/>
                <a:gd name="T20" fmla="*/ 224 w 382"/>
                <a:gd name="T21" fmla="*/ 582 h 634"/>
                <a:gd name="T22" fmla="*/ 191 w 382"/>
                <a:gd name="T23" fmla="*/ 619 h 634"/>
                <a:gd name="T24" fmla="*/ 157 w 382"/>
                <a:gd name="T25" fmla="*/ 24 h 634"/>
                <a:gd name="T26" fmla="*/ 157 w 382"/>
                <a:gd name="T27" fmla="*/ 24 h 634"/>
                <a:gd name="T28" fmla="*/ 225 w 382"/>
                <a:gd name="T29" fmla="*/ 24 h 634"/>
                <a:gd name="T30" fmla="*/ 231 w 382"/>
                <a:gd name="T31" fmla="*/ 29 h 634"/>
                <a:gd name="T32" fmla="*/ 225 w 382"/>
                <a:gd name="T33" fmla="*/ 35 h 634"/>
                <a:gd name="T34" fmla="*/ 157 w 382"/>
                <a:gd name="T35" fmla="*/ 35 h 634"/>
                <a:gd name="T36" fmla="*/ 151 w 382"/>
                <a:gd name="T37" fmla="*/ 29 h 634"/>
                <a:gd name="T38" fmla="*/ 157 w 382"/>
                <a:gd name="T39" fmla="*/ 24 h 634"/>
                <a:gd name="T40" fmla="*/ 356 w 382"/>
                <a:gd name="T41" fmla="*/ 0 h 634"/>
                <a:gd name="T42" fmla="*/ 356 w 382"/>
                <a:gd name="T43" fmla="*/ 0 h 634"/>
                <a:gd name="T44" fmla="*/ 26 w 382"/>
                <a:gd name="T45" fmla="*/ 0 h 634"/>
                <a:gd name="T46" fmla="*/ 0 w 382"/>
                <a:gd name="T47" fmla="*/ 26 h 634"/>
                <a:gd name="T48" fmla="*/ 0 w 382"/>
                <a:gd name="T49" fmla="*/ 608 h 634"/>
                <a:gd name="T50" fmla="*/ 26 w 382"/>
                <a:gd name="T51" fmla="*/ 634 h 634"/>
                <a:gd name="T52" fmla="*/ 356 w 382"/>
                <a:gd name="T53" fmla="*/ 634 h 634"/>
                <a:gd name="T54" fmla="*/ 382 w 382"/>
                <a:gd name="T55" fmla="*/ 608 h 634"/>
                <a:gd name="T56" fmla="*/ 382 w 382"/>
                <a:gd name="T57" fmla="*/ 26 h 634"/>
                <a:gd name="T58" fmla="*/ 356 w 382"/>
                <a:gd name="T5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 h="634">
                  <a:moveTo>
                    <a:pt x="348" y="525"/>
                  </a:moveTo>
                  <a:lnTo>
                    <a:pt x="348" y="525"/>
                  </a:lnTo>
                  <a:lnTo>
                    <a:pt x="34" y="525"/>
                  </a:lnTo>
                  <a:lnTo>
                    <a:pt x="34" y="50"/>
                  </a:lnTo>
                  <a:lnTo>
                    <a:pt x="348" y="50"/>
                  </a:lnTo>
                  <a:lnTo>
                    <a:pt x="348" y="525"/>
                  </a:lnTo>
                  <a:close/>
                  <a:moveTo>
                    <a:pt x="191" y="619"/>
                  </a:moveTo>
                  <a:lnTo>
                    <a:pt x="191" y="619"/>
                  </a:lnTo>
                  <a:cubicBezTo>
                    <a:pt x="173" y="619"/>
                    <a:pt x="158" y="602"/>
                    <a:pt x="158" y="582"/>
                  </a:cubicBezTo>
                  <a:cubicBezTo>
                    <a:pt x="158" y="562"/>
                    <a:pt x="173" y="545"/>
                    <a:pt x="191" y="545"/>
                  </a:cubicBezTo>
                  <a:cubicBezTo>
                    <a:pt x="209" y="545"/>
                    <a:pt x="224" y="562"/>
                    <a:pt x="224" y="582"/>
                  </a:cubicBezTo>
                  <a:cubicBezTo>
                    <a:pt x="224" y="602"/>
                    <a:pt x="209" y="619"/>
                    <a:pt x="191" y="619"/>
                  </a:cubicBezTo>
                  <a:close/>
                  <a:moveTo>
                    <a:pt x="157" y="24"/>
                  </a:moveTo>
                  <a:lnTo>
                    <a:pt x="157" y="24"/>
                  </a:lnTo>
                  <a:lnTo>
                    <a:pt x="225" y="24"/>
                  </a:lnTo>
                  <a:cubicBezTo>
                    <a:pt x="228" y="24"/>
                    <a:pt x="231" y="26"/>
                    <a:pt x="231" y="29"/>
                  </a:cubicBezTo>
                  <a:cubicBezTo>
                    <a:pt x="231" y="32"/>
                    <a:pt x="228" y="35"/>
                    <a:pt x="225" y="35"/>
                  </a:cubicBezTo>
                  <a:lnTo>
                    <a:pt x="157" y="35"/>
                  </a:lnTo>
                  <a:cubicBezTo>
                    <a:pt x="154" y="35"/>
                    <a:pt x="151" y="32"/>
                    <a:pt x="151" y="29"/>
                  </a:cubicBezTo>
                  <a:cubicBezTo>
                    <a:pt x="151" y="26"/>
                    <a:pt x="154" y="24"/>
                    <a:pt x="157" y="24"/>
                  </a:cubicBezTo>
                  <a:close/>
                  <a:moveTo>
                    <a:pt x="356" y="0"/>
                  </a:moveTo>
                  <a:lnTo>
                    <a:pt x="356" y="0"/>
                  </a:lnTo>
                  <a:lnTo>
                    <a:pt x="26" y="0"/>
                  </a:lnTo>
                  <a:cubicBezTo>
                    <a:pt x="11" y="0"/>
                    <a:pt x="0" y="12"/>
                    <a:pt x="0" y="26"/>
                  </a:cubicBezTo>
                  <a:lnTo>
                    <a:pt x="0" y="608"/>
                  </a:lnTo>
                  <a:cubicBezTo>
                    <a:pt x="0" y="622"/>
                    <a:pt x="11" y="634"/>
                    <a:pt x="26" y="634"/>
                  </a:cubicBezTo>
                  <a:lnTo>
                    <a:pt x="356" y="634"/>
                  </a:lnTo>
                  <a:cubicBezTo>
                    <a:pt x="371" y="634"/>
                    <a:pt x="382" y="622"/>
                    <a:pt x="382" y="608"/>
                  </a:cubicBezTo>
                  <a:lnTo>
                    <a:pt x="382" y="26"/>
                  </a:lnTo>
                  <a:cubicBezTo>
                    <a:pt x="382" y="12"/>
                    <a:pt x="371" y="0"/>
                    <a:pt x="356"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331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600</TotalTime>
  <Words>1243</Words>
  <Application>Microsoft Office PowerPoint</Application>
  <PresentationFormat>自定义</PresentationFormat>
  <Paragraphs>102</Paragraphs>
  <Slides>13</Slides>
  <Notes>0</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简洁泡泡</dc:title>
  <dc:creator>第一PPT</dc:creator>
  <cp:keywords>www.1ppt.com</cp:keywords>
  <dc:description>www.1ppt.com</dc:description>
  <cp:lastModifiedBy>Windows User</cp:lastModifiedBy>
  <cp:revision>83</cp:revision>
  <dcterms:created xsi:type="dcterms:W3CDTF">2015-08-18T02:51:41Z</dcterms:created>
  <dcterms:modified xsi:type="dcterms:W3CDTF">2018-03-15T09:05:21Z</dcterms:modified>
</cp:coreProperties>
</file>