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  <p:sldMasterId id="2147483709" r:id="rId2"/>
  </p:sldMasterIdLst>
  <p:notesMasterIdLst>
    <p:notesMasterId r:id="rId26"/>
  </p:notesMasterIdLst>
  <p:handoutMasterIdLst>
    <p:handoutMasterId r:id="rId27"/>
  </p:handoutMasterIdLst>
  <p:sldIdLst>
    <p:sldId id="3334" r:id="rId3"/>
    <p:sldId id="3335" r:id="rId4"/>
    <p:sldId id="3336" r:id="rId5"/>
    <p:sldId id="3351" r:id="rId6"/>
    <p:sldId id="3337" r:id="rId7"/>
    <p:sldId id="3340" r:id="rId8"/>
    <p:sldId id="3342" r:id="rId9"/>
    <p:sldId id="3348" r:id="rId10"/>
    <p:sldId id="3352" r:id="rId11"/>
    <p:sldId id="3338" r:id="rId12"/>
    <p:sldId id="3339" r:id="rId13"/>
    <p:sldId id="3347" r:id="rId14"/>
    <p:sldId id="3349" r:id="rId15"/>
    <p:sldId id="3353" r:id="rId16"/>
    <p:sldId id="3341" r:id="rId17"/>
    <p:sldId id="3343" r:id="rId18"/>
    <p:sldId id="3345" r:id="rId19"/>
    <p:sldId id="3350" r:id="rId20"/>
    <p:sldId id="3354" r:id="rId21"/>
    <p:sldId id="3344" r:id="rId22"/>
    <p:sldId id="3346" r:id="rId23"/>
    <p:sldId id="3355" r:id="rId24"/>
    <p:sldId id="3356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44"/>
    <a:srgbClr val="0673AE"/>
    <a:srgbClr val="FE5817"/>
    <a:srgbClr val="5ED1E5"/>
    <a:srgbClr val="FFC000"/>
    <a:srgbClr val="F2F2F2"/>
    <a:srgbClr val="C00000"/>
    <a:srgbClr val="F59817"/>
    <a:srgbClr val="33AE7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5317" autoAdjust="0"/>
  </p:normalViewPr>
  <p:slideViewPr>
    <p:cSldViewPr>
      <p:cViewPr>
        <p:scale>
          <a:sx n="50" d="100"/>
          <a:sy n="50" d="100"/>
        </p:scale>
        <p:origin x="-282" y="-1566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2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1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5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9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50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39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91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6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0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35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9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45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86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37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9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4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3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18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1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8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4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6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6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10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09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9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7" r:id="rId2"/>
    <p:sldLayoutId id="214748370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18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8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3820" y="845446"/>
            <a:ext cx="1995676" cy="1192048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93252" y="845446"/>
            <a:ext cx="1997909" cy="1192048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493252" y="2189290"/>
            <a:ext cx="1997909" cy="1194281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63047" y="2189290"/>
            <a:ext cx="4951240" cy="1194281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93252" y="3533134"/>
            <a:ext cx="1997909" cy="119874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663047" y="838749"/>
            <a:ext cx="1997909" cy="1198745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031237" y="-20687"/>
            <a:ext cx="924172" cy="660761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-4691" y="2189290"/>
            <a:ext cx="2404187" cy="209836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031237" y="4943946"/>
            <a:ext cx="924172" cy="39288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663046" y="3529165"/>
            <a:ext cx="439764" cy="346007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421263" y="4006206"/>
            <a:ext cx="5922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SUMMARIZES POWERPOINT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5421263" y="4326485"/>
            <a:ext cx="65033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800" b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4000" b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POWERPOINT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5421263" y="5591468"/>
            <a:ext cx="5922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汇报人：第一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PPT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 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Report Person: www.1ppt.com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934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50"/>
                            </p:stCondLst>
                            <p:childTnLst>
                              <p:par>
                                <p:cTn id="10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650"/>
                            </p:stCondLst>
                            <p:childTnLst>
                              <p:par>
                                <p:cTn id="10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800"/>
                            </p:stCondLst>
                            <p:childTnLst>
                              <p:par>
                                <p:cTn id="1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300"/>
                            </p:stCondLst>
                            <p:childTnLst>
                              <p:par>
                                <p:cTn id="1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450"/>
                            </p:stCondLst>
                            <p:childTnLst>
                              <p:par>
                                <p:cTn id="1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2299" y="220837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2299" y="3160455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82%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2298" y="411459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2299" y="5068728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821326" y="4552429"/>
            <a:ext cx="2607421" cy="1359683"/>
            <a:chOff x="3821326" y="3817808"/>
            <a:chExt cx="2607421" cy="1359683"/>
          </a:xfrm>
        </p:grpSpPr>
        <p:sp>
          <p:nvSpPr>
            <p:cNvPr id="6" name="Freeform 3720"/>
            <p:cNvSpPr>
              <a:spLocks/>
            </p:cNvSpPr>
            <p:nvPr/>
          </p:nvSpPr>
          <p:spPr bwMode="auto">
            <a:xfrm>
              <a:off x="3821326" y="3846737"/>
              <a:ext cx="2607421" cy="1330754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6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3721"/>
            <p:cNvSpPr>
              <a:spLocks/>
            </p:cNvSpPr>
            <p:nvPr/>
          </p:nvSpPr>
          <p:spPr bwMode="auto">
            <a:xfrm>
              <a:off x="3821326" y="3817808"/>
              <a:ext cx="2607421" cy="1329495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5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050244" y="2394042"/>
            <a:ext cx="2378502" cy="1241451"/>
            <a:chOff x="4050244" y="1659421"/>
            <a:chExt cx="2378502" cy="1241451"/>
          </a:xfrm>
        </p:grpSpPr>
        <p:sp>
          <p:nvSpPr>
            <p:cNvPr id="9" name="Freeform 3723"/>
            <p:cNvSpPr>
              <a:spLocks/>
            </p:cNvSpPr>
            <p:nvPr/>
          </p:nvSpPr>
          <p:spPr bwMode="auto">
            <a:xfrm>
              <a:off x="4050244" y="1685836"/>
              <a:ext cx="2378502" cy="1215036"/>
            </a:xfrm>
            <a:custGeom>
              <a:avLst/>
              <a:gdLst>
                <a:gd name="T0" fmla="*/ 799 w 799"/>
                <a:gd name="T1" fmla="*/ 140 h 408"/>
                <a:gd name="T2" fmla="*/ 727 w 799"/>
                <a:gd name="T3" fmla="*/ 68 h 408"/>
                <a:gd name="T4" fmla="*/ 212 w 799"/>
                <a:gd name="T5" fmla="*/ 68 h 408"/>
                <a:gd name="T6" fmla="*/ 212 w 799"/>
                <a:gd name="T7" fmla="*/ 23 h 408"/>
                <a:gd name="T8" fmla="*/ 188 w 799"/>
                <a:gd name="T9" fmla="*/ 12 h 408"/>
                <a:gd name="T10" fmla="*/ 13 w 799"/>
                <a:gd name="T11" fmla="*/ 171 h 408"/>
                <a:gd name="T12" fmla="*/ 13 w 799"/>
                <a:gd name="T13" fmla="*/ 214 h 408"/>
                <a:gd name="T14" fmla="*/ 188 w 799"/>
                <a:gd name="T15" fmla="*/ 373 h 408"/>
                <a:gd name="T16" fmla="*/ 212 w 799"/>
                <a:gd name="T17" fmla="*/ 362 h 408"/>
                <a:gd name="T18" fmla="*/ 212 w 799"/>
                <a:gd name="T19" fmla="*/ 322 h 408"/>
                <a:gd name="T20" fmla="*/ 677 w 799"/>
                <a:gd name="T21" fmla="*/ 322 h 408"/>
                <a:gd name="T22" fmla="*/ 707 w 799"/>
                <a:gd name="T23" fmla="*/ 322 h 408"/>
                <a:gd name="T24" fmla="*/ 799 w 799"/>
                <a:gd name="T25" fmla="*/ 408 h 408"/>
                <a:gd name="T26" fmla="*/ 799 w 799"/>
                <a:gd name="T27" fmla="*/ 257 h 408"/>
                <a:gd name="T28" fmla="*/ 799 w 799"/>
                <a:gd name="T29" fmla="*/ 257 h 408"/>
                <a:gd name="T30" fmla="*/ 799 w 799"/>
                <a:gd name="T31" fmla="*/ 250 h 408"/>
                <a:gd name="T32" fmla="*/ 799 w 799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08">
                  <a:moveTo>
                    <a:pt x="799" y="140"/>
                  </a:moveTo>
                  <a:cubicBezTo>
                    <a:pt x="799" y="100"/>
                    <a:pt x="767" y="68"/>
                    <a:pt x="727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5"/>
                    <a:pt x="201" y="0"/>
                    <a:pt x="188" y="12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0" y="183"/>
                    <a:pt x="0" y="202"/>
                    <a:pt x="13" y="214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01" y="385"/>
                    <a:pt x="212" y="380"/>
                    <a:pt x="212" y="36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677" y="322"/>
                    <a:pt x="677" y="322"/>
                    <a:pt x="677" y="322"/>
                  </a:cubicBezTo>
                  <a:cubicBezTo>
                    <a:pt x="707" y="322"/>
                    <a:pt x="707" y="322"/>
                    <a:pt x="707" y="322"/>
                  </a:cubicBezTo>
                  <a:cubicBezTo>
                    <a:pt x="756" y="322"/>
                    <a:pt x="796" y="360"/>
                    <a:pt x="799" y="408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5"/>
                    <a:pt x="799" y="252"/>
                    <a:pt x="799" y="250"/>
                  </a:cubicBezTo>
                  <a:lnTo>
                    <a:pt x="799" y="14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3724"/>
            <p:cNvSpPr>
              <a:spLocks/>
            </p:cNvSpPr>
            <p:nvPr/>
          </p:nvSpPr>
          <p:spPr bwMode="auto">
            <a:xfrm>
              <a:off x="4050244" y="1659421"/>
              <a:ext cx="2378502" cy="1213777"/>
            </a:xfrm>
            <a:custGeom>
              <a:avLst/>
              <a:gdLst>
                <a:gd name="T0" fmla="*/ 799 w 799"/>
                <a:gd name="T1" fmla="*/ 140 h 408"/>
                <a:gd name="T2" fmla="*/ 727 w 799"/>
                <a:gd name="T3" fmla="*/ 68 h 408"/>
                <a:gd name="T4" fmla="*/ 212 w 799"/>
                <a:gd name="T5" fmla="*/ 68 h 408"/>
                <a:gd name="T6" fmla="*/ 212 w 799"/>
                <a:gd name="T7" fmla="*/ 23 h 408"/>
                <a:gd name="T8" fmla="*/ 188 w 799"/>
                <a:gd name="T9" fmla="*/ 12 h 408"/>
                <a:gd name="T10" fmla="*/ 13 w 799"/>
                <a:gd name="T11" fmla="*/ 171 h 408"/>
                <a:gd name="T12" fmla="*/ 13 w 799"/>
                <a:gd name="T13" fmla="*/ 214 h 408"/>
                <a:gd name="T14" fmla="*/ 188 w 799"/>
                <a:gd name="T15" fmla="*/ 373 h 408"/>
                <a:gd name="T16" fmla="*/ 212 w 799"/>
                <a:gd name="T17" fmla="*/ 362 h 408"/>
                <a:gd name="T18" fmla="*/ 212 w 799"/>
                <a:gd name="T19" fmla="*/ 322 h 408"/>
                <a:gd name="T20" fmla="*/ 677 w 799"/>
                <a:gd name="T21" fmla="*/ 322 h 408"/>
                <a:gd name="T22" fmla="*/ 707 w 799"/>
                <a:gd name="T23" fmla="*/ 322 h 408"/>
                <a:gd name="T24" fmla="*/ 799 w 799"/>
                <a:gd name="T25" fmla="*/ 408 h 408"/>
                <a:gd name="T26" fmla="*/ 799 w 799"/>
                <a:gd name="T27" fmla="*/ 257 h 408"/>
                <a:gd name="T28" fmla="*/ 799 w 799"/>
                <a:gd name="T29" fmla="*/ 257 h 408"/>
                <a:gd name="T30" fmla="*/ 799 w 799"/>
                <a:gd name="T31" fmla="*/ 250 h 408"/>
                <a:gd name="T32" fmla="*/ 799 w 799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08">
                  <a:moveTo>
                    <a:pt x="799" y="140"/>
                  </a:moveTo>
                  <a:cubicBezTo>
                    <a:pt x="799" y="100"/>
                    <a:pt x="767" y="68"/>
                    <a:pt x="727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5"/>
                    <a:pt x="201" y="0"/>
                    <a:pt x="188" y="12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0" y="183"/>
                    <a:pt x="0" y="202"/>
                    <a:pt x="13" y="214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01" y="385"/>
                    <a:pt x="212" y="380"/>
                    <a:pt x="212" y="36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677" y="322"/>
                    <a:pt x="677" y="322"/>
                    <a:pt x="677" y="322"/>
                  </a:cubicBezTo>
                  <a:cubicBezTo>
                    <a:pt x="707" y="322"/>
                    <a:pt x="707" y="322"/>
                    <a:pt x="707" y="322"/>
                  </a:cubicBezTo>
                  <a:cubicBezTo>
                    <a:pt x="756" y="322"/>
                    <a:pt x="796" y="360"/>
                    <a:pt x="799" y="408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4"/>
                    <a:pt x="799" y="252"/>
                    <a:pt x="799" y="250"/>
                  </a:cubicBezTo>
                  <a:lnTo>
                    <a:pt x="799" y="1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359712" y="3295884"/>
            <a:ext cx="3069033" cy="1601181"/>
            <a:chOff x="3359712" y="2561263"/>
            <a:chExt cx="3069033" cy="1601181"/>
          </a:xfrm>
        </p:grpSpPr>
        <p:sp>
          <p:nvSpPr>
            <p:cNvPr id="15" name="Freeform 3729"/>
            <p:cNvSpPr>
              <a:spLocks/>
            </p:cNvSpPr>
            <p:nvPr/>
          </p:nvSpPr>
          <p:spPr bwMode="auto">
            <a:xfrm>
              <a:off x="3359712" y="2593967"/>
              <a:ext cx="3069033" cy="1568477"/>
            </a:xfrm>
            <a:custGeom>
              <a:avLst/>
              <a:gdLst>
                <a:gd name="T0" fmla="*/ 1031 w 1031"/>
                <a:gd name="T1" fmla="*/ 181 h 527"/>
                <a:gd name="T2" fmla="*/ 938 w 1031"/>
                <a:gd name="T3" fmla="*/ 88 h 527"/>
                <a:gd name="T4" fmla="*/ 274 w 1031"/>
                <a:gd name="T5" fmla="*/ 88 h 527"/>
                <a:gd name="T6" fmla="*/ 274 w 1031"/>
                <a:gd name="T7" fmla="*/ 30 h 527"/>
                <a:gd name="T8" fmla="*/ 243 w 1031"/>
                <a:gd name="T9" fmla="*/ 16 h 527"/>
                <a:gd name="T10" fmla="*/ 17 w 1031"/>
                <a:gd name="T11" fmla="*/ 221 h 527"/>
                <a:gd name="T12" fmla="*/ 17 w 1031"/>
                <a:gd name="T13" fmla="*/ 277 h 527"/>
                <a:gd name="T14" fmla="*/ 243 w 1031"/>
                <a:gd name="T15" fmla="*/ 482 h 527"/>
                <a:gd name="T16" fmla="*/ 274 w 1031"/>
                <a:gd name="T17" fmla="*/ 468 h 527"/>
                <a:gd name="T18" fmla="*/ 274 w 1031"/>
                <a:gd name="T19" fmla="*/ 416 h 527"/>
                <a:gd name="T20" fmla="*/ 874 w 1031"/>
                <a:gd name="T21" fmla="*/ 416 h 527"/>
                <a:gd name="T22" fmla="*/ 912 w 1031"/>
                <a:gd name="T23" fmla="*/ 416 h 527"/>
                <a:gd name="T24" fmla="*/ 1031 w 1031"/>
                <a:gd name="T25" fmla="*/ 527 h 527"/>
                <a:gd name="T26" fmla="*/ 1031 w 1031"/>
                <a:gd name="T27" fmla="*/ 332 h 527"/>
                <a:gd name="T28" fmla="*/ 1031 w 1031"/>
                <a:gd name="T29" fmla="*/ 332 h 527"/>
                <a:gd name="T30" fmla="*/ 1031 w 1031"/>
                <a:gd name="T31" fmla="*/ 323 h 527"/>
                <a:gd name="T32" fmla="*/ 1031 w 1031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7">
                  <a:moveTo>
                    <a:pt x="1031" y="181"/>
                  </a:moveTo>
                  <a:cubicBezTo>
                    <a:pt x="1031" y="130"/>
                    <a:pt x="990" y="88"/>
                    <a:pt x="938" y="88"/>
                  </a:cubicBezTo>
                  <a:cubicBezTo>
                    <a:pt x="274" y="88"/>
                    <a:pt x="274" y="88"/>
                    <a:pt x="274" y="88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7"/>
                    <a:pt x="260" y="0"/>
                    <a:pt x="243" y="16"/>
                  </a:cubicBezTo>
                  <a:cubicBezTo>
                    <a:pt x="17" y="221"/>
                    <a:pt x="17" y="221"/>
                    <a:pt x="17" y="221"/>
                  </a:cubicBezTo>
                  <a:cubicBezTo>
                    <a:pt x="0" y="236"/>
                    <a:pt x="0" y="261"/>
                    <a:pt x="17" y="277"/>
                  </a:cubicBezTo>
                  <a:cubicBezTo>
                    <a:pt x="243" y="482"/>
                    <a:pt x="243" y="482"/>
                    <a:pt x="243" y="482"/>
                  </a:cubicBezTo>
                  <a:cubicBezTo>
                    <a:pt x="260" y="497"/>
                    <a:pt x="274" y="491"/>
                    <a:pt x="274" y="468"/>
                  </a:cubicBezTo>
                  <a:cubicBezTo>
                    <a:pt x="274" y="416"/>
                    <a:pt x="274" y="416"/>
                    <a:pt x="274" y="416"/>
                  </a:cubicBezTo>
                  <a:cubicBezTo>
                    <a:pt x="874" y="416"/>
                    <a:pt x="874" y="416"/>
                    <a:pt x="874" y="416"/>
                  </a:cubicBezTo>
                  <a:cubicBezTo>
                    <a:pt x="912" y="416"/>
                    <a:pt x="912" y="416"/>
                    <a:pt x="912" y="416"/>
                  </a:cubicBezTo>
                  <a:cubicBezTo>
                    <a:pt x="975" y="416"/>
                    <a:pt x="1027" y="465"/>
                    <a:pt x="1031" y="527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29"/>
                    <a:pt x="1031" y="326"/>
                    <a:pt x="1031" y="323"/>
                  </a:cubicBezTo>
                  <a:lnTo>
                    <a:pt x="1031" y="18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3730"/>
            <p:cNvSpPr>
              <a:spLocks/>
            </p:cNvSpPr>
            <p:nvPr/>
          </p:nvSpPr>
          <p:spPr bwMode="auto">
            <a:xfrm>
              <a:off x="3359712" y="2561263"/>
              <a:ext cx="3069033" cy="1565963"/>
            </a:xfrm>
            <a:custGeom>
              <a:avLst/>
              <a:gdLst>
                <a:gd name="T0" fmla="*/ 1031 w 1031"/>
                <a:gd name="T1" fmla="*/ 180 h 526"/>
                <a:gd name="T2" fmla="*/ 938 w 1031"/>
                <a:gd name="T3" fmla="*/ 87 h 526"/>
                <a:gd name="T4" fmla="*/ 274 w 1031"/>
                <a:gd name="T5" fmla="*/ 87 h 526"/>
                <a:gd name="T6" fmla="*/ 274 w 1031"/>
                <a:gd name="T7" fmla="*/ 29 h 526"/>
                <a:gd name="T8" fmla="*/ 243 w 1031"/>
                <a:gd name="T9" fmla="*/ 15 h 526"/>
                <a:gd name="T10" fmla="*/ 17 w 1031"/>
                <a:gd name="T11" fmla="*/ 220 h 526"/>
                <a:gd name="T12" fmla="*/ 17 w 1031"/>
                <a:gd name="T13" fmla="*/ 276 h 526"/>
                <a:gd name="T14" fmla="*/ 243 w 1031"/>
                <a:gd name="T15" fmla="*/ 481 h 526"/>
                <a:gd name="T16" fmla="*/ 274 w 1031"/>
                <a:gd name="T17" fmla="*/ 467 h 526"/>
                <a:gd name="T18" fmla="*/ 274 w 1031"/>
                <a:gd name="T19" fmla="*/ 415 h 526"/>
                <a:gd name="T20" fmla="*/ 874 w 1031"/>
                <a:gd name="T21" fmla="*/ 415 h 526"/>
                <a:gd name="T22" fmla="*/ 912 w 1031"/>
                <a:gd name="T23" fmla="*/ 415 h 526"/>
                <a:gd name="T24" fmla="*/ 1031 w 1031"/>
                <a:gd name="T25" fmla="*/ 526 h 526"/>
                <a:gd name="T26" fmla="*/ 1031 w 1031"/>
                <a:gd name="T27" fmla="*/ 331 h 526"/>
                <a:gd name="T28" fmla="*/ 1031 w 1031"/>
                <a:gd name="T29" fmla="*/ 331 h 526"/>
                <a:gd name="T30" fmla="*/ 1031 w 1031"/>
                <a:gd name="T31" fmla="*/ 322 h 526"/>
                <a:gd name="T32" fmla="*/ 1031 w 1031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6">
                  <a:moveTo>
                    <a:pt x="1031" y="180"/>
                  </a:moveTo>
                  <a:cubicBezTo>
                    <a:pt x="1031" y="129"/>
                    <a:pt x="990" y="87"/>
                    <a:pt x="938" y="87"/>
                  </a:cubicBezTo>
                  <a:cubicBezTo>
                    <a:pt x="274" y="87"/>
                    <a:pt x="274" y="87"/>
                    <a:pt x="274" y="87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6"/>
                    <a:pt x="260" y="0"/>
                    <a:pt x="243" y="15"/>
                  </a:cubicBezTo>
                  <a:cubicBezTo>
                    <a:pt x="17" y="220"/>
                    <a:pt x="17" y="220"/>
                    <a:pt x="17" y="220"/>
                  </a:cubicBezTo>
                  <a:cubicBezTo>
                    <a:pt x="0" y="235"/>
                    <a:pt x="0" y="261"/>
                    <a:pt x="17" y="276"/>
                  </a:cubicBezTo>
                  <a:cubicBezTo>
                    <a:pt x="243" y="481"/>
                    <a:pt x="243" y="481"/>
                    <a:pt x="243" y="481"/>
                  </a:cubicBezTo>
                  <a:cubicBezTo>
                    <a:pt x="260" y="496"/>
                    <a:pt x="274" y="490"/>
                    <a:pt x="274" y="467"/>
                  </a:cubicBezTo>
                  <a:cubicBezTo>
                    <a:pt x="274" y="415"/>
                    <a:pt x="274" y="415"/>
                    <a:pt x="274" y="415"/>
                  </a:cubicBezTo>
                  <a:cubicBezTo>
                    <a:pt x="874" y="415"/>
                    <a:pt x="874" y="415"/>
                    <a:pt x="874" y="415"/>
                  </a:cubicBezTo>
                  <a:cubicBezTo>
                    <a:pt x="912" y="415"/>
                    <a:pt x="912" y="415"/>
                    <a:pt x="912" y="415"/>
                  </a:cubicBezTo>
                  <a:cubicBezTo>
                    <a:pt x="975" y="415"/>
                    <a:pt x="1027" y="464"/>
                    <a:pt x="1031" y="526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28"/>
                    <a:pt x="1031" y="325"/>
                    <a:pt x="1031" y="322"/>
                  </a:cubicBezTo>
                  <a:lnTo>
                    <a:pt x="1031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428745" y="4087043"/>
            <a:ext cx="2606163" cy="1360941"/>
            <a:chOff x="6428745" y="3352422"/>
            <a:chExt cx="2606163" cy="1360941"/>
          </a:xfrm>
        </p:grpSpPr>
        <p:sp>
          <p:nvSpPr>
            <p:cNvPr id="18" name="Freeform 3732"/>
            <p:cNvSpPr>
              <a:spLocks/>
            </p:cNvSpPr>
            <p:nvPr/>
          </p:nvSpPr>
          <p:spPr bwMode="auto">
            <a:xfrm>
              <a:off x="6428745" y="3382609"/>
              <a:ext cx="2606163" cy="1330754"/>
            </a:xfrm>
            <a:custGeom>
              <a:avLst/>
              <a:gdLst>
                <a:gd name="T0" fmla="*/ 0 w 876"/>
                <a:gd name="T1" fmla="*/ 154 h 447"/>
                <a:gd name="T2" fmla="*/ 79 w 876"/>
                <a:gd name="T3" fmla="*/ 75 h 447"/>
                <a:gd name="T4" fmla="*/ 643 w 876"/>
                <a:gd name="T5" fmla="*/ 75 h 447"/>
                <a:gd name="T6" fmla="*/ 643 w 876"/>
                <a:gd name="T7" fmla="*/ 25 h 447"/>
                <a:gd name="T8" fmla="*/ 670 w 876"/>
                <a:gd name="T9" fmla="*/ 13 h 447"/>
                <a:gd name="T10" fmla="*/ 862 w 876"/>
                <a:gd name="T11" fmla="*/ 187 h 447"/>
                <a:gd name="T12" fmla="*/ 862 w 876"/>
                <a:gd name="T13" fmla="*/ 235 h 447"/>
                <a:gd name="T14" fmla="*/ 670 w 876"/>
                <a:gd name="T15" fmla="*/ 409 h 447"/>
                <a:gd name="T16" fmla="*/ 643 w 876"/>
                <a:gd name="T17" fmla="*/ 397 h 447"/>
                <a:gd name="T18" fmla="*/ 643 w 876"/>
                <a:gd name="T19" fmla="*/ 353 h 447"/>
                <a:gd name="T20" fmla="*/ 134 w 876"/>
                <a:gd name="T21" fmla="*/ 353 h 447"/>
                <a:gd name="T22" fmla="*/ 101 w 876"/>
                <a:gd name="T23" fmla="*/ 353 h 447"/>
                <a:gd name="T24" fmla="*/ 0 w 876"/>
                <a:gd name="T25" fmla="*/ 447 h 447"/>
                <a:gd name="T26" fmla="*/ 0 w 876"/>
                <a:gd name="T27" fmla="*/ 282 h 447"/>
                <a:gd name="T28" fmla="*/ 1 w 876"/>
                <a:gd name="T29" fmla="*/ 282 h 447"/>
                <a:gd name="T30" fmla="*/ 0 w 876"/>
                <a:gd name="T31" fmla="*/ 274 h 447"/>
                <a:gd name="T32" fmla="*/ 0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0" y="154"/>
                  </a:moveTo>
                  <a:cubicBezTo>
                    <a:pt x="0" y="110"/>
                    <a:pt x="35" y="75"/>
                    <a:pt x="79" y="75"/>
                  </a:cubicBezTo>
                  <a:cubicBezTo>
                    <a:pt x="643" y="75"/>
                    <a:pt x="643" y="75"/>
                    <a:pt x="643" y="75"/>
                  </a:cubicBezTo>
                  <a:cubicBezTo>
                    <a:pt x="643" y="25"/>
                    <a:pt x="643" y="25"/>
                    <a:pt x="643" y="25"/>
                  </a:cubicBezTo>
                  <a:cubicBezTo>
                    <a:pt x="643" y="6"/>
                    <a:pt x="655" y="0"/>
                    <a:pt x="670" y="13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76" y="200"/>
                    <a:pt x="876" y="222"/>
                    <a:pt x="862" y="235"/>
                  </a:cubicBezTo>
                  <a:cubicBezTo>
                    <a:pt x="670" y="409"/>
                    <a:pt x="670" y="409"/>
                    <a:pt x="670" y="409"/>
                  </a:cubicBezTo>
                  <a:cubicBezTo>
                    <a:pt x="655" y="422"/>
                    <a:pt x="643" y="417"/>
                    <a:pt x="643" y="397"/>
                  </a:cubicBezTo>
                  <a:cubicBezTo>
                    <a:pt x="643" y="353"/>
                    <a:pt x="643" y="353"/>
                    <a:pt x="643" y="353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01" y="353"/>
                    <a:pt x="101" y="353"/>
                    <a:pt x="101" y="353"/>
                  </a:cubicBezTo>
                  <a:cubicBezTo>
                    <a:pt x="48" y="353"/>
                    <a:pt x="4" y="395"/>
                    <a:pt x="0" y="447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0" y="279"/>
                    <a:pt x="0" y="277"/>
                    <a:pt x="0" y="27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3733"/>
            <p:cNvSpPr>
              <a:spLocks/>
            </p:cNvSpPr>
            <p:nvPr/>
          </p:nvSpPr>
          <p:spPr bwMode="auto">
            <a:xfrm>
              <a:off x="6428745" y="3352422"/>
              <a:ext cx="2606163" cy="1330754"/>
            </a:xfrm>
            <a:custGeom>
              <a:avLst/>
              <a:gdLst>
                <a:gd name="T0" fmla="*/ 0 w 876"/>
                <a:gd name="T1" fmla="*/ 154 h 447"/>
                <a:gd name="T2" fmla="*/ 79 w 876"/>
                <a:gd name="T3" fmla="*/ 75 h 447"/>
                <a:gd name="T4" fmla="*/ 643 w 876"/>
                <a:gd name="T5" fmla="*/ 75 h 447"/>
                <a:gd name="T6" fmla="*/ 643 w 876"/>
                <a:gd name="T7" fmla="*/ 25 h 447"/>
                <a:gd name="T8" fmla="*/ 670 w 876"/>
                <a:gd name="T9" fmla="*/ 13 h 447"/>
                <a:gd name="T10" fmla="*/ 862 w 876"/>
                <a:gd name="T11" fmla="*/ 187 h 447"/>
                <a:gd name="T12" fmla="*/ 862 w 876"/>
                <a:gd name="T13" fmla="*/ 235 h 447"/>
                <a:gd name="T14" fmla="*/ 670 w 876"/>
                <a:gd name="T15" fmla="*/ 409 h 447"/>
                <a:gd name="T16" fmla="*/ 643 w 876"/>
                <a:gd name="T17" fmla="*/ 397 h 447"/>
                <a:gd name="T18" fmla="*/ 643 w 876"/>
                <a:gd name="T19" fmla="*/ 353 h 447"/>
                <a:gd name="T20" fmla="*/ 134 w 876"/>
                <a:gd name="T21" fmla="*/ 353 h 447"/>
                <a:gd name="T22" fmla="*/ 101 w 876"/>
                <a:gd name="T23" fmla="*/ 353 h 447"/>
                <a:gd name="T24" fmla="*/ 0 w 876"/>
                <a:gd name="T25" fmla="*/ 447 h 447"/>
                <a:gd name="T26" fmla="*/ 0 w 876"/>
                <a:gd name="T27" fmla="*/ 281 h 447"/>
                <a:gd name="T28" fmla="*/ 1 w 876"/>
                <a:gd name="T29" fmla="*/ 281 h 447"/>
                <a:gd name="T30" fmla="*/ 0 w 876"/>
                <a:gd name="T31" fmla="*/ 274 h 447"/>
                <a:gd name="T32" fmla="*/ 0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0" y="154"/>
                  </a:moveTo>
                  <a:cubicBezTo>
                    <a:pt x="0" y="110"/>
                    <a:pt x="35" y="75"/>
                    <a:pt x="79" y="75"/>
                  </a:cubicBezTo>
                  <a:cubicBezTo>
                    <a:pt x="643" y="75"/>
                    <a:pt x="643" y="75"/>
                    <a:pt x="643" y="75"/>
                  </a:cubicBezTo>
                  <a:cubicBezTo>
                    <a:pt x="643" y="25"/>
                    <a:pt x="643" y="25"/>
                    <a:pt x="643" y="25"/>
                  </a:cubicBezTo>
                  <a:cubicBezTo>
                    <a:pt x="643" y="5"/>
                    <a:pt x="655" y="0"/>
                    <a:pt x="670" y="13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76" y="200"/>
                    <a:pt x="876" y="222"/>
                    <a:pt x="862" y="235"/>
                  </a:cubicBezTo>
                  <a:cubicBezTo>
                    <a:pt x="670" y="409"/>
                    <a:pt x="670" y="409"/>
                    <a:pt x="670" y="409"/>
                  </a:cubicBezTo>
                  <a:cubicBezTo>
                    <a:pt x="655" y="422"/>
                    <a:pt x="643" y="417"/>
                    <a:pt x="643" y="397"/>
                  </a:cubicBezTo>
                  <a:cubicBezTo>
                    <a:pt x="643" y="353"/>
                    <a:pt x="643" y="353"/>
                    <a:pt x="643" y="353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01" y="353"/>
                    <a:pt x="101" y="353"/>
                    <a:pt x="101" y="353"/>
                  </a:cubicBezTo>
                  <a:cubicBezTo>
                    <a:pt x="48" y="353"/>
                    <a:pt x="4" y="395"/>
                    <a:pt x="0" y="44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79"/>
                    <a:pt x="0" y="276"/>
                    <a:pt x="0" y="27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28745" y="1929915"/>
            <a:ext cx="2381016" cy="1241449"/>
            <a:chOff x="6428745" y="1195294"/>
            <a:chExt cx="2381016" cy="1241449"/>
          </a:xfrm>
        </p:grpSpPr>
        <p:sp>
          <p:nvSpPr>
            <p:cNvPr id="21" name="Freeform 3735"/>
            <p:cNvSpPr>
              <a:spLocks/>
            </p:cNvSpPr>
            <p:nvPr/>
          </p:nvSpPr>
          <p:spPr bwMode="auto">
            <a:xfrm>
              <a:off x="6428745" y="1221707"/>
              <a:ext cx="2381016" cy="1215036"/>
            </a:xfrm>
            <a:custGeom>
              <a:avLst/>
              <a:gdLst>
                <a:gd name="T0" fmla="*/ 0 w 800"/>
                <a:gd name="T1" fmla="*/ 140 h 408"/>
                <a:gd name="T2" fmla="*/ 72 w 800"/>
                <a:gd name="T3" fmla="*/ 68 h 408"/>
                <a:gd name="T4" fmla="*/ 587 w 800"/>
                <a:gd name="T5" fmla="*/ 68 h 408"/>
                <a:gd name="T6" fmla="*/ 587 w 800"/>
                <a:gd name="T7" fmla="*/ 23 h 408"/>
                <a:gd name="T8" fmla="*/ 611 w 800"/>
                <a:gd name="T9" fmla="*/ 12 h 408"/>
                <a:gd name="T10" fmla="*/ 786 w 800"/>
                <a:gd name="T11" fmla="*/ 171 h 408"/>
                <a:gd name="T12" fmla="*/ 786 w 800"/>
                <a:gd name="T13" fmla="*/ 214 h 408"/>
                <a:gd name="T14" fmla="*/ 611 w 800"/>
                <a:gd name="T15" fmla="*/ 373 h 408"/>
                <a:gd name="T16" fmla="*/ 587 w 800"/>
                <a:gd name="T17" fmla="*/ 362 h 408"/>
                <a:gd name="T18" fmla="*/ 587 w 800"/>
                <a:gd name="T19" fmla="*/ 322 h 408"/>
                <a:gd name="T20" fmla="*/ 122 w 800"/>
                <a:gd name="T21" fmla="*/ 322 h 408"/>
                <a:gd name="T22" fmla="*/ 92 w 800"/>
                <a:gd name="T23" fmla="*/ 322 h 408"/>
                <a:gd name="T24" fmla="*/ 0 w 800"/>
                <a:gd name="T25" fmla="*/ 408 h 408"/>
                <a:gd name="T26" fmla="*/ 0 w 800"/>
                <a:gd name="T27" fmla="*/ 257 h 408"/>
                <a:gd name="T28" fmla="*/ 0 w 800"/>
                <a:gd name="T29" fmla="*/ 257 h 408"/>
                <a:gd name="T30" fmla="*/ 0 w 800"/>
                <a:gd name="T31" fmla="*/ 250 h 408"/>
                <a:gd name="T32" fmla="*/ 0 w 800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0" h="408">
                  <a:moveTo>
                    <a:pt x="0" y="140"/>
                  </a:moveTo>
                  <a:cubicBezTo>
                    <a:pt x="0" y="100"/>
                    <a:pt x="32" y="68"/>
                    <a:pt x="72" y="68"/>
                  </a:cubicBezTo>
                  <a:cubicBezTo>
                    <a:pt x="587" y="68"/>
                    <a:pt x="587" y="68"/>
                    <a:pt x="587" y="68"/>
                  </a:cubicBezTo>
                  <a:cubicBezTo>
                    <a:pt x="587" y="23"/>
                    <a:pt x="587" y="23"/>
                    <a:pt x="587" y="23"/>
                  </a:cubicBezTo>
                  <a:cubicBezTo>
                    <a:pt x="587" y="5"/>
                    <a:pt x="598" y="0"/>
                    <a:pt x="611" y="12"/>
                  </a:cubicBezTo>
                  <a:cubicBezTo>
                    <a:pt x="786" y="171"/>
                    <a:pt x="786" y="171"/>
                    <a:pt x="786" y="171"/>
                  </a:cubicBezTo>
                  <a:cubicBezTo>
                    <a:pt x="800" y="183"/>
                    <a:pt x="800" y="202"/>
                    <a:pt x="786" y="214"/>
                  </a:cubicBezTo>
                  <a:cubicBezTo>
                    <a:pt x="611" y="373"/>
                    <a:pt x="611" y="373"/>
                    <a:pt x="611" y="373"/>
                  </a:cubicBezTo>
                  <a:cubicBezTo>
                    <a:pt x="598" y="385"/>
                    <a:pt x="587" y="380"/>
                    <a:pt x="587" y="362"/>
                  </a:cubicBezTo>
                  <a:cubicBezTo>
                    <a:pt x="587" y="322"/>
                    <a:pt x="587" y="322"/>
                    <a:pt x="587" y="322"/>
                  </a:cubicBezTo>
                  <a:cubicBezTo>
                    <a:pt x="122" y="322"/>
                    <a:pt x="122" y="322"/>
                    <a:pt x="122" y="322"/>
                  </a:cubicBezTo>
                  <a:cubicBezTo>
                    <a:pt x="92" y="322"/>
                    <a:pt x="92" y="322"/>
                    <a:pt x="92" y="322"/>
                  </a:cubicBezTo>
                  <a:cubicBezTo>
                    <a:pt x="43" y="322"/>
                    <a:pt x="3" y="360"/>
                    <a:pt x="0" y="40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5"/>
                    <a:pt x="0" y="252"/>
                    <a:pt x="0" y="25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3736"/>
            <p:cNvSpPr>
              <a:spLocks/>
            </p:cNvSpPr>
            <p:nvPr/>
          </p:nvSpPr>
          <p:spPr bwMode="auto">
            <a:xfrm>
              <a:off x="6428745" y="1195294"/>
              <a:ext cx="2381016" cy="1213777"/>
            </a:xfrm>
            <a:custGeom>
              <a:avLst/>
              <a:gdLst>
                <a:gd name="T0" fmla="*/ 0 w 800"/>
                <a:gd name="T1" fmla="*/ 140 h 408"/>
                <a:gd name="T2" fmla="*/ 72 w 800"/>
                <a:gd name="T3" fmla="*/ 68 h 408"/>
                <a:gd name="T4" fmla="*/ 587 w 800"/>
                <a:gd name="T5" fmla="*/ 68 h 408"/>
                <a:gd name="T6" fmla="*/ 587 w 800"/>
                <a:gd name="T7" fmla="*/ 23 h 408"/>
                <a:gd name="T8" fmla="*/ 611 w 800"/>
                <a:gd name="T9" fmla="*/ 12 h 408"/>
                <a:gd name="T10" fmla="*/ 786 w 800"/>
                <a:gd name="T11" fmla="*/ 171 h 408"/>
                <a:gd name="T12" fmla="*/ 786 w 800"/>
                <a:gd name="T13" fmla="*/ 214 h 408"/>
                <a:gd name="T14" fmla="*/ 611 w 800"/>
                <a:gd name="T15" fmla="*/ 373 h 408"/>
                <a:gd name="T16" fmla="*/ 587 w 800"/>
                <a:gd name="T17" fmla="*/ 362 h 408"/>
                <a:gd name="T18" fmla="*/ 587 w 800"/>
                <a:gd name="T19" fmla="*/ 322 h 408"/>
                <a:gd name="T20" fmla="*/ 122 w 800"/>
                <a:gd name="T21" fmla="*/ 322 h 408"/>
                <a:gd name="T22" fmla="*/ 92 w 800"/>
                <a:gd name="T23" fmla="*/ 322 h 408"/>
                <a:gd name="T24" fmla="*/ 0 w 800"/>
                <a:gd name="T25" fmla="*/ 408 h 408"/>
                <a:gd name="T26" fmla="*/ 0 w 800"/>
                <a:gd name="T27" fmla="*/ 257 h 408"/>
                <a:gd name="T28" fmla="*/ 0 w 800"/>
                <a:gd name="T29" fmla="*/ 257 h 408"/>
                <a:gd name="T30" fmla="*/ 0 w 800"/>
                <a:gd name="T31" fmla="*/ 250 h 408"/>
                <a:gd name="T32" fmla="*/ 0 w 800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0" h="408">
                  <a:moveTo>
                    <a:pt x="0" y="140"/>
                  </a:moveTo>
                  <a:cubicBezTo>
                    <a:pt x="0" y="100"/>
                    <a:pt x="32" y="68"/>
                    <a:pt x="72" y="68"/>
                  </a:cubicBezTo>
                  <a:cubicBezTo>
                    <a:pt x="587" y="68"/>
                    <a:pt x="587" y="68"/>
                    <a:pt x="587" y="68"/>
                  </a:cubicBezTo>
                  <a:cubicBezTo>
                    <a:pt x="587" y="23"/>
                    <a:pt x="587" y="23"/>
                    <a:pt x="587" y="23"/>
                  </a:cubicBezTo>
                  <a:cubicBezTo>
                    <a:pt x="587" y="5"/>
                    <a:pt x="598" y="0"/>
                    <a:pt x="611" y="12"/>
                  </a:cubicBezTo>
                  <a:cubicBezTo>
                    <a:pt x="786" y="171"/>
                    <a:pt x="786" y="171"/>
                    <a:pt x="786" y="171"/>
                  </a:cubicBezTo>
                  <a:cubicBezTo>
                    <a:pt x="800" y="183"/>
                    <a:pt x="800" y="202"/>
                    <a:pt x="786" y="214"/>
                  </a:cubicBezTo>
                  <a:cubicBezTo>
                    <a:pt x="611" y="373"/>
                    <a:pt x="611" y="373"/>
                    <a:pt x="611" y="373"/>
                  </a:cubicBezTo>
                  <a:cubicBezTo>
                    <a:pt x="598" y="385"/>
                    <a:pt x="587" y="380"/>
                    <a:pt x="587" y="362"/>
                  </a:cubicBezTo>
                  <a:cubicBezTo>
                    <a:pt x="587" y="322"/>
                    <a:pt x="587" y="322"/>
                    <a:pt x="587" y="322"/>
                  </a:cubicBezTo>
                  <a:cubicBezTo>
                    <a:pt x="122" y="322"/>
                    <a:pt x="122" y="322"/>
                    <a:pt x="122" y="322"/>
                  </a:cubicBezTo>
                  <a:cubicBezTo>
                    <a:pt x="92" y="322"/>
                    <a:pt x="92" y="322"/>
                    <a:pt x="92" y="322"/>
                  </a:cubicBezTo>
                  <a:cubicBezTo>
                    <a:pt x="43" y="322"/>
                    <a:pt x="3" y="360"/>
                    <a:pt x="0" y="40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4"/>
                    <a:pt x="0" y="252"/>
                    <a:pt x="0" y="25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428747" y="2831757"/>
            <a:ext cx="3070292" cy="1601181"/>
            <a:chOff x="6428747" y="2097136"/>
            <a:chExt cx="3070292" cy="1601181"/>
          </a:xfrm>
        </p:grpSpPr>
        <p:sp>
          <p:nvSpPr>
            <p:cNvPr id="27" name="Freeform 3741"/>
            <p:cNvSpPr>
              <a:spLocks/>
            </p:cNvSpPr>
            <p:nvPr/>
          </p:nvSpPr>
          <p:spPr bwMode="auto">
            <a:xfrm>
              <a:off x="6428747" y="2129840"/>
              <a:ext cx="3070292" cy="1568477"/>
            </a:xfrm>
            <a:custGeom>
              <a:avLst/>
              <a:gdLst>
                <a:gd name="T0" fmla="*/ 0 w 1032"/>
                <a:gd name="T1" fmla="*/ 181 h 527"/>
                <a:gd name="T2" fmla="*/ 93 w 1032"/>
                <a:gd name="T3" fmla="*/ 88 h 527"/>
                <a:gd name="T4" fmla="*/ 757 w 1032"/>
                <a:gd name="T5" fmla="*/ 88 h 527"/>
                <a:gd name="T6" fmla="*/ 757 w 1032"/>
                <a:gd name="T7" fmla="*/ 30 h 527"/>
                <a:gd name="T8" fmla="*/ 788 w 1032"/>
                <a:gd name="T9" fmla="*/ 16 h 527"/>
                <a:gd name="T10" fmla="*/ 1014 w 1032"/>
                <a:gd name="T11" fmla="*/ 221 h 527"/>
                <a:gd name="T12" fmla="*/ 1014 w 1032"/>
                <a:gd name="T13" fmla="*/ 277 h 527"/>
                <a:gd name="T14" fmla="*/ 788 w 1032"/>
                <a:gd name="T15" fmla="*/ 482 h 527"/>
                <a:gd name="T16" fmla="*/ 757 w 1032"/>
                <a:gd name="T17" fmla="*/ 468 h 527"/>
                <a:gd name="T18" fmla="*/ 757 w 1032"/>
                <a:gd name="T19" fmla="*/ 416 h 527"/>
                <a:gd name="T20" fmla="*/ 157 w 1032"/>
                <a:gd name="T21" fmla="*/ 416 h 527"/>
                <a:gd name="T22" fmla="*/ 119 w 1032"/>
                <a:gd name="T23" fmla="*/ 416 h 527"/>
                <a:gd name="T24" fmla="*/ 0 w 1032"/>
                <a:gd name="T25" fmla="*/ 527 h 527"/>
                <a:gd name="T26" fmla="*/ 0 w 1032"/>
                <a:gd name="T27" fmla="*/ 332 h 527"/>
                <a:gd name="T28" fmla="*/ 1 w 1032"/>
                <a:gd name="T29" fmla="*/ 332 h 527"/>
                <a:gd name="T30" fmla="*/ 0 w 1032"/>
                <a:gd name="T31" fmla="*/ 323 h 527"/>
                <a:gd name="T32" fmla="*/ 0 w 1032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2" h="527">
                  <a:moveTo>
                    <a:pt x="0" y="181"/>
                  </a:moveTo>
                  <a:cubicBezTo>
                    <a:pt x="0" y="130"/>
                    <a:pt x="42" y="88"/>
                    <a:pt x="93" y="88"/>
                  </a:cubicBezTo>
                  <a:cubicBezTo>
                    <a:pt x="757" y="88"/>
                    <a:pt x="757" y="88"/>
                    <a:pt x="757" y="88"/>
                  </a:cubicBezTo>
                  <a:cubicBezTo>
                    <a:pt x="757" y="30"/>
                    <a:pt x="757" y="30"/>
                    <a:pt x="757" y="30"/>
                  </a:cubicBezTo>
                  <a:cubicBezTo>
                    <a:pt x="757" y="7"/>
                    <a:pt x="771" y="0"/>
                    <a:pt x="788" y="16"/>
                  </a:cubicBezTo>
                  <a:cubicBezTo>
                    <a:pt x="1014" y="221"/>
                    <a:pt x="1014" y="221"/>
                    <a:pt x="1014" y="221"/>
                  </a:cubicBezTo>
                  <a:cubicBezTo>
                    <a:pt x="1032" y="236"/>
                    <a:pt x="1032" y="261"/>
                    <a:pt x="1014" y="277"/>
                  </a:cubicBezTo>
                  <a:cubicBezTo>
                    <a:pt x="788" y="482"/>
                    <a:pt x="788" y="482"/>
                    <a:pt x="788" y="482"/>
                  </a:cubicBezTo>
                  <a:cubicBezTo>
                    <a:pt x="771" y="497"/>
                    <a:pt x="757" y="491"/>
                    <a:pt x="757" y="468"/>
                  </a:cubicBezTo>
                  <a:cubicBezTo>
                    <a:pt x="757" y="416"/>
                    <a:pt x="757" y="416"/>
                    <a:pt x="757" y="416"/>
                  </a:cubicBezTo>
                  <a:cubicBezTo>
                    <a:pt x="157" y="416"/>
                    <a:pt x="157" y="416"/>
                    <a:pt x="157" y="416"/>
                  </a:cubicBezTo>
                  <a:cubicBezTo>
                    <a:pt x="119" y="416"/>
                    <a:pt x="119" y="416"/>
                    <a:pt x="119" y="416"/>
                  </a:cubicBezTo>
                  <a:cubicBezTo>
                    <a:pt x="56" y="416"/>
                    <a:pt x="4" y="465"/>
                    <a:pt x="0" y="527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" y="332"/>
                    <a:pt x="1" y="332"/>
                    <a:pt x="1" y="332"/>
                  </a:cubicBezTo>
                  <a:cubicBezTo>
                    <a:pt x="0" y="329"/>
                    <a:pt x="0" y="326"/>
                    <a:pt x="0" y="323"/>
                  </a:cubicBezTo>
                  <a:lnTo>
                    <a:pt x="0" y="18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3742"/>
            <p:cNvSpPr>
              <a:spLocks/>
            </p:cNvSpPr>
            <p:nvPr/>
          </p:nvSpPr>
          <p:spPr bwMode="auto">
            <a:xfrm>
              <a:off x="6428747" y="2097136"/>
              <a:ext cx="3070292" cy="1565963"/>
            </a:xfrm>
            <a:custGeom>
              <a:avLst/>
              <a:gdLst>
                <a:gd name="T0" fmla="*/ 0 w 1032"/>
                <a:gd name="T1" fmla="*/ 180 h 526"/>
                <a:gd name="T2" fmla="*/ 93 w 1032"/>
                <a:gd name="T3" fmla="*/ 87 h 526"/>
                <a:gd name="T4" fmla="*/ 757 w 1032"/>
                <a:gd name="T5" fmla="*/ 87 h 526"/>
                <a:gd name="T6" fmla="*/ 757 w 1032"/>
                <a:gd name="T7" fmla="*/ 29 h 526"/>
                <a:gd name="T8" fmla="*/ 788 w 1032"/>
                <a:gd name="T9" fmla="*/ 15 h 526"/>
                <a:gd name="T10" fmla="*/ 1014 w 1032"/>
                <a:gd name="T11" fmla="*/ 220 h 526"/>
                <a:gd name="T12" fmla="*/ 1014 w 1032"/>
                <a:gd name="T13" fmla="*/ 276 h 526"/>
                <a:gd name="T14" fmla="*/ 788 w 1032"/>
                <a:gd name="T15" fmla="*/ 481 h 526"/>
                <a:gd name="T16" fmla="*/ 757 w 1032"/>
                <a:gd name="T17" fmla="*/ 467 h 526"/>
                <a:gd name="T18" fmla="*/ 757 w 1032"/>
                <a:gd name="T19" fmla="*/ 415 h 526"/>
                <a:gd name="T20" fmla="*/ 157 w 1032"/>
                <a:gd name="T21" fmla="*/ 415 h 526"/>
                <a:gd name="T22" fmla="*/ 119 w 1032"/>
                <a:gd name="T23" fmla="*/ 415 h 526"/>
                <a:gd name="T24" fmla="*/ 0 w 1032"/>
                <a:gd name="T25" fmla="*/ 526 h 526"/>
                <a:gd name="T26" fmla="*/ 0 w 1032"/>
                <a:gd name="T27" fmla="*/ 331 h 526"/>
                <a:gd name="T28" fmla="*/ 1 w 1032"/>
                <a:gd name="T29" fmla="*/ 331 h 526"/>
                <a:gd name="T30" fmla="*/ 0 w 1032"/>
                <a:gd name="T31" fmla="*/ 322 h 526"/>
                <a:gd name="T32" fmla="*/ 0 w 1032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2" h="526">
                  <a:moveTo>
                    <a:pt x="0" y="180"/>
                  </a:moveTo>
                  <a:cubicBezTo>
                    <a:pt x="0" y="129"/>
                    <a:pt x="42" y="87"/>
                    <a:pt x="93" y="87"/>
                  </a:cubicBezTo>
                  <a:cubicBezTo>
                    <a:pt x="757" y="87"/>
                    <a:pt x="757" y="87"/>
                    <a:pt x="757" y="87"/>
                  </a:cubicBezTo>
                  <a:cubicBezTo>
                    <a:pt x="757" y="29"/>
                    <a:pt x="757" y="29"/>
                    <a:pt x="757" y="29"/>
                  </a:cubicBezTo>
                  <a:cubicBezTo>
                    <a:pt x="757" y="6"/>
                    <a:pt x="771" y="0"/>
                    <a:pt x="788" y="15"/>
                  </a:cubicBezTo>
                  <a:cubicBezTo>
                    <a:pt x="1014" y="220"/>
                    <a:pt x="1014" y="220"/>
                    <a:pt x="1014" y="220"/>
                  </a:cubicBezTo>
                  <a:cubicBezTo>
                    <a:pt x="1032" y="235"/>
                    <a:pt x="1032" y="261"/>
                    <a:pt x="1014" y="276"/>
                  </a:cubicBezTo>
                  <a:cubicBezTo>
                    <a:pt x="788" y="481"/>
                    <a:pt x="788" y="481"/>
                    <a:pt x="788" y="481"/>
                  </a:cubicBezTo>
                  <a:cubicBezTo>
                    <a:pt x="771" y="496"/>
                    <a:pt x="757" y="490"/>
                    <a:pt x="757" y="467"/>
                  </a:cubicBezTo>
                  <a:cubicBezTo>
                    <a:pt x="757" y="415"/>
                    <a:pt x="757" y="415"/>
                    <a:pt x="757" y="415"/>
                  </a:cubicBezTo>
                  <a:cubicBezTo>
                    <a:pt x="157" y="415"/>
                    <a:pt x="157" y="415"/>
                    <a:pt x="157" y="415"/>
                  </a:cubicBezTo>
                  <a:cubicBezTo>
                    <a:pt x="119" y="415"/>
                    <a:pt x="119" y="415"/>
                    <a:pt x="119" y="415"/>
                  </a:cubicBezTo>
                  <a:cubicBezTo>
                    <a:pt x="56" y="415"/>
                    <a:pt x="4" y="464"/>
                    <a:pt x="0" y="526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1" y="331"/>
                    <a:pt x="1" y="331"/>
                    <a:pt x="1" y="331"/>
                  </a:cubicBezTo>
                  <a:cubicBezTo>
                    <a:pt x="0" y="328"/>
                    <a:pt x="0" y="325"/>
                    <a:pt x="0" y="322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261556" y="2688368"/>
            <a:ext cx="586135" cy="586135"/>
            <a:chOff x="4261556" y="2688368"/>
            <a:chExt cx="586135" cy="586135"/>
          </a:xfrm>
        </p:grpSpPr>
        <p:sp>
          <p:nvSpPr>
            <p:cNvPr id="11" name="Oval 3725"/>
            <p:cNvSpPr>
              <a:spLocks noChangeArrowheads="1"/>
            </p:cNvSpPr>
            <p:nvPr/>
          </p:nvSpPr>
          <p:spPr bwMode="auto">
            <a:xfrm>
              <a:off x="4261556" y="2688368"/>
              <a:ext cx="586135" cy="586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92367" y="2733020"/>
              <a:ext cx="324513" cy="496831"/>
              <a:chOff x="4383563" y="2507028"/>
              <a:chExt cx="324513" cy="496831"/>
            </a:xfrm>
          </p:grpSpPr>
          <p:sp>
            <p:nvSpPr>
              <p:cNvPr id="30" name="Oval 3744"/>
              <p:cNvSpPr>
                <a:spLocks noChangeArrowheads="1"/>
              </p:cNvSpPr>
              <p:nvPr/>
            </p:nvSpPr>
            <p:spPr bwMode="auto">
              <a:xfrm>
                <a:off x="4529467" y="2714566"/>
                <a:ext cx="56601" cy="6037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Oval 3745"/>
              <p:cNvSpPr>
                <a:spLocks noChangeArrowheads="1"/>
              </p:cNvSpPr>
              <p:nvPr/>
            </p:nvSpPr>
            <p:spPr bwMode="auto">
              <a:xfrm>
                <a:off x="4518146" y="2598847"/>
                <a:ext cx="41508" cy="415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Oval 3746"/>
              <p:cNvSpPr>
                <a:spLocks noChangeArrowheads="1"/>
              </p:cNvSpPr>
              <p:nvPr/>
            </p:nvSpPr>
            <p:spPr bwMode="auto">
              <a:xfrm>
                <a:off x="4538272" y="2522121"/>
                <a:ext cx="23899" cy="2389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3747"/>
              <p:cNvSpPr>
                <a:spLocks noEditPoints="1"/>
              </p:cNvSpPr>
              <p:nvPr/>
            </p:nvSpPr>
            <p:spPr bwMode="auto">
              <a:xfrm>
                <a:off x="4383563" y="2507028"/>
                <a:ext cx="324513" cy="496831"/>
              </a:xfrm>
              <a:custGeom>
                <a:avLst/>
                <a:gdLst>
                  <a:gd name="T0" fmla="*/ 75 w 109"/>
                  <a:gd name="T1" fmla="*/ 61 h 167"/>
                  <a:gd name="T2" fmla="*/ 75 w 109"/>
                  <a:gd name="T3" fmla="*/ 10 h 167"/>
                  <a:gd name="T4" fmla="*/ 75 w 109"/>
                  <a:gd name="T5" fmla="*/ 10 h 167"/>
                  <a:gd name="T6" fmla="*/ 76 w 109"/>
                  <a:gd name="T7" fmla="*/ 9 h 167"/>
                  <a:gd name="T8" fmla="*/ 76 w 109"/>
                  <a:gd name="T9" fmla="*/ 1 h 167"/>
                  <a:gd name="T10" fmla="*/ 75 w 109"/>
                  <a:gd name="T11" fmla="*/ 0 h 167"/>
                  <a:gd name="T12" fmla="*/ 74 w 109"/>
                  <a:gd name="T13" fmla="*/ 0 h 167"/>
                  <a:gd name="T14" fmla="*/ 35 w 109"/>
                  <a:gd name="T15" fmla="*/ 0 h 167"/>
                  <a:gd name="T16" fmla="*/ 34 w 109"/>
                  <a:gd name="T17" fmla="*/ 0 h 167"/>
                  <a:gd name="T18" fmla="*/ 33 w 109"/>
                  <a:gd name="T19" fmla="*/ 1 h 167"/>
                  <a:gd name="T20" fmla="*/ 33 w 109"/>
                  <a:gd name="T21" fmla="*/ 9 h 167"/>
                  <a:gd name="T22" fmla="*/ 34 w 109"/>
                  <a:gd name="T23" fmla="*/ 10 h 167"/>
                  <a:gd name="T24" fmla="*/ 35 w 109"/>
                  <a:gd name="T25" fmla="*/ 10 h 167"/>
                  <a:gd name="T26" fmla="*/ 35 w 109"/>
                  <a:gd name="T27" fmla="*/ 61 h 167"/>
                  <a:gd name="T28" fmla="*/ 0 w 109"/>
                  <a:gd name="T29" fmla="*/ 112 h 167"/>
                  <a:gd name="T30" fmla="*/ 55 w 109"/>
                  <a:gd name="T31" fmla="*/ 167 h 167"/>
                  <a:gd name="T32" fmla="*/ 109 w 109"/>
                  <a:gd name="T33" fmla="*/ 112 h 167"/>
                  <a:gd name="T34" fmla="*/ 75 w 109"/>
                  <a:gd name="T35" fmla="*/ 61 h 167"/>
                  <a:gd name="T36" fmla="*/ 42 w 109"/>
                  <a:gd name="T37" fmla="*/ 138 h 167"/>
                  <a:gd name="T38" fmla="*/ 35 w 109"/>
                  <a:gd name="T39" fmla="*/ 131 h 167"/>
                  <a:gd name="T40" fmla="*/ 42 w 109"/>
                  <a:gd name="T41" fmla="*/ 124 h 167"/>
                  <a:gd name="T42" fmla="*/ 49 w 109"/>
                  <a:gd name="T43" fmla="*/ 131 h 167"/>
                  <a:gd name="T44" fmla="*/ 42 w 109"/>
                  <a:gd name="T45" fmla="*/ 138 h 167"/>
                  <a:gd name="T46" fmla="*/ 47 w 109"/>
                  <a:gd name="T47" fmla="*/ 108 h 167"/>
                  <a:gd name="T48" fmla="*/ 51 w 109"/>
                  <a:gd name="T49" fmla="*/ 104 h 167"/>
                  <a:gd name="T50" fmla="*/ 55 w 109"/>
                  <a:gd name="T51" fmla="*/ 108 h 167"/>
                  <a:gd name="T52" fmla="*/ 51 w 109"/>
                  <a:gd name="T53" fmla="*/ 112 h 167"/>
                  <a:gd name="T54" fmla="*/ 47 w 109"/>
                  <a:gd name="T55" fmla="*/ 108 h 167"/>
                  <a:gd name="T56" fmla="*/ 59 w 109"/>
                  <a:gd name="T57" fmla="*/ 155 h 167"/>
                  <a:gd name="T58" fmla="*/ 52 w 109"/>
                  <a:gd name="T59" fmla="*/ 148 h 167"/>
                  <a:gd name="T60" fmla="*/ 59 w 109"/>
                  <a:gd name="T61" fmla="*/ 141 h 167"/>
                  <a:gd name="T62" fmla="*/ 66 w 109"/>
                  <a:gd name="T63" fmla="*/ 148 h 167"/>
                  <a:gd name="T64" fmla="*/ 59 w 109"/>
                  <a:gd name="T65" fmla="*/ 155 h 167"/>
                  <a:gd name="T66" fmla="*/ 70 w 109"/>
                  <a:gd name="T67" fmla="*/ 110 h 167"/>
                  <a:gd name="T68" fmla="*/ 66 w 109"/>
                  <a:gd name="T69" fmla="*/ 106 h 167"/>
                  <a:gd name="T70" fmla="*/ 70 w 109"/>
                  <a:gd name="T71" fmla="*/ 102 h 167"/>
                  <a:gd name="T72" fmla="*/ 74 w 109"/>
                  <a:gd name="T73" fmla="*/ 106 h 167"/>
                  <a:gd name="T74" fmla="*/ 70 w 109"/>
                  <a:gd name="T75" fmla="*/ 110 h 167"/>
                  <a:gd name="T76" fmla="*/ 9 w 109"/>
                  <a:gd name="T77" fmla="*/ 97 h 167"/>
                  <a:gd name="T78" fmla="*/ 41 w 109"/>
                  <a:gd name="T79" fmla="*/ 66 h 167"/>
                  <a:gd name="T80" fmla="*/ 41 w 109"/>
                  <a:gd name="T81" fmla="*/ 5 h 167"/>
                  <a:gd name="T82" fmla="*/ 42 w 109"/>
                  <a:gd name="T83" fmla="*/ 5 h 167"/>
                  <a:gd name="T84" fmla="*/ 68 w 109"/>
                  <a:gd name="T85" fmla="*/ 5 h 167"/>
                  <a:gd name="T86" fmla="*/ 68 w 109"/>
                  <a:gd name="T87" fmla="*/ 5 h 167"/>
                  <a:gd name="T88" fmla="*/ 68 w 109"/>
                  <a:gd name="T89" fmla="*/ 66 h 167"/>
                  <a:gd name="T90" fmla="*/ 100 w 109"/>
                  <a:gd name="T91" fmla="*/ 97 h 167"/>
                  <a:gd name="T92" fmla="*/ 9 w 109"/>
                  <a:gd name="T93" fmla="*/ 9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9" h="167">
                    <a:moveTo>
                      <a:pt x="75" y="61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6" y="10"/>
                      <a:pt x="76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5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15" y="69"/>
                      <a:pt x="0" y="89"/>
                      <a:pt x="0" y="112"/>
                    </a:cubicBezTo>
                    <a:cubicBezTo>
                      <a:pt x="0" y="142"/>
                      <a:pt x="25" y="167"/>
                      <a:pt x="55" y="167"/>
                    </a:cubicBezTo>
                    <a:cubicBezTo>
                      <a:pt x="85" y="167"/>
                      <a:pt x="109" y="142"/>
                      <a:pt x="109" y="112"/>
                    </a:cubicBezTo>
                    <a:cubicBezTo>
                      <a:pt x="109" y="89"/>
                      <a:pt x="95" y="69"/>
                      <a:pt x="75" y="61"/>
                    </a:cubicBezTo>
                    <a:close/>
                    <a:moveTo>
                      <a:pt x="42" y="138"/>
                    </a:moveTo>
                    <a:cubicBezTo>
                      <a:pt x="38" y="138"/>
                      <a:pt x="35" y="135"/>
                      <a:pt x="35" y="131"/>
                    </a:cubicBezTo>
                    <a:cubicBezTo>
                      <a:pt x="35" y="127"/>
                      <a:pt x="38" y="124"/>
                      <a:pt x="42" y="124"/>
                    </a:cubicBezTo>
                    <a:cubicBezTo>
                      <a:pt x="46" y="124"/>
                      <a:pt x="49" y="127"/>
                      <a:pt x="49" y="131"/>
                    </a:cubicBezTo>
                    <a:cubicBezTo>
                      <a:pt x="49" y="135"/>
                      <a:pt x="46" y="138"/>
                      <a:pt x="42" y="138"/>
                    </a:cubicBezTo>
                    <a:close/>
                    <a:moveTo>
                      <a:pt x="47" y="108"/>
                    </a:moveTo>
                    <a:cubicBezTo>
                      <a:pt x="47" y="106"/>
                      <a:pt x="48" y="104"/>
                      <a:pt x="51" y="104"/>
                    </a:cubicBezTo>
                    <a:cubicBezTo>
                      <a:pt x="53" y="104"/>
                      <a:pt x="55" y="106"/>
                      <a:pt x="55" y="108"/>
                    </a:cubicBezTo>
                    <a:cubicBezTo>
                      <a:pt x="55" y="110"/>
                      <a:pt x="53" y="112"/>
                      <a:pt x="51" y="112"/>
                    </a:cubicBezTo>
                    <a:cubicBezTo>
                      <a:pt x="48" y="112"/>
                      <a:pt x="47" y="110"/>
                      <a:pt x="47" y="108"/>
                    </a:cubicBezTo>
                    <a:close/>
                    <a:moveTo>
                      <a:pt x="59" y="155"/>
                    </a:moveTo>
                    <a:cubicBezTo>
                      <a:pt x="55" y="155"/>
                      <a:pt x="52" y="151"/>
                      <a:pt x="52" y="148"/>
                    </a:cubicBezTo>
                    <a:cubicBezTo>
                      <a:pt x="52" y="144"/>
                      <a:pt x="55" y="141"/>
                      <a:pt x="59" y="141"/>
                    </a:cubicBezTo>
                    <a:cubicBezTo>
                      <a:pt x="63" y="141"/>
                      <a:pt x="66" y="144"/>
                      <a:pt x="66" y="148"/>
                    </a:cubicBezTo>
                    <a:cubicBezTo>
                      <a:pt x="66" y="151"/>
                      <a:pt x="63" y="155"/>
                      <a:pt x="59" y="155"/>
                    </a:cubicBezTo>
                    <a:close/>
                    <a:moveTo>
                      <a:pt x="70" y="110"/>
                    </a:moveTo>
                    <a:cubicBezTo>
                      <a:pt x="68" y="110"/>
                      <a:pt x="66" y="108"/>
                      <a:pt x="66" y="106"/>
                    </a:cubicBezTo>
                    <a:cubicBezTo>
                      <a:pt x="66" y="104"/>
                      <a:pt x="68" y="102"/>
                      <a:pt x="70" y="102"/>
                    </a:cubicBezTo>
                    <a:cubicBezTo>
                      <a:pt x="72" y="102"/>
                      <a:pt x="74" y="104"/>
                      <a:pt x="74" y="106"/>
                    </a:cubicBezTo>
                    <a:cubicBezTo>
                      <a:pt x="74" y="108"/>
                      <a:pt x="72" y="110"/>
                      <a:pt x="70" y="110"/>
                    </a:cubicBezTo>
                    <a:close/>
                    <a:moveTo>
                      <a:pt x="9" y="97"/>
                    </a:moveTo>
                    <a:cubicBezTo>
                      <a:pt x="14" y="82"/>
                      <a:pt x="26" y="70"/>
                      <a:pt x="41" y="6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2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83" y="70"/>
                      <a:pt x="95" y="82"/>
                      <a:pt x="100" y="97"/>
                    </a:cubicBezTo>
                    <a:lnTo>
                      <a:pt x="9" y="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008544" y="2224241"/>
            <a:ext cx="589908" cy="586135"/>
            <a:chOff x="8008544" y="2224241"/>
            <a:chExt cx="589908" cy="586135"/>
          </a:xfrm>
        </p:grpSpPr>
        <p:sp>
          <p:nvSpPr>
            <p:cNvPr id="23" name="Oval 3737"/>
            <p:cNvSpPr>
              <a:spLocks noChangeArrowheads="1"/>
            </p:cNvSpPr>
            <p:nvPr/>
          </p:nvSpPr>
          <p:spPr bwMode="auto">
            <a:xfrm>
              <a:off x="8008544" y="2224241"/>
              <a:ext cx="589908" cy="586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3765"/>
            <p:cNvSpPr>
              <a:spLocks noEditPoints="1"/>
            </p:cNvSpPr>
            <p:nvPr/>
          </p:nvSpPr>
          <p:spPr bwMode="auto">
            <a:xfrm>
              <a:off x="8208534" y="2244994"/>
              <a:ext cx="189928" cy="544628"/>
            </a:xfrm>
            <a:custGeom>
              <a:avLst/>
              <a:gdLst>
                <a:gd name="T0" fmla="*/ 32 w 64"/>
                <a:gd name="T1" fmla="*/ 28 h 183"/>
                <a:gd name="T2" fmla="*/ 46 w 64"/>
                <a:gd name="T3" fmla="*/ 14 h 183"/>
                <a:gd name="T4" fmla="*/ 32 w 64"/>
                <a:gd name="T5" fmla="*/ 0 h 183"/>
                <a:gd name="T6" fmla="*/ 19 w 64"/>
                <a:gd name="T7" fmla="*/ 14 h 183"/>
                <a:gd name="T8" fmla="*/ 32 w 64"/>
                <a:gd name="T9" fmla="*/ 28 h 183"/>
                <a:gd name="T10" fmla="*/ 64 w 64"/>
                <a:gd name="T11" fmla="*/ 45 h 183"/>
                <a:gd name="T12" fmla="*/ 51 w 64"/>
                <a:gd name="T13" fmla="*/ 33 h 183"/>
                <a:gd name="T14" fmla="*/ 13 w 64"/>
                <a:gd name="T15" fmla="*/ 33 h 183"/>
                <a:gd name="T16" fmla="*/ 0 w 64"/>
                <a:gd name="T17" fmla="*/ 45 h 183"/>
                <a:gd name="T18" fmla="*/ 0 w 64"/>
                <a:gd name="T19" fmla="*/ 96 h 183"/>
                <a:gd name="T20" fmla="*/ 5 w 64"/>
                <a:gd name="T21" fmla="*/ 102 h 183"/>
                <a:gd name="T22" fmla="*/ 11 w 64"/>
                <a:gd name="T23" fmla="*/ 96 h 183"/>
                <a:gd name="T24" fmla="*/ 11 w 64"/>
                <a:gd name="T25" fmla="*/ 50 h 183"/>
                <a:gd name="T26" fmla="*/ 13 w 64"/>
                <a:gd name="T27" fmla="*/ 50 h 183"/>
                <a:gd name="T28" fmla="*/ 13 w 64"/>
                <a:gd name="T29" fmla="*/ 174 h 183"/>
                <a:gd name="T30" fmla="*/ 22 w 64"/>
                <a:gd name="T31" fmla="*/ 183 h 183"/>
                <a:gd name="T32" fmla="*/ 30 w 64"/>
                <a:gd name="T33" fmla="*/ 174 h 183"/>
                <a:gd name="T34" fmla="*/ 30 w 64"/>
                <a:gd name="T35" fmla="*/ 106 h 183"/>
                <a:gd name="T36" fmla="*/ 34 w 64"/>
                <a:gd name="T37" fmla="*/ 106 h 183"/>
                <a:gd name="T38" fmla="*/ 34 w 64"/>
                <a:gd name="T39" fmla="*/ 174 h 183"/>
                <a:gd name="T40" fmla="*/ 43 w 64"/>
                <a:gd name="T41" fmla="*/ 183 h 183"/>
                <a:gd name="T42" fmla="*/ 51 w 64"/>
                <a:gd name="T43" fmla="*/ 174 h 183"/>
                <a:gd name="T44" fmla="*/ 51 w 64"/>
                <a:gd name="T45" fmla="*/ 50 h 183"/>
                <a:gd name="T46" fmla="*/ 53 w 64"/>
                <a:gd name="T47" fmla="*/ 50 h 183"/>
                <a:gd name="T48" fmla="*/ 53 w 64"/>
                <a:gd name="T49" fmla="*/ 96 h 183"/>
                <a:gd name="T50" fmla="*/ 59 w 64"/>
                <a:gd name="T51" fmla="*/ 102 h 183"/>
                <a:gd name="T52" fmla="*/ 64 w 64"/>
                <a:gd name="T53" fmla="*/ 96 h 183"/>
                <a:gd name="T54" fmla="*/ 64 w 64"/>
                <a:gd name="T55" fmla="*/ 4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183">
                  <a:moveTo>
                    <a:pt x="32" y="28"/>
                  </a:moveTo>
                  <a:cubicBezTo>
                    <a:pt x="40" y="28"/>
                    <a:pt x="46" y="21"/>
                    <a:pt x="46" y="14"/>
                  </a:cubicBezTo>
                  <a:cubicBezTo>
                    <a:pt x="46" y="6"/>
                    <a:pt x="40" y="0"/>
                    <a:pt x="32" y="0"/>
                  </a:cubicBezTo>
                  <a:cubicBezTo>
                    <a:pt x="25" y="0"/>
                    <a:pt x="19" y="6"/>
                    <a:pt x="19" y="14"/>
                  </a:cubicBezTo>
                  <a:cubicBezTo>
                    <a:pt x="19" y="21"/>
                    <a:pt x="25" y="28"/>
                    <a:pt x="32" y="28"/>
                  </a:cubicBezTo>
                  <a:moveTo>
                    <a:pt x="64" y="45"/>
                  </a:moveTo>
                  <a:cubicBezTo>
                    <a:pt x="64" y="38"/>
                    <a:pt x="58" y="33"/>
                    <a:pt x="51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8"/>
                    <a:pt x="0" y="4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9"/>
                    <a:pt x="2" y="102"/>
                    <a:pt x="5" y="102"/>
                  </a:cubicBezTo>
                  <a:cubicBezTo>
                    <a:pt x="9" y="102"/>
                    <a:pt x="11" y="99"/>
                    <a:pt x="11" y="96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3" y="179"/>
                    <a:pt x="17" y="183"/>
                    <a:pt x="22" y="183"/>
                  </a:cubicBezTo>
                  <a:cubicBezTo>
                    <a:pt x="26" y="183"/>
                    <a:pt x="30" y="179"/>
                    <a:pt x="30" y="174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4" y="179"/>
                    <a:pt x="38" y="183"/>
                    <a:pt x="43" y="183"/>
                  </a:cubicBezTo>
                  <a:cubicBezTo>
                    <a:pt x="47" y="183"/>
                    <a:pt x="51" y="179"/>
                    <a:pt x="51" y="174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9"/>
                    <a:pt x="56" y="102"/>
                    <a:pt x="59" y="102"/>
                  </a:cubicBezTo>
                  <a:cubicBezTo>
                    <a:pt x="62" y="102"/>
                    <a:pt x="64" y="99"/>
                    <a:pt x="64" y="96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160737" y="4409039"/>
            <a:ext cx="642736" cy="642736"/>
            <a:chOff x="8160737" y="4409039"/>
            <a:chExt cx="642736" cy="642736"/>
          </a:xfrm>
        </p:grpSpPr>
        <p:sp>
          <p:nvSpPr>
            <p:cNvPr id="20" name="Oval 3734"/>
            <p:cNvSpPr>
              <a:spLocks noChangeArrowheads="1"/>
            </p:cNvSpPr>
            <p:nvPr/>
          </p:nvSpPr>
          <p:spPr bwMode="auto">
            <a:xfrm>
              <a:off x="8160737" y="4409039"/>
              <a:ext cx="642736" cy="642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288405" y="4480104"/>
              <a:ext cx="387401" cy="500606"/>
              <a:chOff x="8285261" y="4274238"/>
              <a:chExt cx="387401" cy="500606"/>
            </a:xfrm>
          </p:grpSpPr>
          <p:sp>
            <p:nvSpPr>
              <p:cNvPr id="52" name="Freeform 3766"/>
              <p:cNvSpPr>
                <a:spLocks/>
              </p:cNvSpPr>
              <p:nvPr/>
            </p:nvSpPr>
            <p:spPr bwMode="auto">
              <a:xfrm>
                <a:off x="8291548" y="4274238"/>
                <a:ext cx="381114" cy="384887"/>
              </a:xfrm>
              <a:custGeom>
                <a:avLst/>
                <a:gdLst>
                  <a:gd name="T0" fmla="*/ 94 w 128"/>
                  <a:gd name="T1" fmla="*/ 7 h 129"/>
                  <a:gd name="T2" fmla="*/ 120 w 128"/>
                  <a:gd name="T3" fmla="*/ 58 h 129"/>
                  <a:gd name="T4" fmla="*/ 57 w 128"/>
                  <a:gd name="T5" fmla="*/ 121 h 129"/>
                  <a:gd name="T6" fmla="*/ 7 w 128"/>
                  <a:gd name="T7" fmla="*/ 96 h 129"/>
                  <a:gd name="T8" fmla="*/ 0 w 128"/>
                  <a:gd name="T9" fmla="*/ 101 h 129"/>
                  <a:gd name="T10" fmla="*/ 57 w 128"/>
                  <a:gd name="T11" fmla="*/ 129 h 129"/>
                  <a:gd name="T12" fmla="*/ 128 w 128"/>
                  <a:gd name="T13" fmla="*/ 58 h 129"/>
                  <a:gd name="T14" fmla="*/ 99 w 128"/>
                  <a:gd name="T15" fmla="*/ 0 h 129"/>
                  <a:gd name="T16" fmla="*/ 94 w 128"/>
                  <a:gd name="T17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29">
                    <a:moveTo>
                      <a:pt x="94" y="7"/>
                    </a:moveTo>
                    <a:cubicBezTo>
                      <a:pt x="110" y="18"/>
                      <a:pt x="120" y="37"/>
                      <a:pt x="120" y="58"/>
                    </a:cubicBezTo>
                    <a:cubicBezTo>
                      <a:pt x="120" y="93"/>
                      <a:pt x="92" y="121"/>
                      <a:pt x="57" y="121"/>
                    </a:cubicBezTo>
                    <a:cubicBezTo>
                      <a:pt x="37" y="121"/>
                      <a:pt x="18" y="111"/>
                      <a:pt x="7" y="9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3" y="118"/>
                      <a:pt x="34" y="129"/>
                      <a:pt x="57" y="129"/>
                    </a:cubicBezTo>
                    <a:cubicBezTo>
                      <a:pt x="97" y="129"/>
                      <a:pt x="128" y="97"/>
                      <a:pt x="128" y="58"/>
                    </a:cubicBezTo>
                    <a:cubicBezTo>
                      <a:pt x="128" y="34"/>
                      <a:pt x="117" y="13"/>
                      <a:pt x="99" y="0"/>
                    </a:cubicBezTo>
                    <a:lnTo>
                      <a:pt x="94" y="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3767"/>
              <p:cNvSpPr>
                <a:spLocks noEditPoints="1"/>
              </p:cNvSpPr>
              <p:nvPr/>
            </p:nvSpPr>
            <p:spPr bwMode="auto">
              <a:xfrm>
                <a:off x="8294064" y="4284301"/>
                <a:ext cx="339606" cy="335833"/>
              </a:xfrm>
              <a:custGeom>
                <a:avLst/>
                <a:gdLst>
                  <a:gd name="T0" fmla="*/ 57 w 114"/>
                  <a:gd name="T1" fmla="*/ 0 h 113"/>
                  <a:gd name="T2" fmla="*/ 0 w 114"/>
                  <a:gd name="T3" fmla="*/ 56 h 113"/>
                  <a:gd name="T4" fmla="*/ 57 w 114"/>
                  <a:gd name="T5" fmla="*/ 113 h 113"/>
                  <a:gd name="T6" fmla="*/ 114 w 114"/>
                  <a:gd name="T7" fmla="*/ 56 h 113"/>
                  <a:gd name="T8" fmla="*/ 57 w 114"/>
                  <a:gd name="T9" fmla="*/ 0 h 113"/>
                  <a:gd name="T10" fmla="*/ 57 w 114"/>
                  <a:gd name="T11" fmla="*/ 110 h 113"/>
                  <a:gd name="T12" fmla="*/ 3 w 114"/>
                  <a:gd name="T13" fmla="*/ 56 h 113"/>
                  <a:gd name="T14" fmla="*/ 57 w 114"/>
                  <a:gd name="T15" fmla="*/ 2 h 113"/>
                  <a:gd name="T16" fmla="*/ 111 w 114"/>
                  <a:gd name="T17" fmla="*/ 56 h 113"/>
                  <a:gd name="T18" fmla="*/ 57 w 114"/>
                  <a:gd name="T19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7" y="0"/>
                    </a:moveTo>
                    <a:cubicBezTo>
                      <a:pt x="26" y="0"/>
                      <a:pt x="0" y="25"/>
                      <a:pt x="0" y="56"/>
                    </a:cubicBezTo>
                    <a:cubicBezTo>
                      <a:pt x="0" y="87"/>
                      <a:pt x="26" y="113"/>
                      <a:pt x="57" y="113"/>
                    </a:cubicBezTo>
                    <a:cubicBezTo>
                      <a:pt x="88" y="113"/>
                      <a:pt x="114" y="87"/>
                      <a:pt x="114" y="56"/>
                    </a:cubicBezTo>
                    <a:cubicBezTo>
                      <a:pt x="114" y="25"/>
                      <a:pt x="88" y="0"/>
                      <a:pt x="57" y="0"/>
                    </a:cubicBezTo>
                    <a:close/>
                    <a:moveTo>
                      <a:pt x="57" y="110"/>
                    </a:moveTo>
                    <a:cubicBezTo>
                      <a:pt x="27" y="110"/>
                      <a:pt x="3" y="86"/>
                      <a:pt x="3" y="56"/>
                    </a:cubicBezTo>
                    <a:cubicBezTo>
                      <a:pt x="3" y="26"/>
                      <a:pt x="27" y="2"/>
                      <a:pt x="57" y="2"/>
                    </a:cubicBezTo>
                    <a:cubicBezTo>
                      <a:pt x="87" y="2"/>
                      <a:pt x="111" y="26"/>
                      <a:pt x="111" y="56"/>
                    </a:cubicBezTo>
                    <a:cubicBezTo>
                      <a:pt x="111" y="86"/>
                      <a:pt x="87" y="110"/>
                      <a:pt x="5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3768"/>
              <p:cNvSpPr>
                <a:spLocks/>
              </p:cNvSpPr>
              <p:nvPr/>
            </p:nvSpPr>
            <p:spPr bwMode="auto">
              <a:xfrm>
                <a:off x="8285261" y="4289332"/>
                <a:ext cx="378597" cy="330800"/>
              </a:xfrm>
              <a:custGeom>
                <a:avLst/>
                <a:gdLst>
                  <a:gd name="T0" fmla="*/ 37 w 127"/>
                  <a:gd name="T1" fmla="*/ 8 h 111"/>
                  <a:gd name="T2" fmla="*/ 35 w 127"/>
                  <a:gd name="T3" fmla="*/ 13 h 111"/>
                  <a:gd name="T4" fmla="*/ 32 w 127"/>
                  <a:gd name="T5" fmla="*/ 16 h 111"/>
                  <a:gd name="T6" fmla="*/ 30 w 127"/>
                  <a:gd name="T7" fmla="*/ 14 h 111"/>
                  <a:gd name="T8" fmla="*/ 30 w 127"/>
                  <a:gd name="T9" fmla="*/ 18 h 111"/>
                  <a:gd name="T10" fmla="*/ 24 w 127"/>
                  <a:gd name="T11" fmla="*/ 19 h 111"/>
                  <a:gd name="T12" fmla="*/ 20 w 127"/>
                  <a:gd name="T13" fmla="*/ 23 h 111"/>
                  <a:gd name="T14" fmla="*/ 16 w 127"/>
                  <a:gd name="T15" fmla="*/ 30 h 111"/>
                  <a:gd name="T16" fmla="*/ 12 w 127"/>
                  <a:gd name="T17" fmla="*/ 34 h 111"/>
                  <a:gd name="T18" fmla="*/ 15 w 127"/>
                  <a:gd name="T19" fmla="*/ 37 h 111"/>
                  <a:gd name="T20" fmla="*/ 16 w 127"/>
                  <a:gd name="T21" fmla="*/ 39 h 111"/>
                  <a:gd name="T22" fmla="*/ 13 w 127"/>
                  <a:gd name="T23" fmla="*/ 36 h 111"/>
                  <a:gd name="T24" fmla="*/ 11 w 127"/>
                  <a:gd name="T25" fmla="*/ 33 h 111"/>
                  <a:gd name="T26" fmla="*/ 10 w 127"/>
                  <a:gd name="T27" fmla="*/ 38 h 111"/>
                  <a:gd name="T28" fmla="*/ 10 w 127"/>
                  <a:gd name="T29" fmla="*/ 46 h 111"/>
                  <a:gd name="T30" fmla="*/ 14 w 127"/>
                  <a:gd name="T31" fmla="*/ 44 h 111"/>
                  <a:gd name="T32" fmla="*/ 18 w 127"/>
                  <a:gd name="T33" fmla="*/ 49 h 111"/>
                  <a:gd name="T34" fmla="*/ 23 w 127"/>
                  <a:gd name="T35" fmla="*/ 54 h 111"/>
                  <a:gd name="T36" fmla="*/ 28 w 127"/>
                  <a:gd name="T37" fmla="*/ 59 h 111"/>
                  <a:gd name="T38" fmla="*/ 35 w 127"/>
                  <a:gd name="T39" fmla="*/ 65 h 111"/>
                  <a:gd name="T40" fmla="*/ 33 w 127"/>
                  <a:gd name="T41" fmla="*/ 75 h 111"/>
                  <a:gd name="T42" fmla="*/ 28 w 127"/>
                  <a:gd name="T43" fmla="*/ 86 h 111"/>
                  <a:gd name="T44" fmla="*/ 29 w 127"/>
                  <a:gd name="T45" fmla="*/ 94 h 111"/>
                  <a:gd name="T46" fmla="*/ 26 w 127"/>
                  <a:gd name="T47" fmla="*/ 95 h 111"/>
                  <a:gd name="T48" fmla="*/ 18 w 127"/>
                  <a:gd name="T49" fmla="*/ 82 h 111"/>
                  <a:gd name="T50" fmla="*/ 10 w 127"/>
                  <a:gd name="T51" fmla="*/ 63 h 111"/>
                  <a:gd name="T52" fmla="*/ 7 w 127"/>
                  <a:gd name="T53" fmla="*/ 48 h 111"/>
                  <a:gd name="T54" fmla="*/ 41 w 127"/>
                  <a:gd name="T55" fmla="*/ 102 h 111"/>
                  <a:gd name="T56" fmla="*/ 50 w 127"/>
                  <a:gd name="T57" fmla="*/ 101 h 111"/>
                  <a:gd name="T58" fmla="*/ 62 w 127"/>
                  <a:gd name="T59" fmla="*/ 99 h 111"/>
                  <a:gd name="T60" fmla="*/ 61 w 127"/>
                  <a:gd name="T61" fmla="*/ 104 h 111"/>
                  <a:gd name="T62" fmla="*/ 68 w 127"/>
                  <a:gd name="T63" fmla="*/ 104 h 111"/>
                  <a:gd name="T64" fmla="*/ 78 w 127"/>
                  <a:gd name="T65" fmla="*/ 102 h 111"/>
                  <a:gd name="T66" fmla="*/ 77 w 127"/>
                  <a:gd name="T67" fmla="*/ 1 h 111"/>
                  <a:gd name="T68" fmla="*/ 110 w 127"/>
                  <a:gd name="T69" fmla="*/ 35 h 111"/>
                  <a:gd name="T70" fmla="*/ 106 w 127"/>
                  <a:gd name="T71" fmla="*/ 32 h 111"/>
                  <a:gd name="T72" fmla="*/ 101 w 127"/>
                  <a:gd name="T73" fmla="*/ 41 h 111"/>
                  <a:gd name="T74" fmla="*/ 95 w 127"/>
                  <a:gd name="T75" fmla="*/ 33 h 111"/>
                  <a:gd name="T76" fmla="*/ 98 w 127"/>
                  <a:gd name="T77" fmla="*/ 41 h 111"/>
                  <a:gd name="T78" fmla="*/ 104 w 127"/>
                  <a:gd name="T79" fmla="*/ 44 h 111"/>
                  <a:gd name="T80" fmla="*/ 101 w 127"/>
                  <a:gd name="T81" fmla="*/ 56 h 111"/>
                  <a:gd name="T82" fmla="*/ 98 w 127"/>
                  <a:gd name="T83" fmla="*/ 68 h 111"/>
                  <a:gd name="T84" fmla="*/ 94 w 127"/>
                  <a:gd name="T85" fmla="*/ 76 h 111"/>
                  <a:gd name="T86" fmla="*/ 82 w 127"/>
                  <a:gd name="T87" fmla="*/ 86 h 111"/>
                  <a:gd name="T88" fmla="*/ 79 w 127"/>
                  <a:gd name="T89" fmla="*/ 77 h 111"/>
                  <a:gd name="T90" fmla="*/ 80 w 127"/>
                  <a:gd name="T91" fmla="*/ 67 h 111"/>
                  <a:gd name="T92" fmla="*/ 76 w 127"/>
                  <a:gd name="T93" fmla="*/ 56 h 111"/>
                  <a:gd name="T94" fmla="*/ 70 w 127"/>
                  <a:gd name="T95" fmla="*/ 50 h 111"/>
                  <a:gd name="T96" fmla="*/ 56 w 127"/>
                  <a:gd name="T97" fmla="*/ 50 h 111"/>
                  <a:gd name="T98" fmla="*/ 50 w 127"/>
                  <a:gd name="T99" fmla="*/ 42 h 111"/>
                  <a:gd name="T100" fmla="*/ 56 w 127"/>
                  <a:gd name="T101" fmla="*/ 27 h 111"/>
                  <a:gd name="T102" fmla="*/ 67 w 127"/>
                  <a:gd name="T103" fmla="*/ 23 h 111"/>
                  <a:gd name="T104" fmla="*/ 73 w 127"/>
                  <a:gd name="T105" fmla="*/ 26 h 111"/>
                  <a:gd name="T106" fmla="*/ 82 w 127"/>
                  <a:gd name="T107" fmla="*/ 26 h 111"/>
                  <a:gd name="T108" fmla="*/ 91 w 127"/>
                  <a:gd name="T109" fmla="*/ 24 h 111"/>
                  <a:gd name="T110" fmla="*/ 83 w 127"/>
                  <a:gd name="T111" fmla="*/ 21 h 111"/>
                  <a:gd name="T112" fmla="*/ 82 w 127"/>
                  <a:gd name="T113" fmla="*/ 18 h 111"/>
                  <a:gd name="T114" fmla="*/ 71 w 127"/>
                  <a:gd name="T115" fmla="*/ 18 h 111"/>
                  <a:gd name="T116" fmla="*/ 62 w 127"/>
                  <a:gd name="T117" fmla="*/ 21 h 111"/>
                  <a:gd name="T118" fmla="*/ 60 w 127"/>
                  <a:gd name="T119" fmla="*/ 11 h 111"/>
                  <a:gd name="T120" fmla="*/ 54 w 127"/>
                  <a:gd name="T121" fmla="*/ 6 h 111"/>
                  <a:gd name="T122" fmla="*/ 61 w 127"/>
                  <a:gd name="T123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111">
                    <a:moveTo>
                      <a:pt x="52" y="0"/>
                    </a:moveTo>
                    <a:cubicBezTo>
                      <a:pt x="52" y="0"/>
                      <a:pt x="33" y="3"/>
                      <a:pt x="20" y="17"/>
                    </a:cubicBezTo>
                    <a:cubicBezTo>
                      <a:pt x="20" y="17"/>
                      <a:pt x="30" y="7"/>
                      <a:pt x="36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6" y="10"/>
                      <a:pt x="36" y="10"/>
                    </a:cubicBezTo>
                    <a:cubicBezTo>
                      <a:pt x="36" y="10"/>
                      <a:pt x="36" y="11"/>
                      <a:pt x="36" y="11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3"/>
                      <a:pt x="35" y="14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3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4"/>
                      <a:pt x="32" y="13"/>
                      <a:pt x="32" y="13"/>
                    </a:cubicBezTo>
                    <a:cubicBezTo>
                      <a:pt x="31" y="13"/>
                      <a:pt x="30" y="14"/>
                      <a:pt x="30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7"/>
                      <a:pt x="30" y="18"/>
                      <a:pt x="30" y="18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8"/>
                    </a:cubicBezTo>
                    <a:cubicBezTo>
                      <a:pt x="26" y="18"/>
                      <a:pt x="26" y="18"/>
                      <a:pt x="25" y="18"/>
                    </a:cubicBezTo>
                    <a:cubicBezTo>
                      <a:pt x="25" y="18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2" y="21"/>
                    </a:cubicBezTo>
                    <a:cubicBezTo>
                      <a:pt x="21" y="21"/>
                      <a:pt x="21" y="22"/>
                      <a:pt x="21" y="2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19" y="24"/>
                    </a:cubicBezTo>
                    <a:cubicBezTo>
                      <a:pt x="19" y="24"/>
                      <a:pt x="17" y="25"/>
                      <a:pt x="17" y="25"/>
                    </a:cubicBezTo>
                    <a:cubicBezTo>
                      <a:pt x="17" y="25"/>
                      <a:pt x="17" y="26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8"/>
                      <a:pt x="16" y="29"/>
                      <a:pt x="16" y="30"/>
                    </a:cubicBezTo>
                    <a:cubicBezTo>
                      <a:pt x="15" y="30"/>
                      <a:pt x="15" y="31"/>
                      <a:pt x="15" y="31"/>
                    </a:cubicBezTo>
                    <a:cubicBezTo>
                      <a:pt x="15" y="31"/>
                      <a:pt x="14" y="32"/>
                      <a:pt x="14" y="32"/>
                    </a:cubicBezTo>
                    <a:cubicBezTo>
                      <a:pt x="14" y="32"/>
                      <a:pt x="13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5"/>
                      <a:pt x="13" y="35"/>
                    </a:cubicBezTo>
                    <a:cubicBezTo>
                      <a:pt x="13" y="36"/>
                      <a:pt x="13" y="37"/>
                      <a:pt x="1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4" y="38"/>
                      <a:pt x="14" y="38"/>
                    </a:cubicBezTo>
                    <a:cubicBezTo>
                      <a:pt x="14" y="38"/>
                      <a:pt x="13" y="38"/>
                      <a:pt x="13" y="38"/>
                    </a:cubicBezTo>
                    <a:cubicBezTo>
                      <a:pt x="13" y="37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6"/>
                    </a:cubicBezTo>
                    <a:cubicBezTo>
                      <a:pt x="13" y="36"/>
                      <a:pt x="12" y="36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4"/>
                      <a:pt x="11" y="34"/>
                      <a:pt x="11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0"/>
                      <a:pt x="11" y="30"/>
                    </a:cubicBezTo>
                    <a:cubicBezTo>
                      <a:pt x="11" y="30"/>
                      <a:pt x="10" y="34"/>
                      <a:pt x="9" y="36"/>
                    </a:cubicBezTo>
                    <a:cubicBezTo>
                      <a:pt x="9" y="36"/>
                      <a:pt x="10" y="36"/>
                      <a:pt x="10" y="37"/>
                    </a:cubicBezTo>
                    <a:cubicBezTo>
                      <a:pt x="10" y="37"/>
                      <a:pt x="10" y="38"/>
                      <a:pt x="10" y="38"/>
                    </a:cubicBezTo>
                    <a:cubicBezTo>
                      <a:pt x="10" y="39"/>
                      <a:pt x="10" y="38"/>
                      <a:pt x="10" y="40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10" y="42"/>
                      <a:pt x="9" y="43"/>
                      <a:pt x="9" y="44"/>
                    </a:cubicBezTo>
                    <a:cubicBezTo>
                      <a:pt x="9" y="44"/>
                      <a:pt x="10" y="45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7"/>
                      <a:pt x="10" y="48"/>
                      <a:pt x="10" y="47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4"/>
                      <a:pt x="13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5"/>
                      <a:pt x="14" y="46"/>
                      <a:pt x="14" y="46"/>
                    </a:cubicBezTo>
                    <a:cubicBezTo>
                      <a:pt x="14" y="46"/>
                      <a:pt x="16" y="45"/>
                      <a:pt x="16" y="45"/>
                    </a:cubicBezTo>
                    <a:cubicBezTo>
                      <a:pt x="16" y="45"/>
                      <a:pt x="17" y="45"/>
                      <a:pt x="17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8" y="48"/>
                      <a:pt x="18" y="49"/>
                      <a:pt x="18" y="49"/>
                    </a:cubicBezTo>
                    <a:cubicBezTo>
                      <a:pt x="18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2" y="50"/>
                    </a:cubicBezTo>
                    <a:cubicBezTo>
                      <a:pt x="22" y="50"/>
                      <a:pt x="22" y="51"/>
                      <a:pt x="22" y="51"/>
                    </a:cubicBezTo>
                    <a:cubicBezTo>
                      <a:pt x="23" y="51"/>
                      <a:pt x="23" y="53"/>
                      <a:pt x="23" y="53"/>
                    </a:cubicBezTo>
                    <a:cubicBezTo>
                      <a:pt x="23" y="53"/>
                      <a:pt x="24" y="54"/>
                      <a:pt x="23" y="54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5" y="56"/>
                      <a:pt x="25" y="57"/>
                      <a:pt x="26" y="57"/>
                    </a:cubicBezTo>
                    <a:cubicBezTo>
                      <a:pt x="27" y="57"/>
                      <a:pt x="27" y="58"/>
                      <a:pt x="28" y="58"/>
                    </a:cubicBezTo>
                    <a:cubicBezTo>
                      <a:pt x="28" y="58"/>
                      <a:pt x="27" y="59"/>
                      <a:pt x="28" y="59"/>
                    </a:cubicBezTo>
                    <a:cubicBezTo>
                      <a:pt x="29" y="59"/>
                      <a:pt x="30" y="58"/>
                      <a:pt x="31" y="59"/>
                    </a:cubicBezTo>
                    <a:cubicBezTo>
                      <a:pt x="31" y="59"/>
                      <a:pt x="31" y="60"/>
                      <a:pt x="32" y="61"/>
                    </a:cubicBezTo>
                    <a:cubicBezTo>
                      <a:pt x="34" y="61"/>
                      <a:pt x="34" y="62"/>
                      <a:pt x="35" y="62"/>
                    </a:cubicBezTo>
                    <a:cubicBezTo>
                      <a:pt x="35" y="62"/>
                      <a:pt x="36" y="62"/>
                      <a:pt x="35" y="63"/>
                    </a:cubicBezTo>
                    <a:cubicBezTo>
                      <a:pt x="35" y="64"/>
                      <a:pt x="35" y="65"/>
                      <a:pt x="35" y="65"/>
                    </a:cubicBezTo>
                    <a:cubicBezTo>
                      <a:pt x="34" y="66"/>
                      <a:pt x="33" y="67"/>
                      <a:pt x="33" y="67"/>
                    </a:cubicBezTo>
                    <a:cubicBezTo>
                      <a:pt x="33" y="68"/>
                      <a:pt x="32" y="69"/>
                      <a:pt x="33" y="69"/>
                    </a:cubicBezTo>
                    <a:cubicBezTo>
                      <a:pt x="33" y="70"/>
                      <a:pt x="33" y="71"/>
                      <a:pt x="33" y="71"/>
                    </a:cubicBezTo>
                    <a:cubicBezTo>
                      <a:pt x="33" y="72"/>
                      <a:pt x="34" y="73"/>
                      <a:pt x="33" y="73"/>
                    </a:cubicBezTo>
                    <a:cubicBezTo>
                      <a:pt x="33" y="74"/>
                      <a:pt x="33" y="75"/>
                      <a:pt x="33" y="75"/>
                    </a:cubicBezTo>
                    <a:cubicBezTo>
                      <a:pt x="33" y="75"/>
                      <a:pt x="34" y="76"/>
                      <a:pt x="33" y="76"/>
                    </a:cubicBezTo>
                    <a:cubicBezTo>
                      <a:pt x="32" y="77"/>
                      <a:pt x="31" y="78"/>
                      <a:pt x="31" y="78"/>
                    </a:cubicBezTo>
                    <a:cubicBezTo>
                      <a:pt x="30" y="78"/>
                      <a:pt x="29" y="79"/>
                      <a:pt x="29" y="79"/>
                    </a:cubicBezTo>
                    <a:cubicBezTo>
                      <a:pt x="29" y="79"/>
                      <a:pt x="29" y="81"/>
                      <a:pt x="29" y="82"/>
                    </a:cubicBezTo>
                    <a:cubicBezTo>
                      <a:pt x="29" y="82"/>
                      <a:pt x="27" y="86"/>
                      <a:pt x="28" y="86"/>
                    </a:cubicBezTo>
                    <a:cubicBezTo>
                      <a:pt x="28" y="87"/>
                      <a:pt x="28" y="88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7" y="90"/>
                      <a:pt x="26" y="89"/>
                      <a:pt x="27" y="91"/>
                    </a:cubicBezTo>
                    <a:cubicBezTo>
                      <a:pt x="28" y="92"/>
                      <a:pt x="28" y="92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5"/>
                      <a:pt x="30" y="96"/>
                      <a:pt x="31" y="96"/>
                    </a:cubicBezTo>
                    <a:cubicBezTo>
                      <a:pt x="31" y="97"/>
                      <a:pt x="32" y="97"/>
                      <a:pt x="32" y="98"/>
                    </a:cubicBezTo>
                    <a:cubicBezTo>
                      <a:pt x="32" y="98"/>
                      <a:pt x="33" y="100"/>
                      <a:pt x="32" y="99"/>
                    </a:cubicBezTo>
                    <a:cubicBezTo>
                      <a:pt x="30" y="98"/>
                      <a:pt x="32" y="99"/>
                      <a:pt x="30" y="97"/>
                    </a:cubicBezTo>
                    <a:cubicBezTo>
                      <a:pt x="28" y="95"/>
                      <a:pt x="27" y="96"/>
                      <a:pt x="26" y="95"/>
                    </a:cubicBezTo>
                    <a:cubicBezTo>
                      <a:pt x="25" y="94"/>
                      <a:pt x="27" y="98"/>
                      <a:pt x="25" y="93"/>
                    </a:cubicBezTo>
                    <a:cubicBezTo>
                      <a:pt x="23" y="89"/>
                      <a:pt x="23" y="90"/>
                      <a:pt x="22" y="89"/>
                    </a:cubicBezTo>
                    <a:cubicBezTo>
                      <a:pt x="22" y="88"/>
                      <a:pt x="22" y="89"/>
                      <a:pt x="21" y="87"/>
                    </a:cubicBezTo>
                    <a:cubicBezTo>
                      <a:pt x="20" y="84"/>
                      <a:pt x="21" y="86"/>
                      <a:pt x="20" y="84"/>
                    </a:cubicBezTo>
                    <a:cubicBezTo>
                      <a:pt x="19" y="83"/>
                      <a:pt x="19" y="85"/>
                      <a:pt x="18" y="82"/>
                    </a:cubicBezTo>
                    <a:cubicBezTo>
                      <a:pt x="18" y="80"/>
                      <a:pt x="18" y="82"/>
                      <a:pt x="17" y="79"/>
                    </a:cubicBezTo>
                    <a:cubicBezTo>
                      <a:pt x="16" y="76"/>
                      <a:pt x="18" y="76"/>
                      <a:pt x="16" y="74"/>
                    </a:cubicBezTo>
                    <a:cubicBezTo>
                      <a:pt x="14" y="73"/>
                      <a:pt x="15" y="74"/>
                      <a:pt x="14" y="73"/>
                    </a:cubicBezTo>
                    <a:cubicBezTo>
                      <a:pt x="13" y="72"/>
                      <a:pt x="14" y="73"/>
                      <a:pt x="13" y="70"/>
                    </a:cubicBezTo>
                    <a:cubicBezTo>
                      <a:pt x="11" y="68"/>
                      <a:pt x="10" y="67"/>
                      <a:pt x="10" y="63"/>
                    </a:cubicBezTo>
                    <a:cubicBezTo>
                      <a:pt x="10" y="59"/>
                      <a:pt x="10" y="58"/>
                      <a:pt x="10" y="58"/>
                    </a:cubicBezTo>
                    <a:cubicBezTo>
                      <a:pt x="10" y="58"/>
                      <a:pt x="8" y="56"/>
                      <a:pt x="8" y="54"/>
                    </a:cubicBezTo>
                    <a:cubicBezTo>
                      <a:pt x="9" y="51"/>
                      <a:pt x="9" y="52"/>
                      <a:pt x="9" y="51"/>
                    </a:cubicBezTo>
                    <a:cubicBezTo>
                      <a:pt x="9" y="51"/>
                      <a:pt x="8" y="51"/>
                      <a:pt x="8" y="50"/>
                    </a:cubicBezTo>
                    <a:cubicBezTo>
                      <a:pt x="7" y="49"/>
                      <a:pt x="7" y="49"/>
                      <a:pt x="7" y="48"/>
                    </a:cubicBezTo>
                    <a:cubicBezTo>
                      <a:pt x="7" y="48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0" y="101"/>
                      <a:pt x="55" y="110"/>
                    </a:cubicBezTo>
                    <a:cubicBezTo>
                      <a:pt x="55" y="110"/>
                      <a:pt x="42" y="107"/>
                      <a:pt x="41" y="104"/>
                    </a:cubicBezTo>
                    <a:cubicBezTo>
                      <a:pt x="41" y="104"/>
                      <a:pt x="41" y="102"/>
                      <a:pt x="41" y="102"/>
                    </a:cubicBezTo>
                    <a:cubicBezTo>
                      <a:pt x="42" y="102"/>
                      <a:pt x="43" y="102"/>
                      <a:pt x="44" y="102"/>
                    </a:cubicBezTo>
                    <a:cubicBezTo>
                      <a:pt x="44" y="101"/>
                      <a:pt x="45" y="100"/>
                      <a:pt x="45" y="100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5" y="101"/>
                      <a:pt x="45" y="101"/>
                      <a:pt x="47" y="101"/>
                    </a:cubicBezTo>
                    <a:cubicBezTo>
                      <a:pt x="49" y="101"/>
                      <a:pt x="49" y="101"/>
                      <a:pt x="50" y="101"/>
                    </a:cubicBezTo>
                    <a:cubicBezTo>
                      <a:pt x="51" y="100"/>
                      <a:pt x="52" y="98"/>
                      <a:pt x="53" y="99"/>
                    </a:cubicBezTo>
                    <a:cubicBezTo>
                      <a:pt x="53" y="101"/>
                      <a:pt x="52" y="100"/>
                      <a:pt x="53" y="101"/>
                    </a:cubicBezTo>
                    <a:cubicBezTo>
                      <a:pt x="55" y="101"/>
                      <a:pt x="57" y="100"/>
                      <a:pt x="57" y="100"/>
                    </a:cubicBezTo>
                    <a:cubicBezTo>
                      <a:pt x="57" y="100"/>
                      <a:pt x="61" y="101"/>
                      <a:pt x="61" y="100"/>
                    </a:cubicBezTo>
                    <a:cubicBezTo>
                      <a:pt x="61" y="100"/>
                      <a:pt x="61" y="99"/>
                      <a:pt x="62" y="99"/>
                    </a:cubicBezTo>
                    <a:cubicBezTo>
                      <a:pt x="63" y="99"/>
                      <a:pt x="63" y="100"/>
                      <a:pt x="63" y="100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8" y="103"/>
                      <a:pt x="59" y="104"/>
                    </a:cubicBezTo>
                    <a:cubicBezTo>
                      <a:pt x="60" y="104"/>
                      <a:pt x="60" y="104"/>
                      <a:pt x="61" y="104"/>
                    </a:cubicBezTo>
                    <a:cubicBezTo>
                      <a:pt x="62" y="104"/>
                      <a:pt x="64" y="106"/>
                      <a:pt x="65" y="105"/>
                    </a:cubicBezTo>
                    <a:cubicBezTo>
                      <a:pt x="65" y="104"/>
                      <a:pt x="65" y="104"/>
                      <a:pt x="66" y="103"/>
                    </a:cubicBezTo>
                    <a:cubicBezTo>
                      <a:pt x="66" y="102"/>
                      <a:pt x="66" y="102"/>
                      <a:pt x="67" y="102"/>
                    </a:cubicBezTo>
                    <a:cubicBezTo>
                      <a:pt x="68" y="102"/>
                      <a:pt x="69" y="102"/>
                      <a:pt x="69" y="102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9" y="103"/>
                      <a:pt x="70" y="103"/>
                    </a:cubicBezTo>
                    <a:cubicBezTo>
                      <a:pt x="71" y="103"/>
                      <a:pt x="71" y="104"/>
                      <a:pt x="72" y="104"/>
                    </a:cubicBezTo>
                    <a:cubicBezTo>
                      <a:pt x="73" y="103"/>
                      <a:pt x="73" y="103"/>
                      <a:pt x="74" y="103"/>
                    </a:cubicBezTo>
                    <a:cubicBezTo>
                      <a:pt x="75" y="102"/>
                      <a:pt x="76" y="102"/>
                      <a:pt x="76" y="102"/>
                    </a:cubicBezTo>
                    <a:cubicBezTo>
                      <a:pt x="77" y="102"/>
                      <a:pt x="77" y="102"/>
                      <a:pt x="78" y="102"/>
                    </a:cubicBezTo>
                    <a:cubicBezTo>
                      <a:pt x="78" y="102"/>
                      <a:pt x="80" y="104"/>
                      <a:pt x="80" y="104"/>
                    </a:cubicBezTo>
                    <a:cubicBezTo>
                      <a:pt x="81" y="103"/>
                      <a:pt x="83" y="103"/>
                      <a:pt x="83" y="103"/>
                    </a:cubicBezTo>
                    <a:cubicBezTo>
                      <a:pt x="83" y="103"/>
                      <a:pt x="77" y="109"/>
                      <a:pt x="63" y="110"/>
                    </a:cubicBezTo>
                    <a:cubicBezTo>
                      <a:pt x="63" y="110"/>
                      <a:pt x="94" y="111"/>
                      <a:pt x="110" y="82"/>
                    </a:cubicBezTo>
                    <a:cubicBezTo>
                      <a:pt x="127" y="52"/>
                      <a:pt x="116" y="14"/>
                      <a:pt x="77" y="1"/>
                    </a:cubicBezTo>
                    <a:cubicBezTo>
                      <a:pt x="77" y="1"/>
                      <a:pt x="106" y="12"/>
                      <a:pt x="114" y="40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2" y="40"/>
                      <a:pt x="112" y="40"/>
                      <a:pt x="112" y="39"/>
                    </a:cubicBezTo>
                    <a:cubicBezTo>
                      <a:pt x="111" y="37"/>
                      <a:pt x="112" y="38"/>
                      <a:pt x="111" y="37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09" y="35"/>
                      <a:pt x="109" y="34"/>
                    </a:cubicBezTo>
                    <a:cubicBezTo>
                      <a:pt x="108" y="34"/>
                      <a:pt x="108" y="32"/>
                      <a:pt x="107" y="31"/>
                    </a:cubicBezTo>
                    <a:cubicBezTo>
                      <a:pt x="107" y="31"/>
                      <a:pt x="106" y="31"/>
                      <a:pt x="105" y="31"/>
                    </a:cubicBezTo>
                    <a:cubicBezTo>
                      <a:pt x="105" y="31"/>
                      <a:pt x="105" y="30"/>
                      <a:pt x="105" y="31"/>
                    </a:cubicBezTo>
                    <a:cubicBezTo>
                      <a:pt x="105" y="31"/>
                      <a:pt x="106" y="32"/>
                      <a:pt x="106" y="32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6" y="36"/>
                      <a:pt x="106" y="37"/>
                    </a:cubicBezTo>
                    <a:cubicBezTo>
                      <a:pt x="106" y="37"/>
                      <a:pt x="106" y="39"/>
                      <a:pt x="106" y="39"/>
                    </a:cubicBezTo>
                    <a:cubicBezTo>
                      <a:pt x="106" y="39"/>
                      <a:pt x="105" y="40"/>
                      <a:pt x="105" y="41"/>
                    </a:cubicBezTo>
                    <a:cubicBezTo>
                      <a:pt x="104" y="41"/>
                      <a:pt x="101" y="41"/>
                      <a:pt x="101" y="41"/>
                    </a:cubicBezTo>
                    <a:cubicBezTo>
                      <a:pt x="101" y="41"/>
                      <a:pt x="101" y="40"/>
                      <a:pt x="100" y="39"/>
                    </a:cubicBezTo>
                    <a:cubicBezTo>
                      <a:pt x="100" y="38"/>
                      <a:pt x="98" y="38"/>
                      <a:pt x="98" y="38"/>
                    </a:cubicBezTo>
                    <a:cubicBezTo>
                      <a:pt x="97" y="37"/>
                      <a:pt x="98" y="37"/>
                      <a:pt x="97" y="36"/>
                    </a:cubicBezTo>
                    <a:cubicBezTo>
                      <a:pt x="96" y="35"/>
                      <a:pt x="97" y="35"/>
                      <a:pt x="96" y="34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3" y="32"/>
                      <a:pt x="94" y="34"/>
                    </a:cubicBezTo>
                    <a:cubicBezTo>
                      <a:pt x="94" y="35"/>
                      <a:pt x="93" y="36"/>
                      <a:pt x="94" y="36"/>
                    </a:cubicBezTo>
                    <a:cubicBezTo>
                      <a:pt x="95" y="37"/>
                      <a:pt x="95" y="36"/>
                      <a:pt x="96" y="37"/>
                    </a:cubicBezTo>
                    <a:cubicBezTo>
                      <a:pt x="96" y="38"/>
                      <a:pt x="96" y="39"/>
                      <a:pt x="97" y="39"/>
                    </a:cubicBezTo>
                    <a:cubicBezTo>
                      <a:pt x="97" y="40"/>
                      <a:pt x="97" y="41"/>
                      <a:pt x="98" y="41"/>
                    </a:cubicBezTo>
                    <a:cubicBezTo>
                      <a:pt x="98" y="42"/>
                      <a:pt x="100" y="41"/>
                      <a:pt x="100" y="42"/>
                    </a:cubicBezTo>
                    <a:cubicBezTo>
                      <a:pt x="99" y="43"/>
                      <a:pt x="99" y="44"/>
                      <a:pt x="100" y="44"/>
                    </a:cubicBezTo>
                    <a:cubicBezTo>
                      <a:pt x="100" y="44"/>
                      <a:pt x="101" y="45"/>
                      <a:pt x="101" y="44"/>
                    </a:cubicBezTo>
                    <a:cubicBezTo>
                      <a:pt x="102" y="44"/>
                      <a:pt x="101" y="45"/>
                      <a:pt x="102" y="44"/>
                    </a:cubicBezTo>
                    <a:cubicBezTo>
                      <a:pt x="103" y="44"/>
                      <a:pt x="104" y="44"/>
                      <a:pt x="104" y="44"/>
                    </a:cubicBezTo>
                    <a:cubicBezTo>
                      <a:pt x="104" y="44"/>
                      <a:pt x="105" y="45"/>
                      <a:pt x="105" y="45"/>
                    </a:cubicBezTo>
                    <a:cubicBezTo>
                      <a:pt x="105" y="45"/>
                      <a:pt x="105" y="48"/>
                      <a:pt x="105" y="48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4" y="50"/>
                      <a:pt x="104" y="54"/>
                      <a:pt x="103" y="54"/>
                    </a:cubicBezTo>
                    <a:cubicBezTo>
                      <a:pt x="103" y="54"/>
                      <a:pt x="102" y="55"/>
                      <a:pt x="101" y="56"/>
                    </a:cubicBezTo>
                    <a:cubicBezTo>
                      <a:pt x="101" y="56"/>
                      <a:pt x="101" y="59"/>
                      <a:pt x="101" y="59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0" y="60"/>
                      <a:pt x="100" y="62"/>
                      <a:pt x="100" y="62"/>
                    </a:cubicBezTo>
                    <a:cubicBezTo>
                      <a:pt x="100" y="63"/>
                      <a:pt x="100" y="65"/>
                      <a:pt x="100" y="66"/>
                    </a:cubicBezTo>
                    <a:cubicBezTo>
                      <a:pt x="100" y="67"/>
                      <a:pt x="98" y="68"/>
                      <a:pt x="98" y="68"/>
                    </a:cubicBezTo>
                    <a:cubicBezTo>
                      <a:pt x="98" y="68"/>
                      <a:pt x="100" y="70"/>
                      <a:pt x="99" y="70"/>
                    </a:cubicBezTo>
                    <a:cubicBezTo>
                      <a:pt x="98" y="70"/>
                      <a:pt x="97" y="72"/>
                      <a:pt x="97" y="72"/>
                    </a:cubicBezTo>
                    <a:cubicBezTo>
                      <a:pt x="97" y="73"/>
                      <a:pt x="97" y="74"/>
                      <a:pt x="96" y="74"/>
                    </a:cubicBezTo>
                    <a:cubicBezTo>
                      <a:pt x="95" y="74"/>
                      <a:pt x="94" y="74"/>
                      <a:pt x="94" y="74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3"/>
                      <a:pt x="89" y="83"/>
                    </a:cubicBezTo>
                    <a:cubicBezTo>
                      <a:pt x="88" y="83"/>
                      <a:pt x="86" y="84"/>
                      <a:pt x="85" y="85"/>
                    </a:cubicBezTo>
                    <a:cubicBezTo>
                      <a:pt x="85" y="85"/>
                      <a:pt x="83" y="86"/>
                      <a:pt x="82" y="86"/>
                    </a:cubicBezTo>
                    <a:cubicBezTo>
                      <a:pt x="82" y="86"/>
                      <a:pt x="83" y="88"/>
                      <a:pt x="82" y="86"/>
                    </a:cubicBezTo>
                    <a:cubicBezTo>
                      <a:pt x="81" y="84"/>
                      <a:pt x="82" y="85"/>
                      <a:pt x="81" y="83"/>
                    </a:cubicBezTo>
                    <a:cubicBezTo>
                      <a:pt x="80" y="81"/>
                      <a:pt x="80" y="83"/>
                      <a:pt x="80" y="81"/>
                    </a:cubicBezTo>
                    <a:cubicBezTo>
                      <a:pt x="80" y="79"/>
                      <a:pt x="80" y="81"/>
                      <a:pt x="80" y="79"/>
                    </a:cubicBezTo>
                    <a:cubicBezTo>
                      <a:pt x="80" y="78"/>
                      <a:pt x="80" y="79"/>
                      <a:pt x="79" y="77"/>
                    </a:cubicBezTo>
                    <a:cubicBezTo>
                      <a:pt x="79" y="76"/>
                      <a:pt x="79" y="76"/>
                      <a:pt x="78" y="75"/>
                    </a:cubicBezTo>
                    <a:cubicBezTo>
                      <a:pt x="77" y="74"/>
                      <a:pt x="76" y="75"/>
                      <a:pt x="76" y="73"/>
                    </a:cubicBezTo>
                    <a:cubicBezTo>
                      <a:pt x="77" y="72"/>
                      <a:pt x="77" y="73"/>
                      <a:pt x="77" y="72"/>
                    </a:cubicBezTo>
                    <a:cubicBezTo>
                      <a:pt x="77" y="70"/>
                      <a:pt x="77" y="70"/>
                      <a:pt x="78" y="69"/>
                    </a:cubicBezTo>
                    <a:cubicBezTo>
                      <a:pt x="79" y="68"/>
                      <a:pt x="80" y="68"/>
                      <a:pt x="80" y="67"/>
                    </a:cubicBezTo>
                    <a:cubicBezTo>
                      <a:pt x="80" y="66"/>
                      <a:pt x="80" y="66"/>
                      <a:pt x="79" y="65"/>
                    </a:cubicBezTo>
                    <a:cubicBezTo>
                      <a:pt x="79" y="64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7" y="62"/>
                    </a:cubicBezTo>
                    <a:cubicBezTo>
                      <a:pt x="76" y="61"/>
                      <a:pt x="76" y="60"/>
                      <a:pt x="76" y="60"/>
                    </a:cubicBezTo>
                    <a:cubicBezTo>
                      <a:pt x="76" y="60"/>
                      <a:pt x="76" y="57"/>
                      <a:pt x="76" y="56"/>
                    </a:cubicBezTo>
                    <a:cubicBezTo>
                      <a:pt x="76" y="55"/>
                      <a:pt x="75" y="57"/>
                      <a:pt x="76" y="55"/>
                    </a:cubicBezTo>
                    <a:cubicBezTo>
                      <a:pt x="76" y="53"/>
                      <a:pt x="76" y="52"/>
                      <a:pt x="76" y="52"/>
                    </a:cubicBezTo>
                    <a:cubicBezTo>
                      <a:pt x="76" y="52"/>
                      <a:pt x="74" y="51"/>
                      <a:pt x="73" y="51"/>
                    </a:cubicBezTo>
                    <a:cubicBezTo>
                      <a:pt x="73" y="51"/>
                      <a:pt x="73" y="52"/>
                      <a:pt x="72" y="52"/>
                    </a:cubicBezTo>
                    <a:cubicBezTo>
                      <a:pt x="70" y="51"/>
                      <a:pt x="71" y="50"/>
                      <a:pt x="70" y="50"/>
                    </a:cubicBezTo>
                    <a:cubicBezTo>
                      <a:pt x="70" y="49"/>
                      <a:pt x="69" y="49"/>
                      <a:pt x="68" y="50"/>
                    </a:cubicBezTo>
                    <a:cubicBezTo>
                      <a:pt x="68" y="50"/>
                      <a:pt x="66" y="50"/>
                      <a:pt x="65" y="51"/>
                    </a:cubicBezTo>
                    <a:cubicBezTo>
                      <a:pt x="64" y="51"/>
                      <a:pt x="64" y="51"/>
                      <a:pt x="62" y="51"/>
                    </a:cubicBezTo>
                    <a:cubicBezTo>
                      <a:pt x="61" y="51"/>
                      <a:pt x="59" y="52"/>
                      <a:pt x="58" y="51"/>
                    </a:cubicBezTo>
                    <a:cubicBezTo>
                      <a:pt x="56" y="51"/>
                      <a:pt x="56" y="51"/>
                      <a:pt x="56" y="50"/>
                    </a:cubicBezTo>
                    <a:cubicBezTo>
                      <a:pt x="55" y="49"/>
                      <a:pt x="56" y="49"/>
                      <a:pt x="55" y="48"/>
                    </a:cubicBezTo>
                    <a:cubicBezTo>
                      <a:pt x="53" y="48"/>
                      <a:pt x="53" y="48"/>
                      <a:pt x="53" y="47"/>
                    </a:cubicBezTo>
                    <a:cubicBezTo>
                      <a:pt x="53" y="46"/>
                      <a:pt x="53" y="46"/>
                      <a:pt x="53" y="45"/>
                    </a:cubicBezTo>
                    <a:cubicBezTo>
                      <a:pt x="52" y="44"/>
                      <a:pt x="53" y="46"/>
                      <a:pt x="52" y="44"/>
                    </a:cubicBezTo>
                    <a:cubicBezTo>
                      <a:pt x="50" y="42"/>
                      <a:pt x="50" y="44"/>
                      <a:pt x="50" y="42"/>
                    </a:cubicBezTo>
                    <a:cubicBezTo>
                      <a:pt x="51" y="41"/>
                      <a:pt x="51" y="42"/>
                      <a:pt x="51" y="40"/>
                    </a:cubicBezTo>
                    <a:cubicBezTo>
                      <a:pt x="51" y="39"/>
                      <a:pt x="53" y="41"/>
                      <a:pt x="52" y="38"/>
                    </a:cubicBezTo>
                    <a:cubicBezTo>
                      <a:pt x="51" y="35"/>
                      <a:pt x="50" y="35"/>
                      <a:pt x="52" y="33"/>
                    </a:cubicBezTo>
                    <a:cubicBezTo>
                      <a:pt x="53" y="31"/>
                      <a:pt x="55" y="30"/>
                      <a:pt x="55" y="30"/>
                    </a:cubicBezTo>
                    <a:cubicBezTo>
                      <a:pt x="55" y="29"/>
                      <a:pt x="56" y="28"/>
                      <a:pt x="56" y="27"/>
                    </a:cubicBezTo>
                    <a:cubicBezTo>
                      <a:pt x="57" y="27"/>
                      <a:pt x="56" y="27"/>
                      <a:pt x="58" y="27"/>
                    </a:cubicBezTo>
                    <a:cubicBezTo>
                      <a:pt x="59" y="27"/>
                      <a:pt x="60" y="26"/>
                      <a:pt x="61" y="26"/>
                    </a:cubicBezTo>
                    <a:cubicBezTo>
                      <a:pt x="62" y="25"/>
                      <a:pt x="63" y="24"/>
                      <a:pt x="63" y="23"/>
                    </a:cubicBezTo>
                    <a:cubicBezTo>
                      <a:pt x="64" y="23"/>
                      <a:pt x="63" y="24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8" y="23"/>
                      <a:pt x="66" y="23"/>
                      <a:pt x="68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3"/>
                      <a:pt x="72" y="23"/>
                    </a:cubicBezTo>
                    <a:cubicBezTo>
                      <a:pt x="72" y="23"/>
                      <a:pt x="72" y="21"/>
                      <a:pt x="72" y="23"/>
                    </a:cubicBezTo>
                    <a:cubicBezTo>
                      <a:pt x="73" y="25"/>
                      <a:pt x="72" y="26"/>
                      <a:pt x="73" y="26"/>
                    </a:cubicBezTo>
                    <a:cubicBezTo>
                      <a:pt x="75" y="26"/>
                      <a:pt x="73" y="26"/>
                      <a:pt x="75" y="26"/>
                    </a:cubicBezTo>
                    <a:cubicBezTo>
                      <a:pt x="76" y="26"/>
                      <a:pt x="76" y="26"/>
                      <a:pt x="77" y="27"/>
                    </a:cubicBezTo>
                    <a:cubicBezTo>
                      <a:pt x="77" y="27"/>
                      <a:pt x="78" y="27"/>
                      <a:pt x="79" y="27"/>
                    </a:cubicBezTo>
                    <a:cubicBezTo>
                      <a:pt x="80" y="27"/>
                      <a:pt x="79" y="29"/>
                      <a:pt x="80" y="27"/>
                    </a:cubicBezTo>
                    <a:cubicBezTo>
                      <a:pt x="82" y="26"/>
                      <a:pt x="79" y="26"/>
                      <a:pt x="82" y="26"/>
                    </a:cubicBezTo>
                    <a:cubicBezTo>
                      <a:pt x="85" y="26"/>
                      <a:pt x="85" y="27"/>
                      <a:pt x="86" y="26"/>
                    </a:cubicBezTo>
                    <a:cubicBezTo>
                      <a:pt x="86" y="26"/>
                      <a:pt x="86" y="27"/>
                      <a:pt x="88" y="26"/>
                    </a:cubicBezTo>
                    <a:cubicBezTo>
                      <a:pt x="89" y="25"/>
                      <a:pt x="89" y="25"/>
                      <a:pt x="90" y="26"/>
                    </a:cubicBezTo>
                    <a:cubicBezTo>
                      <a:pt x="90" y="26"/>
                      <a:pt x="90" y="27"/>
                      <a:pt x="91" y="26"/>
                    </a:cubicBezTo>
                    <a:cubicBezTo>
                      <a:pt x="91" y="25"/>
                      <a:pt x="92" y="25"/>
                      <a:pt x="91" y="24"/>
                    </a:cubicBezTo>
                    <a:cubicBezTo>
                      <a:pt x="89" y="24"/>
                      <a:pt x="89" y="24"/>
                      <a:pt x="88" y="23"/>
                    </a:cubicBezTo>
                    <a:cubicBezTo>
                      <a:pt x="88" y="22"/>
                      <a:pt x="90" y="23"/>
                      <a:pt x="88" y="22"/>
                    </a:cubicBezTo>
                    <a:cubicBezTo>
                      <a:pt x="87" y="22"/>
                      <a:pt x="87" y="22"/>
                      <a:pt x="86" y="22"/>
                    </a:cubicBezTo>
                    <a:cubicBezTo>
                      <a:pt x="84" y="21"/>
                      <a:pt x="83" y="23"/>
                      <a:pt x="83" y="22"/>
                    </a:cubicBezTo>
                    <a:cubicBezTo>
                      <a:pt x="83" y="21"/>
                      <a:pt x="80" y="23"/>
                      <a:pt x="83" y="21"/>
                    </a:cubicBezTo>
                    <a:cubicBezTo>
                      <a:pt x="85" y="19"/>
                      <a:pt x="84" y="18"/>
                      <a:pt x="85" y="18"/>
                    </a:cubicBezTo>
                    <a:cubicBezTo>
                      <a:pt x="87" y="19"/>
                      <a:pt x="86" y="20"/>
                      <a:pt x="87" y="19"/>
                    </a:cubicBezTo>
                    <a:cubicBezTo>
                      <a:pt x="88" y="18"/>
                      <a:pt x="90" y="18"/>
                      <a:pt x="88" y="17"/>
                    </a:cubicBezTo>
                    <a:cubicBezTo>
                      <a:pt x="86" y="16"/>
                      <a:pt x="88" y="16"/>
                      <a:pt x="86" y="15"/>
                    </a:cubicBezTo>
                    <a:cubicBezTo>
                      <a:pt x="84" y="14"/>
                      <a:pt x="83" y="18"/>
                      <a:pt x="82" y="18"/>
                    </a:cubicBezTo>
                    <a:cubicBezTo>
                      <a:pt x="81" y="17"/>
                      <a:pt x="81" y="17"/>
                      <a:pt x="80" y="17"/>
                    </a:cubicBezTo>
                    <a:cubicBezTo>
                      <a:pt x="80" y="17"/>
                      <a:pt x="80" y="19"/>
                      <a:pt x="80" y="20"/>
                    </a:cubicBezTo>
                    <a:cubicBezTo>
                      <a:pt x="79" y="21"/>
                      <a:pt x="80" y="21"/>
                      <a:pt x="79" y="20"/>
                    </a:cubicBezTo>
                    <a:cubicBezTo>
                      <a:pt x="77" y="20"/>
                      <a:pt x="81" y="20"/>
                      <a:pt x="77" y="18"/>
                    </a:cubicBezTo>
                    <a:cubicBezTo>
                      <a:pt x="73" y="17"/>
                      <a:pt x="72" y="17"/>
                      <a:pt x="71" y="18"/>
                    </a:cubicBezTo>
                    <a:cubicBezTo>
                      <a:pt x="71" y="18"/>
                      <a:pt x="70" y="18"/>
                      <a:pt x="70" y="19"/>
                    </a:cubicBezTo>
                    <a:cubicBezTo>
                      <a:pt x="69" y="19"/>
                      <a:pt x="71" y="20"/>
                      <a:pt x="69" y="19"/>
                    </a:cubicBezTo>
                    <a:cubicBezTo>
                      <a:pt x="68" y="18"/>
                      <a:pt x="66" y="20"/>
                      <a:pt x="66" y="20"/>
                    </a:cubicBezTo>
                    <a:cubicBezTo>
                      <a:pt x="66" y="20"/>
                      <a:pt x="66" y="19"/>
                      <a:pt x="65" y="20"/>
                    </a:cubicBezTo>
                    <a:cubicBezTo>
                      <a:pt x="64" y="20"/>
                      <a:pt x="63" y="21"/>
                      <a:pt x="62" y="21"/>
                    </a:cubicBezTo>
                    <a:cubicBezTo>
                      <a:pt x="61" y="20"/>
                      <a:pt x="60" y="21"/>
                      <a:pt x="61" y="19"/>
                    </a:cubicBezTo>
                    <a:cubicBezTo>
                      <a:pt x="63" y="17"/>
                      <a:pt x="62" y="18"/>
                      <a:pt x="64" y="17"/>
                    </a:cubicBezTo>
                    <a:cubicBezTo>
                      <a:pt x="66" y="16"/>
                      <a:pt x="69" y="16"/>
                      <a:pt x="66" y="16"/>
                    </a:cubicBezTo>
                    <a:cubicBezTo>
                      <a:pt x="63" y="15"/>
                      <a:pt x="68" y="15"/>
                      <a:pt x="64" y="13"/>
                    </a:cubicBezTo>
                    <a:cubicBezTo>
                      <a:pt x="60" y="11"/>
                      <a:pt x="60" y="14"/>
                      <a:pt x="60" y="11"/>
                    </a:cubicBezTo>
                    <a:cubicBezTo>
                      <a:pt x="61" y="9"/>
                      <a:pt x="60" y="9"/>
                      <a:pt x="59" y="9"/>
                    </a:cubicBezTo>
                    <a:cubicBezTo>
                      <a:pt x="59" y="9"/>
                      <a:pt x="56" y="10"/>
                      <a:pt x="55" y="10"/>
                    </a:cubicBezTo>
                    <a:cubicBezTo>
                      <a:pt x="54" y="10"/>
                      <a:pt x="55" y="11"/>
                      <a:pt x="54" y="10"/>
                    </a:cubicBezTo>
                    <a:cubicBezTo>
                      <a:pt x="52" y="9"/>
                      <a:pt x="51" y="10"/>
                      <a:pt x="52" y="9"/>
                    </a:cubicBezTo>
                    <a:cubicBezTo>
                      <a:pt x="53" y="7"/>
                      <a:pt x="53" y="7"/>
                      <a:pt x="54" y="6"/>
                    </a:cubicBezTo>
                    <a:cubicBezTo>
                      <a:pt x="55" y="5"/>
                      <a:pt x="55" y="2"/>
                      <a:pt x="57" y="3"/>
                    </a:cubicBezTo>
                    <a:cubicBezTo>
                      <a:pt x="60" y="4"/>
                      <a:pt x="59" y="4"/>
                      <a:pt x="61" y="4"/>
                    </a:cubicBezTo>
                    <a:cubicBezTo>
                      <a:pt x="63" y="4"/>
                      <a:pt x="64" y="4"/>
                      <a:pt x="64" y="3"/>
                    </a:cubicBezTo>
                    <a:cubicBezTo>
                      <a:pt x="64" y="3"/>
                      <a:pt x="62" y="2"/>
                      <a:pt x="62" y="2"/>
                    </a:cubicBezTo>
                    <a:cubicBezTo>
                      <a:pt x="62" y="2"/>
                      <a:pt x="61" y="2"/>
                      <a:pt x="61" y="2"/>
                    </a:cubicBezTo>
                    <a:cubicBezTo>
                      <a:pt x="61" y="1"/>
                      <a:pt x="62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54" y="0"/>
                      <a:pt x="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3769"/>
              <p:cNvSpPr>
                <a:spLocks/>
              </p:cNvSpPr>
              <p:nvPr/>
            </p:nvSpPr>
            <p:spPr bwMode="auto">
              <a:xfrm>
                <a:off x="8374565" y="4646548"/>
                <a:ext cx="110687" cy="128296"/>
              </a:xfrm>
              <a:custGeom>
                <a:avLst/>
                <a:gdLst>
                  <a:gd name="T0" fmla="*/ 26 w 37"/>
                  <a:gd name="T1" fmla="*/ 2 h 43"/>
                  <a:gd name="T2" fmla="*/ 26 w 37"/>
                  <a:gd name="T3" fmla="*/ 16 h 43"/>
                  <a:gd name="T4" fmla="*/ 15 w 37"/>
                  <a:gd name="T5" fmla="*/ 25 h 43"/>
                  <a:gd name="T6" fmla="*/ 1 w 37"/>
                  <a:gd name="T7" fmla="*/ 35 h 43"/>
                  <a:gd name="T8" fmla="*/ 37 w 37"/>
                  <a:gd name="T9" fmla="*/ 43 h 43"/>
                  <a:gd name="T10" fmla="*/ 37 w 37"/>
                  <a:gd name="T11" fmla="*/ 0 h 43"/>
                  <a:gd name="T12" fmla="*/ 26 w 37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43">
                    <a:moveTo>
                      <a:pt x="26" y="2"/>
                    </a:move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2" y="22"/>
                      <a:pt x="15" y="25"/>
                    </a:cubicBezTo>
                    <a:cubicBezTo>
                      <a:pt x="7" y="27"/>
                      <a:pt x="0" y="31"/>
                      <a:pt x="1" y="35"/>
                    </a:cubicBezTo>
                    <a:cubicBezTo>
                      <a:pt x="2" y="39"/>
                      <a:pt x="11" y="43"/>
                      <a:pt x="37" y="43"/>
                    </a:cubicBezTo>
                    <a:cubicBezTo>
                      <a:pt x="37" y="0"/>
                      <a:pt x="37" y="0"/>
                      <a:pt x="37" y="0"/>
                    </a:cubicBezTo>
                    <a:lnTo>
                      <a:pt x="26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3770"/>
              <p:cNvSpPr>
                <a:spLocks/>
              </p:cNvSpPr>
              <p:nvPr/>
            </p:nvSpPr>
            <p:spPr bwMode="auto">
              <a:xfrm>
                <a:off x="8472672" y="4646548"/>
                <a:ext cx="101882" cy="128296"/>
              </a:xfrm>
              <a:custGeom>
                <a:avLst/>
                <a:gdLst>
                  <a:gd name="T0" fmla="*/ 8 w 34"/>
                  <a:gd name="T1" fmla="*/ 2 h 43"/>
                  <a:gd name="T2" fmla="*/ 8 w 34"/>
                  <a:gd name="T3" fmla="*/ 16 h 43"/>
                  <a:gd name="T4" fmla="*/ 18 w 34"/>
                  <a:gd name="T5" fmla="*/ 25 h 43"/>
                  <a:gd name="T6" fmla="*/ 34 w 34"/>
                  <a:gd name="T7" fmla="*/ 35 h 43"/>
                  <a:gd name="T8" fmla="*/ 0 w 34"/>
                  <a:gd name="T9" fmla="*/ 43 h 43"/>
                  <a:gd name="T10" fmla="*/ 0 w 34"/>
                  <a:gd name="T11" fmla="*/ 0 h 43"/>
                  <a:gd name="T12" fmla="*/ 8 w 34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3">
                    <a:moveTo>
                      <a:pt x="8" y="2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10" y="22"/>
                      <a:pt x="18" y="25"/>
                    </a:cubicBezTo>
                    <a:cubicBezTo>
                      <a:pt x="25" y="27"/>
                      <a:pt x="34" y="31"/>
                      <a:pt x="34" y="35"/>
                    </a:cubicBezTo>
                    <a:cubicBezTo>
                      <a:pt x="33" y="39"/>
                      <a:pt x="19" y="43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3771"/>
              <p:cNvSpPr>
                <a:spLocks/>
              </p:cNvSpPr>
              <p:nvPr/>
            </p:nvSpPr>
            <p:spPr bwMode="auto">
              <a:xfrm>
                <a:off x="8291548" y="4274238"/>
                <a:ext cx="381114" cy="384887"/>
              </a:xfrm>
              <a:custGeom>
                <a:avLst/>
                <a:gdLst>
                  <a:gd name="T0" fmla="*/ 94 w 128"/>
                  <a:gd name="T1" fmla="*/ 7 h 129"/>
                  <a:gd name="T2" fmla="*/ 120 w 128"/>
                  <a:gd name="T3" fmla="*/ 58 h 129"/>
                  <a:gd name="T4" fmla="*/ 57 w 128"/>
                  <a:gd name="T5" fmla="*/ 121 h 129"/>
                  <a:gd name="T6" fmla="*/ 7 w 128"/>
                  <a:gd name="T7" fmla="*/ 96 h 129"/>
                  <a:gd name="T8" fmla="*/ 0 w 128"/>
                  <a:gd name="T9" fmla="*/ 101 h 129"/>
                  <a:gd name="T10" fmla="*/ 57 w 128"/>
                  <a:gd name="T11" fmla="*/ 129 h 129"/>
                  <a:gd name="T12" fmla="*/ 128 w 128"/>
                  <a:gd name="T13" fmla="*/ 58 h 129"/>
                  <a:gd name="T14" fmla="*/ 99 w 128"/>
                  <a:gd name="T15" fmla="*/ 0 h 129"/>
                  <a:gd name="T16" fmla="*/ 94 w 128"/>
                  <a:gd name="T17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29">
                    <a:moveTo>
                      <a:pt x="94" y="7"/>
                    </a:moveTo>
                    <a:cubicBezTo>
                      <a:pt x="110" y="18"/>
                      <a:pt x="120" y="37"/>
                      <a:pt x="120" y="58"/>
                    </a:cubicBezTo>
                    <a:cubicBezTo>
                      <a:pt x="120" y="93"/>
                      <a:pt x="92" y="121"/>
                      <a:pt x="57" y="121"/>
                    </a:cubicBezTo>
                    <a:cubicBezTo>
                      <a:pt x="37" y="121"/>
                      <a:pt x="18" y="111"/>
                      <a:pt x="7" y="9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3" y="118"/>
                      <a:pt x="34" y="129"/>
                      <a:pt x="57" y="129"/>
                    </a:cubicBezTo>
                    <a:cubicBezTo>
                      <a:pt x="97" y="129"/>
                      <a:pt x="128" y="97"/>
                      <a:pt x="128" y="58"/>
                    </a:cubicBezTo>
                    <a:cubicBezTo>
                      <a:pt x="128" y="34"/>
                      <a:pt x="117" y="13"/>
                      <a:pt x="99" y="0"/>
                    </a:cubicBezTo>
                    <a:lnTo>
                      <a:pt x="94" y="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3772"/>
              <p:cNvSpPr>
                <a:spLocks noEditPoints="1"/>
              </p:cNvSpPr>
              <p:nvPr/>
            </p:nvSpPr>
            <p:spPr bwMode="auto">
              <a:xfrm>
                <a:off x="8294064" y="4284301"/>
                <a:ext cx="339606" cy="335833"/>
              </a:xfrm>
              <a:custGeom>
                <a:avLst/>
                <a:gdLst>
                  <a:gd name="T0" fmla="*/ 57 w 114"/>
                  <a:gd name="T1" fmla="*/ 0 h 113"/>
                  <a:gd name="T2" fmla="*/ 0 w 114"/>
                  <a:gd name="T3" fmla="*/ 56 h 113"/>
                  <a:gd name="T4" fmla="*/ 57 w 114"/>
                  <a:gd name="T5" fmla="*/ 113 h 113"/>
                  <a:gd name="T6" fmla="*/ 114 w 114"/>
                  <a:gd name="T7" fmla="*/ 56 h 113"/>
                  <a:gd name="T8" fmla="*/ 57 w 114"/>
                  <a:gd name="T9" fmla="*/ 0 h 113"/>
                  <a:gd name="T10" fmla="*/ 57 w 114"/>
                  <a:gd name="T11" fmla="*/ 110 h 113"/>
                  <a:gd name="T12" fmla="*/ 3 w 114"/>
                  <a:gd name="T13" fmla="*/ 56 h 113"/>
                  <a:gd name="T14" fmla="*/ 57 w 114"/>
                  <a:gd name="T15" fmla="*/ 2 h 113"/>
                  <a:gd name="T16" fmla="*/ 111 w 114"/>
                  <a:gd name="T17" fmla="*/ 56 h 113"/>
                  <a:gd name="T18" fmla="*/ 57 w 114"/>
                  <a:gd name="T19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7" y="0"/>
                    </a:moveTo>
                    <a:cubicBezTo>
                      <a:pt x="26" y="0"/>
                      <a:pt x="0" y="25"/>
                      <a:pt x="0" y="56"/>
                    </a:cubicBezTo>
                    <a:cubicBezTo>
                      <a:pt x="0" y="87"/>
                      <a:pt x="26" y="113"/>
                      <a:pt x="57" y="113"/>
                    </a:cubicBezTo>
                    <a:cubicBezTo>
                      <a:pt x="88" y="113"/>
                      <a:pt x="114" y="87"/>
                      <a:pt x="114" y="56"/>
                    </a:cubicBezTo>
                    <a:cubicBezTo>
                      <a:pt x="114" y="25"/>
                      <a:pt x="88" y="0"/>
                      <a:pt x="57" y="0"/>
                    </a:cubicBezTo>
                    <a:close/>
                    <a:moveTo>
                      <a:pt x="57" y="110"/>
                    </a:moveTo>
                    <a:cubicBezTo>
                      <a:pt x="27" y="110"/>
                      <a:pt x="3" y="86"/>
                      <a:pt x="3" y="56"/>
                    </a:cubicBezTo>
                    <a:cubicBezTo>
                      <a:pt x="3" y="26"/>
                      <a:pt x="27" y="2"/>
                      <a:pt x="57" y="2"/>
                    </a:cubicBezTo>
                    <a:cubicBezTo>
                      <a:pt x="87" y="2"/>
                      <a:pt x="111" y="26"/>
                      <a:pt x="111" y="56"/>
                    </a:cubicBezTo>
                    <a:cubicBezTo>
                      <a:pt x="111" y="86"/>
                      <a:pt x="87" y="110"/>
                      <a:pt x="5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3773"/>
              <p:cNvSpPr>
                <a:spLocks/>
              </p:cNvSpPr>
              <p:nvPr/>
            </p:nvSpPr>
            <p:spPr bwMode="auto">
              <a:xfrm>
                <a:off x="8285261" y="4289332"/>
                <a:ext cx="378597" cy="330800"/>
              </a:xfrm>
              <a:custGeom>
                <a:avLst/>
                <a:gdLst>
                  <a:gd name="T0" fmla="*/ 37 w 127"/>
                  <a:gd name="T1" fmla="*/ 8 h 111"/>
                  <a:gd name="T2" fmla="*/ 35 w 127"/>
                  <a:gd name="T3" fmla="*/ 13 h 111"/>
                  <a:gd name="T4" fmla="*/ 32 w 127"/>
                  <a:gd name="T5" fmla="*/ 16 h 111"/>
                  <a:gd name="T6" fmla="*/ 30 w 127"/>
                  <a:gd name="T7" fmla="*/ 14 h 111"/>
                  <a:gd name="T8" fmla="*/ 30 w 127"/>
                  <a:gd name="T9" fmla="*/ 18 h 111"/>
                  <a:gd name="T10" fmla="*/ 24 w 127"/>
                  <a:gd name="T11" fmla="*/ 19 h 111"/>
                  <a:gd name="T12" fmla="*/ 20 w 127"/>
                  <a:gd name="T13" fmla="*/ 23 h 111"/>
                  <a:gd name="T14" fmla="*/ 16 w 127"/>
                  <a:gd name="T15" fmla="*/ 30 h 111"/>
                  <a:gd name="T16" fmla="*/ 12 w 127"/>
                  <a:gd name="T17" fmla="*/ 34 h 111"/>
                  <a:gd name="T18" fmla="*/ 15 w 127"/>
                  <a:gd name="T19" fmla="*/ 37 h 111"/>
                  <a:gd name="T20" fmla="*/ 16 w 127"/>
                  <a:gd name="T21" fmla="*/ 39 h 111"/>
                  <a:gd name="T22" fmla="*/ 13 w 127"/>
                  <a:gd name="T23" fmla="*/ 36 h 111"/>
                  <a:gd name="T24" fmla="*/ 11 w 127"/>
                  <a:gd name="T25" fmla="*/ 33 h 111"/>
                  <a:gd name="T26" fmla="*/ 10 w 127"/>
                  <a:gd name="T27" fmla="*/ 38 h 111"/>
                  <a:gd name="T28" fmla="*/ 10 w 127"/>
                  <a:gd name="T29" fmla="*/ 46 h 111"/>
                  <a:gd name="T30" fmla="*/ 14 w 127"/>
                  <a:gd name="T31" fmla="*/ 44 h 111"/>
                  <a:gd name="T32" fmla="*/ 18 w 127"/>
                  <a:gd name="T33" fmla="*/ 49 h 111"/>
                  <a:gd name="T34" fmla="*/ 23 w 127"/>
                  <a:gd name="T35" fmla="*/ 54 h 111"/>
                  <a:gd name="T36" fmla="*/ 28 w 127"/>
                  <a:gd name="T37" fmla="*/ 59 h 111"/>
                  <a:gd name="T38" fmla="*/ 35 w 127"/>
                  <a:gd name="T39" fmla="*/ 65 h 111"/>
                  <a:gd name="T40" fmla="*/ 33 w 127"/>
                  <a:gd name="T41" fmla="*/ 75 h 111"/>
                  <a:gd name="T42" fmla="*/ 28 w 127"/>
                  <a:gd name="T43" fmla="*/ 86 h 111"/>
                  <a:gd name="T44" fmla="*/ 29 w 127"/>
                  <a:gd name="T45" fmla="*/ 94 h 111"/>
                  <a:gd name="T46" fmla="*/ 26 w 127"/>
                  <a:gd name="T47" fmla="*/ 95 h 111"/>
                  <a:gd name="T48" fmla="*/ 18 w 127"/>
                  <a:gd name="T49" fmla="*/ 82 h 111"/>
                  <a:gd name="T50" fmla="*/ 10 w 127"/>
                  <a:gd name="T51" fmla="*/ 63 h 111"/>
                  <a:gd name="T52" fmla="*/ 7 w 127"/>
                  <a:gd name="T53" fmla="*/ 48 h 111"/>
                  <a:gd name="T54" fmla="*/ 41 w 127"/>
                  <a:gd name="T55" fmla="*/ 102 h 111"/>
                  <a:gd name="T56" fmla="*/ 50 w 127"/>
                  <a:gd name="T57" fmla="*/ 101 h 111"/>
                  <a:gd name="T58" fmla="*/ 62 w 127"/>
                  <a:gd name="T59" fmla="*/ 99 h 111"/>
                  <a:gd name="T60" fmla="*/ 61 w 127"/>
                  <a:gd name="T61" fmla="*/ 104 h 111"/>
                  <a:gd name="T62" fmla="*/ 68 w 127"/>
                  <a:gd name="T63" fmla="*/ 104 h 111"/>
                  <a:gd name="T64" fmla="*/ 78 w 127"/>
                  <a:gd name="T65" fmla="*/ 102 h 111"/>
                  <a:gd name="T66" fmla="*/ 77 w 127"/>
                  <a:gd name="T67" fmla="*/ 1 h 111"/>
                  <a:gd name="T68" fmla="*/ 110 w 127"/>
                  <a:gd name="T69" fmla="*/ 35 h 111"/>
                  <a:gd name="T70" fmla="*/ 106 w 127"/>
                  <a:gd name="T71" fmla="*/ 32 h 111"/>
                  <a:gd name="T72" fmla="*/ 101 w 127"/>
                  <a:gd name="T73" fmla="*/ 41 h 111"/>
                  <a:gd name="T74" fmla="*/ 95 w 127"/>
                  <a:gd name="T75" fmla="*/ 33 h 111"/>
                  <a:gd name="T76" fmla="*/ 98 w 127"/>
                  <a:gd name="T77" fmla="*/ 41 h 111"/>
                  <a:gd name="T78" fmla="*/ 104 w 127"/>
                  <a:gd name="T79" fmla="*/ 44 h 111"/>
                  <a:gd name="T80" fmla="*/ 101 w 127"/>
                  <a:gd name="T81" fmla="*/ 56 h 111"/>
                  <a:gd name="T82" fmla="*/ 98 w 127"/>
                  <a:gd name="T83" fmla="*/ 68 h 111"/>
                  <a:gd name="T84" fmla="*/ 94 w 127"/>
                  <a:gd name="T85" fmla="*/ 76 h 111"/>
                  <a:gd name="T86" fmla="*/ 82 w 127"/>
                  <a:gd name="T87" fmla="*/ 86 h 111"/>
                  <a:gd name="T88" fmla="*/ 79 w 127"/>
                  <a:gd name="T89" fmla="*/ 77 h 111"/>
                  <a:gd name="T90" fmla="*/ 80 w 127"/>
                  <a:gd name="T91" fmla="*/ 67 h 111"/>
                  <a:gd name="T92" fmla="*/ 76 w 127"/>
                  <a:gd name="T93" fmla="*/ 56 h 111"/>
                  <a:gd name="T94" fmla="*/ 70 w 127"/>
                  <a:gd name="T95" fmla="*/ 50 h 111"/>
                  <a:gd name="T96" fmla="*/ 56 w 127"/>
                  <a:gd name="T97" fmla="*/ 50 h 111"/>
                  <a:gd name="T98" fmla="*/ 50 w 127"/>
                  <a:gd name="T99" fmla="*/ 42 h 111"/>
                  <a:gd name="T100" fmla="*/ 56 w 127"/>
                  <a:gd name="T101" fmla="*/ 27 h 111"/>
                  <a:gd name="T102" fmla="*/ 67 w 127"/>
                  <a:gd name="T103" fmla="*/ 23 h 111"/>
                  <a:gd name="T104" fmla="*/ 73 w 127"/>
                  <a:gd name="T105" fmla="*/ 26 h 111"/>
                  <a:gd name="T106" fmla="*/ 82 w 127"/>
                  <a:gd name="T107" fmla="*/ 26 h 111"/>
                  <a:gd name="T108" fmla="*/ 91 w 127"/>
                  <a:gd name="T109" fmla="*/ 24 h 111"/>
                  <a:gd name="T110" fmla="*/ 83 w 127"/>
                  <a:gd name="T111" fmla="*/ 21 h 111"/>
                  <a:gd name="T112" fmla="*/ 82 w 127"/>
                  <a:gd name="T113" fmla="*/ 18 h 111"/>
                  <a:gd name="T114" fmla="*/ 71 w 127"/>
                  <a:gd name="T115" fmla="*/ 18 h 111"/>
                  <a:gd name="T116" fmla="*/ 62 w 127"/>
                  <a:gd name="T117" fmla="*/ 21 h 111"/>
                  <a:gd name="T118" fmla="*/ 60 w 127"/>
                  <a:gd name="T119" fmla="*/ 11 h 111"/>
                  <a:gd name="T120" fmla="*/ 54 w 127"/>
                  <a:gd name="T121" fmla="*/ 6 h 111"/>
                  <a:gd name="T122" fmla="*/ 61 w 127"/>
                  <a:gd name="T123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111">
                    <a:moveTo>
                      <a:pt x="52" y="0"/>
                    </a:moveTo>
                    <a:cubicBezTo>
                      <a:pt x="52" y="0"/>
                      <a:pt x="33" y="3"/>
                      <a:pt x="20" y="17"/>
                    </a:cubicBezTo>
                    <a:cubicBezTo>
                      <a:pt x="20" y="17"/>
                      <a:pt x="30" y="7"/>
                      <a:pt x="36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6" y="10"/>
                      <a:pt x="36" y="10"/>
                    </a:cubicBezTo>
                    <a:cubicBezTo>
                      <a:pt x="36" y="10"/>
                      <a:pt x="36" y="11"/>
                      <a:pt x="36" y="11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3"/>
                      <a:pt x="35" y="14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3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4"/>
                      <a:pt x="32" y="13"/>
                      <a:pt x="32" y="13"/>
                    </a:cubicBezTo>
                    <a:cubicBezTo>
                      <a:pt x="31" y="13"/>
                      <a:pt x="30" y="14"/>
                      <a:pt x="30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7"/>
                      <a:pt x="30" y="18"/>
                      <a:pt x="30" y="18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8"/>
                    </a:cubicBezTo>
                    <a:cubicBezTo>
                      <a:pt x="26" y="18"/>
                      <a:pt x="26" y="18"/>
                      <a:pt x="25" y="18"/>
                    </a:cubicBezTo>
                    <a:cubicBezTo>
                      <a:pt x="25" y="18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2" y="21"/>
                    </a:cubicBezTo>
                    <a:cubicBezTo>
                      <a:pt x="21" y="21"/>
                      <a:pt x="21" y="22"/>
                      <a:pt x="21" y="2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19" y="24"/>
                    </a:cubicBezTo>
                    <a:cubicBezTo>
                      <a:pt x="19" y="24"/>
                      <a:pt x="17" y="25"/>
                      <a:pt x="17" y="25"/>
                    </a:cubicBezTo>
                    <a:cubicBezTo>
                      <a:pt x="17" y="25"/>
                      <a:pt x="17" y="26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8"/>
                      <a:pt x="16" y="29"/>
                      <a:pt x="16" y="30"/>
                    </a:cubicBezTo>
                    <a:cubicBezTo>
                      <a:pt x="15" y="30"/>
                      <a:pt x="15" y="31"/>
                      <a:pt x="15" y="31"/>
                    </a:cubicBezTo>
                    <a:cubicBezTo>
                      <a:pt x="15" y="31"/>
                      <a:pt x="14" y="32"/>
                      <a:pt x="14" y="32"/>
                    </a:cubicBezTo>
                    <a:cubicBezTo>
                      <a:pt x="14" y="32"/>
                      <a:pt x="13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5"/>
                      <a:pt x="13" y="35"/>
                    </a:cubicBezTo>
                    <a:cubicBezTo>
                      <a:pt x="13" y="36"/>
                      <a:pt x="13" y="37"/>
                      <a:pt x="1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4" y="38"/>
                      <a:pt x="14" y="38"/>
                    </a:cubicBezTo>
                    <a:cubicBezTo>
                      <a:pt x="14" y="38"/>
                      <a:pt x="13" y="38"/>
                      <a:pt x="13" y="38"/>
                    </a:cubicBezTo>
                    <a:cubicBezTo>
                      <a:pt x="13" y="37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6"/>
                    </a:cubicBezTo>
                    <a:cubicBezTo>
                      <a:pt x="13" y="36"/>
                      <a:pt x="12" y="36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4"/>
                      <a:pt x="11" y="34"/>
                      <a:pt x="11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0"/>
                      <a:pt x="11" y="30"/>
                    </a:cubicBezTo>
                    <a:cubicBezTo>
                      <a:pt x="11" y="30"/>
                      <a:pt x="10" y="34"/>
                      <a:pt x="9" y="36"/>
                    </a:cubicBezTo>
                    <a:cubicBezTo>
                      <a:pt x="9" y="36"/>
                      <a:pt x="10" y="36"/>
                      <a:pt x="10" y="37"/>
                    </a:cubicBezTo>
                    <a:cubicBezTo>
                      <a:pt x="10" y="37"/>
                      <a:pt x="10" y="38"/>
                      <a:pt x="10" y="38"/>
                    </a:cubicBezTo>
                    <a:cubicBezTo>
                      <a:pt x="10" y="39"/>
                      <a:pt x="10" y="38"/>
                      <a:pt x="10" y="40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10" y="42"/>
                      <a:pt x="9" y="43"/>
                      <a:pt x="9" y="44"/>
                    </a:cubicBezTo>
                    <a:cubicBezTo>
                      <a:pt x="9" y="44"/>
                      <a:pt x="10" y="45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7"/>
                      <a:pt x="10" y="48"/>
                      <a:pt x="10" y="47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4"/>
                      <a:pt x="13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5"/>
                      <a:pt x="14" y="46"/>
                      <a:pt x="14" y="46"/>
                    </a:cubicBezTo>
                    <a:cubicBezTo>
                      <a:pt x="14" y="46"/>
                      <a:pt x="16" y="45"/>
                      <a:pt x="16" y="45"/>
                    </a:cubicBezTo>
                    <a:cubicBezTo>
                      <a:pt x="16" y="45"/>
                      <a:pt x="17" y="45"/>
                      <a:pt x="17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8" y="48"/>
                      <a:pt x="18" y="49"/>
                      <a:pt x="18" y="49"/>
                    </a:cubicBezTo>
                    <a:cubicBezTo>
                      <a:pt x="18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2" y="50"/>
                    </a:cubicBezTo>
                    <a:cubicBezTo>
                      <a:pt x="22" y="50"/>
                      <a:pt x="22" y="51"/>
                      <a:pt x="22" y="51"/>
                    </a:cubicBezTo>
                    <a:cubicBezTo>
                      <a:pt x="23" y="51"/>
                      <a:pt x="23" y="53"/>
                      <a:pt x="23" y="53"/>
                    </a:cubicBezTo>
                    <a:cubicBezTo>
                      <a:pt x="23" y="53"/>
                      <a:pt x="24" y="54"/>
                      <a:pt x="23" y="54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5" y="56"/>
                      <a:pt x="25" y="57"/>
                      <a:pt x="26" y="57"/>
                    </a:cubicBezTo>
                    <a:cubicBezTo>
                      <a:pt x="27" y="57"/>
                      <a:pt x="27" y="58"/>
                      <a:pt x="28" y="58"/>
                    </a:cubicBezTo>
                    <a:cubicBezTo>
                      <a:pt x="28" y="58"/>
                      <a:pt x="27" y="59"/>
                      <a:pt x="28" y="59"/>
                    </a:cubicBezTo>
                    <a:cubicBezTo>
                      <a:pt x="29" y="59"/>
                      <a:pt x="30" y="58"/>
                      <a:pt x="31" y="59"/>
                    </a:cubicBezTo>
                    <a:cubicBezTo>
                      <a:pt x="31" y="59"/>
                      <a:pt x="31" y="60"/>
                      <a:pt x="32" y="61"/>
                    </a:cubicBezTo>
                    <a:cubicBezTo>
                      <a:pt x="34" y="61"/>
                      <a:pt x="34" y="62"/>
                      <a:pt x="35" y="62"/>
                    </a:cubicBezTo>
                    <a:cubicBezTo>
                      <a:pt x="35" y="62"/>
                      <a:pt x="36" y="62"/>
                      <a:pt x="35" y="63"/>
                    </a:cubicBezTo>
                    <a:cubicBezTo>
                      <a:pt x="35" y="64"/>
                      <a:pt x="35" y="65"/>
                      <a:pt x="35" y="65"/>
                    </a:cubicBezTo>
                    <a:cubicBezTo>
                      <a:pt x="34" y="66"/>
                      <a:pt x="33" y="67"/>
                      <a:pt x="33" y="67"/>
                    </a:cubicBezTo>
                    <a:cubicBezTo>
                      <a:pt x="33" y="68"/>
                      <a:pt x="32" y="69"/>
                      <a:pt x="33" y="69"/>
                    </a:cubicBezTo>
                    <a:cubicBezTo>
                      <a:pt x="33" y="70"/>
                      <a:pt x="33" y="71"/>
                      <a:pt x="33" y="71"/>
                    </a:cubicBezTo>
                    <a:cubicBezTo>
                      <a:pt x="33" y="72"/>
                      <a:pt x="34" y="73"/>
                      <a:pt x="33" y="73"/>
                    </a:cubicBezTo>
                    <a:cubicBezTo>
                      <a:pt x="33" y="74"/>
                      <a:pt x="33" y="75"/>
                      <a:pt x="33" y="75"/>
                    </a:cubicBezTo>
                    <a:cubicBezTo>
                      <a:pt x="33" y="75"/>
                      <a:pt x="34" y="76"/>
                      <a:pt x="33" y="76"/>
                    </a:cubicBezTo>
                    <a:cubicBezTo>
                      <a:pt x="32" y="77"/>
                      <a:pt x="31" y="78"/>
                      <a:pt x="31" y="78"/>
                    </a:cubicBezTo>
                    <a:cubicBezTo>
                      <a:pt x="30" y="78"/>
                      <a:pt x="29" y="79"/>
                      <a:pt x="29" y="79"/>
                    </a:cubicBezTo>
                    <a:cubicBezTo>
                      <a:pt x="29" y="79"/>
                      <a:pt x="29" y="81"/>
                      <a:pt x="29" y="82"/>
                    </a:cubicBezTo>
                    <a:cubicBezTo>
                      <a:pt x="29" y="82"/>
                      <a:pt x="27" y="86"/>
                      <a:pt x="28" y="86"/>
                    </a:cubicBezTo>
                    <a:cubicBezTo>
                      <a:pt x="28" y="87"/>
                      <a:pt x="28" y="88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7" y="90"/>
                      <a:pt x="26" y="89"/>
                      <a:pt x="27" y="91"/>
                    </a:cubicBezTo>
                    <a:cubicBezTo>
                      <a:pt x="28" y="92"/>
                      <a:pt x="28" y="92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5"/>
                      <a:pt x="30" y="96"/>
                      <a:pt x="31" y="96"/>
                    </a:cubicBezTo>
                    <a:cubicBezTo>
                      <a:pt x="31" y="97"/>
                      <a:pt x="32" y="97"/>
                      <a:pt x="32" y="98"/>
                    </a:cubicBezTo>
                    <a:cubicBezTo>
                      <a:pt x="32" y="98"/>
                      <a:pt x="33" y="100"/>
                      <a:pt x="32" y="99"/>
                    </a:cubicBezTo>
                    <a:cubicBezTo>
                      <a:pt x="30" y="98"/>
                      <a:pt x="32" y="99"/>
                      <a:pt x="30" y="97"/>
                    </a:cubicBezTo>
                    <a:cubicBezTo>
                      <a:pt x="28" y="95"/>
                      <a:pt x="27" y="96"/>
                      <a:pt x="26" y="95"/>
                    </a:cubicBezTo>
                    <a:cubicBezTo>
                      <a:pt x="25" y="94"/>
                      <a:pt x="27" y="98"/>
                      <a:pt x="25" y="93"/>
                    </a:cubicBezTo>
                    <a:cubicBezTo>
                      <a:pt x="23" y="89"/>
                      <a:pt x="23" y="90"/>
                      <a:pt x="22" y="89"/>
                    </a:cubicBezTo>
                    <a:cubicBezTo>
                      <a:pt x="22" y="88"/>
                      <a:pt x="22" y="89"/>
                      <a:pt x="21" y="87"/>
                    </a:cubicBezTo>
                    <a:cubicBezTo>
                      <a:pt x="20" y="84"/>
                      <a:pt x="21" y="86"/>
                      <a:pt x="20" y="84"/>
                    </a:cubicBezTo>
                    <a:cubicBezTo>
                      <a:pt x="19" y="83"/>
                      <a:pt x="19" y="85"/>
                      <a:pt x="18" y="82"/>
                    </a:cubicBezTo>
                    <a:cubicBezTo>
                      <a:pt x="18" y="80"/>
                      <a:pt x="18" y="82"/>
                      <a:pt x="17" y="79"/>
                    </a:cubicBezTo>
                    <a:cubicBezTo>
                      <a:pt x="16" y="76"/>
                      <a:pt x="18" y="76"/>
                      <a:pt x="16" y="74"/>
                    </a:cubicBezTo>
                    <a:cubicBezTo>
                      <a:pt x="14" y="73"/>
                      <a:pt x="15" y="74"/>
                      <a:pt x="14" y="73"/>
                    </a:cubicBezTo>
                    <a:cubicBezTo>
                      <a:pt x="13" y="72"/>
                      <a:pt x="14" y="73"/>
                      <a:pt x="13" y="70"/>
                    </a:cubicBezTo>
                    <a:cubicBezTo>
                      <a:pt x="11" y="68"/>
                      <a:pt x="10" y="67"/>
                      <a:pt x="10" y="63"/>
                    </a:cubicBezTo>
                    <a:cubicBezTo>
                      <a:pt x="10" y="59"/>
                      <a:pt x="10" y="58"/>
                      <a:pt x="10" y="58"/>
                    </a:cubicBezTo>
                    <a:cubicBezTo>
                      <a:pt x="10" y="58"/>
                      <a:pt x="8" y="56"/>
                      <a:pt x="8" y="54"/>
                    </a:cubicBezTo>
                    <a:cubicBezTo>
                      <a:pt x="9" y="51"/>
                      <a:pt x="9" y="52"/>
                      <a:pt x="9" y="51"/>
                    </a:cubicBezTo>
                    <a:cubicBezTo>
                      <a:pt x="9" y="51"/>
                      <a:pt x="8" y="51"/>
                      <a:pt x="8" y="50"/>
                    </a:cubicBezTo>
                    <a:cubicBezTo>
                      <a:pt x="7" y="49"/>
                      <a:pt x="7" y="49"/>
                      <a:pt x="7" y="48"/>
                    </a:cubicBezTo>
                    <a:cubicBezTo>
                      <a:pt x="7" y="48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0" y="101"/>
                      <a:pt x="55" y="110"/>
                    </a:cubicBezTo>
                    <a:cubicBezTo>
                      <a:pt x="55" y="110"/>
                      <a:pt x="42" y="107"/>
                      <a:pt x="41" y="104"/>
                    </a:cubicBezTo>
                    <a:cubicBezTo>
                      <a:pt x="41" y="104"/>
                      <a:pt x="41" y="102"/>
                      <a:pt x="41" y="102"/>
                    </a:cubicBezTo>
                    <a:cubicBezTo>
                      <a:pt x="42" y="102"/>
                      <a:pt x="43" y="102"/>
                      <a:pt x="44" y="102"/>
                    </a:cubicBezTo>
                    <a:cubicBezTo>
                      <a:pt x="44" y="101"/>
                      <a:pt x="45" y="100"/>
                      <a:pt x="45" y="100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5" y="101"/>
                      <a:pt x="45" y="101"/>
                      <a:pt x="47" y="101"/>
                    </a:cubicBezTo>
                    <a:cubicBezTo>
                      <a:pt x="49" y="101"/>
                      <a:pt x="49" y="101"/>
                      <a:pt x="50" y="101"/>
                    </a:cubicBezTo>
                    <a:cubicBezTo>
                      <a:pt x="51" y="100"/>
                      <a:pt x="52" y="98"/>
                      <a:pt x="53" y="99"/>
                    </a:cubicBezTo>
                    <a:cubicBezTo>
                      <a:pt x="53" y="101"/>
                      <a:pt x="52" y="100"/>
                      <a:pt x="53" y="101"/>
                    </a:cubicBezTo>
                    <a:cubicBezTo>
                      <a:pt x="55" y="101"/>
                      <a:pt x="57" y="100"/>
                      <a:pt x="57" y="100"/>
                    </a:cubicBezTo>
                    <a:cubicBezTo>
                      <a:pt x="57" y="100"/>
                      <a:pt x="61" y="101"/>
                      <a:pt x="61" y="100"/>
                    </a:cubicBezTo>
                    <a:cubicBezTo>
                      <a:pt x="61" y="100"/>
                      <a:pt x="61" y="99"/>
                      <a:pt x="62" y="99"/>
                    </a:cubicBezTo>
                    <a:cubicBezTo>
                      <a:pt x="63" y="99"/>
                      <a:pt x="63" y="100"/>
                      <a:pt x="63" y="100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8" y="103"/>
                      <a:pt x="59" y="104"/>
                    </a:cubicBezTo>
                    <a:cubicBezTo>
                      <a:pt x="60" y="104"/>
                      <a:pt x="60" y="104"/>
                      <a:pt x="61" y="104"/>
                    </a:cubicBezTo>
                    <a:cubicBezTo>
                      <a:pt x="62" y="104"/>
                      <a:pt x="64" y="106"/>
                      <a:pt x="65" y="105"/>
                    </a:cubicBezTo>
                    <a:cubicBezTo>
                      <a:pt x="65" y="104"/>
                      <a:pt x="65" y="104"/>
                      <a:pt x="66" y="103"/>
                    </a:cubicBezTo>
                    <a:cubicBezTo>
                      <a:pt x="66" y="102"/>
                      <a:pt x="66" y="102"/>
                      <a:pt x="67" y="102"/>
                    </a:cubicBezTo>
                    <a:cubicBezTo>
                      <a:pt x="68" y="102"/>
                      <a:pt x="69" y="102"/>
                      <a:pt x="69" y="102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9" y="103"/>
                      <a:pt x="70" y="103"/>
                    </a:cubicBezTo>
                    <a:cubicBezTo>
                      <a:pt x="71" y="103"/>
                      <a:pt x="71" y="104"/>
                      <a:pt x="72" y="104"/>
                    </a:cubicBezTo>
                    <a:cubicBezTo>
                      <a:pt x="73" y="103"/>
                      <a:pt x="73" y="103"/>
                      <a:pt x="74" y="103"/>
                    </a:cubicBezTo>
                    <a:cubicBezTo>
                      <a:pt x="75" y="102"/>
                      <a:pt x="76" y="102"/>
                      <a:pt x="76" y="102"/>
                    </a:cubicBezTo>
                    <a:cubicBezTo>
                      <a:pt x="77" y="102"/>
                      <a:pt x="77" y="102"/>
                      <a:pt x="78" y="102"/>
                    </a:cubicBezTo>
                    <a:cubicBezTo>
                      <a:pt x="78" y="102"/>
                      <a:pt x="80" y="104"/>
                      <a:pt x="80" y="104"/>
                    </a:cubicBezTo>
                    <a:cubicBezTo>
                      <a:pt x="81" y="103"/>
                      <a:pt x="83" y="103"/>
                      <a:pt x="83" y="103"/>
                    </a:cubicBezTo>
                    <a:cubicBezTo>
                      <a:pt x="83" y="103"/>
                      <a:pt x="77" y="109"/>
                      <a:pt x="63" y="110"/>
                    </a:cubicBezTo>
                    <a:cubicBezTo>
                      <a:pt x="63" y="110"/>
                      <a:pt x="94" y="111"/>
                      <a:pt x="110" y="82"/>
                    </a:cubicBezTo>
                    <a:cubicBezTo>
                      <a:pt x="127" y="52"/>
                      <a:pt x="116" y="14"/>
                      <a:pt x="77" y="1"/>
                    </a:cubicBezTo>
                    <a:cubicBezTo>
                      <a:pt x="77" y="1"/>
                      <a:pt x="106" y="12"/>
                      <a:pt x="114" y="40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2" y="40"/>
                      <a:pt x="112" y="40"/>
                      <a:pt x="112" y="39"/>
                    </a:cubicBezTo>
                    <a:cubicBezTo>
                      <a:pt x="111" y="37"/>
                      <a:pt x="112" y="38"/>
                      <a:pt x="111" y="37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09" y="35"/>
                      <a:pt x="109" y="34"/>
                    </a:cubicBezTo>
                    <a:cubicBezTo>
                      <a:pt x="108" y="34"/>
                      <a:pt x="108" y="32"/>
                      <a:pt x="107" y="31"/>
                    </a:cubicBezTo>
                    <a:cubicBezTo>
                      <a:pt x="107" y="31"/>
                      <a:pt x="106" y="31"/>
                      <a:pt x="105" y="31"/>
                    </a:cubicBezTo>
                    <a:cubicBezTo>
                      <a:pt x="105" y="31"/>
                      <a:pt x="105" y="30"/>
                      <a:pt x="105" y="31"/>
                    </a:cubicBezTo>
                    <a:cubicBezTo>
                      <a:pt x="105" y="31"/>
                      <a:pt x="106" y="32"/>
                      <a:pt x="106" y="32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6" y="36"/>
                      <a:pt x="106" y="37"/>
                    </a:cubicBezTo>
                    <a:cubicBezTo>
                      <a:pt x="106" y="37"/>
                      <a:pt x="106" y="39"/>
                      <a:pt x="106" y="39"/>
                    </a:cubicBezTo>
                    <a:cubicBezTo>
                      <a:pt x="106" y="39"/>
                      <a:pt x="105" y="40"/>
                      <a:pt x="105" y="41"/>
                    </a:cubicBezTo>
                    <a:cubicBezTo>
                      <a:pt x="104" y="41"/>
                      <a:pt x="101" y="41"/>
                      <a:pt x="101" y="41"/>
                    </a:cubicBezTo>
                    <a:cubicBezTo>
                      <a:pt x="101" y="41"/>
                      <a:pt x="101" y="40"/>
                      <a:pt x="100" y="39"/>
                    </a:cubicBezTo>
                    <a:cubicBezTo>
                      <a:pt x="100" y="38"/>
                      <a:pt x="98" y="38"/>
                      <a:pt x="98" y="38"/>
                    </a:cubicBezTo>
                    <a:cubicBezTo>
                      <a:pt x="97" y="37"/>
                      <a:pt x="98" y="37"/>
                      <a:pt x="97" y="36"/>
                    </a:cubicBezTo>
                    <a:cubicBezTo>
                      <a:pt x="96" y="35"/>
                      <a:pt x="97" y="35"/>
                      <a:pt x="96" y="34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3" y="32"/>
                      <a:pt x="94" y="34"/>
                    </a:cubicBezTo>
                    <a:cubicBezTo>
                      <a:pt x="94" y="35"/>
                      <a:pt x="93" y="36"/>
                      <a:pt x="94" y="36"/>
                    </a:cubicBezTo>
                    <a:cubicBezTo>
                      <a:pt x="95" y="37"/>
                      <a:pt x="95" y="36"/>
                      <a:pt x="96" y="37"/>
                    </a:cubicBezTo>
                    <a:cubicBezTo>
                      <a:pt x="96" y="38"/>
                      <a:pt x="96" y="39"/>
                      <a:pt x="97" y="39"/>
                    </a:cubicBezTo>
                    <a:cubicBezTo>
                      <a:pt x="97" y="40"/>
                      <a:pt x="97" y="41"/>
                      <a:pt x="98" y="41"/>
                    </a:cubicBezTo>
                    <a:cubicBezTo>
                      <a:pt x="98" y="42"/>
                      <a:pt x="100" y="41"/>
                      <a:pt x="100" y="42"/>
                    </a:cubicBezTo>
                    <a:cubicBezTo>
                      <a:pt x="99" y="43"/>
                      <a:pt x="99" y="44"/>
                      <a:pt x="100" y="44"/>
                    </a:cubicBezTo>
                    <a:cubicBezTo>
                      <a:pt x="100" y="44"/>
                      <a:pt x="101" y="45"/>
                      <a:pt x="101" y="44"/>
                    </a:cubicBezTo>
                    <a:cubicBezTo>
                      <a:pt x="102" y="44"/>
                      <a:pt x="101" y="45"/>
                      <a:pt x="102" y="44"/>
                    </a:cubicBezTo>
                    <a:cubicBezTo>
                      <a:pt x="103" y="44"/>
                      <a:pt x="104" y="44"/>
                      <a:pt x="104" y="44"/>
                    </a:cubicBezTo>
                    <a:cubicBezTo>
                      <a:pt x="104" y="44"/>
                      <a:pt x="105" y="45"/>
                      <a:pt x="105" y="45"/>
                    </a:cubicBezTo>
                    <a:cubicBezTo>
                      <a:pt x="105" y="45"/>
                      <a:pt x="105" y="48"/>
                      <a:pt x="105" y="48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4" y="50"/>
                      <a:pt x="104" y="54"/>
                      <a:pt x="103" y="54"/>
                    </a:cubicBezTo>
                    <a:cubicBezTo>
                      <a:pt x="103" y="54"/>
                      <a:pt x="102" y="55"/>
                      <a:pt x="101" y="56"/>
                    </a:cubicBezTo>
                    <a:cubicBezTo>
                      <a:pt x="101" y="56"/>
                      <a:pt x="101" y="59"/>
                      <a:pt x="101" y="59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0" y="60"/>
                      <a:pt x="100" y="62"/>
                      <a:pt x="100" y="62"/>
                    </a:cubicBezTo>
                    <a:cubicBezTo>
                      <a:pt x="100" y="63"/>
                      <a:pt x="100" y="65"/>
                      <a:pt x="100" y="66"/>
                    </a:cubicBezTo>
                    <a:cubicBezTo>
                      <a:pt x="100" y="67"/>
                      <a:pt x="98" y="68"/>
                      <a:pt x="98" y="68"/>
                    </a:cubicBezTo>
                    <a:cubicBezTo>
                      <a:pt x="98" y="68"/>
                      <a:pt x="100" y="70"/>
                      <a:pt x="99" y="70"/>
                    </a:cubicBezTo>
                    <a:cubicBezTo>
                      <a:pt x="98" y="70"/>
                      <a:pt x="97" y="72"/>
                      <a:pt x="97" y="72"/>
                    </a:cubicBezTo>
                    <a:cubicBezTo>
                      <a:pt x="97" y="73"/>
                      <a:pt x="97" y="74"/>
                      <a:pt x="96" y="74"/>
                    </a:cubicBezTo>
                    <a:cubicBezTo>
                      <a:pt x="95" y="74"/>
                      <a:pt x="94" y="74"/>
                      <a:pt x="94" y="74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3"/>
                      <a:pt x="89" y="83"/>
                    </a:cubicBezTo>
                    <a:cubicBezTo>
                      <a:pt x="88" y="83"/>
                      <a:pt x="86" y="84"/>
                      <a:pt x="85" y="85"/>
                    </a:cubicBezTo>
                    <a:cubicBezTo>
                      <a:pt x="85" y="85"/>
                      <a:pt x="83" y="86"/>
                      <a:pt x="82" y="86"/>
                    </a:cubicBezTo>
                    <a:cubicBezTo>
                      <a:pt x="82" y="86"/>
                      <a:pt x="83" y="88"/>
                      <a:pt x="82" y="86"/>
                    </a:cubicBezTo>
                    <a:cubicBezTo>
                      <a:pt x="81" y="84"/>
                      <a:pt x="82" y="85"/>
                      <a:pt x="81" y="83"/>
                    </a:cubicBezTo>
                    <a:cubicBezTo>
                      <a:pt x="80" y="81"/>
                      <a:pt x="80" y="83"/>
                      <a:pt x="80" y="81"/>
                    </a:cubicBezTo>
                    <a:cubicBezTo>
                      <a:pt x="80" y="79"/>
                      <a:pt x="80" y="81"/>
                      <a:pt x="80" y="79"/>
                    </a:cubicBezTo>
                    <a:cubicBezTo>
                      <a:pt x="80" y="78"/>
                      <a:pt x="80" y="79"/>
                      <a:pt x="79" y="77"/>
                    </a:cubicBezTo>
                    <a:cubicBezTo>
                      <a:pt x="79" y="76"/>
                      <a:pt x="79" y="76"/>
                      <a:pt x="78" y="75"/>
                    </a:cubicBezTo>
                    <a:cubicBezTo>
                      <a:pt x="77" y="74"/>
                      <a:pt x="76" y="75"/>
                      <a:pt x="76" y="73"/>
                    </a:cubicBezTo>
                    <a:cubicBezTo>
                      <a:pt x="77" y="72"/>
                      <a:pt x="77" y="73"/>
                      <a:pt x="77" y="72"/>
                    </a:cubicBezTo>
                    <a:cubicBezTo>
                      <a:pt x="77" y="70"/>
                      <a:pt x="77" y="70"/>
                      <a:pt x="78" y="69"/>
                    </a:cubicBezTo>
                    <a:cubicBezTo>
                      <a:pt x="79" y="68"/>
                      <a:pt x="80" y="68"/>
                      <a:pt x="80" y="67"/>
                    </a:cubicBezTo>
                    <a:cubicBezTo>
                      <a:pt x="80" y="66"/>
                      <a:pt x="80" y="66"/>
                      <a:pt x="79" y="65"/>
                    </a:cubicBezTo>
                    <a:cubicBezTo>
                      <a:pt x="79" y="64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7" y="62"/>
                    </a:cubicBezTo>
                    <a:cubicBezTo>
                      <a:pt x="76" y="61"/>
                      <a:pt x="76" y="60"/>
                      <a:pt x="76" y="60"/>
                    </a:cubicBezTo>
                    <a:cubicBezTo>
                      <a:pt x="76" y="60"/>
                      <a:pt x="76" y="57"/>
                      <a:pt x="76" y="56"/>
                    </a:cubicBezTo>
                    <a:cubicBezTo>
                      <a:pt x="76" y="55"/>
                      <a:pt x="75" y="57"/>
                      <a:pt x="76" y="55"/>
                    </a:cubicBezTo>
                    <a:cubicBezTo>
                      <a:pt x="76" y="53"/>
                      <a:pt x="76" y="52"/>
                      <a:pt x="76" y="52"/>
                    </a:cubicBezTo>
                    <a:cubicBezTo>
                      <a:pt x="76" y="52"/>
                      <a:pt x="74" y="51"/>
                      <a:pt x="73" y="51"/>
                    </a:cubicBezTo>
                    <a:cubicBezTo>
                      <a:pt x="73" y="51"/>
                      <a:pt x="73" y="52"/>
                      <a:pt x="72" y="52"/>
                    </a:cubicBezTo>
                    <a:cubicBezTo>
                      <a:pt x="70" y="51"/>
                      <a:pt x="71" y="50"/>
                      <a:pt x="70" y="50"/>
                    </a:cubicBezTo>
                    <a:cubicBezTo>
                      <a:pt x="70" y="49"/>
                      <a:pt x="69" y="49"/>
                      <a:pt x="68" y="50"/>
                    </a:cubicBezTo>
                    <a:cubicBezTo>
                      <a:pt x="68" y="50"/>
                      <a:pt x="66" y="50"/>
                      <a:pt x="65" y="51"/>
                    </a:cubicBezTo>
                    <a:cubicBezTo>
                      <a:pt x="64" y="51"/>
                      <a:pt x="64" y="51"/>
                      <a:pt x="62" y="51"/>
                    </a:cubicBezTo>
                    <a:cubicBezTo>
                      <a:pt x="61" y="51"/>
                      <a:pt x="59" y="52"/>
                      <a:pt x="58" y="51"/>
                    </a:cubicBezTo>
                    <a:cubicBezTo>
                      <a:pt x="56" y="51"/>
                      <a:pt x="56" y="51"/>
                      <a:pt x="56" y="50"/>
                    </a:cubicBezTo>
                    <a:cubicBezTo>
                      <a:pt x="55" y="49"/>
                      <a:pt x="56" y="49"/>
                      <a:pt x="55" y="48"/>
                    </a:cubicBezTo>
                    <a:cubicBezTo>
                      <a:pt x="53" y="48"/>
                      <a:pt x="53" y="48"/>
                      <a:pt x="53" y="47"/>
                    </a:cubicBezTo>
                    <a:cubicBezTo>
                      <a:pt x="53" y="46"/>
                      <a:pt x="53" y="46"/>
                      <a:pt x="53" y="45"/>
                    </a:cubicBezTo>
                    <a:cubicBezTo>
                      <a:pt x="52" y="44"/>
                      <a:pt x="53" y="46"/>
                      <a:pt x="52" y="44"/>
                    </a:cubicBezTo>
                    <a:cubicBezTo>
                      <a:pt x="50" y="42"/>
                      <a:pt x="50" y="44"/>
                      <a:pt x="50" y="42"/>
                    </a:cubicBezTo>
                    <a:cubicBezTo>
                      <a:pt x="51" y="41"/>
                      <a:pt x="51" y="42"/>
                      <a:pt x="51" y="40"/>
                    </a:cubicBezTo>
                    <a:cubicBezTo>
                      <a:pt x="51" y="39"/>
                      <a:pt x="53" y="41"/>
                      <a:pt x="52" y="38"/>
                    </a:cubicBezTo>
                    <a:cubicBezTo>
                      <a:pt x="51" y="35"/>
                      <a:pt x="50" y="35"/>
                      <a:pt x="52" y="33"/>
                    </a:cubicBezTo>
                    <a:cubicBezTo>
                      <a:pt x="53" y="31"/>
                      <a:pt x="55" y="30"/>
                      <a:pt x="55" y="30"/>
                    </a:cubicBezTo>
                    <a:cubicBezTo>
                      <a:pt x="55" y="29"/>
                      <a:pt x="56" y="28"/>
                      <a:pt x="56" y="27"/>
                    </a:cubicBezTo>
                    <a:cubicBezTo>
                      <a:pt x="57" y="27"/>
                      <a:pt x="56" y="27"/>
                      <a:pt x="58" y="27"/>
                    </a:cubicBezTo>
                    <a:cubicBezTo>
                      <a:pt x="59" y="27"/>
                      <a:pt x="60" y="26"/>
                      <a:pt x="61" y="26"/>
                    </a:cubicBezTo>
                    <a:cubicBezTo>
                      <a:pt x="62" y="25"/>
                      <a:pt x="63" y="24"/>
                      <a:pt x="63" y="23"/>
                    </a:cubicBezTo>
                    <a:cubicBezTo>
                      <a:pt x="64" y="23"/>
                      <a:pt x="63" y="24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8" y="23"/>
                      <a:pt x="66" y="23"/>
                      <a:pt x="68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3"/>
                      <a:pt x="72" y="23"/>
                    </a:cubicBezTo>
                    <a:cubicBezTo>
                      <a:pt x="72" y="23"/>
                      <a:pt x="72" y="21"/>
                      <a:pt x="72" y="23"/>
                    </a:cubicBezTo>
                    <a:cubicBezTo>
                      <a:pt x="73" y="25"/>
                      <a:pt x="72" y="26"/>
                      <a:pt x="73" y="26"/>
                    </a:cubicBezTo>
                    <a:cubicBezTo>
                      <a:pt x="75" y="26"/>
                      <a:pt x="73" y="26"/>
                      <a:pt x="75" y="26"/>
                    </a:cubicBezTo>
                    <a:cubicBezTo>
                      <a:pt x="76" y="26"/>
                      <a:pt x="76" y="26"/>
                      <a:pt x="77" y="27"/>
                    </a:cubicBezTo>
                    <a:cubicBezTo>
                      <a:pt x="77" y="27"/>
                      <a:pt x="78" y="27"/>
                      <a:pt x="79" y="27"/>
                    </a:cubicBezTo>
                    <a:cubicBezTo>
                      <a:pt x="80" y="27"/>
                      <a:pt x="79" y="29"/>
                      <a:pt x="80" y="27"/>
                    </a:cubicBezTo>
                    <a:cubicBezTo>
                      <a:pt x="82" y="26"/>
                      <a:pt x="79" y="26"/>
                      <a:pt x="82" y="26"/>
                    </a:cubicBezTo>
                    <a:cubicBezTo>
                      <a:pt x="85" y="26"/>
                      <a:pt x="85" y="27"/>
                      <a:pt x="86" y="26"/>
                    </a:cubicBezTo>
                    <a:cubicBezTo>
                      <a:pt x="86" y="26"/>
                      <a:pt x="86" y="27"/>
                      <a:pt x="88" y="26"/>
                    </a:cubicBezTo>
                    <a:cubicBezTo>
                      <a:pt x="89" y="25"/>
                      <a:pt x="89" y="25"/>
                      <a:pt x="90" y="26"/>
                    </a:cubicBezTo>
                    <a:cubicBezTo>
                      <a:pt x="90" y="26"/>
                      <a:pt x="90" y="27"/>
                      <a:pt x="91" y="26"/>
                    </a:cubicBezTo>
                    <a:cubicBezTo>
                      <a:pt x="91" y="25"/>
                      <a:pt x="92" y="25"/>
                      <a:pt x="91" y="24"/>
                    </a:cubicBezTo>
                    <a:cubicBezTo>
                      <a:pt x="89" y="24"/>
                      <a:pt x="89" y="24"/>
                      <a:pt x="88" y="23"/>
                    </a:cubicBezTo>
                    <a:cubicBezTo>
                      <a:pt x="88" y="22"/>
                      <a:pt x="90" y="23"/>
                      <a:pt x="88" y="22"/>
                    </a:cubicBezTo>
                    <a:cubicBezTo>
                      <a:pt x="87" y="22"/>
                      <a:pt x="87" y="22"/>
                      <a:pt x="86" y="22"/>
                    </a:cubicBezTo>
                    <a:cubicBezTo>
                      <a:pt x="84" y="21"/>
                      <a:pt x="83" y="23"/>
                      <a:pt x="83" y="22"/>
                    </a:cubicBezTo>
                    <a:cubicBezTo>
                      <a:pt x="83" y="21"/>
                      <a:pt x="80" y="23"/>
                      <a:pt x="83" y="21"/>
                    </a:cubicBezTo>
                    <a:cubicBezTo>
                      <a:pt x="85" y="19"/>
                      <a:pt x="84" y="18"/>
                      <a:pt x="85" y="18"/>
                    </a:cubicBezTo>
                    <a:cubicBezTo>
                      <a:pt x="87" y="19"/>
                      <a:pt x="86" y="20"/>
                      <a:pt x="87" y="19"/>
                    </a:cubicBezTo>
                    <a:cubicBezTo>
                      <a:pt x="88" y="18"/>
                      <a:pt x="90" y="18"/>
                      <a:pt x="88" y="17"/>
                    </a:cubicBezTo>
                    <a:cubicBezTo>
                      <a:pt x="86" y="16"/>
                      <a:pt x="88" y="16"/>
                      <a:pt x="86" y="15"/>
                    </a:cubicBezTo>
                    <a:cubicBezTo>
                      <a:pt x="84" y="14"/>
                      <a:pt x="83" y="18"/>
                      <a:pt x="82" y="18"/>
                    </a:cubicBezTo>
                    <a:cubicBezTo>
                      <a:pt x="81" y="17"/>
                      <a:pt x="81" y="17"/>
                      <a:pt x="80" y="17"/>
                    </a:cubicBezTo>
                    <a:cubicBezTo>
                      <a:pt x="80" y="17"/>
                      <a:pt x="80" y="19"/>
                      <a:pt x="80" y="20"/>
                    </a:cubicBezTo>
                    <a:cubicBezTo>
                      <a:pt x="79" y="21"/>
                      <a:pt x="80" y="21"/>
                      <a:pt x="79" y="20"/>
                    </a:cubicBezTo>
                    <a:cubicBezTo>
                      <a:pt x="77" y="20"/>
                      <a:pt x="81" y="20"/>
                      <a:pt x="77" y="18"/>
                    </a:cubicBezTo>
                    <a:cubicBezTo>
                      <a:pt x="73" y="17"/>
                      <a:pt x="72" y="17"/>
                      <a:pt x="71" y="18"/>
                    </a:cubicBezTo>
                    <a:cubicBezTo>
                      <a:pt x="71" y="18"/>
                      <a:pt x="70" y="18"/>
                      <a:pt x="70" y="19"/>
                    </a:cubicBezTo>
                    <a:cubicBezTo>
                      <a:pt x="69" y="19"/>
                      <a:pt x="71" y="20"/>
                      <a:pt x="69" y="19"/>
                    </a:cubicBezTo>
                    <a:cubicBezTo>
                      <a:pt x="68" y="18"/>
                      <a:pt x="66" y="20"/>
                      <a:pt x="66" y="20"/>
                    </a:cubicBezTo>
                    <a:cubicBezTo>
                      <a:pt x="66" y="20"/>
                      <a:pt x="66" y="19"/>
                      <a:pt x="65" y="20"/>
                    </a:cubicBezTo>
                    <a:cubicBezTo>
                      <a:pt x="64" y="20"/>
                      <a:pt x="63" y="21"/>
                      <a:pt x="62" y="21"/>
                    </a:cubicBezTo>
                    <a:cubicBezTo>
                      <a:pt x="61" y="20"/>
                      <a:pt x="60" y="21"/>
                      <a:pt x="61" y="19"/>
                    </a:cubicBezTo>
                    <a:cubicBezTo>
                      <a:pt x="63" y="17"/>
                      <a:pt x="62" y="18"/>
                      <a:pt x="64" y="17"/>
                    </a:cubicBezTo>
                    <a:cubicBezTo>
                      <a:pt x="66" y="16"/>
                      <a:pt x="69" y="16"/>
                      <a:pt x="66" y="16"/>
                    </a:cubicBezTo>
                    <a:cubicBezTo>
                      <a:pt x="63" y="15"/>
                      <a:pt x="68" y="15"/>
                      <a:pt x="64" y="13"/>
                    </a:cubicBezTo>
                    <a:cubicBezTo>
                      <a:pt x="60" y="11"/>
                      <a:pt x="60" y="14"/>
                      <a:pt x="60" y="11"/>
                    </a:cubicBezTo>
                    <a:cubicBezTo>
                      <a:pt x="61" y="9"/>
                      <a:pt x="60" y="9"/>
                      <a:pt x="59" y="9"/>
                    </a:cubicBezTo>
                    <a:cubicBezTo>
                      <a:pt x="59" y="9"/>
                      <a:pt x="56" y="10"/>
                      <a:pt x="55" y="10"/>
                    </a:cubicBezTo>
                    <a:cubicBezTo>
                      <a:pt x="54" y="10"/>
                      <a:pt x="55" y="11"/>
                      <a:pt x="54" y="10"/>
                    </a:cubicBezTo>
                    <a:cubicBezTo>
                      <a:pt x="52" y="9"/>
                      <a:pt x="51" y="10"/>
                      <a:pt x="52" y="9"/>
                    </a:cubicBezTo>
                    <a:cubicBezTo>
                      <a:pt x="53" y="7"/>
                      <a:pt x="53" y="7"/>
                      <a:pt x="54" y="6"/>
                    </a:cubicBezTo>
                    <a:cubicBezTo>
                      <a:pt x="55" y="5"/>
                      <a:pt x="55" y="2"/>
                      <a:pt x="57" y="3"/>
                    </a:cubicBezTo>
                    <a:cubicBezTo>
                      <a:pt x="60" y="4"/>
                      <a:pt x="59" y="4"/>
                      <a:pt x="61" y="4"/>
                    </a:cubicBezTo>
                    <a:cubicBezTo>
                      <a:pt x="63" y="4"/>
                      <a:pt x="64" y="4"/>
                      <a:pt x="64" y="3"/>
                    </a:cubicBezTo>
                    <a:cubicBezTo>
                      <a:pt x="64" y="3"/>
                      <a:pt x="62" y="2"/>
                      <a:pt x="62" y="2"/>
                    </a:cubicBezTo>
                    <a:cubicBezTo>
                      <a:pt x="62" y="2"/>
                      <a:pt x="61" y="2"/>
                      <a:pt x="61" y="2"/>
                    </a:cubicBezTo>
                    <a:cubicBezTo>
                      <a:pt x="61" y="1"/>
                      <a:pt x="62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54" y="0"/>
                      <a:pt x="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4054018" y="4873168"/>
            <a:ext cx="642736" cy="642736"/>
            <a:chOff x="4054018" y="4873168"/>
            <a:chExt cx="642736" cy="642736"/>
          </a:xfrm>
        </p:grpSpPr>
        <p:sp>
          <p:nvSpPr>
            <p:cNvPr id="8" name="Oval 3722"/>
            <p:cNvSpPr>
              <a:spLocks noChangeArrowheads="1"/>
            </p:cNvSpPr>
            <p:nvPr/>
          </p:nvSpPr>
          <p:spPr bwMode="auto">
            <a:xfrm>
              <a:off x="4054018" y="4873168"/>
              <a:ext cx="642736" cy="642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180427" y="4957442"/>
              <a:ext cx="389919" cy="474188"/>
              <a:chOff x="4187345" y="4696860"/>
              <a:chExt cx="389919" cy="474188"/>
            </a:xfrm>
          </p:grpSpPr>
          <p:sp>
            <p:nvSpPr>
              <p:cNvPr id="60" name="Freeform 3774"/>
              <p:cNvSpPr>
                <a:spLocks noEditPoints="1"/>
              </p:cNvSpPr>
              <p:nvPr/>
            </p:nvSpPr>
            <p:spPr bwMode="auto">
              <a:xfrm>
                <a:off x="4252753" y="4696860"/>
                <a:ext cx="217599" cy="221373"/>
              </a:xfrm>
              <a:custGeom>
                <a:avLst/>
                <a:gdLst>
                  <a:gd name="T0" fmla="*/ 137 w 173"/>
                  <a:gd name="T1" fmla="*/ 176 h 176"/>
                  <a:gd name="T2" fmla="*/ 119 w 173"/>
                  <a:gd name="T3" fmla="*/ 131 h 176"/>
                  <a:gd name="T4" fmla="*/ 55 w 173"/>
                  <a:gd name="T5" fmla="*/ 131 h 176"/>
                  <a:gd name="T6" fmla="*/ 36 w 173"/>
                  <a:gd name="T7" fmla="*/ 176 h 176"/>
                  <a:gd name="T8" fmla="*/ 0 w 173"/>
                  <a:gd name="T9" fmla="*/ 176 h 176"/>
                  <a:gd name="T10" fmla="*/ 74 w 173"/>
                  <a:gd name="T11" fmla="*/ 0 h 176"/>
                  <a:gd name="T12" fmla="*/ 100 w 173"/>
                  <a:gd name="T13" fmla="*/ 0 h 176"/>
                  <a:gd name="T14" fmla="*/ 173 w 173"/>
                  <a:gd name="T15" fmla="*/ 176 h 176"/>
                  <a:gd name="T16" fmla="*/ 137 w 173"/>
                  <a:gd name="T17" fmla="*/ 176 h 176"/>
                  <a:gd name="T18" fmla="*/ 85 w 173"/>
                  <a:gd name="T19" fmla="*/ 45 h 176"/>
                  <a:gd name="T20" fmla="*/ 67 w 173"/>
                  <a:gd name="T21" fmla="*/ 100 h 176"/>
                  <a:gd name="T22" fmla="*/ 104 w 173"/>
                  <a:gd name="T23" fmla="*/ 100 h 176"/>
                  <a:gd name="T24" fmla="*/ 85 w 173"/>
                  <a:gd name="T25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176">
                    <a:moveTo>
                      <a:pt x="137" y="176"/>
                    </a:moveTo>
                    <a:lnTo>
                      <a:pt x="119" y="131"/>
                    </a:lnTo>
                    <a:lnTo>
                      <a:pt x="55" y="131"/>
                    </a:lnTo>
                    <a:lnTo>
                      <a:pt x="36" y="176"/>
                    </a:lnTo>
                    <a:lnTo>
                      <a:pt x="0" y="176"/>
                    </a:lnTo>
                    <a:lnTo>
                      <a:pt x="74" y="0"/>
                    </a:lnTo>
                    <a:lnTo>
                      <a:pt x="100" y="0"/>
                    </a:lnTo>
                    <a:lnTo>
                      <a:pt x="173" y="176"/>
                    </a:lnTo>
                    <a:lnTo>
                      <a:pt x="137" y="176"/>
                    </a:lnTo>
                    <a:close/>
                    <a:moveTo>
                      <a:pt x="85" y="45"/>
                    </a:moveTo>
                    <a:lnTo>
                      <a:pt x="67" y="100"/>
                    </a:lnTo>
                    <a:lnTo>
                      <a:pt x="104" y="100"/>
                    </a:lnTo>
                    <a:lnTo>
                      <a:pt x="85" y="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3775"/>
              <p:cNvSpPr>
                <a:spLocks noEditPoints="1"/>
              </p:cNvSpPr>
              <p:nvPr/>
            </p:nvSpPr>
            <p:spPr bwMode="auto">
              <a:xfrm>
                <a:off x="4187345" y="4944645"/>
                <a:ext cx="143390" cy="222631"/>
              </a:xfrm>
              <a:custGeom>
                <a:avLst/>
                <a:gdLst>
                  <a:gd name="T0" fmla="*/ 20 w 48"/>
                  <a:gd name="T1" fmla="*/ 75 h 75"/>
                  <a:gd name="T2" fmla="*/ 0 w 48"/>
                  <a:gd name="T3" fmla="*/ 75 h 75"/>
                  <a:gd name="T4" fmla="*/ 0 w 48"/>
                  <a:gd name="T5" fmla="*/ 0 h 75"/>
                  <a:gd name="T6" fmla="*/ 15 w 48"/>
                  <a:gd name="T7" fmla="*/ 0 h 75"/>
                  <a:gd name="T8" fmla="*/ 35 w 48"/>
                  <a:gd name="T9" fmla="*/ 4 h 75"/>
                  <a:gd name="T10" fmla="*/ 44 w 48"/>
                  <a:gd name="T11" fmla="*/ 20 h 75"/>
                  <a:gd name="T12" fmla="*/ 36 w 48"/>
                  <a:gd name="T13" fmla="*/ 34 h 75"/>
                  <a:gd name="T14" fmla="*/ 48 w 48"/>
                  <a:gd name="T15" fmla="*/ 53 h 75"/>
                  <a:gd name="T16" fmla="*/ 20 w 48"/>
                  <a:gd name="T17" fmla="*/ 75 h 75"/>
                  <a:gd name="T18" fmla="*/ 19 w 48"/>
                  <a:gd name="T19" fmla="*/ 14 h 75"/>
                  <a:gd name="T20" fmla="*/ 14 w 48"/>
                  <a:gd name="T21" fmla="*/ 14 h 75"/>
                  <a:gd name="T22" fmla="*/ 14 w 48"/>
                  <a:gd name="T23" fmla="*/ 29 h 75"/>
                  <a:gd name="T24" fmla="*/ 18 w 48"/>
                  <a:gd name="T25" fmla="*/ 29 h 75"/>
                  <a:gd name="T26" fmla="*/ 30 w 48"/>
                  <a:gd name="T27" fmla="*/ 21 h 75"/>
                  <a:gd name="T28" fmla="*/ 19 w 48"/>
                  <a:gd name="T29" fmla="*/ 14 h 75"/>
                  <a:gd name="T30" fmla="*/ 20 w 48"/>
                  <a:gd name="T31" fmla="*/ 43 h 75"/>
                  <a:gd name="T32" fmla="*/ 14 w 48"/>
                  <a:gd name="T33" fmla="*/ 43 h 75"/>
                  <a:gd name="T34" fmla="*/ 14 w 48"/>
                  <a:gd name="T35" fmla="*/ 62 h 75"/>
                  <a:gd name="T36" fmla="*/ 21 w 48"/>
                  <a:gd name="T37" fmla="*/ 62 h 75"/>
                  <a:gd name="T38" fmla="*/ 34 w 48"/>
                  <a:gd name="T39" fmla="*/ 52 h 75"/>
                  <a:gd name="T40" fmla="*/ 20 w 48"/>
                  <a:gd name="T41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5">
                    <a:moveTo>
                      <a:pt x="20" y="75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6" y="0"/>
                      <a:pt x="31" y="1"/>
                      <a:pt x="35" y="4"/>
                    </a:cubicBezTo>
                    <a:cubicBezTo>
                      <a:pt x="41" y="7"/>
                      <a:pt x="44" y="13"/>
                      <a:pt x="44" y="20"/>
                    </a:cubicBezTo>
                    <a:cubicBezTo>
                      <a:pt x="44" y="27"/>
                      <a:pt x="42" y="31"/>
                      <a:pt x="36" y="34"/>
                    </a:cubicBezTo>
                    <a:cubicBezTo>
                      <a:pt x="45" y="38"/>
                      <a:pt x="48" y="44"/>
                      <a:pt x="48" y="53"/>
                    </a:cubicBezTo>
                    <a:cubicBezTo>
                      <a:pt x="48" y="66"/>
                      <a:pt x="39" y="75"/>
                      <a:pt x="20" y="75"/>
                    </a:cubicBezTo>
                    <a:close/>
                    <a:moveTo>
                      <a:pt x="19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27" y="29"/>
                      <a:pt x="30" y="27"/>
                      <a:pt x="30" y="21"/>
                    </a:cubicBezTo>
                    <a:cubicBezTo>
                      <a:pt x="30" y="16"/>
                      <a:pt x="27" y="14"/>
                      <a:pt x="19" y="14"/>
                    </a:cubicBezTo>
                    <a:close/>
                    <a:moveTo>
                      <a:pt x="20" y="43"/>
                    </a:move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30" y="62"/>
                      <a:pt x="34" y="59"/>
                      <a:pt x="34" y="52"/>
                    </a:cubicBezTo>
                    <a:cubicBezTo>
                      <a:pt x="34" y="46"/>
                      <a:pt x="30" y="43"/>
                      <a:pt x="20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3776"/>
              <p:cNvSpPr>
                <a:spLocks/>
              </p:cNvSpPr>
              <p:nvPr/>
            </p:nvSpPr>
            <p:spPr bwMode="auto">
              <a:xfrm>
                <a:off x="4357148" y="4940871"/>
                <a:ext cx="220116" cy="230177"/>
              </a:xfrm>
              <a:custGeom>
                <a:avLst/>
                <a:gdLst>
                  <a:gd name="T0" fmla="*/ 39 w 74"/>
                  <a:gd name="T1" fmla="*/ 77 h 77"/>
                  <a:gd name="T2" fmla="*/ 0 w 74"/>
                  <a:gd name="T3" fmla="*/ 38 h 77"/>
                  <a:gd name="T4" fmla="*/ 39 w 74"/>
                  <a:gd name="T5" fmla="*/ 0 h 77"/>
                  <a:gd name="T6" fmla="*/ 74 w 74"/>
                  <a:gd name="T7" fmla="*/ 23 h 77"/>
                  <a:gd name="T8" fmla="*/ 58 w 74"/>
                  <a:gd name="T9" fmla="*/ 23 h 77"/>
                  <a:gd name="T10" fmla="*/ 39 w 74"/>
                  <a:gd name="T11" fmla="*/ 13 h 77"/>
                  <a:gd name="T12" fmla="*/ 14 w 74"/>
                  <a:gd name="T13" fmla="*/ 38 h 77"/>
                  <a:gd name="T14" fmla="*/ 39 w 74"/>
                  <a:gd name="T15" fmla="*/ 64 h 77"/>
                  <a:gd name="T16" fmla="*/ 58 w 74"/>
                  <a:gd name="T17" fmla="*/ 55 h 77"/>
                  <a:gd name="T18" fmla="*/ 74 w 74"/>
                  <a:gd name="T19" fmla="*/ 55 h 77"/>
                  <a:gd name="T20" fmla="*/ 39 w 74"/>
                  <a:gd name="T2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7">
                    <a:moveTo>
                      <a:pt x="39" y="77"/>
                    </a:moveTo>
                    <a:cubicBezTo>
                      <a:pt x="18" y="77"/>
                      <a:pt x="0" y="60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54" y="0"/>
                      <a:pt x="67" y="8"/>
                      <a:pt x="74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3" y="16"/>
                      <a:pt x="48" y="13"/>
                      <a:pt x="39" y="13"/>
                    </a:cubicBezTo>
                    <a:cubicBezTo>
                      <a:pt x="25" y="13"/>
                      <a:pt x="14" y="24"/>
                      <a:pt x="14" y="38"/>
                    </a:cubicBezTo>
                    <a:cubicBezTo>
                      <a:pt x="14" y="52"/>
                      <a:pt x="25" y="64"/>
                      <a:pt x="39" y="64"/>
                    </a:cubicBezTo>
                    <a:cubicBezTo>
                      <a:pt x="46" y="64"/>
                      <a:pt x="52" y="61"/>
                      <a:pt x="58" y="55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68" y="69"/>
                      <a:pt x="55" y="77"/>
                      <a:pt x="39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8470157" y="3209097"/>
            <a:ext cx="755938" cy="755938"/>
            <a:chOff x="8470157" y="3209097"/>
            <a:chExt cx="755938" cy="755938"/>
          </a:xfrm>
        </p:grpSpPr>
        <p:sp>
          <p:nvSpPr>
            <p:cNvPr id="29" name="Oval 3743"/>
            <p:cNvSpPr>
              <a:spLocks noChangeArrowheads="1"/>
            </p:cNvSpPr>
            <p:nvPr/>
          </p:nvSpPr>
          <p:spPr bwMode="auto">
            <a:xfrm>
              <a:off x="8470157" y="3209097"/>
              <a:ext cx="755938" cy="75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8593421" y="3417263"/>
              <a:ext cx="509410" cy="339606"/>
              <a:chOff x="8609773" y="3176177"/>
              <a:chExt cx="509410" cy="339606"/>
            </a:xfrm>
          </p:grpSpPr>
          <p:sp>
            <p:nvSpPr>
              <p:cNvPr id="63" name="Freeform 3777"/>
              <p:cNvSpPr>
                <a:spLocks noEditPoints="1"/>
              </p:cNvSpPr>
              <p:nvPr/>
            </p:nvSpPr>
            <p:spPr bwMode="auto">
              <a:xfrm>
                <a:off x="8609773" y="3176177"/>
                <a:ext cx="509410" cy="339606"/>
              </a:xfrm>
              <a:custGeom>
                <a:avLst/>
                <a:gdLst>
                  <a:gd name="T0" fmla="*/ 0 w 405"/>
                  <a:gd name="T1" fmla="*/ 0 h 270"/>
                  <a:gd name="T2" fmla="*/ 0 w 405"/>
                  <a:gd name="T3" fmla="*/ 270 h 270"/>
                  <a:gd name="T4" fmla="*/ 405 w 405"/>
                  <a:gd name="T5" fmla="*/ 270 h 270"/>
                  <a:gd name="T6" fmla="*/ 405 w 405"/>
                  <a:gd name="T7" fmla="*/ 0 h 270"/>
                  <a:gd name="T8" fmla="*/ 0 w 405"/>
                  <a:gd name="T9" fmla="*/ 0 h 270"/>
                  <a:gd name="T10" fmla="*/ 379 w 405"/>
                  <a:gd name="T11" fmla="*/ 246 h 270"/>
                  <a:gd name="T12" fmla="*/ 26 w 405"/>
                  <a:gd name="T13" fmla="*/ 246 h 270"/>
                  <a:gd name="T14" fmla="*/ 26 w 405"/>
                  <a:gd name="T15" fmla="*/ 24 h 270"/>
                  <a:gd name="T16" fmla="*/ 379 w 405"/>
                  <a:gd name="T17" fmla="*/ 24 h 270"/>
                  <a:gd name="T18" fmla="*/ 379 w 405"/>
                  <a:gd name="T19" fmla="*/ 24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5" h="270">
                    <a:moveTo>
                      <a:pt x="0" y="0"/>
                    </a:moveTo>
                    <a:lnTo>
                      <a:pt x="0" y="270"/>
                    </a:lnTo>
                    <a:lnTo>
                      <a:pt x="405" y="270"/>
                    </a:lnTo>
                    <a:lnTo>
                      <a:pt x="405" y="0"/>
                    </a:lnTo>
                    <a:lnTo>
                      <a:pt x="0" y="0"/>
                    </a:lnTo>
                    <a:close/>
                    <a:moveTo>
                      <a:pt x="379" y="246"/>
                    </a:moveTo>
                    <a:lnTo>
                      <a:pt x="26" y="246"/>
                    </a:lnTo>
                    <a:lnTo>
                      <a:pt x="26" y="24"/>
                    </a:lnTo>
                    <a:lnTo>
                      <a:pt x="379" y="24"/>
                    </a:lnTo>
                    <a:lnTo>
                      <a:pt x="379" y="2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3778"/>
              <p:cNvSpPr>
                <a:spLocks/>
              </p:cNvSpPr>
              <p:nvPr/>
            </p:nvSpPr>
            <p:spPr bwMode="auto">
              <a:xfrm>
                <a:off x="8677694" y="3265481"/>
                <a:ext cx="47797" cy="152194"/>
              </a:xfrm>
              <a:custGeom>
                <a:avLst/>
                <a:gdLst>
                  <a:gd name="T0" fmla="*/ 17 w 38"/>
                  <a:gd name="T1" fmla="*/ 121 h 121"/>
                  <a:gd name="T2" fmla="*/ 17 w 38"/>
                  <a:gd name="T3" fmla="*/ 21 h 121"/>
                  <a:gd name="T4" fmla="*/ 0 w 38"/>
                  <a:gd name="T5" fmla="*/ 21 h 121"/>
                  <a:gd name="T6" fmla="*/ 0 w 38"/>
                  <a:gd name="T7" fmla="*/ 0 h 121"/>
                  <a:gd name="T8" fmla="*/ 38 w 38"/>
                  <a:gd name="T9" fmla="*/ 0 h 121"/>
                  <a:gd name="T10" fmla="*/ 38 w 38"/>
                  <a:gd name="T11" fmla="*/ 121 h 121"/>
                  <a:gd name="T12" fmla="*/ 17 w 38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21">
                    <a:moveTo>
                      <a:pt x="17" y="121"/>
                    </a:moveTo>
                    <a:lnTo>
                      <a:pt x="17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121"/>
                    </a:lnTo>
                    <a:lnTo>
                      <a:pt x="17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3779"/>
              <p:cNvSpPr>
                <a:spLocks/>
              </p:cNvSpPr>
              <p:nvPr/>
            </p:nvSpPr>
            <p:spPr bwMode="auto">
              <a:xfrm>
                <a:off x="8773287" y="3315794"/>
                <a:ext cx="101882" cy="101882"/>
              </a:xfrm>
              <a:custGeom>
                <a:avLst/>
                <a:gdLst>
                  <a:gd name="T0" fmla="*/ 52 w 81"/>
                  <a:gd name="T1" fmla="*/ 52 h 81"/>
                  <a:gd name="T2" fmla="*/ 52 w 81"/>
                  <a:gd name="T3" fmla="*/ 81 h 81"/>
                  <a:gd name="T4" fmla="*/ 31 w 81"/>
                  <a:gd name="T5" fmla="*/ 81 h 81"/>
                  <a:gd name="T6" fmla="*/ 31 w 81"/>
                  <a:gd name="T7" fmla="*/ 52 h 81"/>
                  <a:gd name="T8" fmla="*/ 0 w 81"/>
                  <a:gd name="T9" fmla="*/ 52 h 81"/>
                  <a:gd name="T10" fmla="*/ 0 w 81"/>
                  <a:gd name="T11" fmla="*/ 29 h 81"/>
                  <a:gd name="T12" fmla="*/ 31 w 81"/>
                  <a:gd name="T13" fmla="*/ 29 h 81"/>
                  <a:gd name="T14" fmla="*/ 31 w 81"/>
                  <a:gd name="T15" fmla="*/ 0 h 81"/>
                  <a:gd name="T16" fmla="*/ 52 w 81"/>
                  <a:gd name="T17" fmla="*/ 0 h 81"/>
                  <a:gd name="T18" fmla="*/ 52 w 81"/>
                  <a:gd name="T19" fmla="*/ 29 h 81"/>
                  <a:gd name="T20" fmla="*/ 81 w 81"/>
                  <a:gd name="T21" fmla="*/ 29 h 81"/>
                  <a:gd name="T22" fmla="*/ 81 w 81"/>
                  <a:gd name="T23" fmla="*/ 52 h 81"/>
                  <a:gd name="T24" fmla="*/ 52 w 81"/>
                  <a:gd name="T25" fmla="*/ 5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81">
                    <a:moveTo>
                      <a:pt x="52" y="52"/>
                    </a:moveTo>
                    <a:lnTo>
                      <a:pt x="52" y="81"/>
                    </a:lnTo>
                    <a:lnTo>
                      <a:pt x="31" y="81"/>
                    </a:lnTo>
                    <a:lnTo>
                      <a:pt x="31" y="52"/>
                    </a:lnTo>
                    <a:lnTo>
                      <a:pt x="0" y="52"/>
                    </a:lnTo>
                    <a:lnTo>
                      <a:pt x="0" y="29"/>
                    </a:lnTo>
                    <a:lnTo>
                      <a:pt x="31" y="29"/>
                    </a:lnTo>
                    <a:lnTo>
                      <a:pt x="31" y="0"/>
                    </a:lnTo>
                    <a:lnTo>
                      <a:pt x="52" y="0"/>
                    </a:lnTo>
                    <a:lnTo>
                      <a:pt x="52" y="29"/>
                    </a:lnTo>
                    <a:lnTo>
                      <a:pt x="81" y="29"/>
                    </a:lnTo>
                    <a:lnTo>
                      <a:pt x="81" y="52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6" name="Freeform 3780"/>
              <p:cNvSpPr>
                <a:spLocks/>
              </p:cNvSpPr>
              <p:nvPr/>
            </p:nvSpPr>
            <p:spPr bwMode="auto">
              <a:xfrm>
                <a:off x="8951895" y="3262965"/>
                <a:ext cx="74142" cy="154710"/>
              </a:xfrm>
              <a:custGeom>
                <a:avLst/>
                <a:gdLst>
                  <a:gd name="T0" fmla="*/ 24 w 34"/>
                  <a:gd name="T1" fmla="*/ 34 h 52"/>
                  <a:gd name="T2" fmla="*/ 13 w 34"/>
                  <a:gd name="T3" fmla="*/ 44 h 52"/>
                  <a:gd name="T4" fmla="*/ 34 w 34"/>
                  <a:gd name="T5" fmla="*/ 44 h 52"/>
                  <a:gd name="T6" fmla="*/ 34 w 34"/>
                  <a:gd name="T7" fmla="*/ 52 h 52"/>
                  <a:gd name="T8" fmla="*/ 0 w 34"/>
                  <a:gd name="T9" fmla="*/ 52 h 52"/>
                  <a:gd name="T10" fmla="*/ 0 w 34"/>
                  <a:gd name="T11" fmla="*/ 44 h 52"/>
                  <a:gd name="T12" fmla="*/ 19 w 34"/>
                  <a:gd name="T13" fmla="*/ 27 h 52"/>
                  <a:gd name="T14" fmla="*/ 25 w 34"/>
                  <a:gd name="T15" fmla="*/ 17 h 52"/>
                  <a:gd name="T16" fmla="*/ 17 w 34"/>
                  <a:gd name="T17" fmla="*/ 9 h 52"/>
                  <a:gd name="T18" fmla="*/ 9 w 34"/>
                  <a:gd name="T19" fmla="*/ 19 h 52"/>
                  <a:gd name="T20" fmla="*/ 0 w 34"/>
                  <a:gd name="T21" fmla="*/ 19 h 52"/>
                  <a:gd name="T22" fmla="*/ 17 w 34"/>
                  <a:gd name="T23" fmla="*/ 0 h 52"/>
                  <a:gd name="T24" fmla="*/ 34 w 34"/>
                  <a:gd name="T25" fmla="*/ 17 h 52"/>
                  <a:gd name="T26" fmla="*/ 24 w 34"/>
                  <a:gd name="T27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52">
                    <a:moveTo>
                      <a:pt x="24" y="34"/>
                    </a:moveTo>
                    <a:cubicBezTo>
                      <a:pt x="13" y="44"/>
                      <a:pt x="13" y="44"/>
                      <a:pt x="13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3" y="23"/>
                      <a:pt x="25" y="20"/>
                      <a:pt x="25" y="17"/>
                    </a:cubicBezTo>
                    <a:cubicBezTo>
                      <a:pt x="25" y="12"/>
                      <a:pt x="21" y="9"/>
                      <a:pt x="17" y="9"/>
                    </a:cubicBezTo>
                    <a:cubicBezTo>
                      <a:pt x="12" y="9"/>
                      <a:pt x="9" y="13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cubicBezTo>
                      <a:pt x="34" y="23"/>
                      <a:pt x="32" y="27"/>
                      <a:pt x="24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3631397" y="3674484"/>
            <a:ext cx="758455" cy="755938"/>
            <a:chOff x="3631397" y="3674484"/>
            <a:chExt cx="758455" cy="755938"/>
          </a:xfrm>
        </p:grpSpPr>
        <p:sp>
          <p:nvSpPr>
            <p:cNvPr id="17" name="Oval 3731"/>
            <p:cNvSpPr>
              <a:spLocks noChangeArrowheads="1"/>
            </p:cNvSpPr>
            <p:nvPr/>
          </p:nvSpPr>
          <p:spPr bwMode="auto">
            <a:xfrm>
              <a:off x="3631397" y="3674484"/>
              <a:ext cx="758455" cy="75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690514" y="3895228"/>
              <a:ext cx="640221" cy="314450"/>
              <a:chOff x="3675420" y="3667978"/>
              <a:chExt cx="640221" cy="314450"/>
            </a:xfrm>
          </p:grpSpPr>
          <p:sp>
            <p:nvSpPr>
              <p:cNvPr id="72" name="Freeform 3786"/>
              <p:cNvSpPr>
                <a:spLocks/>
              </p:cNvSpPr>
              <p:nvPr/>
            </p:nvSpPr>
            <p:spPr bwMode="auto">
              <a:xfrm>
                <a:off x="3806231" y="3818914"/>
                <a:ext cx="381114" cy="163514"/>
              </a:xfrm>
              <a:custGeom>
                <a:avLst/>
                <a:gdLst>
                  <a:gd name="T0" fmla="*/ 63 w 128"/>
                  <a:gd name="T1" fmla="*/ 0 h 55"/>
                  <a:gd name="T2" fmla="*/ 0 w 128"/>
                  <a:gd name="T3" fmla="*/ 9 h 55"/>
                  <a:gd name="T4" fmla="*/ 0 w 128"/>
                  <a:gd name="T5" fmla="*/ 55 h 55"/>
                  <a:gd name="T6" fmla="*/ 64 w 128"/>
                  <a:gd name="T7" fmla="*/ 47 h 55"/>
                  <a:gd name="T8" fmla="*/ 64 w 128"/>
                  <a:gd name="T9" fmla="*/ 47 h 55"/>
                  <a:gd name="T10" fmla="*/ 117 w 128"/>
                  <a:gd name="T11" fmla="*/ 53 h 55"/>
                  <a:gd name="T12" fmla="*/ 128 w 128"/>
                  <a:gd name="T13" fmla="*/ 55 h 55"/>
                  <a:gd name="T14" fmla="*/ 128 w 128"/>
                  <a:gd name="T15" fmla="*/ 55 h 55"/>
                  <a:gd name="T16" fmla="*/ 128 w 128"/>
                  <a:gd name="T17" fmla="*/ 9 h 55"/>
                  <a:gd name="T18" fmla="*/ 128 w 128"/>
                  <a:gd name="T19" fmla="*/ 9 h 55"/>
                  <a:gd name="T20" fmla="*/ 121 w 128"/>
                  <a:gd name="T21" fmla="*/ 7 h 55"/>
                  <a:gd name="T22" fmla="*/ 63 w 128"/>
                  <a:gd name="T2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55">
                    <a:moveTo>
                      <a:pt x="63" y="0"/>
                    </a:moveTo>
                    <a:cubicBezTo>
                      <a:pt x="22" y="0"/>
                      <a:pt x="0" y="9"/>
                      <a:pt x="0" y="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31" y="47"/>
                      <a:pt x="64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85" y="47"/>
                      <a:pt x="105" y="50"/>
                      <a:pt x="117" y="53"/>
                    </a:cubicBezTo>
                    <a:cubicBezTo>
                      <a:pt x="124" y="54"/>
                      <a:pt x="128" y="55"/>
                      <a:pt x="128" y="55"/>
                    </a:cubicBezTo>
                    <a:cubicBezTo>
                      <a:pt x="128" y="55"/>
                      <a:pt x="128" y="55"/>
                      <a:pt x="128" y="55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5" y="8"/>
                      <a:pt x="121" y="7"/>
                    </a:cubicBezTo>
                    <a:cubicBezTo>
                      <a:pt x="111" y="4"/>
                      <a:pt x="91" y="0"/>
                      <a:pt x="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3787"/>
              <p:cNvSpPr>
                <a:spLocks/>
              </p:cNvSpPr>
              <p:nvPr/>
            </p:nvSpPr>
            <p:spPr bwMode="auto">
              <a:xfrm>
                <a:off x="3675420" y="3667978"/>
                <a:ext cx="640221" cy="303130"/>
              </a:xfrm>
              <a:custGeom>
                <a:avLst/>
                <a:gdLst>
                  <a:gd name="T0" fmla="*/ 193 w 215"/>
                  <a:gd name="T1" fmla="*/ 84 h 102"/>
                  <a:gd name="T2" fmla="*/ 192 w 215"/>
                  <a:gd name="T3" fmla="*/ 81 h 102"/>
                  <a:gd name="T4" fmla="*/ 192 w 215"/>
                  <a:gd name="T5" fmla="*/ 78 h 102"/>
                  <a:gd name="T6" fmla="*/ 193 w 215"/>
                  <a:gd name="T7" fmla="*/ 75 h 102"/>
                  <a:gd name="T8" fmla="*/ 191 w 215"/>
                  <a:gd name="T9" fmla="*/ 72 h 102"/>
                  <a:gd name="T10" fmla="*/ 191 w 215"/>
                  <a:gd name="T11" fmla="*/ 58 h 102"/>
                  <a:gd name="T12" fmla="*/ 215 w 215"/>
                  <a:gd name="T13" fmla="*/ 48 h 102"/>
                  <a:gd name="T14" fmla="*/ 191 w 215"/>
                  <a:gd name="T15" fmla="*/ 37 h 102"/>
                  <a:gd name="T16" fmla="*/ 190 w 215"/>
                  <a:gd name="T17" fmla="*/ 36 h 102"/>
                  <a:gd name="T18" fmla="*/ 189 w 215"/>
                  <a:gd name="T19" fmla="*/ 36 h 102"/>
                  <a:gd name="T20" fmla="*/ 108 w 215"/>
                  <a:gd name="T21" fmla="*/ 0 h 102"/>
                  <a:gd name="T22" fmla="*/ 0 w 215"/>
                  <a:gd name="T23" fmla="*/ 48 h 102"/>
                  <a:gd name="T24" fmla="*/ 37 w 215"/>
                  <a:gd name="T25" fmla="*/ 64 h 102"/>
                  <a:gd name="T26" fmla="*/ 37 w 215"/>
                  <a:gd name="T27" fmla="*/ 58 h 102"/>
                  <a:gd name="T28" fmla="*/ 107 w 215"/>
                  <a:gd name="T29" fmla="*/ 48 h 102"/>
                  <a:gd name="T30" fmla="*/ 171 w 215"/>
                  <a:gd name="T31" fmla="*/ 56 h 102"/>
                  <a:gd name="T32" fmla="*/ 179 w 215"/>
                  <a:gd name="T33" fmla="*/ 58 h 102"/>
                  <a:gd name="T34" fmla="*/ 179 w 215"/>
                  <a:gd name="T35" fmla="*/ 58 h 102"/>
                  <a:gd name="T36" fmla="*/ 179 w 215"/>
                  <a:gd name="T37" fmla="*/ 64 h 102"/>
                  <a:gd name="T38" fmla="*/ 189 w 215"/>
                  <a:gd name="T39" fmla="*/ 59 h 102"/>
                  <a:gd name="T40" fmla="*/ 189 w 215"/>
                  <a:gd name="T41" fmla="*/ 72 h 102"/>
                  <a:gd name="T42" fmla="*/ 187 w 215"/>
                  <a:gd name="T43" fmla="*/ 75 h 102"/>
                  <a:gd name="T44" fmla="*/ 188 w 215"/>
                  <a:gd name="T45" fmla="*/ 78 h 102"/>
                  <a:gd name="T46" fmla="*/ 188 w 215"/>
                  <a:gd name="T47" fmla="*/ 81 h 102"/>
                  <a:gd name="T48" fmla="*/ 187 w 215"/>
                  <a:gd name="T49" fmla="*/ 84 h 102"/>
                  <a:gd name="T50" fmla="*/ 184 w 215"/>
                  <a:gd name="T51" fmla="*/ 97 h 102"/>
                  <a:gd name="T52" fmla="*/ 190 w 215"/>
                  <a:gd name="T53" fmla="*/ 102 h 102"/>
                  <a:gd name="T54" fmla="*/ 190 w 215"/>
                  <a:gd name="T55" fmla="*/ 102 h 102"/>
                  <a:gd name="T56" fmla="*/ 190 w 215"/>
                  <a:gd name="T57" fmla="*/ 102 h 102"/>
                  <a:gd name="T58" fmla="*/ 196 w 215"/>
                  <a:gd name="T59" fmla="*/ 97 h 102"/>
                  <a:gd name="T60" fmla="*/ 193 w 215"/>
                  <a:gd name="T61" fmla="*/ 8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5" h="102">
                    <a:moveTo>
                      <a:pt x="193" y="84"/>
                    </a:moveTo>
                    <a:cubicBezTo>
                      <a:pt x="193" y="83"/>
                      <a:pt x="193" y="82"/>
                      <a:pt x="192" y="81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93" y="78"/>
                      <a:pt x="193" y="76"/>
                      <a:pt x="193" y="75"/>
                    </a:cubicBezTo>
                    <a:cubicBezTo>
                      <a:pt x="193" y="74"/>
                      <a:pt x="192" y="72"/>
                      <a:pt x="191" y="72"/>
                    </a:cubicBezTo>
                    <a:cubicBezTo>
                      <a:pt x="191" y="58"/>
                      <a:pt x="191" y="58"/>
                      <a:pt x="191" y="58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1" y="36"/>
                      <a:pt x="190" y="36"/>
                      <a:pt x="190" y="36"/>
                    </a:cubicBezTo>
                    <a:cubicBezTo>
                      <a:pt x="190" y="36"/>
                      <a:pt x="190" y="36"/>
                      <a:pt x="189" y="36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58"/>
                      <a:pt x="62" y="48"/>
                      <a:pt x="107" y="48"/>
                    </a:cubicBezTo>
                    <a:cubicBezTo>
                      <a:pt x="138" y="48"/>
                      <a:pt x="160" y="53"/>
                      <a:pt x="171" y="56"/>
                    </a:cubicBezTo>
                    <a:cubicBezTo>
                      <a:pt x="176" y="57"/>
                      <a:pt x="179" y="58"/>
                      <a:pt x="179" y="58"/>
                    </a:cubicBezTo>
                    <a:cubicBezTo>
                      <a:pt x="179" y="58"/>
                      <a:pt x="179" y="58"/>
                      <a:pt x="179" y="58"/>
                    </a:cubicBezTo>
                    <a:cubicBezTo>
                      <a:pt x="179" y="64"/>
                      <a:pt x="179" y="64"/>
                      <a:pt x="179" y="64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72"/>
                      <a:pt x="189" y="72"/>
                      <a:pt x="189" y="72"/>
                    </a:cubicBezTo>
                    <a:cubicBezTo>
                      <a:pt x="188" y="72"/>
                      <a:pt x="187" y="74"/>
                      <a:pt x="187" y="75"/>
                    </a:cubicBezTo>
                    <a:cubicBezTo>
                      <a:pt x="187" y="76"/>
                      <a:pt x="187" y="78"/>
                      <a:pt x="188" y="78"/>
                    </a:cubicBezTo>
                    <a:cubicBezTo>
                      <a:pt x="188" y="81"/>
                      <a:pt x="188" y="81"/>
                      <a:pt x="188" y="81"/>
                    </a:cubicBezTo>
                    <a:cubicBezTo>
                      <a:pt x="187" y="82"/>
                      <a:pt x="187" y="83"/>
                      <a:pt x="187" y="84"/>
                    </a:cubicBezTo>
                    <a:cubicBezTo>
                      <a:pt x="186" y="93"/>
                      <a:pt x="185" y="96"/>
                      <a:pt x="184" y="97"/>
                    </a:cubicBezTo>
                    <a:cubicBezTo>
                      <a:pt x="184" y="99"/>
                      <a:pt x="186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4" y="102"/>
                      <a:pt x="196" y="99"/>
                      <a:pt x="196" y="97"/>
                    </a:cubicBezTo>
                    <a:cubicBezTo>
                      <a:pt x="194" y="96"/>
                      <a:pt x="194" y="93"/>
                      <a:pt x="193" y="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4771641" y="384294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28783" y="453728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28783" y="3394162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28783" y="2326552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71641" y="280155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71641" y="5013240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itle 20"/>
          <p:cNvSpPr txBox="1">
            <a:spLocks/>
          </p:cNvSpPr>
          <p:nvPr/>
        </p:nvSpPr>
        <p:spPr>
          <a:xfrm>
            <a:off x="8906914" y="2078316"/>
            <a:ext cx="1770933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itle 20"/>
          <p:cNvSpPr txBox="1">
            <a:spLocks/>
          </p:cNvSpPr>
          <p:nvPr/>
        </p:nvSpPr>
        <p:spPr>
          <a:xfrm>
            <a:off x="9592722" y="3263610"/>
            <a:ext cx="1740271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itle 20"/>
          <p:cNvSpPr txBox="1">
            <a:spLocks/>
          </p:cNvSpPr>
          <p:nvPr/>
        </p:nvSpPr>
        <p:spPr>
          <a:xfrm>
            <a:off x="9072992" y="4363169"/>
            <a:ext cx="1720913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itle 20"/>
          <p:cNvSpPr txBox="1">
            <a:spLocks/>
          </p:cNvSpPr>
          <p:nvPr/>
        </p:nvSpPr>
        <p:spPr>
          <a:xfrm>
            <a:off x="2279897" y="2570624"/>
            <a:ext cx="1691106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itle 20"/>
          <p:cNvSpPr txBox="1">
            <a:spLocks/>
          </p:cNvSpPr>
          <p:nvPr/>
        </p:nvSpPr>
        <p:spPr>
          <a:xfrm>
            <a:off x="1592504" y="3755917"/>
            <a:ext cx="1746675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itle 20"/>
          <p:cNvSpPr txBox="1">
            <a:spLocks/>
          </p:cNvSpPr>
          <p:nvPr/>
        </p:nvSpPr>
        <p:spPr>
          <a:xfrm>
            <a:off x="1947345" y="4855478"/>
            <a:ext cx="1859324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1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6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1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0" name="Group 3290"/>
          <p:cNvGrpSpPr/>
          <p:nvPr/>
        </p:nvGrpSpPr>
        <p:grpSpPr>
          <a:xfrm>
            <a:off x="0" y="1367769"/>
            <a:ext cx="6387556" cy="5274912"/>
            <a:chOff x="-1646303" y="0"/>
            <a:chExt cx="12113363" cy="10003343"/>
          </a:xfrm>
        </p:grpSpPr>
        <p:sp>
          <p:nvSpPr>
            <p:cNvPr id="3271" name="Shape 3271"/>
            <p:cNvSpPr/>
            <p:nvPr/>
          </p:nvSpPr>
          <p:spPr>
            <a:xfrm>
              <a:off x="-1636724" y="1991671"/>
              <a:ext cx="3756471" cy="1205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>
              <a:off x="-1646303" y="3188891"/>
              <a:ext cx="3778204" cy="120572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>
              <a:off x="-1646303" y="4386111"/>
              <a:ext cx="3778204" cy="1205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>
              <a:off x="-1646303" y="5555779"/>
              <a:ext cx="3778204" cy="120572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>
              <a:off x="-1636724" y="6764597"/>
              <a:ext cx="3756471" cy="120572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>
              <a:off x="6065230" y="6821586"/>
              <a:ext cx="4381730" cy="114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" y="0"/>
                  </a:moveTo>
                  <a:lnTo>
                    <a:pt x="17063" y="0"/>
                  </a:lnTo>
                  <a:lnTo>
                    <a:pt x="21600" y="10796"/>
                  </a:lnTo>
                  <a:lnTo>
                    <a:pt x="17174" y="21600"/>
                  </a:lnTo>
                  <a:lnTo>
                    <a:pt x="0" y="216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CAE7E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>
              <a:off x="6085331" y="5620846"/>
              <a:ext cx="4381729" cy="1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" y="0"/>
                  </a:moveTo>
                  <a:lnTo>
                    <a:pt x="17063" y="0"/>
                  </a:lnTo>
                  <a:lnTo>
                    <a:pt x="21600" y="10796"/>
                  </a:lnTo>
                  <a:lnTo>
                    <a:pt x="17174" y="21600"/>
                  </a:lnTo>
                  <a:lnTo>
                    <a:pt x="0" y="216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CAE7E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>
              <a:off x="6085325" y="4401350"/>
              <a:ext cx="4381729" cy="1209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" y="0"/>
                  </a:moveTo>
                  <a:lnTo>
                    <a:pt x="17063" y="0"/>
                  </a:lnTo>
                  <a:lnTo>
                    <a:pt x="21600" y="10796"/>
                  </a:lnTo>
                  <a:lnTo>
                    <a:pt x="17174" y="21600"/>
                  </a:lnTo>
                  <a:lnTo>
                    <a:pt x="0" y="216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CAE7E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>
              <a:off x="6067213" y="4386181"/>
              <a:ext cx="3478230" cy="1205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>
              <a:off x="6085325" y="3173320"/>
              <a:ext cx="4381729" cy="1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" y="0"/>
                  </a:moveTo>
                  <a:lnTo>
                    <a:pt x="17063" y="0"/>
                  </a:lnTo>
                  <a:lnTo>
                    <a:pt x="21600" y="10796"/>
                  </a:lnTo>
                  <a:lnTo>
                    <a:pt x="17174" y="21600"/>
                  </a:lnTo>
                  <a:lnTo>
                    <a:pt x="0" y="216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CAE7E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>
              <a:off x="6082670" y="1951919"/>
              <a:ext cx="4381729" cy="1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" y="0"/>
                  </a:moveTo>
                  <a:lnTo>
                    <a:pt x="17063" y="0"/>
                  </a:lnTo>
                  <a:lnTo>
                    <a:pt x="21600" y="10796"/>
                  </a:lnTo>
                  <a:lnTo>
                    <a:pt x="17174" y="21600"/>
                  </a:lnTo>
                  <a:lnTo>
                    <a:pt x="0" y="216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CAE7E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3265" name="image2.png"/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7991742" cy="10003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66" name="Shape 3266"/>
            <p:cNvSpPr/>
            <p:nvPr/>
          </p:nvSpPr>
          <p:spPr>
            <a:xfrm>
              <a:off x="2387685" y="1991672"/>
              <a:ext cx="3377551" cy="120571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>
              <a:off x="2382945" y="3187673"/>
              <a:ext cx="3389692" cy="120572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>
              <a:off x="2370245" y="4386112"/>
              <a:ext cx="3412431" cy="1205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>
              <a:off x="2374985" y="5555778"/>
              <a:ext cx="3402951" cy="120572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>
              <a:off x="2374985" y="6759738"/>
              <a:ext cx="3397652" cy="120572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>
              <a:off x="6064558" y="1940941"/>
              <a:ext cx="3478231" cy="1205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7" name="Shape 3277"/>
            <p:cNvSpPr/>
            <p:nvPr/>
          </p:nvSpPr>
          <p:spPr>
            <a:xfrm>
              <a:off x="6067213" y="3162342"/>
              <a:ext cx="3478230" cy="120572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8" name="Shape 3278"/>
            <p:cNvSpPr/>
            <p:nvPr/>
          </p:nvSpPr>
          <p:spPr>
            <a:xfrm>
              <a:off x="6067219" y="5609868"/>
              <a:ext cx="3478230" cy="120572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79" name="Shape 3279"/>
            <p:cNvSpPr/>
            <p:nvPr/>
          </p:nvSpPr>
          <p:spPr>
            <a:xfrm>
              <a:off x="6072518" y="6810608"/>
              <a:ext cx="3478229" cy="120572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80" name="Shape 3280"/>
            <p:cNvSpPr/>
            <p:nvPr/>
          </p:nvSpPr>
          <p:spPr>
            <a:xfrm>
              <a:off x="10181681" y="2385692"/>
              <a:ext cx="256817" cy="341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118"/>
                  </a:lnTo>
                  <a:lnTo>
                    <a:pt x="56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81" name="Shape 3281"/>
            <p:cNvSpPr/>
            <p:nvPr/>
          </p:nvSpPr>
          <p:spPr>
            <a:xfrm>
              <a:off x="10194381" y="3608243"/>
              <a:ext cx="256817" cy="341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118"/>
                  </a:lnTo>
                  <a:lnTo>
                    <a:pt x="56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10181681" y="4833156"/>
              <a:ext cx="256817" cy="341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118"/>
                  </a:lnTo>
                  <a:lnTo>
                    <a:pt x="56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10181681" y="6049166"/>
              <a:ext cx="256817" cy="341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118"/>
                  </a:lnTo>
                  <a:lnTo>
                    <a:pt x="56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10168982" y="7199887"/>
              <a:ext cx="256816" cy="341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118"/>
                  </a:lnTo>
                  <a:lnTo>
                    <a:pt x="56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2896911" y="2379309"/>
              <a:ext cx="2383309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2896911" y="4777688"/>
              <a:ext cx="2383309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2926593" y="3532914"/>
              <a:ext cx="2383309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2895382" y="7196457"/>
              <a:ext cx="2383309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2843806" y="6022462"/>
              <a:ext cx="2383309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8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95" name="Group 3295"/>
          <p:cNvGrpSpPr/>
          <p:nvPr/>
        </p:nvGrpSpPr>
        <p:grpSpPr>
          <a:xfrm>
            <a:off x="7431833" y="2223301"/>
            <a:ext cx="3332543" cy="731560"/>
            <a:chOff x="0" y="0"/>
            <a:chExt cx="6319834" cy="1387327"/>
          </a:xfrm>
        </p:grpSpPr>
        <p:sp>
          <p:nvSpPr>
            <p:cNvPr id="3291" name="Shape 3291"/>
            <p:cNvSpPr/>
            <p:nvPr/>
          </p:nvSpPr>
          <p:spPr>
            <a:xfrm>
              <a:off x="0" y="242490"/>
              <a:ext cx="864618" cy="1144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 anchorCtr="0">
              <a:sp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211871" y="348548"/>
              <a:ext cx="759984" cy="890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 anchorCtr="0">
              <a:spAutoFit/>
            </a:bodyPr>
            <a:lstStyle>
              <a:lvl1pPr>
                <a:defRPr sz="3000">
                  <a:solidFill>
                    <a:srgbClr val="82858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1231281" y="0"/>
              <a:ext cx="2383308" cy="4479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 anchorCtr="0">
              <a:spAutoFit/>
            </a:bodyPr>
            <a:lstStyle>
              <a:lvl1pPr algn="l">
                <a:defRPr sz="2800">
                  <a:solidFill>
                    <a:srgbClr val="4A5E6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1269382" y="539890"/>
              <a:ext cx="5050452" cy="53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 anchorCtr="0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00" name="Group 3300"/>
          <p:cNvGrpSpPr/>
          <p:nvPr/>
        </p:nvGrpSpPr>
        <p:grpSpPr>
          <a:xfrm>
            <a:off x="7431833" y="2941672"/>
            <a:ext cx="3342588" cy="728862"/>
            <a:chOff x="0" y="0"/>
            <a:chExt cx="6338884" cy="1382212"/>
          </a:xfrm>
        </p:grpSpPr>
        <p:sp>
          <p:nvSpPr>
            <p:cNvPr id="3296" name="Shape 3296"/>
            <p:cNvSpPr/>
            <p:nvPr/>
          </p:nvSpPr>
          <p:spPr>
            <a:xfrm>
              <a:off x="0" y="237374"/>
              <a:ext cx="864618" cy="114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 anchorCtr="0">
              <a:sp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211872" y="310448"/>
              <a:ext cx="759984" cy="890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 anchorCtr="0">
              <a:spAutoFit/>
            </a:bodyPr>
            <a:lstStyle>
              <a:lvl1pPr>
                <a:defRPr sz="3000">
                  <a:solidFill>
                    <a:srgbClr val="82858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1250331" y="0"/>
              <a:ext cx="2383308" cy="4479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 anchorCtr="0">
              <a:spAutoFit/>
            </a:bodyPr>
            <a:lstStyle>
              <a:lvl1pPr algn="l">
                <a:defRPr sz="2800">
                  <a:solidFill>
                    <a:srgbClr val="CD321B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1288431" y="539891"/>
              <a:ext cx="5050453" cy="53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 anchorCtr="0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05" name="Group 3305"/>
          <p:cNvGrpSpPr/>
          <p:nvPr/>
        </p:nvGrpSpPr>
        <p:grpSpPr>
          <a:xfrm>
            <a:off x="7431833" y="3646650"/>
            <a:ext cx="3342588" cy="743204"/>
            <a:chOff x="0" y="0"/>
            <a:chExt cx="6338884" cy="1409410"/>
          </a:xfrm>
        </p:grpSpPr>
        <p:sp>
          <p:nvSpPr>
            <p:cNvPr id="3301" name="Shape 3301"/>
            <p:cNvSpPr/>
            <p:nvPr/>
          </p:nvSpPr>
          <p:spPr>
            <a:xfrm>
              <a:off x="0" y="264572"/>
              <a:ext cx="864618" cy="114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 anchorCtr="0">
              <a:sp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211872" y="297748"/>
              <a:ext cx="759984" cy="890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 anchorCtr="0">
              <a:spAutoFit/>
            </a:bodyPr>
            <a:lstStyle>
              <a:lvl1pPr>
                <a:defRPr sz="3000">
                  <a:solidFill>
                    <a:srgbClr val="82858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1250331" y="0"/>
              <a:ext cx="2383308" cy="4479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 anchorCtr="0">
              <a:spAutoFit/>
            </a:bodyPr>
            <a:lstStyle>
              <a:lvl1pPr algn="l">
                <a:defRPr sz="2800">
                  <a:solidFill>
                    <a:srgbClr val="FBBE48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1288431" y="539891"/>
              <a:ext cx="5050453" cy="53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 anchorCtr="0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10" name="Group 3310"/>
          <p:cNvGrpSpPr/>
          <p:nvPr/>
        </p:nvGrpSpPr>
        <p:grpSpPr>
          <a:xfrm>
            <a:off x="7431833" y="4366950"/>
            <a:ext cx="3318576" cy="730655"/>
            <a:chOff x="0" y="0"/>
            <a:chExt cx="6293347" cy="1385612"/>
          </a:xfrm>
        </p:grpSpPr>
        <p:sp>
          <p:nvSpPr>
            <p:cNvPr id="3306" name="Shape 3306"/>
            <p:cNvSpPr/>
            <p:nvPr/>
          </p:nvSpPr>
          <p:spPr>
            <a:xfrm>
              <a:off x="0" y="240774"/>
              <a:ext cx="864618" cy="114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 anchorCtr="0">
              <a:sp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211871" y="310903"/>
              <a:ext cx="759984" cy="890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 anchorCtr="0">
              <a:spAutoFit/>
            </a:bodyPr>
            <a:lstStyle>
              <a:lvl1pPr>
                <a:defRPr sz="3000">
                  <a:solidFill>
                    <a:srgbClr val="82858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1204794" y="0"/>
              <a:ext cx="2383308" cy="4479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 anchorCtr="0">
              <a:spAutoFit/>
            </a:bodyPr>
            <a:lstStyle>
              <a:lvl1pPr algn="l">
                <a:defRPr sz="2800">
                  <a:solidFill>
                    <a:srgbClr val="809D2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1242895" y="539891"/>
              <a:ext cx="5050452" cy="53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 anchorCtr="0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15" name="Group 3315"/>
          <p:cNvGrpSpPr/>
          <p:nvPr/>
        </p:nvGrpSpPr>
        <p:grpSpPr>
          <a:xfrm>
            <a:off x="7431833" y="5087249"/>
            <a:ext cx="3332542" cy="710014"/>
            <a:chOff x="0" y="0"/>
            <a:chExt cx="6319833" cy="1346470"/>
          </a:xfrm>
        </p:grpSpPr>
        <p:sp>
          <p:nvSpPr>
            <p:cNvPr id="3311" name="Shape 3311"/>
            <p:cNvSpPr/>
            <p:nvPr/>
          </p:nvSpPr>
          <p:spPr>
            <a:xfrm>
              <a:off x="0" y="201631"/>
              <a:ext cx="864618" cy="114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 anchorCtr="0">
              <a:sp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211872" y="256956"/>
              <a:ext cx="759984" cy="8904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 anchorCtr="0">
              <a:spAutoFit/>
            </a:bodyPr>
            <a:lstStyle>
              <a:lvl1pPr>
                <a:defRPr sz="3000">
                  <a:solidFill>
                    <a:srgbClr val="82858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</a:t>
              </a:r>
              <a:endParaRPr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1231279" y="0"/>
              <a:ext cx="2383308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 anchorCtr="0">
              <a:spAutoFit/>
            </a:bodyPr>
            <a:lstStyle>
              <a:lvl1pPr algn="l">
                <a:defRPr sz="2800">
                  <a:solidFill>
                    <a:srgbClr val="3A9A87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1269380" y="539892"/>
              <a:ext cx="5050453" cy="534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 anchorCtr="0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9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800"/>
                                        <p:tgtEl>
                                          <p:spTgt spid="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800"/>
                                        <p:tgtEl>
                                          <p:spTgt spid="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0"/>
                                        <p:tgtEl>
                                          <p:spTgt spid="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0" grpId="0" advAuto="0"/>
      <p:bldP spid="3295" grpId="0" advAuto="0"/>
      <p:bldP spid="3300" grpId="0" advAuto="0"/>
      <p:bldP spid="3305" grpId="0" advAuto="0"/>
      <p:bldP spid="3310" grpId="0" advAuto="0"/>
      <p:bldP spid="3315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8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8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6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4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0124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631409" y="3236724"/>
            <a:ext cx="4258194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631409" y="3813929"/>
            <a:ext cx="4258194" cy="2215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en-US" altLang="zh-CN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20459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03557" y="3200929"/>
            <a:ext cx="1061322" cy="1061322"/>
            <a:chOff x="362669" y="3620029"/>
            <a:chExt cx="1061322" cy="1061322"/>
          </a:xfrm>
        </p:grpSpPr>
        <p:sp>
          <p:nvSpPr>
            <p:cNvPr id="14" name="椭圆 13"/>
            <p:cNvSpPr/>
            <p:nvPr/>
          </p:nvSpPr>
          <p:spPr>
            <a:xfrm>
              <a:off x="362669" y="3620029"/>
              <a:ext cx="1061322" cy="10613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83718" y="3741563"/>
              <a:ext cx="819223" cy="818254"/>
              <a:chOff x="4602162" y="361950"/>
              <a:chExt cx="1343026" cy="1341438"/>
            </a:xfrm>
          </p:grpSpPr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4602162" y="361950"/>
                <a:ext cx="1343026" cy="1341438"/>
              </a:xfrm>
              <a:custGeom>
                <a:avLst/>
                <a:gdLst>
                  <a:gd name="T0" fmla="*/ 0 w 355"/>
                  <a:gd name="T1" fmla="*/ 178 h 355"/>
                  <a:gd name="T2" fmla="*/ 355 w 355"/>
                  <a:gd name="T3" fmla="*/ 178 h 355"/>
                  <a:gd name="T4" fmla="*/ 177 w 355"/>
                  <a:gd name="T5" fmla="*/ 331 h 355"/>
                  <a:gd name="T6" fmla="*/ 24 w 355"/>
                  <a:gd name="T7" fmla="*/ 175 h 355"/>
                  <a:gd name="T8" fmla="*/ 58 w 355"/>
                  <a:gd name="T9" fmla="*/ 192 h 355"/>
                  <a:gd name="T10" fmla="*/ 71 w 355"/>
                  <a:gd name="T11" fmla="*/ 232 h 355"/>
                  <a:gd name="T12" fmla="*/ 95 w 355"/>
                  <a:gd name="T13" fmla="*/ 243 h 355"/>
                  <a:gd name="T14" fmla="*/ 112 w 355"/>
                  <a:gd name="T15" fmla="*/ 315 h 355"/>
                  <a:gd name="T16" fmla="*/ 118 w 355"/>
                  <a:gd name="T17" fmla="*/ 305 h 355"/>
                  <a:gd name="T18" fmla="*/ 146 w 355"/>
                  <a:gd name="T19" fmla="*/ 265 h 355"/>
                  <a:gd name="T20" fmla="*/ 162 w 355"/>
                  <a:gd name="T21" fmla="*/ 222 h 355"/>
                  <a:gd name="T22" fmla="*/ 112 w 355"/>
                  <a:gd name="T23" fmla="*/ 189 h 355"/>
                  <a:gd name="T24" fmla="*/ 66 w 355"/>
                  <a:gd name="T25" fmla="*/ 165 h 355"/>
                  <a:gd name="T26" fmla="*/ 102 w 355"/>
                  <a:gd name="T27" fmla="*/ 154 h 355"/>
                  <a:gd name="T28" fmla="*/ 138 w 355"/>
                  <a:gd name="T29" fmla="*/ 140 h 355"/>
                  <a:gd name="T30" fmla="*/ 119 w 355"/>
                  <a:gd name="T31" fmla="*/ 97 h 355"/>
                  <a:gd name="T32" fmla="*/ 95 w 355"/>
                  <a:gd name="T33" fmla="*/ 109 h 355"/>
                  <a:gd name="T34" fmla="*/ 70 w 355"/>
                  <a:gd name="T35" fmla="*/ 93 h 355"/>
                  <a:gd name="T36" fmla="*/ 85 w 355"/>
                  <a:gd name="T37" fmla="*/ 68 h 355"/>
                  <a:gd name="T38" fmla="*/ 177 w 355"/>
                  <a:gd name="T39" fmla="*/ 25 h 355"/>
                  <a:gd name="T40" fmla="*/ 244 w 355"/>
                  <a:gd name="T41" fmla="*/ 63 h 355"/>
                  <a:gd name="T42" fmla="*/ 236 w 355"/>
                  <a:gd name="T43" fmla="*/ 104 h 355"/>
                  <a:gd name="T44" fmla="*/ 220 w 355"/>
                  <a:gd name="T45" fmla="*/ 110 h 355"/>
                  <a:gd name="T46" fmla="*/ 223 w 355"/>
                  <a:gd name="T47" fmla="*/ 104 h 355"/>
                  <a:gd name="T48" fmla="*/ 215 w 355"/>
                  <a:gd name="T49" fmla="*/ 96 h 355"/>
                  <a:gd name="T50" fmla="*/ 213 w 355"/>
                  <a:gd name="T51" fmla="*/ 94 h 355"/>
                  <a:gd name="T52" fmla="*/ 215 w 355"/>
                  <a:gd name="T53" fmla="*/ 126 h 355"/>
                  <a:gd name="T54" fmla="*/ 192 w 355"/>
                  <a:gd name="T55" fmla="*/ 155 h 355"/>
                  <a:gd name="T56" fmla="*/ 219 w 355"/>
                  <a:gd name="T57" fmla="*/ 138 h 355"/>
                  <a:gd name="T58" fmla="*/ 239 w 355"/>
                  <a:gd name="T59" fmla="*/ 150 h 355"/>
                  <a:gd name="T60" fmla="*/ 261 w 355"/>
                  <a:gd name="T61" fmla="*/ 160 h 355"/>
                  <a:gd name="T62" fmla="*/ 262 w 355"/>
                  <a:gd name="T63" fmla="*/ 159 h 355"/>
                  <a:gd name="T64" fmla="*/ 320 w 355"/>
                  <a:gd name="T65" fmla="*/ 175 h 355"/>
                  <a:gd name="T66" fmla="*/ 330 w 355"/>
                  <a:gd name="T67" fmla="*/ 17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5" h="355">
                    <a:moveTo>
                      <a:pt x="177" y="0"/>
                    </a:moveTo>
                    <a:cubicBezTo>
                      <a:pt x="79" y="0"/>
                      <a:pt x="0" y="80"/>
                      <a:pt x="0" y="178"/>
                    </a:cubicBezTo>
                    <a:cubicBezTo>
                      <a:pt x="0" y="275"/>
                      <a:pt x="79" y="355"/>
                      <a:pt x="177" y="355"/>
                    </a:cubicBezTo>
                    <a:cubicBezTo>
                      <a:pt x="275" y="355"/>
                      <a:pt x="355" y="275"/>
                      <a:pt x="355" y="178"/>
                    </a:cubicBezTo>
                    <a:cubicBezTo>
                      <a:pt x="355" y="80"/>
                      <a:pt x="275" y="0"/>
                      <a:pt x="177" y="0"/>
                    </a:cubicBezTo>
                    <a:close/>
                    <a:moveTo>
                      <a:pt x="177" y="331"/>
                    </a:moveTo>
                    <a:cubicBezTo>
                      <a:pt x="93" y="331"/>
                      <a:pt x="24" y="262"/>
                      <a:pt x="24" y="178"/>
                    </a:cubicBezTo>
                    <a:cubicBezTo>
                      <a:pt x="24" y="177"/>
                      <a:pt x="24" y="176"/>
                      <a:pt x="24" y="175"/>
                    </a:cubicBezTo>
                    <a:cubicBezTo>
                      <a:pt x="46" y="192"/>
                      <a:pt x="46" y="192"/>
                      <a:pt x="46" y="192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71" y="205"/>
                      <a:pt x="71" y="205"/>
                      <a:pt x="71" y="205"/>
                    </a:cubicBezTo>
                    <a:cubicBezTo>
                      <a:pt x="71" y="232"/>
                      <a:pt x="71" y="232"/>
                      <a:pt x="71" y="232"/>
                    </a:cubicBezTo>
                    <a:cubicBezTo>
                      <a:pt x="82" y="243"/>
                      <a:pt x="82" y="243"/>
                      <a:pt x="82" y="243"/>
                    </a:cubicBezTo>
                    <a:cubicBezTo>
                      <a:pt x="95" y="243"/>
                      <a:pt x="95" y="243"/>
                      <a:pt x="95" y="243"/>
                    </a:cubicBezTo>
                    <a:cubicBezTo>
                      <a:pt x="95" y="298"/>
                      <a:pt x="95" y="298"/>
                      <a:pt x="95" y="298"/>
                    </a:cubicBezTo>
                    <a:cubicBezTo>
                      <a:pt x="112" y="315"/>
                      <a:pt x="112" y="315"/>
                      <a:pt x="112" y="315"/>
                    </a:cubicBezTo>
                    <a:cubicBezTo>
                      <a:pt x="118" y="315"/>
                      <a:pt x="118" y="315"/>
                      <a:pt x="118" y="315"/>
                    </a:cubicBezTo>
                    <a:cubicBezTo>
                      <a:pt x="118" y="305"/>
                      <a:pt x="118" y="305"/>
                      <a:pt x="118" y="305"/>
                    </a:cubicBezTo>
                    <a:cubicBezTo>
                      <a:pt x="146" y="276"/>
                      <a:pt x="146" y="276"/>
                      <a:pt x="146" y="276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62" y="249"/>
                      <a:pt x="162" y="249"/>
                      <a:pt x="162" y="249"/>
                    </a:cubicBezTo>
                    <a:cubicBezTo>
                      <a:pt x="162" y="222"/>
                      <a:pt x="162" y="222"/>
                      <a:pt x="162" y="222"/>
                    </a:cubicBezTo>
                    <a:cubicBezTo>
                      <a:pt x="145" y="222"/>
                      <a:pt x="145" y="222"/>
                      <a:pt x="145" y="22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66" y="189"/>
                      <a:pt x="66" y="189"/>
                      <a:pt x="66" y="189"/>
                    </a:cubicBezTo>
                    <a:cubicBezTo>
                      <a:pt x="66" y="165"/>
                      <a:pt x="66" y="165"/>
                      <a:pt x="66" y="165"/>
                    </a:cubicBez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24" y="154"/>
                      <a:pt x="124" y="154"/>
                      <a:pt x="124" y="154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19" y="97"/>
                      <a:pt x="119" y="97"/>
                      <a:pt x="119" y="97"/>
                    </a:cubicBezTo>
                    <a:cubicBezTo>
                      <a:pt x="95" y="97"/>
                      <a:pt x="95" y="97"/>
                      <a:pt x="95" y="97"/>
                    </a:cubicBezTo>
                    <a:cubicBezTo>
                      <a:pt x="95" y="109"/>
                      <a:pt x="95" y="109"/>
                      <a:pt x="95" y="109"/>
                    </a:cubicBezTo>
                    <a:cubicBezTo>
                      <a:pt x="70" y="109"/>
                      <a:pt x="70" y="109"/>
                      <a:pt x="70" y="109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98" y="41"/>
                      <a:pt x="136" y="25"/>
                      <a:pt x="177" y="25"/>
                    </a:cubicBezTo>
                    <a:cubicBezTo>
                      <a:pt x="216" y="25"/>
                      <a:pt x="251" y="39"/>
                      <a:pt x="278" y="63"/>
                    </a:cubicBezTo>
                    <a:cubicBezTo>
                      <a:pt x="244" y="63"/>
                      <a:pt x="244" y="63"/>
                      <a:pt x="244" y="63"/>
                    </a:cubicBezTo>
                    <a:cubicBezTo>
                      <a:pt x="219" y="87"/>
                      <a:pt x="219" y="87"/>
                      <a:pt x="219" y="87"/>
                    </a:cubicBezTo>
                    <a:cubicBezTo>
                      <a:pt x="236" y="104"/>
                      <a:pt x="236" y="104"/>
                      <a:pt x="236" y="104"/>
                    </a:cubicBezTo>
                    <a:cubicBezTo>
                      <a:pt x="225" y="115"/>
                      <a:pt x="225" y="115"/>
                      <a:pt x="225" y="115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5" y="106"/>
                      <a:pt x="225" y="106"/>
                      <a:pt x="225" y="106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215" y="96"/>
                      <a:pt x="215" y="96"/>
                      <a:pt x="215" y="96"/>
                    </a:cubicBezTo>
                    <a:cubicBezTo>
                      <a:pt x="215" y="96"/>
                      <a:pt x="215" y="96"/>
                      <a:pt x="215" y="96"/>
                    </a:cubicBezTo>
                    <a:cubicBezTo>
                      <a:pt x="213" y="94"/>
                      <a:pt x="213" y="94"/>
                      <a:pt x="213" y="94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215" y="126"/>
                      <a:pt x="215" y="126"/>
                      <a:pt x="215" y="126"/>
                    </a:cubicBezTo>
                    <a:cubicBezTo>
                      <a:pt x="192" y="126"/>
                      <a:pt x="192" y="126"/>
                      <a:pt x="192" y="126"/>
                    </a:cubicBezTo>
                    <a:cubicBezTo>
                      <a:pt x="192" y="155"/>
                      <a:pt x="192" y="155"/>
                      <a:pt x="192" y="155"/>
                    </a:cubicBezTo>
                    <a:cubicBezTo>
                      <a:pt x="219" y="155"/>
                      <a:pt x="219" y="155"/>
                      <a:pt x="219" y="155"/>
                    </a:cubicBezTo>
                    <a:cubicBezTo>
                      <a:pt x="219" y="138"/>
                      <a:pt x="219" y="138"/>
                      <a:pt x="219" y="138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39" y="150"/>
                      <a:pt x="239" y="150"/>
                      <a:pt x="239" y="150"/>
                    </a:cubicBezTo>
                    <a:cubicBezTo>
                      <a:pt x="239" y="160"/>
                      <a:pt x="239" y="160"/>
                      <a:pt x="239" y="160"/>
                    </a:cubicBezTo>
                    <a:cubicBezTo>
                      <a:pt x="261" y="160"/>
                      <a:pt x="261" y="160"/>
                      <a:pt x="261" y="160"/>
                    </a:cubicBezTo>
                    <a:cubicBezTo>
                      <a:pt x="262" y="159"/>
                      <a:pt x="262" y="159"/>
                      <a:pt x="262" y="159"/>
                    </a:cubicBezTo>
                    <a:cubicBezTo>
                      <a:pt x="262" y="159"/>
                      <a:pt x="262" y="159"/>
                      <a:pt x="262" y="159"/>
                    </a:cubicBezTo>
                    <a:cubicBezTo>
                      <a:pt x="298" y="196"/>
                      <a:pt x="298" y="196"/>
                      <a:pt x="298" y="196"/>
                    </a:cubicBezTo>
                    <a:cubicBezTo>
                      <a:pt x="320" y="175"/>
                      <a:pt x="320" y="175"/>
                      <a:pt x="320" y="175"/>
                    </a:cubicBezTo>
                    <a:cubicBezTo>
                      <a:pt x="330" y="175"/>
                      <a:pt x="330" y="175"/>
                      <a:pt x="330" y="175"/>
                    </a:cubicBezTo>
                    <a:cubicBezTo>
                      <a:pt x="330" y="176"/>
                      <a:pt x="330" y="177"/>
                      <a:pt x="330" y="178"/>
                    </a:cubicBezTo>
                    <a:cubicBezTo>
                      <a:pt x="330" y="262"/>
                      <a:pt x="262" y="331"/>
                      <a:pt x="177" y="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24"/>
              <p:cNvSpPr/>
              <p:nvPr/>
            </p:nvSpPr>
            <p:spPr bwMode="auto">
              <a:xfrm>
                <a:off x="5056188" y="512763"/>
                <a:ext cx="234950" cy="257175"/>
              </a:xfrm>
              <a:custGeom>
                <a:avLst/>
                <a:gdLst>
                  <a:gd name="T0" fmla="*/ 148 w 148"/>
                  <a:gd name="T1" fmla="*/ 0 h 162"/>
                  <a:gd name="T2" fmla="*/ 0 w 148"/>
                  <a:gd name="T3" fmla="*/ 0 h 162"/>
                  <a:gd name="T4" fmla="*/ 0 w 148"/>
                  <a:gd name="T5" fmla="*/ 100 h 162"/>
                  <a:gd name="T6" fmla="*/ 62 w 148"/>
                  <a:gd name="T7" fmla="*/ 162 h 162"/>
                  <a:gd name="T8" fmla="*/ 88 w 148"/>
                  <a:gd name="T9" fmla="*/ 162 h 162"/>
                  <a:gd name="T10" fmla="*/ 88 w 148"/>
                  <a:gd name="T11" fmla="*/ 119 h 162"/>
                  <a:gd name="T12" fmla="*/ 148 w 148"/>
                  <a:gd name="T13" fmla="*/ 59 h 162"/>
                  <a:gd name="T14" fmla="*/ 148 w 148"/>
                  <a:gd name="T15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162">
                    <a:moveTo>
                      <a:pt x="148" y="0"/>
                    </a:moveTo>
                    <a:lnTo>
                      <a:pt x="0" y="0"/>
                    </a:lnTo>
                    <a:lnTo>
                      <a:pt x="0" y="100"/>
                    </a:lnTo>
                    <a:lnTo>
                      <a:pt x="62" y="162"/>
                    </a:lnTo>
                    <a:lnTo>
                      <a:pt x="88" y="162"/>
                    </a:lnTo>
                    <a:lnTo>
                      <a:pt x="88" y="119"/>
                    </a:lnTo>
                    <a:lnTo>
                      <a:pt x="148" y="59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25"/>
              <p:cNvSpPr/>
              <p:nvPr/>
            </p:nvSpPr>
            <p:spPr bwMode="auto">
              <a:xfrm>
                <a:off x="5272088" y="985838"/>
                <a:ext cx="457200" cy="476250"/>
              </a:xfrm>
              <a:custGeom>
                <a:avLst/>
                <a:gdLst>
                  <a:gd name="T0" fmla="*/ 245 w 288"/>
                  <a:gd name="T1" fmla="*/ 97 h 300"/>
                  <a:gd name="T2" fmla="*/ 145 w 288"/>
                  <a:gd name="T3" fmla="*/ 0 h 300"/>
                  <a:gd name="T4" fmla="*/ 145 w 288"/>
                  <a:gd name="T5" fmla="*/ 0 h 300"/>
                  <a:gd name="T6" fmla="*/ 33 w 288"/>
                  <a:gd name="T7" fmla="*/ 0 h 300"/>
                  <a:gd name="T8" fmla="*/ 0 w 288"/>
                  <a:gd name="T9" fmla="*/ 33 h 300"/>
                  <a:gd name="T10" fmla="*/ 0 w 288"/>
                  <a:gd name="T11" fmla="*/ 104 h 300"/>
                  <a:gd name="T12" fmla="*/ 48 w 288"/>
                  <a:gd name="T13" fmla="*/ 152 h 300"/>
                  <a:gd name="T14" fmla="*/ 133 w 288"/>
                  <a:gd name="T15" fmla="*/ 152 h 300"/>
                  <a:gd name="T16" fmla="*/ 133 w 288"/>
                  <a:gd name="T17" fmla="*/ 235 h 300"/>
                  <a:gd name="T18" fmla="*/ 200 w 288"/>
                  <a:gd name="T19" fmla="*/ 300 h 300"/>
                  <a:gd name="T20" fmla="*/ 214 w 288"/>
                  <a:gd name="T21" fmla="*/ 300 h 300"/>
                  <a:gd name="T22" fmla="*/ 214 w 288"/>
                  <a:gd name="T23" fmla="*/ 219 h 300"/>
                  <a:gd name="T24" fmla="*/ 248 w 288"/>
                  <a:gd name="T25" fmla="*/ 188 h 300"/>
                  <a:gd name="T26" fmla="*/ 248 w 288"/>
                  <a:gd name="T27" fmla="*/ 131 h 300"/>
                  <a:gd name="T28" fmla="*/ 264 w 288"/>
                  <a:gd name="T29" fmla="*/ 131 h 300"/>
                  <a:gd name="T30" fmla="*/ 288 w 288"/>
                  <a:gd name="T31" fmla="*/ 107 h 300"/>
                  <a:gd name="T32" fmla="*/ 279 w 288"/>
                  <a:gd name="T33" fmla="*/ 97 h 300"/>
                  <a:gd name="T34" fmla="*/ 245 w 288"/>
                  <a:gd name="T35" fmla="*/ 97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8" h="300">
                    <a:moveTo>
                      <a:pt x="245" y="97"/>
                    </a:moveTo>
                    <a:lnTo>
                      <a:pt x="145" y="0"/>
                    </a:lnTo>
                    <a:lnTo>
                      <a:pt x="145" y="0"/>
                    </a:lnTo>
                    <a:lnTo>
                      <a:pt x="33" y="0"/>
                    </a:lnTo>
                    <a:lnTo>
                      <a:pt x="0" y="33"/>
                    </a:lnTo>
                    <a:lnTo>
                      <a:pt x="0" y="104"/>
                    </a:lnTo>
                    <a:lnTo>
                      <a:pt x="48" y="152"/>
                    </a:lnTo>
                    <a:lnTo>
                      <a:pt x="133" y="152"/>
                    </a:lnTo>
                    <a:lnTo>
                      <a:pt x="133" y="235"/>
                    </a:lnTo>
                    <a:lnTo>
                      <a:pt x="200" y="300"/>
                    </a:lnTo>
                    <a:lnTo>
                      <a:pt x="214" y="300"/>
                    </a:lnTo>
                    <a:lnTo>
                      <a:pt x="214" y="219"/>
                    </a:lnTo>
                    <a:lnTo>
                      <a:pt x="248" y="188"/>
                    </a:lnTo>
                    <a:lnTo>
                      <a:pt x="248" y="131"/>
                    </a:lnTo>
                    <a:lnTo>
                      <a:pt x="264" y="131"/>
                    </a:lnTo>
                    <a:lnTo>
                      <a:pt x="288" y="107"/>
                    </a:lnTo>
                    <a:lnTo>
                      <a:pt x="279" y="97"/>
                    </a:lnTo>
                    <a:lnTo>
                      <a:pt x="245" y="9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26"/>
              <p:cNvSpPr/>
              <p:nvPr/>
            </p:nvSpPr>
            <p:spPr bwMode="auto">
              <a:xfrm>
                <a:off x="5646738" y="1341438"/>
                <a:ext cx="44450" cy="101600"/>
              </a:xfrm>
              <a:custGeom>
                <a:avLst/>
                <a:gdLst>
                  <a:gd name="T0" fmla="*/ 0 w 28"/>
                  <a:gd name="T1" fmla="*/ 64 h 64"/>
                  <a:gd name="T2" fmla="*/ 28 w 28"/>
                  <a:gd name="T3" fmla="*/ 40 h 64"/>
                  <a:gd name="T4" fmla="*/ 28 w 28"/>
                  <a:gd name="T5" fmla="*/ 0 h 64"/>
                  <a:gd name="T6" fmla="*/ 0 w 28"/>
                  <a:gd name="T7" fmla="*/ 0 h 64"/>
                  <a:gd name="T8" fmla="*/ 0 w 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0" y="64"/>
                    </a:moveTo>
                    <a:lnTo>
                      <a:pt x="28" y="40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73963" y="4970679"/>
            <a:ext cx="1061322" cy="1061322"/>
            <a:chOff x="362669" y="5389779"/>
            <a:chExt cx="1061322" cy="1061322"/>
          </a:xfrm>
        </p:grpSpPr>
        <p:sp>
          <p:nvSpPr>
            <p:cNvPr id="15" name="椭圆 14"/>
            <p:cNvSpPr/>
            <p:nvPr/>
          </p:nvSpPr>
          <p:spPr>
            <a:xfrm>
              <a:off x="362669" y="5389779"/>
              <a:ext cx="1061322" cy="106132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60765" y="5583971"/>
              <a:ext cx="689373" cy="625287"/>
              <a:chOff x="3468688" y="460375"/>
              <a:chExt cx="631825" cy="573088"/>
            </a:xfrm>
            <a:solidFill>
              <a:srgbClr val="282828"/>
            </a:solidFill>
          </p:grpSpPr>
          <p:sp>
            <p:nvSpPr>
              <p:cNvPr id="31" name="Freeform 19"/>
              <p:cNvSpPr/>
              <p:nvPr/>
            </p:nvSpPr>
            <p:spPr bwMode="auto">
              <a:xfrm>
                <a:off x="3468688" y="460375"/>
                <a:ext cx="271463" cy="422275"/>
              </a:xfrm>
              <a:custGeom>
                <a:avLst/>
                <a:gdLst>
                  <a:gd name="T0" fmla="*/ 150 w 169"/>
                  <a:gd name="T1" fmla="*/ 150 h 263"/>
                  <a:gd name="T2" fmla="*/ 169 w 169"/>
                  <a:gd name="T3" fmla="*/ 0 h 263"/>
                  <a:gd name="T4" fmla="*/ 56 w 169"/>
                  <a:gd name="T5" fmla="*/ 103 h 263"/>
                  <a:gd name="T6" fmla="*/ 0 w 169"/>
                  <a:gd name="T7" fmla="*/ 263 h 263"/>
                  <a:gd name="T8" fmla="*/ 169 w 169"/>
                  <a:gd name="T9" fmla="*/ 263 h 263"/>
                  <a:gd name="T10" fmla="*/ 150 w 169"/>
                  <a:gd name="T11" fmla="*/ 15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263">
                    <a:moveTo>
                      <a:pt x="150" y="150"/>
                    </a:moveTo>
                    <a:cubicBezTo>
                      <a:pt x="150" y="66"/>
                      <a:pt x="169" y="0"/>
                      <a:pt x="169" y="0"/>
                    </a:cubicBezTo>
                    <a:cubicBezTo>
                      <a:pt x="169" y="0"/>
                      <a:pt x="113" y="10"/>
                      <a:pt x="56" y="103"/>
                    </a:cubicBezTo>
                    <a:cubicBezTo>
                      <a:pt x="0" y="197"/>
                      <a:pt x="0" y="263"/>
                      <a:pt x="0" y="263"/>
                    </a:cubicBezTo>
                    <a:cubicBezTo>
                      <a:pt x="169" y="263"/>
                      <a:pt x="169" y="263"/>
                      <a:pt x="169" y="263"/>
                    </a:cubicBezTo>
                    <a:cubicBezTo>
                      <a:pt x="169" y="263"/>
                      <a:pt x="150" y="235"/>
                      <a:pt x="150" y="1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20"/>
              <p:cNvSpPr/>
              <p:nvPr/>
            </p:nvSpPr>
            <p:spPr bwMode="auto">
              <a:xfrm>
                <a:off x="3829050" y="611188"/>
                <a:ext cx="271463" cy="271463"/>
              </a:xfrm>
              <a:custGeom>
                <a:avLst/>
                <a:gdLst>
                  <a:gd name="T0" fmla="*/ 0 w 171"/>
                  <a:gd name="T1" fmla="*/ 0 h 171"/>
                  <a:gd name="T2" fmla="*/ 0 w 171"/>
                  <a:gd name="T3" fmla="*/ 171 h 171"/>
                  <a:gd name="T4" fmla="*/ 171 w 171"/>
                  <a:gd name="T5" fmla="*/ 171 h 171"/>
                  <a:gd name="T6" fmla="*/ 0 w 171"/>
                  <a:gd name="T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71">
                    <a:moveTo>
                      <a:pt x="0" y="0"/>
                    </a:moveTo>
                    <a:lnTo>
                      <a:pt x="0" y="171"/>
                    </a:lnTo>
                    <a:lnTo>
                      <a:pt x="171" y="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21"/>
              <p:cNvSpPr/>
              <p:nvPr/>
            </p:nvSpPr>
            <p:spPr bwMode="auto">
              <a:xfrm>
                <a:off x="3468688" y="460375"/>
                <a:ext cx="631825" cy="573088"/>
              </a:xfrm>
              <a:custGeom>
                <a:avLst/>
                <a:gdLst>
                  <a:gd name="T0" fmla="*/ 207 w 394"/>
                  <a:gd name="T1" fmla="*/ 282 h 357"/>
                  <a:gd name="T2" fmla="*/ 207 w 394"/>
                  <a:gd name="T3" fmla="*/ 0 h 357"/>
                  <a:gd name="T4" fmla="*/ 188 w 394"/>
                  <a:gd name="T5" fmla="*/ 0 h 357"/>
                  <a:gd name="T6" fmla="*/ 188 w 394"/>
                  <a:gd name="T7" fmla="*/ 282 h 357"/>
                  <a:gd name="T8" fmla="*/ 2 w 394"/>
                  <a:gd name="T9" fmla="*/ 282 h 357"/>
                  <a:gd name="T10" fmla="*/ 0 w 394"/>
                  <a:gd name="T11" fmla="*/ 282 h 357"/>
                  <a:gd name="T12" fmla="*/ 75 w 394"/>
                  <a:gd name="T13" fmla="*/ 357 h 357"/>
                  <a:gd name="T14" fmla="*/ 319 w 394"/>
                  <a:gd name="T15" fmla="*/ 357 h 357"/>
                  <a:gd name="T16" fmla="*/ 394 w 394"/>
                  <a:gd name="T17" fmla="*/ 282 h 357"/>
                  <a:gd name="T18" fmla="*/ 392 w 394"/>
                  <a:gd name="T19" fmla="*/ 282 h 357"/>
                  <a:gd name="T20" fmla="*/ 207 w 394"/>
                  <a:gd name="T21" fmla="*/ 28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4" h="357">
                    <a:moveTo>
                      <a:pt x="207" y="282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282"/>
                      <a:pt x="188" y="282"/>
                      <a:pt x="188" y="282"/>
                    </a:cubicBezTo>
                    <a:cubicBezTo>
                      <a:pt x="2" y="282"/>
                      <a:pt x="2" y="282"/>
                      <a:pt x="2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323"/>
                      <a:pt x="34" y="357"/>
                      <a:pt x="75" y="357"/>
                    </a:cubicBezTo>
                    <a:cubicBezTo>
                      <a:pt x="319" y="357"/>
                      <a:pt x="319" y="357"/>
                      <a:pt x="319" y="357"/>
                    </a:cubicBezTo>
                    <a:cubicBezTo>
                      <a:pt x="361" y="357"/>
                      <a:pt x="394" y="323"/>
                      <a:pt x="394" y="282"/>
                    </a:cubicBezTo>
                    <a:cubicBezTo>
                      <a:pt x="392" y="282"/>
                      <a:pt x="392" y="282"/>
                      <a:pt x="392" y="282"/>
                    </a:cubicBezTo>
                    <a:lnTo>
                      <a:pt x="207" y="2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6" name="TextBox 39"/>
          <p:cNvSpPr txBox="1"/>
          <p:nvPr/>
        </p:nvSpPr>
        <p:spPr>
          <a:xfrm>
            <a:off x="2154617" y="3235135"/>
            <a:ext cx="4274758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2154617" y="5005245"/>
            <a:ext cx="4274758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54617" y="2531742"/>
            <a:ext cx="228213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4348" y="1312863"/>
            <a:ext cx="4960780" cy="5183187"/>
            <a:chOff x="7195062" y="1168053"/>
            <a:chExt cx="4960780" cy="5446888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7" name="矩形 46"/>
            <p:cNvSpPr/>
            <p:nvPr/>
          </p:nvSpPr>
          <p:spPr>
            <a:xfrm>
              <a:off x="8915221" y="2942533"/>
              <a:ext cx="1538569" cy="3672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95062" y="1168053"/>
              <a:ext cx="1538569" cy="3672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195062" y="4983353"/>
              <a:ext cx="1538569" cy="16315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15221" y="1168053"/>
              <a:ext cx="1538569" cy="16315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617273" y="1168053"/>
              <a:ext cx="1538569" cy="3672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526559" y="4925296"/>
            <a:ext cx="1538569" cy="1595002"/>
          </a:xfrm>
          <a:prstGeom prst="rect">
            <a:avLst/>
          </a:prstGeom>
          <a:solidFill>
            <a:srgbClr val="FCA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39"/>
          <p:cNvSpPr txBox="1"/>
          <p:nvPr/>
        </p:nvSpPr>
        <p:spPr>
          <a:xfrm>
            <a:off x="10640859" y="5177284"/>
            <a:ext cx="1286077" cy="807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50" grpId="0" animBg="1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1"/>
          <p:cNvGrpSpPr>
            <a:grpSpLocks/>
          </p:cNvGrpSpPr>
          <p:nvPr/>
        </p:nvGrpSpPr>
        <p:grpSpPr bwMode="auto">
          <a:xfrm>
            <a:off x="4868381" y="2301954"/>
            <a:ext cx="3092556" cy="3089647"/>
            <a:chOff x="0" y="0"/>
            <a:chExt cx="6753151" cy="6746917"/>
          </a:xfrm>
          <a:effectLst/>
        </p:grpSpPr>
        <p:sp>
          <p:nvSpPr>
            <p:cNvPr id="33794" name="AutoShape 2"/>
            <p:cNvSpPr>
              <a:spLocks/>
            </p:cNvSpPr>
            <p:nvPr/>
          </p:nvSpPr>
          <p:spPr bwMode="auto">
            <a:xfrm>
              <a:off x="0" y="0"/>
              <a:ext cx="6753151" cy="6746917"/>
            </a:xfrm>
            <a:custGeom>
              <a:avLst/>
              <a:gdLst>
                <a:gd name="T0" fmla="*/ 3376405 w 19777"/>
                <a:gd name="T1" fmla="*/ 3680572 h 19739"/>
                <a:gd name="T2" fmla="*/ 3376405 w 19777"/>
                <a:gd name="T3" fmla="*/ 3680572 h 19739"/>
                <a:gd name="T4" fmla="*/ 3376405 w 19777"/>
                <a:gd name="T5" fmla="*/ 3680572 h 19739"/>
                <a:gd name="T6" fmla="*/ 3376405 w 19777"/>
                <a:gd name="T7" fmla="*/ 3680572 h 197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77" h="19739">
                  <a:moveTo>
                    <a:pt x="17933" y="-1"/>
                  </a:moveTo>
                  <a:lnTo>
                    <a:pt x="15856" y="2079"/>
                  </a:lnTo>
                  <a:cubicBezTo>
                    <a:pt x="11992" y="-899"/>
                    <a:pt x="6427" y="-621"/>
                    <a:pt x="2885" y="2921"/>
                  </a:cubicBezTo>
                  <a:cubicBezTo>
                    <a:pt x="-962" y="6768"/>
                    <a:pt x="-962" y="13006"/>
                    <a:pt x="2885" y="16853"/>
                  </a:cubicBezTo>
                  <a:cubicBezTo>
                    <a:pt x="6733" y="20700"/>
                    <a:pt x="12971" y="20701"/>
                    <a:pt x="16819" y="16853"/>
                  </a:cubicBezTo>
                  <a:cubicBezTo>
                    <a:pt x="20348" y="13324"/>
                    <a:pt x="20637" y="7786"/>
                    <a:pt x="17693" y="3924"/>
                  </a:cubicBezTo>
                  <a:lnTo>
                    <a:pt x="19777" y="1836"/>
                  </a:lnTo>
                  <a:lnTo>
                    <a:pt x="19694" y="76"/>
                  </a:lnTo>
                  <a:lnTo>
                    <a:pt x="17933" y="-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795" name="AutoShape 3"/>
            <p:cNvSpPr>
              <a:spLocks/>
            </p:cNvSpPr>
            <p:nvPr/>
          </p:nvSpPr>
          <p:spPr bwMode="auto">
            <a:xfrm>
              <a:off x="244472" y="255591"/>
              <a:ext cx="6251505" cy="6251614"/>
            </a:xfrm>
            <a:custGeom>
              <a:avLst/>
              <a:gdLst>
                <a:gd name="T0" fmla="*/ 3125594 w 19679"/>
                <a:gd name="T1" fmla="*/ 3430938 h 19679"/>
                <a:gd name="T2" fmla="*/ 3125594 w 19679"/>
                <a:gd name="T3" fmla="*/ 3430938 h 19679"/>
                <a:gd name="T4" fmla="*/ 3125594 w 19679"/>
                <a:gd name="T5" fmla="*/ 3430938 h 19679"/>
                <a:gd name="T6" fmla="*/ 3125594 w 19679"/>
                <a:gd name="T7" fmla="*/ 343093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796" name="Line 4"/>
            <p:cNvSpPr>
              <a:spLocks noChangeShapeType="1"/>
            </p:cNvSpPr>
            <p:nvPr/>
          </p:nvSpPr>
          <p:spPr bwMode="auto">
            <a:xfrm flipH="1">
              <a:off x="5526027" y="346077"/>
              <a:ext cx="871527" cy="871543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209369">
                <a:defRPr/>
              </a:pPr>
              <a:endParaRPr lang="es-ES" sz="55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106829" y="2546945"/>
            <a:ext cx="3483669" cy="2606208"/>
            <a:chOff x="-1" y="0"/>
            <a:chExt cx="7608239" cy="5691704"/>
          </a:xfrm>
          <a:effectLst/>
        </p:grpSpPr>
        <p:sp>
          <p:nvSpPr>
            <p:cNvPr id="33798" name="AutoShape 6"/>
            <p:cNvSpPr>
              <a:spLocks/>
            </p:cNvSpPr>
            <p:nvPr/>
          </p:nvSpPr>
          <p:spPr bwMode="auto">
            <a:xfrm>
              <a:off x="-1" y="0"/>
              <a:ext cx="7608239" cy="5691704"/>
            </a:xfrm>
            <a:custGeom>
              <a:avLst/>
              <a:gdLst>
                <a:gd name="T0" fmla="*/ 3804119 w 20840"/>
                <a:gd name="T1" fmla="*/ 2845714 h 20595"/>
                <a:gd name="T2" fmla="*/ 3804119 w 20840"/>
                <a:gd name="T3" fmla="*/ 2845714 h 20595"/>
                <a:gd name="T4" fmla="*/ 3804119 w 20840"/>
                <a:gd name="T5" fmla="*/ 2845714 h 20595"/>
                <a:gd name="T6" fmla="*/ 3804119 w 20840"/>
                <a:gd name="T7" fmla="*/ 2845714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40" h="20595">
                  <a:moveTo>
                    <a:pt x="7788" y="0"/>
                  </a:moveTo>
                  <a:cubicBezTo>
                    <a:pt x="5795" y="0"/>
                    <a:pt x="3802" y="1004"/>
                    <a:pt x="2281" y="3015"/>
                  </a:cubicBezTo>
                  <a:cubicBezTo>
                    <a:pt x="-760" y="7037"/>
                    <a:pt x="-760" y="13557"/>
                    <a:pt x="2281" y="17578"/>
                  </a:cubicBezTo>
                  <a:cubicBezTo>
                    <a:pt x="5322" y="21600"/>
                    <a:pt x="10254" y="21599"/>
                    <a:pt x="13295" y="17578"/>
                  </a:cubicBezTo>
                  <a:cubicBezTo>
                    <a:pt x="14526" y="15951"/>
                    <a:pt x="15257" y="13915"/>
                    <a:pt x="15492" y="11801"/>
                  </a:cubicBezTo>
                  <a:lnTo>
                    <a:pt x="19726" y="11801"/>
                  </a:lnTo>
                  <a:lnTo>
                    <a:pt x="20839" y="10192"/>
                  </a:lnTo>
                  <a:lnTo>
                    <a:pt x="19726" y="8584"/>
                  </a:lnTo>
                  <a:lnTo>
                    <a:pt x="15466" y="8584"/>
                  </a:lnTo>
                  <a:cubicBezTo>
                    <a:pt x="15207" y="6545"/>
                    <a:pt x="14485" y="4589"/>
                    <a:pt x="13295" y="3015"/>
                  </a:cubicBezTo>
                  <a:cubicBezTo>
                    <a:pt x="11774" y="1004"/>
                    <a:pt x="9781" y="0"/>
                    <a:pt x="7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799" name="AutoShape 7"/>
            <p:cNvSpPr>
              <a:spLocks/>
            </p:cNvSpPr>
            <p:nvPr/>
          </p:nvSpPr>
          <p:spPr bwMode="auto">
            <a:xfrm>
              <a:off x="201637" y="222270"/>
              <a:ext cx="5258449" cy="5258278"/>
            </a:xfrm>
            <a:custGeom>
              <a:avLst/>
              <a:gdLst>
                <a:gd name="T0" fmla="*/ 2629091 w 19679"/>
                <a:gd name="T1" fmla="*/ 2885787 h 19679"/>
                <a:gd name="T2" fmla="*/ 2629091 w 19679"/>
                <a:gd name="T3" fmla="*/ 2885787 h 19679"/>
                <a:gd name="T4" fmla="*/ 2629091 w 19679"/>
                <a:gd name="T5" fmla="*/ 2885787 h 19679"/>
                <a:gd name="T6" fmla="*/ 2629091 w 19679"/>
                <a:gd name="T7" fmla="*/ 288578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H="1" flipV="1">
              <a:off x="5418806" y="2806955"/>
              <a:ext cx="1595634" cy="0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209369">
                <a:defRPr/>
              </a:pPr>
              <a:endParaRPr lang="es-ES" sz="55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5316926" y="2757040"/>
            <a:ext cx="2638923" cy="2750151"/>
            <a:chOff x="0" y="0"/>
            <a:chExt cx="5763342" cy="6005116"/>
          </a:xfrm>
          <a:effectLst/>
        </p:grpSpPr>
        <p:sp>
          <p:nvSpPr>
            <p:cNvPr id="33802" name="AutoShape 10"/>
            <p:cNvSpPr>
              <a:spLocks/>
            </p:cNvSpPr>
            <p:nvPr/>
          </p:nvSpPr>
          <p:spPr bwMode="auto">
            <a:xfrm>
              <a:off x="0" y="0"/>
              <a:ext cx="5763342" cy="6005116"/>
            </a:xfrm>
            <a:custGeom>
              <a:avLst/>
              <a:gdLst>
                <a:gd name="T0" fmla="*/ 2881532 w 20761"/>
                <a:gd name="T1" fmla="*/ 3002558 h 21600"/>
                <a:gd name="T2" fmla="*/ 2881532 w 20761"/>
                <a:gd name="T3" fmla="*/ 3002558 h 21600"/>
                <a:gd name="T4" fmla="*/ 2881532 w 20761"/>
                <a:gd name="T5" fmla="*/ 3002558 h 21600"/>
                <a:gd name="T6" fmla="*/ 2881532 w 20761"/>
                <a:gd name="T7" fmla="*/ 300255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61" h="21600">
                  <a:moveTo>
                    <a:pt x="8590" y="0"/>
                  </a:moveTo>
                  <a:cubicBezTo>
                    <a:pt x="6391" y="0"/>
                    <a:pt x="4192" y="837"/>
                    <a:pt x="2515" y="2513"/>
                  </a:cubicBezTo>
                  <a:cubicBezTo>
                    <a:pt x="-839" y="5866"/>
                    <a:pt x="-839" y="11302"/>
                    <a:pt x="2515" y="14655"/>
                  </a:cubicBezTo>
                  <a:cubicBezTo>
                    <a:pt x="5245" y="17383"/>
                    <a:pt x="9356" y="17890"/>
                    <a:pt x="12600" y="16178"/>
                  </a:cubicBezTo>
                  <a:lnTo>
                    <a:pt x="18602" y="21600"/>
                  </a:lnTo>
                  <a:lnTo>
                    <a:pt x="20761" y="21395"/>
                  </a:lnTo>
                  <a:lnTo>
                    <a:pt x="20750" y="19230"/>
                  </a:lnTo>
                  <a:lnTo>
                    <a:pt x="15123" y="14145"/>
                  </a:lnTo>
                  <a:cubicBezTo>
                    <a:pt x="18003" y="10772"/>
                    <a:pt x="17854" y="5703"/>
                    <a:pt x="14663" y="2513"/>
                  </a:cubicBezTo>
                  <a:cubicBezTo>
                    <a:pt x="12986" y="837"/>
                    <a:pt x="10788" y="0"/>
                    <a:pt x="8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03" name="AutoShape 11"/>
            <p:cNvSpPr>
              <a:spLocks/>
            </p:cNvSpPr>
            <p:nvPr/>
          </p:nvSpPr>
          <p:spPr bwMode="auto">
            <a:xfrm>
              <a:off x="180998" y="225410"/>
              <a:ext cx="4382045" cy="4382798"/>
            </a:xfrm>
            <a:custGeom>
              <a:avLst/>
              <a:gdLst>
                <a:gd name="T0" fmla="*/ 2190911 w 19679"/>
                <a:gd name="T1" fmla="*/ 2405316 h 19679"/>
                <a:gd name="T2" fmla="*/ 2190911 w 19679"/>
                <a:gd name="T3" fmla="*/ 2405316 h 19679"/>
                <a:gd name="T4" fmla="*/ 2190911 w 19679"/>
                <a:gd name="T5" fmla="*/ 2405316 h 19679"/>
                <a:gd name="T6" fmla="*/ 2190911 w 19679"/>
                <a:gd name="T7" fmla="*/ 240531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flipH="1" flipV="1">
              <a:off x="3735852" y="4101829"/>
              <a:ext cx="1579760" cy="1406432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209369">
                <a:defRPr/>
              </a:pPr>
              <a:endParaRPr lang="es-ES" sz="55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805" name="Group 13"/>
          <p:cNvGrpSpPr>
            <a:grpSpLocks/>
          </p:cNvGrpSpPr>
          <p:nvPr/>
        </p:nvGrpSpPr>
        <p:grpSpPr bwMode="auto">
          <a:xfrm>
            <a:off x="4883648" y="2967136"/>
            <a:ext cx="2454998" cy="2538600"/>
            <a:chOff x="0" y="0"/>
            <a:chExt cx="5362063" cy="5542360"/>
          </a:xfrm>
          <a:effectLst/>
        </p:grpSpPr>
        <p:sp>
          <p:nvSpPr>
            <p:cNvPr id="33806" name="AutoShape 14"/>
            <p:cNvSpPr>
              <a:spLocks/>
            </p:cNvSpPr>
            <p:nvPr/>
          </p:nvSpPr>
          <p:spPr bwMode="auto">
            <a:xfrm>
              <a:off x="0" y="0"/>
              <a:ext cx="5362063" cy="5542360"/>
            </a:xfrm>
            <a:custGeom>
              <a:avLst/>
              <a:gdLst>
                <a:gd name="T0" fmla="*/ 2680903 w 20853"/>
                <a:gd name="T1" fmla="*/ 2771180 h 21600"/>
                <a:gd name="T2" fmla="*/ 2680903 w 20853"/>
                <a:gd name="T3" fmla="*/ 2771180 h 21600"/>
                <a:gd name="T4" fmla="*/ 2680903 w 20853"/>
                <a:gd name="T5" fmla="*/ 2771180 h 21600"/>
                <a:gd name="T6" fmla="*/ 2680903 w 20853"/>
                <a:gd name="T7" fmla="*/ 277118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53" h="21600">
                  <a:moveTo>
                    <a:pt x="13197" y="0"/>
                  </a:moveTo>
                  <a:cubicBezTo>
                    <a:pt x="11238" y="0"/>
                    <a:pt x="9279" y="749"/>
                    <a:pt x="7784" y="2248"/>
                  </a:cubicBezTo>
                  <a:cubicBezTo>
                    <a:pt x="5095" y="4946"/>
                    <a:pt x="4835" y="9149"/>
                    <a:pt x="6985" y="12149"/>
                  </a:cubicBezTo>
                  <a:lnTo>
                    <a:pt x="0" y="19149"/>
                  </a:lnTo>
                  <a:lnTo>
                    <a:pt x="104" y="21493"/>
                  </a:lnTo>
                  <a:lnTo>
                    <a:pt x="2444" y="21600"/>
                  </a:lnTo>
                  <a:lnTo>
                    <a:pt x="9583" y="14446"/>
                  </a:lnTo>
                  <a:cubicBezTo>
                    <a:pt x="12480" y="16005"/>
                    <a:pt x="16165" y="15560"/>
                    <a:pt x="18610" y="13108"/>
                  </a:cubicBezTo>
                  <a:cubicBezTo>
                    <a:pt x="21599" y="10109"/>
                    <a:pt x="21599" y="5247"/>
                    <a:pt x="18610" y="2248"/>
                  </a:cubicBezTo>
                  <a:cubicBezTo>
                    <a:pt x="17115" y="749"/>
                    <a:pt x="15156" y="0"/>
                    <a:pt x="13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07" name="AutoShape 15"/>
            <p:cNvSpPr>
              <a:spLocks/>
            </p:cNvSpPr>
            <p:nvPr/>
          </p:nvSpPr>
          <p:spPr bwMode="auto">
            <a:xfrm>
              <a:off x="1611636" y="193632"/>
              <a:ext cx="3536074" cy="3536191"/>
            </a:xfrm>
            <a:custGeom>
              <a:avLst/>
              <a:gdLst>
                <a:gd name="T0" fmla="*/ 1767947 w 19679"/>
                <a:gd name="T1" fmla="*/ 1940691 h 19679"/>
                <a:gd name="T2" fmla="*/ 1767947 w 19679"/>
                <a:gd name="T3" fmla="*/ 1940691 h 19679"/>
                <a:gd name="T4" fmla="*/ 1767947 w 19679"/>
                <a:gd name="T5" fmla="*/ 1940691 h 19679"/>
                <a:gd name="T6" fmla="*/ 1767947 w 19679"/>
                <a:gd name="T7" fmla="*/ 1940691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V="1">
              <a:off x="369961" y="3271135"/>
              <a:ext cx="1906971" cy="1906179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209369">
                <a:defRPr/>
              </a:pPr>
              <a:endParaRPr lang="es-ES" sz="55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4242456" y="3182322"/>
            <a:ext cx="2881733" cy="1374711"/>
            <a:chOff x="0" y="-1"/>
            <a:chExt cx="6292395" cy="3002312"/>
          </a:xfrm>
        </p:grpSpPr>
        <p:sp>
          <p:nvSpPr>
            <p:cNvPr id="33810" name="AutoShape 18"/>
            <p:cNvSpPr>
              <a:spLocks/>
            </p:cNvSpPr>
            <p:nvPr/>
          </p:nvSpPr>
          <p:spPr bwMode="auto">
            <a:xfrm>
              <a:off x="0" y="-1"/>
              <a:ext cx="6292395" cy="3002312"/>
            </a:xfrm>
            <a:custGeom>
              <a:avLst/>
              <a:gdLst>
                <a:gd name="T0" fmla="*/ 3146048 w 21109"/>
                <a:gd name="T1" fmla="*/ 1501083 h 20595"/>
                <a:gd name="T2" fmla="*/ 3146048 w 21109"/>
                <a:gd name="T3" fmla="*/ 1501083 h 20595"/>
                <a:gd name="T4" fmla="*/ 3146048 w 21109"/>
                <a:gd name="T5" fmla="*/ 1501083 h 20595"/>
                <a:gd name="T6" fmla="*/ 3146048 w 21109"/>
                <a:gd name="T7" fmla="*/ 1501083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09" h="20595">
                  <a:moveTo>
                    <a:pt x="16077" y="0"/>
                  </a:moveTo>
                  <a:cubicBezTo>
                    <a:pt x="14790" y="0"/>
                    <a:pt x="13502" y="1005"/>
                    <a:pt x="12520" y="3016"/>
                  </a:cubicBezTo>
                  <a:cubicBezTo>
                    <a:pt x="11895" y="4295"/>
                    <a:pt x="11470" y="5826"/>
                    <a:pt x="11243" y="7451"/>
                  </a:cubicBezTo>
                  <a:lnTo>
                    <a:pt x="1363" y="7451"/>
                  </a:lnTo>
                  <a:lnTo>
                    <a:pt x="0" y="10500"/>
                  </a:lnTo>
                  <a:lnTo>
                    <a:pt x="1363" y="13549"/>
                  </a:lnTo>
                  <a:lnTo>
                    <a:pt x="11308" y="13549"/>
                  </a:lnTo>
                  <a:cubicBezTo>
                    <a:pt x="11547" y="15021"/>
                    <a:pt x="11947" y="16407"/>
                    <a:pt x="12520" y="17578"/>
                  </a:cubicBezTo>
                  <a:cubicBezTo>
                    <a:pt x="14485" y="21599"/>
                    <a:pt x="17670" y="21599"/>
                    <a:pt x="19635" y="17578"/>
                  </a:cubicBezTo>
                  <a:cubicBezTo>
                    <a:pt x="21599" y="13557"/>
                    <a:pt x="21600" y="7037"/>
                    <a:pt x="19635" y="3016"/>
                  </a:cubicBezTo>
                  <a:cubicBezTo>
                    <a:pt x="18652" y="1005"/>
                    <a:pt x="17365" y="0"/>
                    <a:pt x="16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11" name="AutoShape 19"/>
            <p:cNvSpPr>
              <a:spLocks/>
            </p:cNvSpPr>
            <p:nvPr/>
          </p:nvSpPr>
          <p:spPr bwMode="auto">
            <a:xfrm>
              <a:off x="3562093" y="263555"/>
              <a:ext cx="2481082" cy="2481551"/>
            </a:xfrm>
            <a:custGeom>
              <a:avLst/>
              <a:gdLst>
                <a:gd name="T0" fmla="*/ 1240478 w 19679"/>
                <a:gd name="T1" fmla="*/ 1361896 h 19679"/>
                <a:gd name="T2" fmla="*/ 1240478 w 19679"/>
                <a:gd name="T3" fmla="*/ 1361896 h 19679"/>
                <a:gd name="T4" fmla="*/ 1240478 w 19679"/>
                <a:gd name="T5" fmla="*/ 1361896 h 19679"/>
                <a:gd name="T6" fmla="*/ 1240478 w 19679"/>
                <a:gd name="T7" fmla="*/ 136189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>
              <a:off x="541298" y="1522588"/>
              <a:ext cx="3131912" cy="0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209369">
                <a:defRPr/>
              </a:pPr>
              <a:endParaRPr lang="es-ES" sz="55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4882922" y="2298318"/>
            <a:ext cx="2030444" cy="2047164"/>
            <a:chOff x="0" y="0"/>
            <a:chExt cx="4433297" cy="4470884"/>
          </a:xfrm>
          <a:effectLst/>
        </p:grpSpPr>
        <p:sp>
          <p:nvSpPr>
            <p:cNvPr id="33814" name="AutoShape 22"/>
            <p:cNvSpPr>
              <a:spLocks/>
            </p:cNvSpPr>
            <p:nvPr/>
          </p:nvSpPr>
          <p:spPr bwMode="auto">
            <a:xfrm>
              <a:off x="0" y="0"/>
              <a:ext cx="4433297" cy="4470884"/>
            </a:xfrm>
            <a:custGeom>
              <a:avLst/>
              <a:gdLst>
                <a:gd name="T0" fmla="*/ 2216544 w 21117"/>
                <a:gd name="T1" fmla="*/ 2235336 h 21121"/>
                <a:gd name="T2" fmla="*/ 2216544 w 21117"/>
                <a:gd name="T3" fmla="*/ 2235336 h 21121"/>
                <a:gd name="T4" fmla="*/ 2216544 w 21117"/>
                <a:gd name="T5" fmla="*/ 2235336 h 21121"/>
                <a:gd name="T6" fmla="*/ 2216544 w 21117"/>
                <a:gd name="T7" fmla="*/ 2235336 h 21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17" h="21121">
                  <a:moveTo>
                    <a:pt x="2994" y="0"/>
                  </a:moveTo>
                  <a:lnTo>
                    <a:pt x="128" y="127"/>
                  </a:lnTo>
                  <a:lnTo>
                    <a:pt x="0" y="2969"/>
                  </a:lnTo>
                  <a:lnTo>
                    <a:pt x="11559" y="14434"/>
                  </a:lnTo>
                  <a:cubicBezTo>
                    <a:pt x="10874" y="16192"/>
                    <a:pt x="11241" y="18263"/>
                    <a:pt x="12671" y="19682"/>
                  </a:cubicBezTo>
                  <a:cubicBezTo>
                    <a:pt x="14603" y="21600"/>
                    <a:pt x="17735" y="21599"/>
                    <a:pt x="19667" y="19682"/>
                  </a:cubicBezTo>
                  <a:cubicBezTo>
                    <a:pt x="21600" y="17764"/>
                    <a:pt x="21599" y="14653"/>
                    <a:pt x="19667" y="12735"/>
                  </a:cubicBezTo>
                  <a:cubicBezTo>
                    <a:pt x="18305" y="11383"/>
                    <a:pt x="16347" y="10989"/>
                    <a:pt x="14633" y="11543"/>
                  </a:cubicBezTo>
                  <a:lnTo>
                    <a:pt x="29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15" name="AutoShape 23"/>
            <p:cNvSpPr>
              <a:spLocks/>
            </p:cNvSpPr>
            <p:nvPr/>
          </p:nvSpPr>
          <p:spPr bwMode="auto">
            <a:xfrm>
              <a:off x="2771406" y="2835582"/>
              <a:ext cx="1196815" cy="1197105"/>
            </a:xfrm>
            <a:custGeom>
              <a:avLst/>
              <a:gdLst>
                <a:gd name="T0" fmla="*/ 598377 w 19679"/>
                <a:gd name="T1" fmla="*/ 656981 h 19679"/>
                <a:gd name="T2" fmla="*/ 598377 w 19679"/>
                <a:gd name="T3" fmla="*/ 656981 h 19679"/>
                <a:gd name="T4" fmla="*/ 598377 w 19679"/>
                <a:gd name="T5" fmla="*/ 656981 h 19679"/>
                <a:gd name="T6" fmla="*/ 598377 w 19679"/>
                <a:gd name="T7" fmla="*/ 656981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 flipH="1" flipV="1">
              <a:off x="430156" y="446134"/>
              <a:ext cx="2963466" cy="2962597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209369">
                <a:defRPr/>
              </a:pPr>
              <a:endParaRPr lang="es-ES" sz="55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3821" name="AutoShape 29"/>
          <p:cNvSpPr>
            <a:spLocks/>
          </p:cNvSpPr>
          <p:nvPr/>
        </p:nvSpPr>
        <p:spPr bwMode="auto">
          <a:xfrm>
            <a:off x="8451646" y="2555667"/>
            <a:ext cx="1433650" cy="4383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79"/>
              </a:spcBef>
            </a:pPr>
            <a:r>
              <a:rPr lang="en-US" altLang="zh-CN" sz="695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68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2" name="AutoShape 30"/>
          <p:cNvSpPr>
            <a:spLocks/>
          </p:cNvSpPr>
          <p:nvPr/>
        </p:nvSpPr>
        <p:spPr bwMode="auto">
          <a:xfrm>
            <a:off x="8445830" y="2296137"/>
            <a:ext cx="1189329" cy="2340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447" tIns="17447" rIns="17447" bIns="17447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215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215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3" name="AutoShape 31"/>
          <p:cNvSpPr>
            <a:spLocks/>
          </p:cNvSpPr>
          <p:nvPr/>
        </p:nvSpPr>
        <p:spPr bwMode="auto">
          <a:xfrm>
            <a:off x="8197204" y="2332486"/>
            <a:ext cx="197737" cy="19773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267527">
              <a:lnSpc>
                <a:spcPct val="120000"/>
              </a:lnSpc>
              <a:defRPr/>
            </a:pPr>
            <a:endParaRPr lang="es-ES" sz="1215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3824" name="AutoShape 32"/>
          <p:cNvSpPr>
            <a:spLocks/>
          </p:cNvSpPr>
          <p:nvPr/>
        </p:nvSpPr>
        <p:spPr bwMode="auto">
          <a:xfrm>
            <a:off x="8945989" y="3963093"/>
            <a:ext cx="1433059" cy="4383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79"/>
              </a:spcBef>
            </a:pPr>
            <a:r>
              <a:rPr lang="en-US" altLang="zh-CN" sz="695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68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5" name="AutoShape 33"/>
          <p:cNvSpPr>
            <a:spLocks/>
          </p:cNvSpPr>
          <p:nvPr/>
        </p:nvSpPr>
        <p:spPr bwMode="auto">
          <a:xfrm>
            <a:off x="8939445" y="3703562"/>
            <a:ext cx="1189330" cy="2340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447" tIns="17447" rIns="17447" bIns="17447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215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215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6" name="AutoShape 34"/>
          <p:cNvSpPr>
            <a:spLocks/>
          </p:cNvSpPr>
          <p:nvPr/>
        </p:nvSpPr>
        <p:spPr bwMode="auto">
          <a:xfrm>
            <a:off x="8690820" y="3739912"/>
            <a:ext cx="197737" cy="19773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267527">
              <a:lnSpc>
                <a:spcPct val="120000"/>
              </a:lnSpc>
              <a:defRPr/>
            </a:pPr>
            <a:endParaRPr lang="es-ES" sz="1215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3827" name="AutoShape 35"/>
          <p:cNvSpPr>
            <a:spLocks/>
          </p:cNvSpPr>
          <p:nvPr/>
        </p:nvSpPr>
        <p:spPr bwMode="auto">
          <a:xfrm>
            <a:off x="8300435" y="5402506"/>
            <a:ext cx="1433650" cy="4383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79"/>
              </a:spcBef>
            </a:pPr>
            <a:r>
              <a:rPr lang="en-US" altLang="zh-CN" sz="695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68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8293892" y="5142974"/>
            <a:ext cx="1190107" cy="2340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447" tIns="17447" rIns="17447" bIns="17447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215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215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9" name="AutoShape 37"/>
          <p:cNvSpPr>
            <a:spLocks/>
          </p:cNvSpPr>
          <p:nvPr/>
        </p:nvSpPr>
        <p:spPr bwMode="auto">
          <a:xfrm>
            <a:off x="8045267" y="5179324"/>
            <a:ext cx="197737" cy="19773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267527">
              <a:lnSpc>
                <a:spcPct val="120000"/>
              </a:lnSpc>
              <a:defRPr/>
            </a:pPr>
            <a:endParaRPr lang="es-ES" sz="1832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3830" name="AutoShape 38"/>
          <p:cNvSpPr>
            <a:spLocks/>
          </p:cNvSpPr>
          <p:nvPr/>
        </p:nvSpPr>
        <p:spPr bwMode="auto">
          <a:xfrm>
            <a:off x="2944180" y="5459209"/>
            <a:ext cx="1483655" cy="3816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79"/>
              </a:spcBef>
            </a:pPr>
            <a:r>
              <a:rPr lang="en-US" altLang="zh-CN" sz="695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68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31" name="AutoShape 39"/>
          <p:cNvSpPr>
            <a:spLocks/>
          </p:cNvSpPr>
          <p:nvPr/>
        </p:nvSpPr>
        <p:spPr bwMode="auto">
          <a:xfrm>
            <a:off x="3191247" y="5198953"/>
            <a:ext cx="1230045" cy="203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447" tIns="17447" rIns="17447" bIns="17447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215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215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32" name="AutoShape 40"/>
          <p:cNvSpPr>
            <a:spLocks/>
          </p:cNvSpPr>
          <p:nvPr/>
        </p:nvSpPr>
        <p:spPr bwMode="auto">
          <a:xfrm>
            <a:off x="4505621" y="5236028"/>
            <a:ext cx="197737" cy="19773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267527">
              <a:lnSpc>
                <a:spcPct val="120000"/>
              </a:lnSpc>
              <a:defRPr/>
            </a:pPr>
            <a:endParaRPr lang="es-ES" sz="1215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3833" name="AutoShape 41"/>
          <p:cNvSpPr>
            <a:spLocks/>
          </p:cNvSpPr>
          <p:nvPr/>
        </p:nvSpPr>
        <p:spPr bwMode="auto">
          <a:xfrm>
            <a:off x="2389498" y="4012527"/>
            <a:ext cx="1483655" cy="3816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79"/>
              </a:spcBef>
            </a:pPr>
            <a:r>
              <a:rPr lang="en-US" altLang="zh-CN" sz="695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68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34" name="AutoShape 42"/>
          <p:cNvSpPr>
            <a:spLocks/>
          </p:cNvSpPr>
          <p:nvPr/>
        </p:nvSpPr>
        <p:spPr bwMode="auto">
          <a:xfrm>
            <a:off x="2636565" y="3752270"/>
            <a:ext cx="1230044" cy="203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447" tIns="17447" rIns="17447" bIns="17447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215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215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35" name="AutoShape 43"/>
          <p:cNvSpPr>
            <a:spLocks/>
          </p:cNvSpPr>
          <p:nvPr/>
        </p:nvSpPr>
        <p:spPr bwMode="auto">
          <a:xfrm>
            <a:off x="3927675" y="3789346"/>
            <a:ext cx="197737" cy="19773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267527">
              <a:lnSpc>
                <a:spcPct val="120000"/>
              </a:lnSpc>
              <a:defRPr/>
            </a:pPr>
            <a:endParaRPr lang="es-ES" sz="1215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3836" name="AutoShape 44"/>
          <p:cNvSpPr>
            <a:spLocks/>
          </p:cNvSpPr>
          <p:nvPr/>
        </p:nvSpPr>
        <p:spPr bwMode="auto">
          <a:xfrm>
            <a:off x="2948541" y="2561483"/>
            <a:ext cx="1483655" cy="3816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79"/>
              </a:spcBef>
            </a:pPr>
            <a:r>
              <a:rPr lang="en-US" altLang="zh-CN" sz="695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68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37" name="AutoShape 45"/>
          <p:cNvSpPr>
            <a:spLocks/>
          </p:cNvSpPr>
          <p:nvPr/>
        </p:nvSpPr>
        <p:spPr bwMode="auto">
          <a:xfrm>
            <a:off x="3197523" y="2301953"/>
            <a:ext cx="1236126" cy="203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447" tIns="17447" rIns="17447" bIns="17447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215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215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38" name="AutoShape 46"/>
          <p:cNvSpPr>
            <a:spLocks/>
          </p:cNvSpPr>
          <p:nvPr/>
        </p:nvSpPr>
        <p:spPr bwMode="auto">
          <a:xfrm>
            <a:off x="4509983" y="2338302"/>
            <a:ext cx="197737" cy="19773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267527">
              <a:lnSpc>
                <a:spcPct val="120000"/>
              </a:lnSpc>
              <a:defRPr/>
            </a:pPr>
            <a:endParaRPr lang="es-ES" sz="1215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7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13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4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36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41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1" grpId="0" autoUpdateAnimBg="0"/>
      <p:bldP spid="33822" grpId="0" autoUpdateAnimBg="0"/>
      <p:bldP spid="33824" grpId="0" autoUpdateAnimBg="0"/>
      <p:bldP spid="33825" grpId="0" autoUpdateAnimBg="0"/>
      <p:bldP spid="33827" grpId="0" autoUpdateAnimBg="0"/>
      <p:bldP spid="33828" grpId="0" autoUpdateAnimBg="0"/>
      <p:bldP spid="33830" grpId="0" autoUpdateAnimBg="0"/>
      <p:bldP spid="33831" grpId="0" autoUpdateAnimBg="0"/>
      <p:bldP spid="33833" grpId="0" autoUpdateAnimBg="0"/>
      <p:bldP spid="33834" grpId="0" autoUpdateAnimBg="0"/>
      <p:bldP spid="33836" grpId="0" autoUpdateAnimBg="0"/>
      <p:bldP spid="338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482958" y="2351414"/>
            <a:ext cx="1933961" cy="1725045"/>
            <a:chOff x="3019011" y="1562514"/>
            <a:chExt cx="1543050" cy="1376363"/>
          </a:xfrm>
        </p:grpSpPr>
        <p:sp>
          <p:nvSpPr>
            <p:cNvPr id="4" name="Rectangle 3"/>
            <p:cNvSpPr/>
            <p:nvPr/>
          </p:nvSpPr>
          <p:spPr>
            <a:xfrm>
              <a:off x="3019011" y="1562514"/>
              <a:ext cx="1371600" cy="137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flipH="1">
              <a:off x="4390611" y="1562515"/>
              <a:ext cx="171450" cy="1376362"/>
              <a:chOff x="1447799" y="1047750"/>
              <a:chExt cx="609602" cy="33528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4" name="Flowchart: Manual Input 23"/>
              <p:cNvSpPr/>
              <p:nvPr/>
            </p:nvSpPr>
            <p:spPr bwMode="auto">
              <a:xfrm>
                <a:off x="1447799" y="10477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lowchart: Manual Input 24"/>
              <p:cNvSpPr/>
              <p:nvPr/>
            </p:nvSpPr>
            <p:spPr bwMode="auto">
              <a:xfrm rot="10800000" flipH="1">
                <a:off x="1447799" y="18859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482958" y="4068933"/>
            <a:ext cx="1933961" cy="1727434"/>
            <a:chOff x="3019011" y="2932872"/>
            <a:chExt cx="1543050" cy="1378268"/>
          </a:xfrm>
        </p:grpSpPr>
        <p:sp>
          <p:nvSpPr>
            <p:cNvPr id="7" name="Rectangle 6"/>
            <p:cNvSpPr/>
            <p:nvPr/>
          </p:nvSpPr>
          <p:spPr>
            <a:xfrm>
              <a:off x="3019011" y="2932872"/>
              <a:ext cx="1371600" cy="13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4390611" y="2934778"/>
              <a:ext cx="171450" cy="1376362"/>
              <a:chOff x="1447799" y="1047750"/>
              <a:chExt cx="609602" cy="33528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Flowchart: Manual Input 26"/>
              <p:cNvSpPr/>
              <p:nvPr/>
            </p:nvSpPr>
            <p:spPr bwMode="auto">
              <a:xfrm>
                <a:off x="1447799" y="10477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lowchart: Manual Input 27"/>
              <p:cNvSpPr/>
              <p:nvPr/>
            </p:nvSpPr>
            <p:spPr bwMode="auto">
              <a:xfrm rot="10800000" flipH="1">
                <a:off x="1447799" y="18859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6416919" y="2351414"/>
            <a:ext cx="1933961" cy="1725045"/>
            <a:chOff x="4562061" y="1562514"/>
            <a:chExt cx="1543050" cy="1376363"/>
          </a:xfrm>
        </p:grpSpPr>
        <p:sp>
          <p:nvSpPr>
            <p:cNvPr id="9" name="Rectangle 8"/>
            <p:cNvSpPr/>
            <p:nvPr/>
          </p:nvSpPr>
          <p:spPr>
            <a:xfrm flipH="1">
              <a:off x="4733511" y="1562514"/>
              <a:ext cx="1371600" cy="137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562061" y="1562515"/>
              <a:ext cx="171450" cy="1376362"/>
              <a:chOff x="1447799" y="1047750"/>
              <a:chExt cx="609602" cy="3352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0" name="Flowchart: Manual Input 29"/>
              <p:cNvSpPr/>
              <p:nvPr/>
            </p:nvSpPr>
            <p:spPr bwMode="auto">
              <a:xfrm>
                <a:off x="1447799" y="10477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lowchart: Manual Input 30"/>
              <p:cNvSpPr/>
              <p:nvPr/>
            </p:nvSpPr>
            <p:spPr bwMode="auto">
              <a:xfrm rot="10800000" flipH="1">
                <a:off x="1447799" y="18859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6416919" y="4068933"/>
            <a:ext cx="1933961" cy="1727434"/>
            <a:chOff x="4562061" y="2932872"/>
            <a:chExt cx="1543050" cy="1378268"/>
          </a:xfrm>
        </p:grpSpPr>
        <p:sp>
          <p:nvSpPr>
            <p:cNvPr id="11" name="Rectangle 10"/>
            <p:cNvSpPr/>
            <p:nvPr/>
          </p:nvSpPr>
          <p:spPr>
            <a:xfrm flipH="1">
              <a:off x="4733511" y="2932872"/>
              <a:ext cx="1371600" cy="137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562061" y="2934778"/>
              <a:ext cx="171450" cy="1376362"/>
              <a:chOff x="1447799" y="1047750"/>
              <a:chExt cx="609602" cy="33528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3" name="Flowchart: Manual Input 32"/>
              <p:cNvSpPr/>
              <p:nvPr/>
            </p:nvSpPr>
            <p:spPr bwMode="auto">
              <a:xfrm>
                <a:off x="1447799" y="10477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lowchart: Manual Input 33"/>
              <p:cNvSpPr/>
              <p:nvPr/>
            </p:nvSpPr>
            <p:spPr bwMode="auto">
              <a:xfrm rot="10800000" flipH="1">
                <a:off x="1447799" y="18859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" name="Round Same Side Corner Rectangle 4"/>
          <p:cNvSpPr/>
          <p:nvPr/>
        </p:nvSpPr>
        <p:spPr>
          <a:xfrm rot="5400000">
            <a:off x="4231135" y="2282541"/>
            <a:ext cx="921616" cy="18568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Freeform 24"/>
          <p:cNvSpPr>
            <a:spLocks noEditPoints="1"/>
          </p:cNvSpPr>
          <p:nvPr/>
        </p:nvSpPr>
        <p:spPr bwMode="auto">
          <a:xfrm>
            <a:off x="4960480" y="2943029"/>
            <a:ext cx="493438" cy="535846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4231135" y="4000062"/>
            <a:ext cx="921616" cy="18568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 flipH="1">
            <a:off x="7695002" y="2282542"/>
            <a:ext cx="921616" cy="18568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Round Same Side Corner Rectangle 11"/>
          <p:cNvSpPr/>
          <p:nvPr/>
        </p:nvSpPr>
        <p:spPr>
          <a:xfrm rot="16200000" flipH="1">
            <a:off x="7695002" y="4000062"/>
            <a:ext cx="921616" cy="18568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3947793" y="3037364"/>
            <a:ext cx="542457" cy="34717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07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3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947793" y="4754886"/>
            <a:ext cx="542457" cy="34717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07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3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8404280" y="3037364"/>
            <a:ext cx="542457" cy="34717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07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3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8404280" y="4754886"/>
            <a:ext cx="542457" cy="34717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07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3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9" name="Freeform 144"/>
          <p:cNvSpPr>
            <a:spLocks noEditPoints="1"/>
          </p:cNvSpPr>
          <p:nvPr/>
        </p:nvSpPr>
        <p:spPr bwMode="auto">
          <a:xfrm>
            <a:off x="4817223" y="4690364"/>
            <a:ext cx="549149" cy="47621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reeform 166"/>
          <p:cNvSpPr>
            <a:spLocks noEditPoints="1"/>
          </p:cNvSpPr>
          <p:nvPr/>
        </p:nvSpPr>
        <p:spPr bwMode="auto">
          <a:xfrm>
            <a:off x="7395839" y="2965224"/>
            <a:ext cx="487862" cy="491451"/>
          </a:xfrm>
          <a:custGeom>
            <a:avLst/>
            <a:gdLst/>
            <a:ahLst/>
            <a:cxnLst>
              <a:cxn ang="0">
                <a:pos x="1" y="42"/>
              </a:cxn>
              <a:cxn ang="0">
                <a:pos x="1" y="40"/>
              </a:cxn>
              <a:cxn ang="0">
                <a:pos x="14" y="41"/>
              </a:cxn>
              <a:cxn ang="0">
                <a:pos x="30" y="19"/>
              </a:cxn>
              <a:cxn ang="0">
                <a:pos x="17" y="8"/>
              </a:cxn>
              <a:cxn ang="0">
                <a:pos x="9" y="14"/>
              </a:cxn>
              <a:cxn ang="0">
                <a:pos x="9" y="19"/>
              </a:cxn>
              <a:cxn ang="0">
                <a:pos x="18" y="39"/>
              </a:cxn>
              <a:cxn ang="0">
                <a:pos x="4" y="24"/>
              </a:cxn>
              <a:cxn ang="0">
                <a:pos x="4" y="9"/>
              </a:cxn>
              <a:cxn ang="0">
                <a:pos x="17" y="0"/>
              </a:cxn>
              <a:cxn ang="0">
                <a:pos x="37" y="16"/>
              </a:cxn>
              <a:cxn ang="0">
                <a:pos x="30" y="19"/>
              </a:cxn>
              <a:cxn ang="0">
                <a:pos x="6" y="58"/>
              </a:cxn>
              <a:cxn ang="0">
                <a:pos x="5" y="56"/>
              </a:cxn>
              <a:cxn ang="0">
                <a:pos x="16" y="46"/>
              </a:cxn>
              <a:cxn ang="0">
                <a:pos x="7" y="58"/>
              </a:cxn>
              <a:cxn ang="0">
                <a:pos x="22" y="63"/>
              </a:cxn>
              <a:cxn ang="0">
                <a:pos x="20" y="49"/>
              </a:cxn>
              <a:cxn ang="0">
                <a:pos x="23" y="49"/>
              </a:cxn>
              <a:cxn ang="0">
                <a:pos x="59" y="54"/>
              </a:cxn>
              <a:cxn ang="0">
                <a:pos x="46" y="62"/>
              </a:cxn>
              <a:cxn ang="0">
                <a:pos x="25" y="46"/>
              </a:cxn>
              <a:cxn ang="0">
                <a:pos x="33" y="43"/>
              </a:cxn>
              <a:cxn ang="0">
                <a:pos x="48" y="54"/>
              </a:cxn>
              <a:cxn ang="0">
                <a:pos x="55" y="46"/>
              </a:cxn>
              <a:cxn ang="0">
                <a:pos x="44" y="33"/>
              </a:cxn>
              <a:cxn ang="0">
                <a:pos x="46" y="25"/>
              </a:cxn>
              <a:cxn ang="0">
                <a:pos x="62" y="46"/>
              </a:cxn>
              <a:cxn ang="0">
                <a:pos x="42" y="13"/>
              </a:cxn>
              <a:cxn ang="0">
                <a:pos x="40" y="13"/>
              </a:cxn>
              <a:cxn ang="0">
                <a:pos x="41" y="0"/>
              </a:cxn>
              <a:cxn ang="0">
                <a:pos x="42" y="13"/>
              </a:cxn>
              <a:cxn ang="0">
                <a:pos x="47" y="17"/>
              </a:cxn>
              <a:cxn ang="0">
                <a:pos x="46" y="15"/>
              </a:cxn>
              <a:cxn ang="0">
                <a:pos x="58" y="5"/>
              </a:cxn>
              <a:cxn ang="0">
                <a:pos x="48" y="16"/>
              </a:cxn>
              <a:cxn ang="0">
                <a:pos x="50" y="23"/>
              </a:cxn>
              <a:cxn ang="0">
                <a:pos x="50" y="20"/>
              </a:cxn>
              <a:cxn ang="0">
                <a:pos x="63" y="22"/>
              </a:cxn>
            </a:cxnLst>
            <a:rect l="0" t="0" r="r" b="b"/>
            <a:pathLst>
              <a:path w="63" h="63">
                <a:moveTo>
                  <a:pt x="13" y="42"/>
                </a:move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2"/>
                  <a:pt x="0" y="41"/>
                </a:cubicBezTo>
                <a:cubicBezTo>
                  <a:pt x="0" y="40"/>
                  <a:pt x="0" y="40"/>
                  <a:pt x="1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4" y="41"/>
                </a:cubicBezTo>
                <a:cubicBezTo>
                  <a:pt x="14" y="42"/>
                  <a:pt x="14" y="42"/>
                  <a:pt x="13" y="42"/>
                </a:cubicBezTo>
                <a:close/>
                <a:moveTo>
                  <a:pt x="30" y="19"/>
                </a:move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8" y="8"/>
                  <a:pt x="17" y="8"/>
                </a:cubicBezTo>
                <a:cubicBezTo>
                  <a:pt x="16" y="8"/>
                  <a:pt x="15" y="8"/>
                  <a:pt x="14" y="9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19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8"/>
                  <a:pt x="17" y="38"/>
                  <a:pt x="16" y="37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2"/>
                  <a:pt x="0" y="20"/>
                  <a:pt x="0" y="17"/>
                </a:cubicBezTo>
                <a:cubicBezTo>
                  <a:pt x="0" y="14"/>
                  <a:pt x="2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1" y="1"/>
                  <a:pt x="14" y="0"/>
                  <a:pt x="17" y="0"/>
                </a:cubicBezTo>
                <a:cubicBezTo>
                  <a:pt x="20" y="0"/>
                  <a:pt x="23" y="1"/>
                  <a:pt x="25" y="4"/>
                </a:cubicBezTo>
                <a:cubicBezTo>
                  <a:pt x="37" y="16"/>
                  <a:pt x="37" y="16"/>
                  <a:pt x="37" y="16"/>
                </a:cubicBezTo>
                <a:cubicBezTo>
                  <a:pt x="38" y="17"/>
                  <a:pt x="38" y="18"/>
                  <a:pt x="39" y="18"/>
                </a:cubicBezTo>
                <a:lnTo>
                  <a:pt x="30" y="19"/>
                </a:lnTo>
                <a:close/>
                <a:moveTo>
                  <a:pt x="7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58"/>
                  <a:pt x="5" y="58"/>
                  <a:pt x="5" y="58"/>
                </a:cubicBezTo>
                <a:cubicBezTo>
                  <a:pt x="5" y="57"/>
                  <a:pt x="5" y="56"/>
                  <a:pt x="5" y="5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7" y="47"/>
                  <a:pt x="17" y="47"/>
                  <a:pt x="16" y="48"/>
                </a:cubicBezTo>
                <a:lnTo>
                  <a:pt x="7" y="58"/>
                </a:lnTo>
                <a:close/>
                <a:moveTo>
                  <a:pt x="23" y="62"/>
                </a:moveTo>
                <a:cubicBezTo>
                  <a:pt x="23" y="62"/>
                  <a:pt x="22" y="63"/>
                  <a:pt x="22" y="63"/>
                </a:cubicBezTo>
                <a:cubicBezTo>
                  <a:pt x="21" y="63"/>
                  <a:pt x="20" y="62"/>
                  <a:pt x="20" y="6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1" y="48"/>
                  <a:pt x="22" y="48"/>
                </a:cubicBezTo>
                <a:cubicBezTo>
                  <a:pt x="22" y="48"/>
                  <a:pt x="23" y="49"/>
                  <a:pt x="23" y="49"/>
                </a:cubicBezTo>
                <a:lnTo>
                  <a:pt x="23" y="62"/>
                </a:lnTo>
                <a:close/>
                <a:moveTo>
                  <a:pt x="59" y="54"/>
                </a:moveTo>
                <a:cubicBezTo>
                  <a:pt x="54" y="59"/>
                  <a:pt x="54" y="59"/>
                  <a:pt x="54" y="59"/>
                </a:cubicBezTo>
                <a:cubicBezTo>
                  <a:pt x="51" y="61"/>
                  <a:pt x="49" y="62"/>
                  <a:pt x="46" y="62"/>
                </a:cubicBezTo>
                <a:cubicBezTo>
                  <a:pt x="43" y="62"/>
                  <a:pt x="40" y="61"/>
                  <a:pt x="38" y="59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4" y="45"/>
                  <a:pt x="24" y="44"/>
                </a:cubicBezTo>
                <a:cubicBezTo>
                  <a:pt x="33" y="43"/>
                  <a:pt x="33" y="43"/>
                  <a:pt x="33" y="43"/>
                </a:cubicBezTo>
                <a:cubicBezTo>
                  <a:pt x="43" y="54"/>
                  <a:pt x="43" y="54"/>
                  <a:pt x="43" y="54"/>
                </a:cubicBezTo>
                <a:cubicBezTo>
                  <a:pt x="45" y="55"/>
                  <a:pt x="47" y="55"/>
                  <a:pt x="4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7"/>
                  <a:pt x="55" y="46"/>
                </a:cubicBezTo>
                <a:cubicBezTo>
                  <a:pt x="55" y="45"/>
                  <a:pt x="55" y="44"/>
                  <a:pt x="54" y="43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4"/>
                  <a:pt x="44" y="24"/>
                  <a:pt x="44" y="24"/>
                </a:cubicBezTo>
                <a:cubicBezTo>
                  <a:pt x="45" y="24"/>
                  <a:pt x="46" y="25"/>
                  <a:pt x="46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1" y="40"/>
                  <a:pt x="62" y="43"/>
                  <a:pt x="62" y="46"/>
                </a:cubicBezTo>
                <a:cubicBezTo>
                  <a:pt x="62" y="49"/>
                  <a:pt x="61" y="52"/>
                  <a:pt x="59" y="54"/>
                </a:cubicBezTo>
                <a:close/>
                <a:moveTo>
                  <a:pt x="42" y="13"/>
                </a:moveTo>
                <a:cubicBezTo>
                  <a:pt x="42" y="14"/>
                  <a:pt x="42" y="14"/>
                  <a:pt x="41" y="14"/>
                </a:cubicBezTo>
                <a:cubicBezTo>
                  <a:pt x="40" y="14"/>
                  <a:pt x="40" y="14"/>
                  <a:pt x="40" y="13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0" y="0"/>
                  <a:pt x="41" y="0"/>
                </a:cubicBezTo>
                <a:cubicBezTo>
                  <a:pt x="42" y="0"/>
                  <a:pt x="42" y="0"/>
                  <a:pt x="42" y="1"/>
                </a:cubicBezTo>
                <a:lnTo>
                  <a:pt x="42" y="13"/>
                </a:lnTo>
                <a:close/>
                <a:moveTo>
                  <a:pt x="48" y="16"/>
                </a:moveTo>
                <a:cubicBezTo>
                  <a:pt x="48" y="17"/>
                  <a:pt x="47" y="17"/>
                  <a:pt x="47" y="17"/>
                </a:cubicBezTo>
                <a:cubicBezTo>
                  <a:pt x="47" y="17"/>
                  <a:pt x="47" y="17"/>
                  <a:pt x="46" y="16"/>
                </a:cubicBezTo>
                <a:cubicBezTo>
                  <a:pt x="46" y="16"/>
                  <a:pt x="46" y="15"/>
                  <a:pt x="46" y="1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4"/>
                  <a:pt x="57" y="4"/>
                  <a:pt x="58" y="5"/>
                </a:cubicBezTo>
                <a:cubicBezTo>
                  <a:pt x="58" y="5"/>
                  <a:pt x="58" y="6"/>
                  <a:pt x="58" y="7"/>
                </a:cubicBezTo>
                <a:lnTo>
                  <a:pt x="48" y="16"/>
                </a:lnTo>
                <a:close/>
                <a:moveTo>
                  <a:pt x="62" y="23"/>
                </a:moveTo>
                <a:cubicBezTo>
                  <a:pt x="50" y="23"/>
                  <a:pt x="50" y="23"/>
                  <a:pt x="50" y="23"/>
                </a:cubicBezTo>
                <a:cubicBezTo>
                  <a:pt x="49" y="23"/>
                  <a:pt x="48" y="22"/>
                  <a:pt x="48" y="22"/>
                </a:cubicBezTo>
                <a:cubicBezTo>
                  <a:pt x="48" y="21"/>
                  <a:pt x="49" y="20"/>
                  <a:pt x="50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2" y="20"/>
                  <a:pt x="63" y="21"/>
                  <a:pt x="63" y="22"/>
                </a:cubicBezTo>
                <a:cubicBezTo>
                  <a:pt x="63" y="22"/>
                  <a:pt x="62" y="23"/>
                  <a:pt x="62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reeform 234"/>
          <p:cNvSpPr>
            <a:spLocks/>
          </p:cNvSpPr>
          <p:nvPr/>
        </p:nvSpPr>
        <p:spPr bwMode="auto">
          <a:xfrm>
            <a:off x="7395837" y="4656881"/>
            <a:ext cx="535892" cy="543182"/>
          </a:xfrm>
          <a:custGeom>
            <a:avLst/>
            <a:gdLst/>
            <a:ahLst/>
            <a:cxnLst>
              <a:cxn ang="0">
                <a:pos x="66" y="25"/>
              </a:cxn>
              <a:cxn ang="0">
                <a:pos x="51" y="40"/>
              </a:cxn>
              <a:cxn ang="0">
                <a:pos x="57" y="46"/>
              </a:cxn>
              <a:cxn ang="0">
                <a:pos x="51" y="52"/>
              </a:cxn>
              <a:cxn ang="0">
                <a:pos x="20" y="55"/>
              </a:cxn>
              <a:cxn ang="0">
                <a:pos x="7" y="69"/>
              </a:cxn>
              <a:cxn ang="0">
                <a:pos x="0" y="69"/>
              </a:cxn>
              <a:cxn ang="0">
                <a:pos x="0" y="62"/>
              </a:cxn>
              <a:cxn ang="0">
                <a:pos x="14" y="48"/>
              </a:cxn>
              <a:cxn ang="0">
                <a:pos x="17" y="18"/>
              </a:cxn>
              <a:cxn ang="0">
                <a:pos x="23" y="12"/>
              </a:cxn>
              <a:cxn ang="0">
                <a:pos x="29" y="17"/>
              </a:cxn>
              <a:cxn ang="0">
                <a:pos x="44" y="2"/>
              </a:cxn>
              <a:cxn ang="0">
                <a:pos x="51" y="2"/>
              </a:cxn>
              <a:cxn ang="0">
                <a:pos x="51" y="9"/>
              </a:cxn>
              <a:cxn ang="0">
                <a:pos x="35" y="24"/>
              </a:cxn>
              <a:cxn ang="0">
                <a:pos x="44" y="33"/>
              </a:cxn>
              <a:cxn ang="0">
                <a:pos x="60" y="18"/>
              </a:cxn>
              <a:cxn ang="0">
                <a:pos x="66" y="18"/>
              </a:cxn>
              <a:cxn ang="0">
                <a:pos x="66" y="25"/>
              </a:cxn>
            </a:cxnLst>
            <a:rect l="0" t="0" r="r" b="b"/>
            <a:pathLst>
              <a:path w="68" h="69">
                <a:moveTo>
                  <a:pt x="66" y="25"/>
                </a:moveTo>
                <a:cubicBezTo>
                  <a:pt x="51" y="40"/>
                  <a:pt x="51" y="40"/>
                  <a:pt x="51" y="40"/>
                </a:cubicBezTo>
                <a:cubicBezTo>
                  <a:pt x="57" y="46"/>
                  <a:pt x="57" y="46"/>
                  <a:pt x="57" y="46"/>
                </a:cubicBezTo>
                <a:cubicBezTo>
                  <a:pt x="51" y="52"/>
                  <a:pt x="51" y="52"/>
                  <a:pt x="51" y="52"/>
                </a:cubicBezTo>
                <a:cubicBezTo>
                  <a:pt x="42" y="60"/>
                  <a:pt x="30" y="61"/>
                  <a:pt x="20" y="55"/>
                </a:cubicBezTo>
                <a:cubicBezTo>
                  <a:pt x="7" y="69"/>
                  <a:pt x="7" y="69"/>
                  <a:pt x="7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4" y="48"/>
                  <a:pt x="14" y="48"/>
                  <a:pt x="14" y="48"/>
                </a:cubicBezTo>
                <a:cubicBezTo>
                  <a:pt x="7" y="39"/>
                  <a:pt x="8" y="26"/>
                  <a:pt x="17" y="18"/>
                </a:cubicBezTo>
                <a:cubicBezTo>
                  <a:pt x="23" y="12"/>
                  <a:pt x="23" y="12"/>
                  <a:pt x="23" y="12"/>
                </a:cubicBezTo>
                <a:cubicBezTo>
                  <a:pt x="29" y="17"/>
                  <a:pt x="29" y="17"/>
                  <a:pt x="29" y="17"/>
                </a:cubicBezTo>
                <a:cubicBezTo>
                  <a:pt x="44" y="2"/>
                  <a:pt x="44" y="2"/>
                  <a:pt x="44" y="2"/>
                </a:cubicBezTo>
                <a:cubicBezTo>
                  <a:pt x="46" y="0"/>
                  <a:pt x="49" y="0"/>
                  <a:pt x="51" y="2"/>
                </a:cubicBezTo>
                <a:cubicBezTo>
                  <a:pt x="52" y="4"/>
                  <a:pt x="52" y="7"/>
                  <a:pt x="51" y="9"/>
                </a:cubicBezTo>
                <a:cubicBezTo>
                  <a:pt x="35" y="24"/>
                  <a:pt x="35" y="24"/>
                  <a:pt x="35" y="24"/>
                </a:cubicBezTo>
                <a:cubicBezTo>
                  <a:pt x="44" y="33"/>
                  <a:pt x="44" y="33"/>
                  <a:pt x="44" y="33"/>
                </a:cubicBezTo>
                <a:cubicBezTo>
                  <a:pt x="60" y="18"/>
                  <a:pt x="60" y="18"/>
                  <a:pt x="60" y="18"/>
                </a:cubicBezTo>
                <a:cubicBezTo>
                  <a:pt x="61" y="16"/>
                  <a:pt x="64" y="16"/>
                  <a:pt x="66" y="18"/>
                </a:cubicBezTo>
                <a:cubicBezTo>
                  <a:pt x="68" y="20"/>
                  <a:pt x="68" y="23"/>
                  <a:pt x="66" y="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3437" y="4555132"/>
            <a:ext cx="1961726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19250" y="2859161"/>
            <a:ext cx="1961726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19837" y="2855724"/>
            <a:ext cx="1991792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19837" y="4567964"/>
            <a:ext cx="1991792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35" grpId="0"/>
      <p:bldP spid="36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2706522" y="2073564"/>
            <a:ext cx="2580877" cy="3051270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3337434" y="5211921"/>
            <a:ext cx="1319053" cy="1058034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30110" y="2275783"/>
            <a:ext cx="2133701" cy="1909762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5936457" y="2712098"/>
            <a:ext cx="505538" cy="505538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5888" y="2722520"/>
            <a:ext cx="3543182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36457" y="3570120"/>
            <a:ext cx="505538" cy="5055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65888" y="3580542"/>
            <a:ext cx="3543182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936457" y="4512428"/>
            <a:ext cx="505538" cy="5055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65888" y="4522850"/>
            <a:ext cx="3543182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36457" y="5368421"/>
            <a:ext cx="505538" cy="5055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65888" y="5378843"/>
            <a:ext cx="3543182" cy="28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animBg="1"/>
      <p:bldP spid="19" grpId="0"/>
      <p:bldP spid="20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8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8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6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4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0124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631409" y="3236724"/>
            <a:ext cx="4258194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631409" y="3813929"/>
            <a:ext cx="4258194" cy="2215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en-US" altLang="zh-CN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713384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rot="10800000">
            <a:off x="6146497" y="1966094"/>
            <a:ext cx="1258002" cy="1025467"/>
            <a:chOff x="3456897" y="3211271"/>
            <a:chExt cx="1232193" cy="1004428"/>
          </a:xfrm>
        </p:grpSpPr>
        <p:sp>
          <p:nvSpPr>
            <p:cNvPr id="9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664510" y="2463521"/>
            <a:ext cx="149729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800000">
            <a:off x="6614699" y="3681512"/>
            <a:ext cx="1258002" cy="1025467"/>
            <a:chOff x="3456897" y="3211271"/>
            <a:chExt cx="1232193" cy="1004428"/>
          </a:xfrm>
        </p:grpSpPr>
        <p:sp>
          <p:nvSpPr>
            <p:cNvPr id="16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188044" y="4200886"/>
            <a:ext cx="242665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 rot="10800000">
            <a:off x="5489100" y="5213070"/>
            <a:ext cx="1258002" cy="1025467"/>
            <a:chOff x="3456897" y="3211271"/>
            <a:chExt cx="1232193" cy="1004428"/>
          </a:xfrm>
        </p:grpSpPr>
        <p:sp>
          <p:nvSpPr>
            <p:cNvPr id="21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424630" y="5725804"/>
            <a:ext cx="307977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67068" y="2305975"/>
            <a:ext cx="80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52623" y="4030732"/>
            <a:ext cx="80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813677" y="5540991"/>
            <a:ext cx="80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28" name="TextBox 39"/>
          <p:cNvSpPr txBox="1"/>
          <p:nvPr/>
        </p:nvSpPr>
        <p:spPr>
          <a:xfrm>
            <a:off x="7588526" y="2088695"/>
            <a:ext cx="374441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</a:p>
        </p:txBody>
      </p:sp>
      <p:sp>
        <p:nvSpPr>
          <p:cNvPr id="32" name="TextBox 39"/>
          <p:cNvSpPr txBox="1"/>
          <p:nvPr/>
        </p:nvSpPr>
        <p:spPr>
          <a:xfrm>
            <a:off x="8058426" y="3787990"/>
            <a:ext cx="374441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</a:p>
        </p:txBody>
      </p:sp>
      <p:sp>
        <p:nvSpPr>
          <p:cNvPr id="33" name="TextBox 39"/>
          <p:cNvSpPr txBox="1"/>
          <p:nvPr/>
        </p:nvSpPr>
        <p:spPr>
          <a:xfrm>
            <a:off x="6906591" y="5388190"/>
            <a:ext cx="374441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63144" y="1373835"/>
            <a:ext cx="3681418" cy="6457680"/>
            <a:chOff x="998087" y="1374200"/>
            <a:chExt cx="4123216" cy="72326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898326">
              <a:off x="998087" y="1374200"/>
              <a:ext cx="4123216" cy="7232650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 rot="922058">
              <a:off x="1610762" y="2427138"/>
              <a:ext cx="2935743" cy="5126774"/>
            </a:xfrm>
            <a:prstGeom prst="rect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-112015" y="1300747"/>
            <a:ext cx="3681418" cy="6457680"/>
            <a:chOff x="-3410131" y="1301112"/>
            <a:chExt cx="4123216" cy="72326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410131" y="1301112"/>
              <a:ext cx="4123216" cy="723265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-2781609" y="2305975"/>
              <a:ext cx="2935743" cy="5126774"/>
            </a:xfrm>
            <a:prstGeom prst="rect">
              <a:avLst/>
            </a:prstGeom>
            <a:blipFill dpi="0"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917207" cy="7239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MH_Others_1"/>
          <p:cNvSpPr txBox="1"/>
          <p:nvPr>
            <p:custDataLst>
              <p:tags r:id="rId2"/>
            </p:custDataLst>
          </p:nvPr>
        </p:nvSpPr>
        <p:spPr>
          <a:xfrm>
            <a:off x="1243487" y="1113625"/>
            <a:ext cx="243023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2"/>
          <p:cNvSpPr txBox="1"/>
          <p:nvPr>
            <p:custDataLst>
              <p:tags r:id="rId3"/>
            </p:custDataLst>
          </p:nvPr>
        </p:nvSpPr>
        <p:spPr>
          <a:xfrm>
            <a:off x="1255761" y="2129286"/>
            <a:ext cx="2405684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109928" y="2268366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4" name="MH_Other_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9928" y="3275268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6" name="MH_Other_3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109928" y="4282170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0" name="MH_Other_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09928" y="5289072"/>
            <a:ext cx="718504" cy="720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0" name="MH_Text_1"/>
          <p:cNvSpPr/>
          <p:nvPr>
            <p:custDataLst>
              <p:tags r:id="rId8"/>
            </p:custDataLst>
          </p:nvPr>
        </p:nvSpPr>
        <p:spPr>
          <a:xfrm>
            <a:off x="8068419" y="2274423"/>
            <a:ext cx="2706070" cy="7078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2"/>
          <p:cNvSpPr/>
          <p:nvPr>
            <p:custDataLst>
              <p:tags r:id="rId9"/>
            </p:custDataLst>
          </p:nvPr>
        </p:nvSpPr>
        <p:spPr>
          <a:xfrm>
            <a:off x="8068419" y="3281325"/>
            <a:ext cx="2706070" cy="7078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en-US" altLang="zh-CN" sz="3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3"/>
          <p:cNvSpPr/>
          <p:nvPr>
            <p:custDataLst>
              <p:tags r:id="rId10"/>
            </p:custDataLst>
          </p:nvPr>
        </p:nvSpPr>
        <p:spPr>
          <a:xfrm>
            <a:off x="8068419" y="4288227"/>
            <a:ext cx="2706070" cy="7078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Text_4"/>
          <p:cNvSpPr/>
          <p:nvPr>
            <p:custDataLst>
              <p:tags r:id="rId11"/>
            </p:custDataLst>
          </p:nvPr>
        </p:nvSpPr>
        <p:spPr>
          <a:xfrm>
            <a:off x="8068419" y="5295129"/>
            <a:ext cx="2706070" cy="7078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3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26007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7" grpId="0"/>
      <p:bldP spid="42" grpId="0" animBg="1"/>
      <p:bldP spid="14" grpId="0" animBg="1"/>
      <p:bldP spid="16" grpId="0" animBg="1"/>
      <p:bldP spid="10" grpId="0" animBg="1"/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 flipH="1">
            <a:off x="5166172" y="4675839"/>
            <a:ext cx="1613003" cy="1227831"/>
            <a:chOff x="4250639" y="3537480"/>
            <a:chExt cx="1529450" cy="1164230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250639" y="3537480"/>
              <a:ext cx="1529450" cy="1164230"/>
            </a:xfrm>
            <a:custGeom>
              <a:avLst/>
              <a:gdLst>
                <a:gd name="T0" fmla="*/ 192 w 813"/>
                <a:gd name="T1" fmla="*/ 556 h 619"/>
                <a:gd name="T2" fmla="*/ 637 w 813"/>
                <a:gd name="T3" fmla="*/ 535 h 619"/>
                <a:gd name="T4" fmla="*/ 637 w 813"/>
                <a:gd name="T5" fmla="*/ 535 h 619"/>
                <a:gd name="T6" fmla="*/ 783 w 813"/>
                <a:gd name="T7" fmla="*/ 348 h 619"/>
                <a:gd name="T8" fmla="*/ 575 w 813"/>
                <a:gd name="T9" fmla="*/ 31 h 619"/>
                <a:gd name="T10" fmla="*/ 258 w 813"/>
                <a:gd name="T11" fmla="*/ 238 h 619"/>
                <a:gd name="T12" fmla="*/ 342 w 813"/>
                <a:gd name="T13" fmla="*/ 494 h 619"/>
                <a:gd name="T14" fmla="*/ 220 w 813"/>
                <a:gd name="T15" fmla="*/ 472 h 619"/>
                <a:gd name="T16" fmla="*/ 241 w 813"/>
                <a:gd name="T17" fmla="*/ 408 h 619"/>
                <a:gd name="T18" fmla="*/ 0 w 813"/>
                <a:gd name="T19" fmla="*/ 379 h 619"/>
                <a:gd name="T20" fmla="*/ 171 w 813"/>
                <a:gd name="T21" fmla="*/ 619 h 619"/>
                <a:gd name="T22" fmla="*/ 192 w 813"/>
                <a:gd name="T23" fmla="*/ 55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619">
                  <a:moveTo>
                    <a:pt x="192" y="556"/>
                  </a:moveTo>
                  <a:cubicBezTo>
                    <a:pt x="319" y="598"/>
                    <a:pt x="511" y="596"/>
                    <a:pt x="637" y="535"/>
                  </a:cubicBezTo>
                  <a:cubicBezTo>
                    <a:pt x="637" y="535"/>
                    <a:pt x="638" y="536"/>
                    <a:pt x="637" y="535"/>
                  </a:cubicBezTo>
                  <a:cubicBezTo>
                    <a:pt x="710" y="500"/>
                    <a:pt x="765" y="432"/>
                    <a:pt x="783" y="348"/>
                  </a:cubicBezTo>
                  <a:cubicBezTo>
                    <a:pt x="813" y="203"/>
                    <a:pt x="720" y="61"/>
                    <a:pt x="575" y="31"/>
                  </a:cubicBezTo>
                  <a:cubicBezTo>
                    <a:pt x="430" y="0"/>
                    <a:pt x="288" y="93"/>
                    <a:pt x="258" y="238"/>
                  </a:cubicBezTo>
                  <a:cubicBezTo>
                    <a:pt x="237" y="336"/>
                    <a:pt x="273" y="432"/>
                    <a:pt x="342" y="494"/>
                  </a:cubicBezTo>
                  <a:cubicBezTo>
                    <a:pt x="301" y="492"/>
                    <a:pt x="260" y="485"/>
                    <a:pt x="220" y="472"/>
                  </a:cubicBezTo>
                  <a:cubicBezTo>
                    <a:pt x="227" y="451"/>
                    <a:pt x="234" y="429"/>
                    <a:pt x="241" y="408"/>
                  </a:cubicBezTo>
                  <a:cubicBezTo>
                    <a:pt x="170" y="424"/>
                    <a:pt x="85" y="418"/>
                    <a:pt x="0" y="379"/>
                  </a:cubicBezTo>
                  <a:cubicBezTo>
                    <a:pt x="30" y="468"/>
                    <a:pt x="87" y="553"/>
                    <a:pt x="171" y="619"/>
                  </a:cubicBezTo>
                  <a:cubicBezTo>
                    <a:pt x="178" y="598"/>
                    <a:pt x="185" y="577"/>
                    <a:pt x="192" y="5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946647" y="3804569"/>
              <a:ext cx="551192" cy="55119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Shape 1849"/>
            <p:cNvSpPr/>
            <p:nvPr/>
          </p:nvSpPr>
          <p:spPr>
            <a:xfrm flipH="1">
              <a:off x="5071935" y="3959885"/>
              <a:ext cx="329565" cy="2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96806" y="4323682"/>
            <a:ext cx="1476228" cy="1403910"/>
            <a:chOff x="6254758" y="3535584"/>
            <a:chExt cx="1399760" cy="1331188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6254758" y="3535584"/>
              <a:ext cx="1399760" cy="1331188"/>
              <a:chOff x="3023802" y="3203565"/>
              <a:chExt cx="1399760" cy="1331188"/>
            </a:xfrm>
          </p:grpSpPr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3023802" y="3203565"/>
                <a:ext cx="1399760" cy="1331188"/>
              </a:xfrm>
              <a:custGeom>
                <a:avLst/>
                <a:gdLst>
                  <a:gd name="T0" fmla="*/ 66 w 745"/>
                  <a:gd name="T1" fmla="*/ 251 h 708"/>
                  <a:gd name="T2" fmla="*/ 284 w 745"/>
                  <a:gd name="T3" fmla="*/ 640 h 708"/>
                  <a:gd name="T4" fmla="*/ 284 w 745"/>
                  <a:gd name="T5" fmla="*/ 640 h 708"/>
                  <a:gd name="T6" fmla="*/ 517 w 745"/>
                  <a:gd name="T7" fmla="*/ 686 h 708"/>
                  <a:gd name="T8" fmla="*/ 707 w 745"/>
                  <a:gd name="T9" fmla="*/ 358 h 708"/>
                  <a:gd name="T10" fmla="*/ 379 w 745"/>
                  <a:gd name="T11" fmla="*/ 167 h 708"/>
                  <a:gd name="T12" fmla="*/ 189 w 745"/>
                  <a:gd name="T13" fmla="*/ 357 h 708"/>
                  <a:gd name="T14" fmla="*/ 154 w 745"/>
                  <a:gd name="T15" fmla="*/ 239 h 708"/>
                  <a:gd name="T16" fmla="*/ 220 w 745"/>
                  <a:gd name="T17" fmla="*/ 229 h 708"/>
                  <a:gd name="T18" fmla="*/ 138 w 745"/>
                  <a:gd name="T19" fmla="*/ 0 h 708"/>
                  <a:gd name="T20" fmla="*/ 0 w 745"/>
                  <a:gd name="T21" fmla="*/ 261 h 708"/>
                  <a:gd name="T22" fmla="*/ 66 w 745"/>
                  <a:gd name="T23" fmla="*/ 251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5" h="708">
                    <a:moveTo>
                      <a:pt x="66" y="251"/>
                    </a:moveTo>
                    <a:cubicBezTo>
                      <a:pt x="85" y="383"/>
                      <a:pt x="172" y="554"/>
                      <a:pt x="284" y="640"/>
                    </a:cubicBezTo>
                    <a:cubicBezTo>
                      <a:pt x="284" y="639"/>
                      <a:pt x="283" y="640"/>
                      <a:pt x="284" y="640"/>
                    </a:cubicBezTo>
                    <a:cubicBezTo>
                      <a:pt x="347" y="689"/>
                      <a:pt x="433" y="708"/>
                      <a:pt x="517" y="686"/>
                    </a:cubicBezTo>
                    <a:cubicBezTo>
                      <a:pt x="660" y="648"/>
                      <a:pt x="745" y="501"/>
                      <a:pt x="707" y="358"/>
                    </a:cubicBezTo>
                    <a:cubicBezTo>
                      <a:pt x="669" y="215"/>
                      <a:pt x="522" y="129"/>
                      <a:pt x="379" y="167"/>
                    </a:cubicBezTo>
                    <a:cubicBezTo>
                      <a:pt x="283" y="193"/>
                      <a:pt x="213" y="268"/>
                      <a:pt x="189" y="357"/>
                    </a:cubicBezTo>
                    <a:cubicBezTo>
                      <a:pt x="171" y="320"/>
                      <a:pt x="160" y="280"/>
                      <a:pt x="154" y="239"/>
                    </a:cubicBezTo>
                    <a:cubicBezTo>
                      <a:pt x="176" y="235"/>
                      <a:pt x="198" y="232"/>
                      <a:pt x="220" y="229"/>
                    </a:cubicBezTo>
                    <a:cubicBezTo>
                      <a:pt x="174" y="172"/>
                      <a:pt x="141" y="94"/>
                      <a:pt x="138" y="0"/>
                    </a:cubicBezTo>
                    <a:cubicBezTo>
                      <a:pt x="72" y="66"/>
                      <a:pt x="22" y="156"/>
                      <a:pt x="0" y="261"/>
                    </a:cubicBezTo>
                    <a:cubicBezTo>
                      <a:pt x="22" y="258"/>
                      <a:pt x="44" y="254"/>
                      <a:pt x="66" y="2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96074" y="3732211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Shape 2671"/>
            <p:cNvSpPr/>
            <p:nvPr/>
          </p:nvSpPr>
          <p:spPr>
            <a:xfrm>
              <a:off x="6705147" y="4201178"/>
              <a:ext cx="203005" cy="28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79428" y="3281361"/>
            <a:ext cx="1183812" cy="1649162"/>
            <a:chOff x="4531519" y="2547255"/>
            <a:chExt cx="1122491" cy="1563736"/>
          </a:xfrm>
        </p:grpSpPr>
        <p:grpSp>
          <p:nvGrpSpPr>
            <p:cNvPr id="25" name="Group 24"/>
            <p:cNvGrpSpPr/>
            <p:nvPr/>
          </p:nvGrpSpPr>
          <p:grpSpPr>
            <a:xfrm flipH="1">
              <a:off x="4531519" y="2547255"/>
              <a:ext cx="1122491" cy="1563736"/>
              <a:chOff x="5024310" y="2215236"/>
              <a:chExt cx="1122491" cy="1563736"/>
            </a:xfrm>
          </p:grpSpPr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5024310" y="2215236"/>
                <a:ext cx="1122491" cy="1563736"/>
              </a:xfrm>
              <a:custGeom>
                <a:avLst/>
                <a:gdLst>
                  <a:gd name="T0" fmla="*/ 477 w 597"/>
                  <a:gd name="T1" fmla="*/ 690 h 831"/>
                  <a:gd name="T2" fmla="*/ 570 w 597"/>
                  <a:gd name="T3" fmla="*/ 255 h 831"/>
                  <a:gd name="T4" fmla="*/ 570 w 597"/>
                  <a:gd name="T5" fmla="*/ 255 h 831"/>
                  <a:gd name="T6" fmla="*/ 426 w 597"/>
                  <a:gd name="T7" fmla="*/ 66 h 831"/>
                  <a:gd name="T8" fmla="*/ 66 w 597"/>
                  <a:gd name="T9" fmla="*/ 186 h 831"/>
                  <a:gd name="T10" fmla="*/ 186 w 597"/>
                  <a:gd name="T11" fmla="*/ 546 h 831"/>
                  <a:gd name="T12" fmla="*/ 454 w 597"/>
                  <a:gd name="T13" fmla="*/ 529 h 831"/>
                  <a:gd name="T14" fmla="*/ 402 w 597"/>
                  <a:gd name="T15" fmla="*/ 642 h 831"/>
                  <a:gd name="T16" fmla="*/ 346 w 597"/>
                  <a:gd name="T17" fmla="*/ 605 h 831"/>
                  <a:gd name="T18" fmla="*/ 256 w 597"/>
                  <a:gd name="T19" fmla="*/ 831 h 831"/>
                  <a:gd name="T20" fmla="*/ 532 w 597"/>
                  <a:gd name="T21" fmla="*/ 727 h 831"/>
                  <a:gd name="T22" fmla="*/ 477 w 597"/>
                  <a:gd name="T23" fmla="*/ 69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7" h="831">
                    <a:moveTo>
                      <a:pt x="477" y="690"/>
                    </a:moveTo>
                    <a:cubicBezTo>
                      <a:pt x="550" y="578"/>
                      <a:pt x="597" y="392"/>
                      <a:pt x="570" y="255"/>
                    </a:cubicBezTo>
                    <a:cubicBezTo>
                      <a:pt x="569" y="255"/>
                      <a:pt x="571" y="254"/>
                      <a:pt x="570" y="255"/>
                    </a:cubicBezTo>
                    <a:cubicBezTo>
                      <a:pt x="554" y="176"/>
                      <a:pt x="503" y="105"/>
                      <a:pt x="426" y="66"/>
                    </a:cubicBezTo>
                    <a:cubicBezTo>
                      <a:pt x="293" y="0"/>
                      <a:pt x="132" y="54"/>
                      <a:pt x="66" y="186"/>
                    </a:cubicBezTo>
                    <a:cubicBezTo>
                      <a:pt x="0" y="319"/>
                      <a:pt x="54" y="480"/>
                      <a:pt x="186" y="546"/>
                    </a:cubicBezTo>
                    <a:cubicBezTo>
                      <a:pt x="275" y="590"/>
                      <a:pt x="377" y="581"/>
                      <a:pt x="454" y="529"/>
                    </a:cubicBezTo>
                    <a:cubicBezTo>
                      <a:pt x="442" y="569"/>
                      <a:pt x="425" y="607"/>
                      <a:pt x="402" y="642"/>
                    </a:cubicBezTo>
                    <a:cubicBezTo>
                      <a:pt x="383" y="630"/>
                      <a:pt x="365" y="617"/>
                      <a:pt x="346" y="605"/>
                    </a:cubicBezTo>
                    <a:cubicBezTo>
                      <a:pt x="343" y="678"/>
                      <a:pt x="316" y="759"/>
                      <a:pt x="256" y="831"/>
                    </a:cubicBezTo>
                    <a:cubicBezTo>
                      <a:pt x="350" y="825"/>
                      <a:pt x="446" y="791"/>
                      <a:pt x="532" y="727"/>
                    </a:cubicBezTo>
                    <a:cubicBezTo>
                      <a:pt x="514" y="715"/>
                      <a:pt x="495" y="702"/>
                      <a:pt x="477" y="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18921" y="2519887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AutoShape 24"/>
            <p:cNvSpPr>
              <a:spLocks/>
            </p:cNvSpPr>
            <p:nvPr/>
          </p:nvSpPr>
          <p:spPr bwMode="auto">
            <a:xfrm>
              <a:off x="4943243" y="2987043"/>
              <a:ext cx="281119" cy="280917"/>
            </a:xfrm>
            <a:custGeom>
              <a:avLst/>
              <a:gdLst>
                <a:gd name="T0" fmla="*/ 16823 w 19689"/>
                <a:gd name="T1" fmla="*/ 2867 h 19689"/>
                <a:gd name="T2" fmla="*/ 2867 w 19689"/>
                <a:gd name="T3" fmla="*/ 2867 h 19689"/>
                <a:gd name="T4" fmla="*/ 2867 w 19689"/>
                <a:gd name="T5" fmla="*/ 16823 h 19689"/>
                <a:gd name="T6" fmla="*/ 16823 w 19689"/>
                <a:gd name="T7" fmla="*/ 16823 h 19689"/>
                <a:gd name="T8" fmla="*/ 16823 w 19689"/>
                <a:gd name="T9" fmla="*/ 2867 h 19689"/>
                <a:gd name="T10" fmla="*/ 11507 w 19689"/>
                <a:gd name="T11" fmla="*/ 12670 h 19689"/>
                <a:gd name="T12" fmla="*/ 6522 w 19689"/>
                <a:gd name="T13" fmla="*/ 15494 h 19689"/>
                <a:gd name="T14" fmla="*/ 6522 w 19689"/>
                <a:gd name="T15" fmla="*/ 9845 h 19689"/>
                <a:gd name="T16" fmla="*/ 6522 w 19689"/>
                <a:gd name="T17" fmla="*/ 4030 h 19689"/>
                <a:gd name="T18" fmla="*/ 11507 w 19689"/>
                <a:gd name="T19" fmla="*/ 7020 h 19689"/>
                <a:gd name="T20" fmla="*/ 16325 w 19689"/>
                <a:gd name="T21" fmla="*/ 9845 h 19689"/>
                <a:gd name="T22" fmla="*/ 11507 w 19689"/>
                <a:gd name="T23" fmla="*/ 12670 h 19689"/>
                <a:gd name="T24" fmla="*/ 11507 w 19689"/>
                <a:gd name="T25" fmla="*/ 12670 h 19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89" h="19689">
                  <a:moveTo>
                    <a:pt x="16823" y="2867"/>
                  </a:moveTo>
                  <a:cubicBezTo>
                    <a:pt x="12836" y="-955"/>
                    <a:pt x="6688" y="-955"/>
                    <a:pt x="2867" y="2867"/>
                  </a:cubicBezTo>
                  <a:cubicBezTo>
                    <a:pt x="-955" y="6688"/>
                    <a:pt x="-955" y="13002"/>
                    <a:pt x="2867" y="16823"/>
                  </a:cubicBezTo>
                  <a:cubicBezTo>
                    <a:pt x="6688" y="20645"/>
                    <a:pt x="12836" y="20645"/>
                    <a:pt x="16823" y="16823"/>
                  </a:cubicBezTo>
                  <a:cubicBezTo>
                    <a:pt x="20645" y="13002"/>
                    <a:pt x="20645" y="6688"/>
                    <a:pt x="16823" y="2867"/>
                  </a:cubicBezTo>
                  <a:close/>
                  <a:moveTo>
                    <a:pt x="11507" y="12670"/>
                  </a:moveTo>
                  <a:cubicBezTo>
                    <a:pt x="6522" y="15494"/>
                    <a:pt x="6522" y="15494"/>
                    <a:pt x="6522" y="15494"/>
                  </a:cubicBezTo>
                  <a:cubicBezTo>
                    <a:pt x="6522" y="9845"/>
                    <a:pt x="6522" y="9845"/>
                    <a:pt x="6522" y="9845"/>
                  </a:cubicBezTo>
                  <a:cubicBezTo>
                    <a:pt x="6522" y="4030"/>
                    <a:pt x="6522" y="4030"/>
                    <a:pt x="6522" y="4030"/>
                  </a:cubicBezTo>
                  <a:cubicBezTo>
                    <a:pt x="11507" y="7020"/>
                    <a:pt x="11507" y="7020"/>
                    <a:pt x="11507" y="7020"/>
                  </a:cubicBezTo>
                  <a:cubicBezTo>
                    <a:pt x="16325" y="9845"/>
                    <a:pt x="16325" y="9845"/>
                    <a:pt x="16325" y="9845"/>
                  </a:cubicBezTo>
                  <a:lnTo>
                    <a:pt x="11507" y="12670"/>
                  </a:lnTo>
                  <a:close/>
                  <a:moveTo>
                    <a:pt x="11507" y="1267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5393" y="2518880"/>
            <a:ext cx="1608287" cy="1135076"/>
            <a:chOff x="5068168" y="1824270"/>
            <a:chExt cx="1524978" cy="1076279"/>
          </a:xfrm>
        </p:grpSpPr>
        <p:grpSp>
          <p:nvGrpSpPr>
            <p:cNvPr id="29" name="Group 28"/>
            <p:cNvGrpSpPr/>
            <p:nvPr/>
          </p:nvGrpSpPr>
          <p:grpSpPr>
            <a:xfrm flipH="1">
              <a:off x="5068168" y="1824270"/>
              <a:ext cx="1524978" cy="1076279"/>
              <a:chOff x="4085174" y="1492251"/>
              <a:chExt cx="1524978" cy="1076279"/>
            </a:xfrm>
          </p:grpSpPr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4085174" y="1492251"/>
                <a:ext cx="1524978" cy="1076279"/>
              </a:xfrm>
              <a:custGeom>
                <a:avLst/>
                <a:gdLst>
                  <a:gd name="T0" fmla="*/ 714 w 811"/>
                  <a:gd name="T1" fmla="*/ 209 h 573"/>
                  <a:gd name="T2" fmla="*/ 318 w 811"/>
                  <a:gd name="T3" fmla="*/ 6 h 573"/>
                  <a:gd name="T4" fmla="*/ 318 w 811"/>
                  <a:gd name="T5" fmla="*/ 6 h 573"/>
                  <a:gd name="T6" fmla="*/ 98 w 811"/>
                  <a:gd name="T7" fmla="*/ 97 h 573"/>
                  <a:gd name="T8" fmla="*/ 121 w 811"/>
                  <a:gd name="T9" fmla="*/ 475 h 573"/>
                  <a:gd name="T10" fmla="*/ 500 w 811"/>
                  <a:gd name="T11" fmla="*/ 452 h 573"/>
                  <a:gd name="T12" fmla="*/ 553 w 811"/>
                  <a:gd name="T13" fmla="*/ 189 h 573"/>
                  <a:gd name="T14" fmla="*/ 648 w 811"/>
                  <a:gd name="T15" fmla="*/ 268 h 573"/>
                  <a:gd name="T16" fmla="*/ 598 w 811"/>
                  <a:gd name="T17" fmla="*/ 313 h 573"/>
                  <a:gd name="T18" fmla="*/ 793 w 811"/>
                  <a:gd name="T19" fmla="*/ 458 h 573"/>
                  <a:gd name="T20" fmla="*/ 764 w 811"/>
                  <a:gd name="T21" fmla="*/ 164 h 573"/>
                  <a:gd name="T22" fmla="*/ 714 w 811"/>
                  <a:gd name="T23" fmla="*/ 209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1" h="573">
                    <a:moveTo>
                      <a:pt x="714" y="209"/>
                    </a:moveTo>
                    <a:cubicBezTo>
                      <a:pt x="625" y="109"/>
                      <a:pt x="458" y="16"/>
                      <a:pt x="318" y="6"/>
                    </a:cubicBezTo>
                    <a:cubicBezTo>
                      <a:pt x="317" y="7"/>
                      <a:pt x="318" y="5"/>
                      <a:pt x="318" y="6"/>
                    </a:cubicBezTo>
                    <a:cubicBezTo>
                      <a:pt x="237" y="0"/>
                      <a:pt x="156" y="32"/>
                      <a:pt x="98" y="97"/>
                    </a:cubicBezTo>
                    <a:cubicBezTo>
                      <a:pt x="0" y="207"/>
                      <a:pt x="10" y="377"/>
                      <a:pt x="121" y="475"/>
                    </a:cubicBezTo>
                    <a:cubicBezTo>
                      <a:pt x="232" y="573"/>
                      <a:pt x="401" y="563"/>
                      <a:pt x="500" y="452"/>
                    </a:cubicBezTo>
                    <a:cubicBezTo>
                      <a:pt x="566" y="378"/>
                      <a:pt x="583" y="277"/>
                      <a:pt x="553" y="189"/>
                    </a:cubicBezTo>
                    <a:cubicBezTo>
                      <a:pt x="588" y="211"/>
                      <a:pt x="620" y="237"/>
                      <a:pt x="648" y="268"/>
                    </a:cubicBezTo>
                    <a:cubicBezTo>
                      <a:pt x="631" y="283"/>
                      <a:pt x="615" y="298"/>
                      <a:pt x="598" y="313"/>
                    </a:cubicBezTo>
                    <a:cubicBezTo>
                      <a:pt x="668" y="335"/>
                      <a:pt x="738" y="382"/>
                      <a:pt x="793" y="458"/>
                    </a:cubicBezTo>
                    <a:cubicBezTo>
                      <a:pt x="811" y="367"/>
                      <a:pt x="803" y="264"/>
                      <a:pt x="764" y="164"/>
                    </a:cubicBezTo>
                    <a:cubicBezTo>
                      <a:pt x="747" y="179"/>
                      <a:pt x="731" y="194"/>
                      <a:pt x="714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366880" y="1741826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7" name="Shape 819"/>
            <p:cNvSpPr/>
            <p:nvPr/>
          </p:nvSpPr>
          <p:spPr>
            <a:xfrm>
              <a:off x="5903979" y="2201089"/>
              <a:ext cx="263729" cy="29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37343" y="3009383"/>
            <a:ext cx="1241980" cy="1550118"/>
            <a:chOff x="6482835" y="2289366"/>
            <a:chExt cx="1177646" cy="1469822"/>
          </a:xfrm>
        </p:grpSpPr>
        <p:grpSp>
          <p:nvGrpSpPr>
            <p:cNvPr id="36" name="Group 35"/>
            <p:cNvGrpSpPr/>
            <p:nvPr/>
          </p:nvGrpSpPr>
          <p:grpSpPr>
            <a:xfrm flipH="1">
              <a:off x="6482835" y="2289366"/>
              <a:ext cx="1177646" cy="1469822"/>
              <a:chOff x="3017839" y="1957347"/>
              <a:chExt cx="1177646" cy="1469822"/>
            </a:xfrm>
          </p:grpSpPr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3017839" y="1957347"/>
                <a:ext cx="1177646" cy="1469822"/>
              </a:xfrm>
              <a:custGeom>
                <a:avLst/>
                <a:gdLst>
                  <a:gd name="T0" fmla="*/ 365 w 626"/>
                  <a:gd name="T1" fmla="*/ 64 h 781"/>
                  <a:gd name="T2" fmla="*/ 34 w 626"/>
                  <a:gd name="T3" fmla="*/ 362 h 781"/>
                  <a:gd name="T4" fmla="*/ 34 w 626"/>
                  <a:gd name="T5" fmla="*/ 362 h 781"/>
                  <a:gd name="T6" fmla="*/ 40 w 626"/>
                  <a:gd name="T7" fmla="*/ 599 h 781"/>
                  <a:gd name="T8" fmla="*/ 401 w 626"/>
                  <a:gd name="T9" fmla="*/ 713 h 781"/>
                  <a:gd name="T10" fmla="*/ 515 w 626"/>
                  <a:gd name="T11" fmla="*/ 351 h 781"/>
                  <a:gd name="T12" fmla="*/ 288 w 626"/>
                  <a:gd name="T13" fmla="*/ 207 h 781"/>
                  <a:gd name="T14" fmla="*/ 397 w 626"/>
                  <a:gd name="T15" fmla="*/ 147 h 781"/>
                  <a:gd name="T16" fmla="*/ 421 w 626"/>
                  <a:gd name="T17" fmla="*/ 209 h 781"/>
                  <a:gd name="T18" fmla="*/ 626 w 626"/>
                  <a:gd name="T19" fmla="*/ 79 h 781"/>
                  <a:gd name="T20" fmla="*/ 341 w 626"/>
                  <a:gd name="T21" fmla="*/ 2 h 781"/>
                  <a:gd name="T22" fmla="*/ 365 w 626"/>
                  <a:gd name="T23" fmla="*/ 64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6" h="781">
                    <a:moveTo>
                      <a:pt x="365" y="64"/>
                    </a:moveTo>
                    <a:cubicBezTo>
                      <a:pt x="240" y="112"/>
                      <a:pt x="93" y="235"/>
                      <a:pt x="34" y="362"/>
                    </a:cubicBezTo>
                    <a:cubicBezTo>
                      <a:pt x="34" y="362"/>
                      <a:pt x="33" y="362"/>
                      <a:pt x="34" y="362"/>
                    </a:cubicBezTo>
                    <a:cubicBezTo>
                      <a:pt x="0" y="435"/>
                      <a:pt x="0" y="522"/>
                      <a:pt x="40" y="599"/>
                    </a:cubicBezTo>
                    <a:cubicBezTo>
                      <a:pt x="108" y="730"/>
                      <a:pt x="270" y="781"/>
                      <a:pt x="401" y="713"/>
                    </a:cubicBezTo>
                    <a:cubicBezTo>
                      <a:pt x="533" y="645"/>
                      <a:pt x="584" y="483"/>
                      <a:pt x="515" y="351"/>
                    </a:cubicBezTo>
                    <a:cubicBezTo>
                      <a:pt x="469" y="263"/>
                      <a:pt x="381" y="211"/>
                      <a:pt x="288" y="207"/>
                    </a:cubicBezTo>
                    <a:cubicBezTo>
                      <a:pt x="321" y="182"/>
                      <a:pt x="358" y="162"/>
                      <a:pt x="397" y="147"/>
                    </a:cubicBezTo>
                    <a:cubicBezTo>
                      <a:pt x="405" y="168"/>
                      <a:pt x="413" y="189"/>
                      <a:pt x="421" y="209"/>
                    </a:cubicBezTo>
                    <a:cubicBezTo>
                      <a:pt x="466" y="152"/>
                      <a:pt x="535" y="103"/>
                      <a:pt x="626" y="79"/>
                    </a:cubicBezTo>
                    <a:cubicBezTo>
                      <a:pt x="547" y="30"/>
                      <a:pt x="448" y="0"/>
                      <a:pt x="341" y="2"/>
                    </a:cubicBezTo>
                    <a:cubicBezTo>
                      <a:pt x="349" y="22"/>
                      <a:pt x="357" y="43"/>
                      <a:pt x="365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262699" y="2568530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" name="Shape 617"/>
            <p:cNvSpPr/>
            <p:nvPr/>
          </p:nvSpPr>
          <p:spPr>
            <a:xfrm>
              <a:off x="7049343" y="3024277"/>
              <a:ext cx="181363" cy="29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67" y="10800"/>
                  </a:moveTo>
                  <a:cubicBezTo>
                    <a:pt x="11767" y="12089"/>
                    <a:pt x="13688" y="12918"/>
                    <a:pt x="15722" y="14025"/>
                  </a:cubicBezTo>
                  <a:cubicBezTo>
                    <a:pt x="17208" y="14834"/>
                    <a:pt x="19243" y="15942"/>
                    <a:pt x="19243" y="16656"/>
                  </a:cubicBezTo>
                  <a:lnTo>
                    <a:pt x="19243" y="18090"/>
                  </a:lnTo>
                  <a:cubicBezTo>
                    <a:pt x="17373" y="17569"/>
                    <a:pt x="11777" y="17058"/>
                    <a:pt x="11777" y="15387"/>
                  </a:cubicBezTo>
                  <a:cubicBezTo>
                    <a:pt x="11777" y="14540"/>
                    <a:pt x="9823" y="14540"/>
                    <a:pt x="9823" y="15387"/>
                  </a:cubicBezTo>
                  <a:cubicBezTo>
                    <a:pt x="9823" y="17058"/>
                    <a:pt x="4224" y="17569"/>
                    <a:pt x="2357" y="18090"/>
                  </a:cubicBezTo>
                  <a:lnTo>
                    <a:pt x="2357" y="16656"/>
                  </a:lnTo>
                  <a:cubicBezTo>
                    <a:pt x="2357" y="15942"/>
                    <a:pt x="4392" y="14834"/>
                    <a:pt x="5878" y="14025"/>
                  </a:cubicBezTo>
                  <a:cubicBezTo>
                    <a:pt x="7912" y="12918"/>
                    <a:pt x="9833" y="12089"/>
                    <a:pt x="9833" y="10800"/>
                  </a:cubicBezTo>
                  <a:cubicBezTo>
                    <a:pt x="9833" y="9511"/>
                    <a:pt x="7912" y="8682"/>
                    <a:pt x="5878" y="7575"/>
                  </a:cubicBezTo>
                  <a:cubicBezTo>
                    <a:pt x="4392" y="6766"/>
                    <a:pt x="2357" y="5658"/>
                    <a:pt x="2357" y="4944"/>
                  </a:cubicBezTo>
                  <a:lnTo>
                    <a:pt x="2264" y="3865"/>
                  </a:lnTo>
                  <a:cubicBezTo>
                    <a:pt x="4243" y="4462"/>
                    <a:pt x="7380" y="5030"/>
                    <a:pt x="10799" y="5030"/>
                  </a:cubicBezTo>
                  <a:cubicBezTo>
                    <a:pt x="14220" y="5030"/>
                    <a:pt x="17371" y="4462"/>
                    <a:pt x="19350" y="3865"/>
                  </a:cubicBezTo>
                  <a:lnTo>
                    <a:pt x="19243" y="4944"/>
                  </a:lnTo>
                  <a:cubicBezTo>
                    <a:pt x="19243" y="5658"/>
                    <a:pt x="17208" y="6766"/>
                    <a:pt x="15722" y="7575"/>
                  </a:cubicBezTo>
                  <a:cubicBezTo>
                    <a:pt x="13688" y="8682"/>
                    <a:pt x="11767" y="9511"/>
                    <a:pt x="11767" y="10800"/>
                  </a:cubicBezTo>
                  <a:close/>
                  <a:moveTo>
                    <a:pt x="2970" y="2515"/>
                  </a:moveTo>
                  <a:cubicBezTo>
                    <a:pt x="4313" y="2042"/>
                    <a:pt x="6830" y="1346"/>
                    <a:pt x="10906" y="1346"/>
                  </a:cubicBezTo>
                  <a:cubicBezTo>
                    <a:pt x="14981" y="1346"/>
                    <a:pt x="18632" y="2515"/>
                    <a:pt x="18632" y="2515"/>
                  </a:cubicBezTo>
                  <a:cubicBezTo>
                    <a:pt x="18904" y="2609"/>
                    <a:pt x="19979" y="2930"/>
                    <a:pt x="19243" y="3173"/>
                  </a:cubicBezTo>
                  <a:cubicBezTo>
                    <a:pt x="17626" y="3709"/>
                    <a:pt x="14463" y="4274"/>
                    <a:pt x="10799" y="4274"/>
                  </a:cubicBezTo>
                  <a:cubicBezTo>
                    <a:pt x="7137" y="4274"/>
                    <a:pt x="4080" y="3652"/>
                    <a:pt x="2462" y="3115"/>
                  </a:cubicBezTo>
                  <a:cubicBezTo>
                    <a:pt x="1728" y="2871"/>
                    <a:pt x="2970" y="2515"/>
                    <a:pt x="2970" y="2515"/>
                  </a:cubicBezTo>
                  <a:close/>
                  <a:moveTo>
                    <a:pt x="21600" y="4944"/>
                  </a:moveTo>
                  <a:cubicBezTo>
                    <a:pt x="21600" y="2633"/>
                    <a:pt x="21600" y="2407"/>
                    <a:pt x="21600" y="2407"/>
                  </a:cubicBezTo>
                  <a:cubicBezTo>
                    <a:pt x="21600" y="1555"/>
                    <a:pt x="16765" y="0"/>
                    <a:pt x="10799" y="0"/>
                  </a:cubicBezTo>
                  <a:cubicBezTo>
                    <a:pt x="4835" y="0"/>
                    <a:pt x="0" y="1555"/>
                    <a:pt x="0" y="2407"/>
                  </a:cubicBezTo>
                  <a:cubicBezTo>
                    <a:pt x="0" y="2407"/>
                    <a:pt x="0" y="2633"/>
                    <a:pt x="0" y="4944"/>
                  </a:cubicBezTo>
                  <a:cubicBezTo>
                    <a:pt x="0" y="7255"/>
                    <a:pt x="7476" y="9164"/>
                    <a:pt x="7476" y="10800"/>
                  </a:cubicBezTo>
                  <a:cubicBezTo>
                    <a:pt x="7476" y="12436"/>
                    <a:pt x="0" y="14345"/>
                    <a:pt x="0" y="16656"/>
                  </a:cubicBezTo>
                  <a:cubicBezTo>
                    <a:pt x="0" y="18967"/>
                    <a:pt x="0" y="19193"/>
                    <a:pt x="0" y="19193"/>
                  </a:cubicBezTo>
                  <a:cubicBezTo>
                    <a:pt x="0" y="20045"/>
                    <a:pt x="4835" y="21600"/>
                    <a:pt x="10799" y="21600"/>
                  </a:cubicBezTo>
                  <a:cubicBezTo>
                    <a:pt x="16765" y="21600"/>
                    <a:pt x="21600" y="20045"/>
                    <a:pt x="21600" y="19193"/>
                  </a:cubicBezTo>
                  <a:cubicBezTo>
                    <a:pt x="21600" y="19193"/>
                    <a:pt x="21600" y="18967"/>
                    <a:pt x="21600" y="16656"/>
                  </a:cubicBezTo>
                  <a:cubicBezTo>
                    <a:pt x="21600" y="14345"/>
                    <a:pt x="14122" y="12436"/>
                    <a:pt x="14122" y="10800"/>
                  </a:cubicBezTo>
                  <a:cubicBezTo>
                    <a:pt x="14122" y="9164"/>
                    <a:pt x="21600" y="7255"/>
                    <a:pt x="21600" y="49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 Placeholder 8"/>
          <p:cNvSpPr txBox="1">
            <a:spLocks/>
          </p:cNvSpPr>
          <p:nvPr/>
        </p:nvSpPr>
        <p:spPr>
          <a:xfrm>
            <a:off x="2070909" y="2573548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9"/>
          <p:cNvSpPr txBox="1">
            <a:spLocks/>
          </p:cNvSpPr>
          <p:nvPr/>
        </p:nvSpPr>
        <p:spPr>
          <a:xfrm>
            <a:off x="2070909" y="2869703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8"/>
          <p:cNvSpPr txBox="1">
            <a:spLocks/>
          </p:cNvSpPr>
          <p:nvPr/>
        </p:nvSpPr>
        <p:spPr>
          <a:xfrm>
            <a:off x="2070909" y="3800686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9"/>
          <p:cNvSpPr txBox="1">
            <a:spLocks/>
          </p:cNvSpPr>
          <p:nvPr/>
        </p:nvSpPr>
        <p:spPr>
          <a:xfrm>
            <a:off x="2070909" y="4098428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8"/>
          <p:cNvSpPr txBox="1">
            <a:spLocks/>
          </p:cNvSpPr>
          <p:nvPr/>
        </p:nvSpPr>
        <p:spPr>
          <a:xfrm>
            <a:off x="2070909" y="4967498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 Placeholder 9"/>
          <p:cNvSpPr txBox="1">
            <a:spLocks/>
          </p:cNvSpPr>
          <p:nvPr/>
        </p:nvSpPr>
        <p:spPr>
          <a:xfrm>
            <a:off x="2070909" y="5265241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 Placeholder 8"/>
          <p:cNvSpPr txBox="1">
            <a:spLocks/>
          </p:cNvSpPr>
          <p:nvPr/>
        </p:nvSpPr>
        <p:spPr>
          <a:xfrm>
            <a:off x="8475474" y="2552911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 Placeholder 9"/>
          <p:cNvSpPr txBox="1">
            <a:spLocks/>
          </p:cNvSpPr>
          <p:nvPr/>
        </p:nvSpPr>
        <p:spPr>
          <a:xfrm>
            <a:off x="8475473" y="2850652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8"/>
          <p:cNvSpPr txBox="1">
            <a:spLocks/>
          </p:cNvSpPr>
          <p:nvPr/>
        </p:nvSpPr>
        <p:spPr>
          <a:xfrm>
            <a:off x="8475474" y="3780048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 Placeholder 9"/>
          <p:cNvSpPr txBox="1">
            <a:spLocks/>
          </p:cNvSpPr>
          <p:nvPr/>
        </p:nvSpPr>
        <p:spPr>
          <a:xfrm>
            <a:off x="8475473" y="4077790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  <p:bldP spid="34" grpId="0" build="p"/>
      <p:bldP spid="35" grpId="0" build="p"/>
      <p:bldP spid="39" grpId="0" build="p"/>
      <p:bldP spid="40" grpId="0" build="p"/>
      <p:bldP spid="41" grpId="0" build="p"/>
      <p:bldP spid="42" grpId="0" build="p"/>
      <p:bldP spid="51" grpId="0" build="p"/>
      <p:bldP spid="5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86991" y="2211128"/>
            <a:ext cx="3185359" cy="2408357"/>
            <a:chOff x="580214" y="1561513"/>
            <a:chExt cx="3477939" cy="26295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2770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0295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7820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5344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2869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27704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7704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7704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27704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7704" y="3235566"/>
              <a:ext cx="1871003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7705" y="2715063"/>
              <a:ext cx="829990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7705" y="2194561"/>
              <a:ext cx="1519310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7704" y="1674058"/>
              <a:ext cx="2461846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4008" y="3868619"/>
              <a:ext cx="28739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16378" y="3868619"/>
              <a:ext cx="37315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239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3993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48742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0214" y="17004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0214" y="3261915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0214" y="2741412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214" y="22209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84576" y="2211128"/>
            <a:ext cx="3185359" cy="2408357"/>
            <a:chOff x="8205912" y="1561513"/>
            <a:chExt cx="3477939" cy="262957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875340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42865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10389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77914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45439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753402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753402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53402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753402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53402" y="3235566"/>
              <a:ext cx="1615953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53403" y="2715063"/>
              <a:ext cx="2290320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753403" y="2194561"/>
              <a:ext cx="1615952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753402" y="1674058"/>
              <a:ext cx="2025744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09706" y="3868619"/>
              <a:ext cx="28739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242076" y="3868619"/>
              <a:ext cx="37315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224937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49691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874440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05912" y="17004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05912" y="3261915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05912" y="2741412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05912" y="22209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98879" y="2211128"/>
            <a:ext cx="3185359" cy="2408357"/>
            <a:chOff x="4397488" y="1561513"/>
            <a:chExt cx="3477939" cy="262957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94497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62022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29547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97072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64597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944978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44978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44978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44978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44979" y="3235566"/>
              <a:ext cx="1195754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44978" y="2715063"/>
              <a:ext cx="2180485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44978" y="2194561"/>
              <a:ext cx="1856929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44978" y="1674058"/>
              <a:ext cx="1615953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01282" y="3868619"/>
              <a:ext cx="28739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33652" y="3868619"/>
              <a:ext cx="37315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16513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41267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66016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488" y="17004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97488" y="3261915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97488" y="2741412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97488" y="22209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096671" y="5022448"/>
            <a:ext cx="1663440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08559" y="5022448"/>
            <a:ext cx="1663440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794256" y="5022448"/>
            <a:ext cx="1663440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96671" y="5314849"/>
            <a:ext cx="2436496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08559" y="5314849"/>
            <a:ext cx="2436496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794256" y="5314849"/>
            <a:ext cx="2436496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09834" y="144147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3820" y="845446"/>
            <a:ext cx="1995676" cy="1192048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93252" y="845446"/>
            <a:ext cx="1997909" cy="1192048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493252" y="2189290"/>
            <a:ext cx="1997909" cy="1194281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63047" y="2189290"/>
            <a:ext cx="4951240" cy="1194281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93252" y="3533134"/>
            <a:ext cx="1997909" cy="119874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663047" y="838749"/>
            <a:ext cx="1997909" cy="1198745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031237" y="-20687"/>
            <a:ext cx="924172" cy="660761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-4691" y="2189290"/>
            <a:ext cx="2404187" cy="209836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031237" y="4943946"/>
            <a:ext cx="924172" cy="39288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663046" y="3529165"/>
            <a:ext cx="439764" cy="346007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5421263" y="3909282"/>
            <a:ext cx="650330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THANK YOU </a:t>
            </a:r>
            <a:endParaRPr lang="zh-CN" altLang="en-US" sz="6600" b="1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5421263" y="5591468"/>
            <a:ext cx="2952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1638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50"/>
                            </p:stCondLst>
                            <p:childTnLst>
                              <p:par>
                                <p:cTn id="10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850"/>
                            </p:stCondLst>
                            <p:childTnLst>
                              <p:par>
                                <p:cTn id="10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/>
      <p:bldP spid="20" grpId="1"/>
      <p:bldP spid="21" grpId="0"/>
      <p:bldP spid="2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7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8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8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6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4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124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631409" y="3236724"/>
            <a:ext cx="4258194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631409" y="3813929"/>
            <a:ext cx="4258194" cy="2215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en-US" altLang="zh-CN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487657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Hexagon 43"/>
          <p:cNvSpPr/>
          <p:nvPr/>
        </p:nvSpPr>
        <p:spPr>
          <a:xfrm>
            <a:off x="1461198" y="2634849"/>
            <a:ext cx="2948549" cy="2541855"/>
          </a:xfrm>
          <a:prstGeom prst="hexagon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148" tIns="51075" rIns="102148" bIns="510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143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Hexagon 35"/>
          <p:cNvSpPr/>
          <p:nvPr/>
        </p:nvSpPr>
        <p:spPr>
          <a:xfrm>
            <a:off x="3800797" y="2634849"/>
            <a:ext cx="2948549" cy="2541855"/>
          </a:xfrm>
          <a:prstGeom prst="hexagon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148" tIns="51075" rIns="102148" bIns="510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143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6136573" y="2634849"/>
            <a:ext cx="2948549" cy="2541855"/>
          </a:xfrm>
          <a:prstGeom prst="hexagon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148" tIns="51075" rIns="102148" bIns="510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143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Hexagon 40"/>
          <p:cNvSpPr/>
          <p:nvPr/>
        </p:nvSpPr>
        <p:spPr>
          <a:xfrm>
            <a:off x="8472350" y="2634849"/>
            <a:ext cx="2948549" cy="2541855"/>
          </a:xfrm>
          <a:prstGeom prst="hexagon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148" tIns="51075" rIns="102148" bIns="510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143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1545689" y="5875873"/>
            <a:ext cx="2779568" cy="5539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2012143" y="5593914"/>
            <a:ext cx="184665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3885288" y="1712928"/>
            <a:ext cx="2779568" cy="5539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4351742" y="1430969"/>
            <a:ext cx="184665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6221063" y="5875873"/>
            <a:ext cx="2779568" cy="5539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6687518" y="5593914"/>
            <a:ext cx="184665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8556840" y="1712928"/>
            <a:ext cx="2779568" cy="5539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3"/>
          <p:cNvSpPr txBox="1">
            <a:spLocks noChangeArrowheads="1"/>
          </p:cNvSpPr>
          <p:nvPr/>
        </p:nvSpPr>
        <p:spPr bwMode="auto">
          <a:xfrm>
            <a:off x="9023295" y="1430969"/>
            <a:ext cx="184665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6" grpId="0" animBg="1"/>
      <p:bldP spid="40" grpId="0" animBg="1"/>
      <p:bldP spid="41" grpId="0" animBg="1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68972" y="20118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8972" y="2354521"/>
            <a:ext cx="437774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142990" y="349921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14638" y="502435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54192" y="502183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844060" y="351207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4485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6777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3439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2082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4485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6777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40944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4114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4114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548425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2297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4694215" y="2259670"/>
            <a:ext cx="3462814" cy="3375906"/>
            <a:chOff x="0" y="0"/>
            <a:chExt cx="7716441" cy="7523163"/>
          </a:xfrm>
        </p:grpSpPr>
        <p:sp>
          <p:nvSpPr>
            <p:cNvPr id="30726" name="AutoShape 6"/>
            <p:cNvSpPr>
              <a:spLocks/>
            </p:cNvSpPr>
            <p:nvPr/>
          </p:nvSpPr>
          <p:spPr bwMode="auto">
            <a:xfrm>
              <a:off x="3855839" y="0"/>
              <a:ext cx="3117690" cy="2341563"/>
            </a:xfrm>
            <a:custGeom>
              <a:avLst/>
              <a:gdLst>
                <a:gd name="T0" fmla="*/ 1558845 w 21600"/>
                <a:gd name="T1" fmla="*/ 1170782 h 21600"/>
                <a:gd name="T2" fmla="*/ 1558845 w 21600"/>
                <a:gd name="T3" fmla="*/ 1170782 h 21600"/>
                <a:gd name="T4" fmla="*/ 1558845 w 21600"/>
                <a:gd name="T5" fmla="*/ 1170782 h 21600"/>
                <a:gd name="T6" fmla="*/ 1558845 w 21600"/>
                <a:gd name="T7" fmla="*/ 11707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6" y="0"/>
                  </a:moveTo>
                  <a:lnTo>
                    <a:pt x="0" y="10"/>
                  </a:lnTo>
                  <a:lnTo>
                    <a:pt x="181" y="11854"/>
                  </a:lnTo>
                  <a:lnTo>
                    <a:pt x="14811" y="21599"/>
                  </a:lnTo>
                  <a:lnTo>
                    <a:pt x="21599" y="1389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7" name="AutoShape 7"/>
            <p:cNvSpPr>
              <a:spLocks/>
            </p:cNvSpPr>
            <p:nvPr/>
          </p:nvSpPr>
          <p:spPr bwMode="auto">
            <a:xfrm>
              <a:off x="5994092" y="1504950"/>
              <a:ext cx="1719174" cy="3317875"/>
            </a:xfrm>
            <a:custGeom>
              <a:avLst/>
              <a:gdLst>
                <a:gd name="T0" fmla="*/ 859587 w 21600"/>
                <a:gd name="T1" fmla="*/ 1658938 h 21600"/>
                <a:gd name="T2" fmla="*/ 859587 w 21600"/>
                <a:gd name="T3" fmla="*/ 1658938 h 21600"/>
                <a:gd name="T4" fmla="*/ 859587 w 21600"/>
                <a:gd name="T5" fmla="*/ 1658938 h 21600"/>
                <a:gd name="T6" fmla="*/ 859587 w 21600"/>
                <a:gd name="T7" fmla="*/ 16589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2159" y="0"/>
                  </a:moveTo>
                  <a:lnTo>
                    <a:pt x="0" y="5438"/>
                  </a:lnTo>
                  <a:lnTo>
                    <a:pt x="6423" y="20020"/>
                  </a:lnTo>
                  <a:lnTo>
                    <a:pt x="6234" y="20144"/>
                  </a:lnTo>
                  <a:lnTo>
                    <a:pt x="21600" y="21599"/>
                  </a:lnTo>
                  <a:lnTo>
                    <a:pt x="12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8" name="AutoShape 8"/>
            <p:cNvSpPr>
              <a:spLocks/>
            </p:cNvSpPr>
            <p:nvPr/>
          </p:nvSpPr>
          <p:spPr bwMode="auto">
            <a:xfrm>
              <a:off x="5049578" y="4598988"/>
              <a:ext cx="2666863" cy="2924175"/>
            </a:xfrm>
            <a:custGeom>
              <a:avLst/>
              <a:gdLst>
                <a:gd name="T0" fmla="*/ 1333432 w 21600"/>
                <a:gd name="T1" fmla="*/ 1462088 h 21600"/>
                <a:gd name="T2" fmla="*/ 1333432 w 21600"/>
                <a:gd name="T3" fmla="*/ 1462088 h 21600"/>
                <a:gd name="T4" fmla="*/ 1333432 w 21600"/>
                <a:gd name="T5" fmla="*/ 1462088 h 21600"/>
                <a:gd name="T6" fmla="*/ 1333432 w 21600"/>
                <a:gd name="T7" fmla="*/ 14620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664" y="0"/>
                  </a:moveTo>
                  <a:lnTo>
                    <a:pt x="0" y="13332"/>
                  </a:lnTo>
                  <a:lnTo>
                    <a:pt x="4256" y="21599"/>
                  </a:lnTo>
                  <a:lnTo>
                    <a:pt x="21599" y="1770"/>
                  </a:lnTo>
                  <a:lnTo>
                    <a:pt x="21571" y="1650"/>
                  </a:lnTo>
                  <a:lnTo>
                    <a:pt x="11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2128728" y="6403975"/>
              <a:ext cx="3446286" cy="1119188"/>
            </a:xfrm>
            <a:custGeom>
              <a:avLst/>
              <a:gdLst>
                <a:gd name="T0" fmla="*/ 1723143 w 21600"/>
                <a:gd name="T1" fmla="*/ 559594 h 21600"/>
                <a:gd name="T2" fmla="*/ 1723143 w 21600"/>
                <a:gd name="T3" fmla="*/ 559594 h 21600"/>
                <a:gd name="T4" fmla="*/ 1723143 w 21600"/>
                <a:gd name="T5" fmla="*/ 559594 h 21600"/>
                <a:gd name="T6" fmla="*/ 1723143 w 21600"/>
                <a:gd name="T7" fmla="*/ 5595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8306" y="0"/>
                  </a:moveTo>
                  <a:lnTo>
                    <a:pt x="18276" y="122"/>
                  </a:lnTo>
                  <a:lnTo>
                    <a:pt x="3798" y="122"/>
                  </a:lnTo>
                  <a:lnTo>
                    <a:pt x="0" y="21316"/>
                  </a:lnTo>
                  <a:lnTo>
                    <a:pt x="74" y="21600"/>
                  </a:lnTo>
                  <a:lnTo>
                    <a:pt x="21597" y="21600"/>
                  </a:lnTo>
                  <a:lnTo>
                    <a:pt x="21600" y="21592"/>
                  </a:lnTo>
                  <a:lnTo>
                    <a:pt x="183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0" name="AutoShape 10"/>
            <p:cNvSpPr>
              <a:spLocks/>
            </p:cNvSpPr>
            <p:nvPr/>
          </p:nvSpPr>
          <p:spPr bwMode="auto">
            <a:xfrm>
              <a:off x="0" y="4597400"/>
              <a:ext cx="2735122" cy="2911475"/>
            </a:xfrm>
            <a:custGeom>
              <a:avLst/>
              <a:gdLst>
                <a:gd name="T0" fmla="*/ 1367561 w 21600"/>
                <a:gd name="T1" fmla="*/ 1455738 h 21600"/>
                <a:gd name="T2" fmla="*/ 1367561 w 21600"/>
                <a:gd name="T3" fmla="*/ 1455738 h 21600"/>
                <a:gd name="T4" fmla="*/ 1367561 w 21600"/>
                <a:gd name="T5" fmla="*/ 1455738 h 21600"/>
                <a:gd name="T6" fmla="*/ 1367561 w 21600"/>
                <a:gd name="T7" fmla="*/ 14557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941" y="0"/>
                  </a:moveTo>
                  <a:lnTo>
                    <a:pt x="3" y="1781"/>
                  </a:lnTo>
                  <a:lnTo>
                    <a:pt x="0" y="1790"/>
                  </a:lnTo>
                  <a:lnTo>
                    <a:pt x="16814" y="21599"/>
                  </a:lnTo>
                  <a:lnTo>
                    <a:pt x="21600" y="13449"/>
                  </a:lnTo>
                  <a:lnTo>
                    <a:pt x="21358" y="13449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1" name="AutoShape 11"/>
            <p:cNvSpPr>
              <a:spLocks/>
            </p:cNvSpPr>
            <p:nvPr/>
          </p:nvSpPr>
          <p:spPr bwMode="auto">
            <a:xfrm>
              <a:off x="0" y="1477963"/>
              <a:ext cx="1776321" cy="3359150"/>
            </a:xfrm>
            <a:custGeom>
              <a:avLst/>
              <a:gdLst>
                <a:gd name="T0" fmla="*/ 888161 w 21600"/>
                <a:gd name="T1" fmla="*/ 1679575 h 21600"/>
                <a:gd name="T2" fmla="*/ 888161 w 21600"/>
                <a:gd name="T3" fmla="*/ 1679575 h 21600"/>
                <a:gd name="T4" fmla="*/ 888161 w 21600"/>
                <a:gd name="T5" fmla="*/ 1679575 h 21600"/>
                <a:gd name="T6" fmla="*/ 888161 w 21600"/>
                <a:gd name="T7" fmla="*/ 16795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445" y="0"/>
                  </a:moveTo>
                  <a:lnTo>
                    <a:pt x="0" y="21600"/>
                  </a:lnTo>
                  <a:lnTo>
                    <a:pt x="15312" y="20056"/>
                  </a:lnTo>
                  <a:lnTo>
                    <a:pt x="15143" y="19943"/>
                  </a:lnTo>
                  <a:lnTo>
                    <a:pt x="21484" y="5269"/>
                  </a:lnTo>
                  <a:lnTo>
                    <a:pt x="21599" y="5238"/>
                  </a:lnTo>
                  <a:lnTo>
                    <a:pt x="944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2" name="AutoShape 12"/>
            <p:cNvSpPr>
              <a:spLocks/>
            </p:cNvSpPr>
            <p:nvPr/>
          </p:nvSpPr>
          <p:spPr bwMode="auto">
            <a:xfrm>
              <a:off x="769897" y="1588"/>
              <a:ext cx="3122453" cy="2292350"/>
            </a:xfrm>
            <a:custGeom>
              <a:avLst/>
              <a:gdLst>
                <a:gd name="T0" fmla="*/ 1561227 w 21600"/>
                <a:gd name="T1" fmla="*/ 1146175 h 21600"/>
                <a:gd name="T2" fmla="*/ 1561227 w 21600"/>
                <a:gd name="T3" fmla="*/ 1146175 h 21600"/>
                <a:gd name="T4" fmla="*/ 1561227 w 21600"/>
                <a:gd name="T5" fmla="*/ 1146175 h 21600"/>
                <a:gd name="T6" fmla="*/ 1561227 w 21600"/>
                <a:gd name="T7" fmla="*/ 11461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41" y="0"/>
                  </a:moveTo>
                  <a:lnTo>
                    <a:pt x="0" y="13938"/>
                  </a:lnTo>
                  <a:lnTo>
                    <a:pt x="6966" y="21599"/>
                  </a:lnTo>
                  <a:lnTo>
                    <a:pt x="21599" y="12067"/>
                  </a:lnTo>
                  <a:lnTo>
                    <a:pt x="21523" y="12033"/>
                  </a:lnTo>
                  <a:lnTo>
                    <a:pt x="21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749" name="AutoShape 29"/>
          <p:cNvSpPr>
            <a:spLocks/>
          </p:cNvSpPr>
          <p:nvPr/>
        </p:nvSpPr>
        <p:spPr bwMode="auto">
          <a:xfrm>
            <a:off x="7265739" y="4818638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0" name="AutoShape 30"/>
          <p:cNvSpPr>
            <a:spLocks/>
          </p:cNvSpPr>
          <p:nvPr/>
        </p:nvSpPr>
        <p:spPr bwMode="auto">
          <a:xfrm>
            <a:off x="5633368" y="2651128"/>
            <a:ext cx="311406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1" name="AutoShape 31"/>
          <p:cNvSpPr>
            <a:spLocks/>
          </p:cNvSpPr>
          <p:nvPr/>
        </p:nvSpPr>
        <p:spPr bwMode="auto">
          <a:xfrm>
            <a:off x="6936602" y="2650845"/>
            <a:ext cx="330659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2" name="AutoShape 32"/>
          <p:cNvSpPr>
            <a:spLocks/>
          </p:cNvSpPr>
          <p:nvPr/>
        </p:nvSpPr>
        <p:spPr bwMode="auto">
          <a:xfrm>
            <a:off x="5256543" y="4746646"/>
            <a:ext cx="311406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3" name="AutoShape 33"/>
          <p:cNvSpPr>
            <a:spLocks/>
          </p:cNvSpPr>
          <p:nvPr/>
        </p:nvSpPr>
        <p:spPr bwMode="auto">
          <a:xfrm>
            <a:off x="6208391" y="5263982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4" name="AutoShape 34"/>
          <p:cNvSpPr>
            <a:spLocks/>
          </p:cNvSpPr>
          <p:nvPr/>
        </p:nvSpPr>
        <p:spPr bwMode="auto">
          <a:xfrm>
            <a:off x="7560403" y="3531997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5" name="AutoShape 35"/>
          <p:cNvSpPr>
            <a:spLocks/>
          </p:cNvSpPr>
          <p:nvPr/>
        </p:nvSpPr>
        <p:spPr bwMode="auto">
          <a:xfrm>
            <a:off x="4906630" y="3511906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6" name="AutoShape 36"/>
          <p:cNvSpPr>
            <a:spLocks/>
          </p:cNvSpPr>
          <p:nvPr/>
        </p:nvSpPr>
        <p:spPr bwMode="auto">
          <a:xfrm>
            <a:off x="2251238" y="2702418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7" name="AutoShape 37"/>
          <p:cNvSpPr>
            <a:spLocks/>
          </p:cNvSpPr>
          <p:nvPr/>
        </p:nvSpPr>
        <p:spPr bwMode="auto">
          <a:xfrm>
            <a:off x="2700733" y="2402732"/>
            <a:ext cx="1391198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8" name="AutoShape 38"/>
          <p:cNvSpPr>
            <a:spLocks/>
          </p:cNvSpPr>
          <p:nvPr/>
        </p:nvSpPr>
        <p:spPr bwMode="auto">
          <a:xfrm>
            <a:off x="4202429" y="2445425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59" name="AutoShape 39"/>
          <p:cNvSpPr>
            <a:spLocks/>
          </p:cNvSpPr>
          <p:nvPr/>
        </p:nvSpPr>
        <p:spPr bwMode="auto">
          <a:xfrm>
            <a:off x="8773510" y="2702418"/>
            <a:ext cx="1789519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0" name="AutoShape 40"/>
          <p:cNvSpPr>
            <a:spLocks/>
          </p:cNvSpPr>
          <p:nvPr/>
        </p:nvSpPr>
        <p:spPr bwMode="auto">
          <a:xfrm>
            <a:off x="8766814" y="2402732"/>
            <a:ext cx="1429865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1" name="AutoShape 41"/>
          <p:cNvSpPr>
            <a:spLocks/>
          </p:cNvSpPr>
          <p:nvPr/>
        </p:nvSpPr>
        <p:spPr bwMode="auto">
          <a:xfrm>
            <a:off x="8480521" y="2445425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2" name="AutoShape 42"/>
          <p:cNvSpPr>
            <a:spLocks/>
          </p:cNvSpPr>
          <p:nvPr/>
        </p:nvSpPr>
        <p:spPr bwMode="auto">
          <a:xfrm>
            <a:off x="2252912" y="3943856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3" name="AutoShape 43"/>
          <p:cNvSpPr>
            <a:spLocks/>
          </p:cNvSpPr>
          <p:nvPr/>
        </p:nvSpPr>
        <p:spPr bwMode="auto">
          <a:xfrm>
            <a:off x="2704577" y="3644170"/>
            <a:ext cx="1394049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4" name="AutoShape 44"/>
          <p:cNvSpPr>
            <a:spLocks/>
          </p:cNvSpPr>
          <p:nvPr/>
        </p:nvSpPr>
        <p:spPr bwMode="auto">
          <a:xfrm>
            <a:off x="4204103" y="3686862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5" name="AutoShape 45"/>
          <p:cNvSpPr>
            <a:spLocks/>
          </p:cNvSpPr>
          <p:nvPr/>
        </p:nvSpPr>
        <p:spPr bwMode="auto">
          <a:xfrm>
            <a:off x="8745049" y="3943856"/>
            <a:ext cx="1788782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6" name="AutoShape 46"/>
          <p:cNvSpPr>
            <a:spLocks/>
          </p:cNvSpPr>
          <p:nvPr/>
        </p:nvSpPr>
        <p:spPr bwMode="auto">
          <a:xfrm>
            <a:off x="8737515" y="3644170"/>
            <a:ext cx="1429864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7" name="AutoShape 47"/>
          <p:cNvSpPr>
            <a:spLocks/>
          </p:cNvSpPr>
          <p:nvPr/>
        </p:nvSpPr>
        <p:spPr bwMode="auto">
          <a:xfrm>
            <a:off x="8451222" y="3686862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8" name="AutoShape 48"/>
          <p:cNvSpPr>
            <a:spLocks/>
          </p:cNvSpPr>
          <p:nvPr/>
        </p:nvSpPr>
        <p:spPr bwMode="auto">
          <a:xfrm>
            <a:off x="2252912" y="5175247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9" name="AutoShape 49"/>
          <p:cNvSpPr>
            <a:spLocks/>
          </p:cNvSpPr>
          <p:nvPr/>
        </p:nvSpPr>
        <p:spPr bwMode="auto">
          <a:xfrm>
            <a:off x="2702444" y="4876399"/>
            <a:ext cx="1389486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0" name="AutoShape 50"/>
          <p:cNvSpPr>
            <a:spLocks/>
          </p:cNvSpPr>
          <p:nvPr/>
        </p:nvSpPr>
        <p:spPr bwMode="auto">
          <a:xfrm>
            <a:off x="4204103" y="4918254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71" name="AutoShape 51"/>
          <p:cNvSpPr>
            <a:spLocks/>
          </p:cNvSpPr>
          <p:nvPr/>
        </p:nvSpPr>
        <p:spPr bwMode="auto">
          <a:xfrm>
            <a:off x="8745049" y="5175247"/>
            <a:ext cx="1788782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2" name="AutoShape 52"/>
          <p:cNvSpPr>
            <a:spLocks/>
          </p:cNvSpPr>
          <p:nvPr/>
        </p:nvSpPr>
        <p:spPr bwMode="auto">
          <a:xfrm>
            <a:off x="8737515" y="4876399"/>
            <a:ext cx="1429864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3" name="AutoShape 53"/>
          <p:cNvSpPr>
            <a:spLocks/>
          </p:cNvSpPr>
          <p:nvPr/>
        </p:nvSpPr>
        <p:spPr bwMode="auto">
          <a:xfrm>
            <a:off x="8451222" y="4918254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9" grpId="0" autoUpdateAnimBg="0"/>
      <p:bldP spid="30750" grpId="0" autoUpdateAnimBg="0"/>
      <p:bldP spid="30751" grpId="0" autoUpdateAnimBg="0"/>
      <p:bldP spid="30752" grpId="0" autoUpdateAnimBg="0"/>
      <p:bldP spid="30753" grpId="0" autoUpdateAnimBg="0"/>
      <p:bldP spid="30754" grpId="0" autoUpdateAnimBg="0"/>
      <p:bldP spid="30755" grpId="0" autoUpdateAnimBg="0"/>
      <p:bldP spid="30756" grpId="0" autoUpdateAnimBg="0"/>
      <p:bldP spid="30757" grpId="0" autoUpdateAnimBg="0"/>
      <p:bldP spid="30759" grpId="0" autoUpdateAnimBg="0"/>
      <p:bldP spid="30760" grpId="0" autoUpdateAnimBg="0"/>
      <p:bldP spid="30762" grpId="0" autoUpdateAnimBg="0"/>
      <p:bldP spid="30763" grpId="0" autoUpdateAnimBg="0"/>
      <p:bldP spid="30765" grpId="0" autoUpdateAnimBg="0"/>
      <p:bldP spid="30766" grpId="0" autoUpdateAnimBg="0"/>
      <p:bldP spid="30768" grpId="0" autoUpdateAnimBg="0"/>
      <p:bldP spid="30769" grpId="0" autoUpdateAnimBg="0"/>
      <p:bldP spid="30771" grpId="0" autoUpdateAnimBg="0"/>
      <p:bldP spid="307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-Turn Arrow 64"/>
          <p:cNvSpPr/>
          <p:nvPr/>
        </p:nvSpPr>
        <p:spPr>
          <a:xfrm rot="10800000">
            <a:off x="2223733" y="5135992"/>
            <a:ext cx="1972669" cy="558246"/>
          </a:xfrm>
          <a:prstGeom prst="uturnArrow">
            <a:avLst>
              <a:gd name="adj1" fmla="val 9670"/>
              <a:gd name="adj2" fmla="val 25000"/>
              <a:gd name="adj3" fmla="val 0"/>
              <a:gd name="adj4" fmla="val 0"/>
              <a:gd name="adj5" fmla="val 10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U-Turn Arrow 92"/>
          <p:cNvSpPr/>
          <p:nvPr/>
        </p:nvSpPr>
        <p:spPr>
          <a:xfrm rot="10800000">
            <a:off x="4414843" y="5135992"/>
            <a:ext cx="1930800" cy="558246"/>
          </a:xfrm>
          <a:prstGeom prst="uturnArrow">
            <a:avLst>
              <a:gd name="adj1" fmla="val 9670"/>
              <a:gd name="adj2" fmla="val 25000"/>
              <a:gd name="adj3" fmla="val 0"/>
              <a:gd name="adj4" fmla="val 0"/>
              <a:gd name="adj5" fmla="val 10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U-Turn Arrow 94"/>
          <p:cNvSpPr/>
          <p:nvPr/>
        </p:nvSpPr>
        <p:spPr>
          <a:xfrm rot="10800000">
            <a:off x="6477920" y="5135992"/>
            <a:ext cx="1830881" cy="558246"/>
          </a:xfrm>
          <a:prstGeom prst="uturnArrow">
            <a:avLst>
              <a:gd name="adj1" fmla="val 9670"/>
              <a:gd name="adj2" fmla="val 25000"/>
              <a:gd name="adj3" fmla="val 0"/>
              <a:gd name="adj4" fmla="val 0"/>
              <a:gd name="adj5" fmla="val 10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U-Turn Arrow 95"/>
          <p:cNvSpPr/>
          <p:nvPr/>
        </p:nvSpPr>
        <p:spPr>
          <a:xfrm rot="10800000">
            <a:off x="8406294" y="5135992"/>
            <a:ext cx="2105251" cy="558246"/>
          </a:xfrm>
          <a:prstGeom prst="uturnArrow">
            <a:avLst>
              <a:gd name="adj1" fmla="val 9670"/>
              <a:gd name="adj2" fmla="val 25000"/>
              <a:gd name="adj3" fmla="val 0"/>
              <a:gd name="adj4" fmla="val 0"/>
              <a:gd name="adj5" fmla="val 10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38348" y="3449127"/>
            <a:ext cx="1997505" cy="1674734"/>
            <a:chOff x="836612" y="1047750"/>
            <a:chExt cx="1635947" cy="1371600"/>
          </a:xfrm>
        </p:grpSpPr>
        <p:sp>
          <p:nvSpPr>
            <p:cNvPr id="44" name="Rounded Rectangle 43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Text Placeholder 3"/>
            <p:cNvSpPr txBox="1">
              <a:spLocks/>
            </p:cNvSpPr>
            <p:nvPr/>
          </p:nvSpPr>
          <p:spPr>
            <a:xfrm>
              <a:off x="1010063" y="1310076"/>
              <a:ext cx="1024697" cy="59382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1648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63922" y="3449127"/>
            <a:ext cx="1997505" cy="1674734"/>
            <a:chOff x="836612" y="1047750"/>
            <a:chExt cx="1635947" cy="1371600"/>
          </a:xfrm>
        </p:grpSpPr>
        <p:sp>
          <p:nvSpPr>
            <p:cNvPr id="52" name="Isosceles Triangle 51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 Placeholder 3"/>
            <p:cNvSpPr txBox="1">
              <a:spLocks/>
            </p:cNvSpPr>
            <p:nvPr/>
          </p:nvSpPr>
          <p:spPr>
            <a:xfrm>
              <a:off x="986322" y="1310075"/>
              <a:ext cx="1072178" cy="59382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1648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96318" y="3449127"/>
            <a:ext cx="1997505" cy="1674734"/>
            <a:chOff x="836612" y="1047750"/>
            <a:chExt cx="1635947" cy="1371600"/>
          </a:xfrm>
        </p:grpSpPr>
        <p:sp>
          <p:nvSpPr>
            <p:cNvPr id="54" name="Isosceles Triangle 53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Text Placeholder 3"/>
            <p:cNvSpPr txBox="1">
              <a:spLocks/>
            </p:cNvSpPr>
            <p:nvPr/>
          </p:nvSpPr>
          <p:spPr>
            <a:xfrm>
              <a:off x="999136" y="1337156"/>
              <a:ext cx="1046551" cy="59382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1648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18519" y="3449127"/>
            <a:ext cx="1997505" cy="1674734"/>
            <a:chOff x="836612" y="1047750"/>
            <a:chExt cx="1635947" cy="1371600"/>
          </a:xfrm>
        </p:grpSpPr>
        <p:sp>
          <p:nvSpPr>
            <p:cNvPr id="58" name="Isosceles Triangle 57"/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Text Placeholder 3"/>
            <p:cNvSpPr txBox="1">
              <a:spLocks/>
            </p:cNvSpPr>
            <p:nvPr/>
          </p:nvSpPr>
          <p:spPr>
            <a:xfrm>
              <a:off x="993277" y="1337156"/>
              <a:ext cx="1058269" cy="59382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1648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616025" y="3449127"/>
            <a:ext cx="1674735" cy="1674734"/>
            <a:chOff x="836612" y="1047750"/>
            <a:chExt cx="1371600" cy="1371600"/>
          </a:xfrm>
        </p:grpSpPr>
        <p:sp>
          <p:nvSpPr>
            <p:cNvPr id="63" name="Rounded Rectangle 62"/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Text Placeholder 3"/>
            <p:cNvSpPr txBox="1">
              <a:spLocks/>
            </p:cNvSpPr>
            <p:nvPr/>
          </p:nvSpPr>
          <p:spPr>
            <a:xfrm>
              <a:off x="998167" y="1337156"/>
              <a:ext cx="1048492" cy="59382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1648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279"/>
          <p:cNvGrpSpPr/>
          <p:nvPr/>
        </p:nvGrpSpPr>
        <p:grpSpPr>
          <a:xfrm>
            <a:off x="1931040" y="2259294"/>
            <a:ext cx="946589" cy="946584"/>
            <a:chOff x="846989" y="1401020"/>
            <a:chExt cx="877416" cy="877416"/>
          </a:xfrm>
          <a:effectLst/>
        </p:grpSpPr>
        <p:sp>
          <p:nvSpPr>
            <p:cNvPr id="69" name="Teardrop 6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90%</a:t>
              </a:r>
            </a:p>
          </p:txBody>
        </p:sp>
      </p:grpSp>
      <p:grpSp>
        <p:nvGrpSpPr>
          <p:cNvPr id="71" name="Group 279"/>
          <p:cNvGrpSpPr/>
          <p:nvPr/>
        </p:nvGrpSpPr>
        <p:grpSpPr>
          <a:xfrm>
            <a:off x="3939513" y="2259294"/>
            <a:ext cx="946589" cy="946584"/>
            <a:chOff x="846989" y="1401020"/>
            <a:chExt cx="877416" cy="877416"/>
          </a:xfrm>
          <a:effectLst/>
        </p:grpSpPr>
        <p:sp>
          <p:nvSpPr>
            <p:cNvPr id="74" name="Teardrop 73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80%</a:t>
              </a:r>
            </a:p>
          </p:txBody>
        </p:sp>
      </p:grpSp>
      <p:grpSp>
        <p:nvGrpSpPr>
          <p:cNvPr id="80" name="Group 279"/>
          <p:cNvGrpSpPr/>
          <p:nvPr/>
        </p:nvGrpSpPr>
        <p:grpSpPr>
          <a:xfrm>
            <a:off x="5947984" y="2259294"/>
            <a:ext cx="946589" cy="946584"/>
            <a:chOff x="846989" y="1401020"/>
            <a:chExt cx="877416" cy="877416"/>
          </a:xfrm>
          <a:effectLst/>
        </p:grpSpPr>
        <p:sp>
          <p:nvSpPr>
            <p:cNvPr id="81" name="Teardrop 80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70%</a:t>
              </a:r>
            </a:p>
          </p:txBody>
        </p:sp>
      </p:grpSp>
      <p:grpSp>
        <p:nvGrpSpPr>
          <p:cNvPr id="85" name="Group 279"/>
          <p:cNvGrpSpPr/>
          <p:nvPr/>
        </p:nvGrpSpPr>
        <p:grpSpPr>
          <a:xfrm>
            <a:off x="7956457" y="2259294"/>
            <a:ext cx="946589" cy="946584"/>
            <a:chOff x="846989" y="1401020"/>
            <a:chExt cx="877416" cy="877416"/>
          </a:xfrm>
          <a:effectLst/>
        </p:grpSpPr>
        <p:sp>
          <p:nvSpPr>
            <p:cNvPr id="88" name="Teardrop 87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95%</a:t>
              </a:r>
            </a:p>
          </p:txBody>
        </p:sp>
      </p:grpSp>
      <p:grpSp>
        <p:nvGrpSpPr>
          <p:cNvPr id="90" name="Group 279"/>
          <p:cNvGrpSpPr/>
          <p:nvPr/>
        </p:nvGrpSpPr>
        <p:grpSpPr>
          <a:xfrm>
            <a:off x="9964933" y="2259294"/>
            <a:ext cx="946589" cy="946584"/>
            <a:chOff x="846989" y="1401020"/>
            <a:chExt cx="877416" cy="877416"/>
          </a:xfrm>
          <a:effectLst/>
        </p:grpSpPr>
        <p:sp>
          <p:nvSpPr>
            <p:cNvPr id="91" name="Teardrop 90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3" grpId="0" animBg="1"/>
      <p:bldP spid="95" grpId="0" animBg="1"/>
      <p:bldP spid="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8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8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6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4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0124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631409" y="3236724"/>
            <a:ext cx="4258194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631409" y="3813929"/>
            <a:ext cx="4258194" cy="2215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en-US" altLang="zh-CN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983400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1329" y="1474642"/>
            <a:ext cx="2771272" cy="271774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 flipH="1">
            <a:off x="1293464" y="1371620"/>
            <a:ext cx="3000215" cy="4188921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2800" y="5882030"/>
            <a:ext cx="11233150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。请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480382" y="4358761"/>
            <a:ext cx="2613203" cy="865808"/>
            <a:chOff x="680210" y="1949615"/>
            <a:chExt cx="1718591" cy="616167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680210" y="2171520"/>
              <a:ext cx="1718591" cy="39426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0210" y="1949615"/>
              <a:ext cx="1330361" cy="15332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5069404" y="1474642"/>
            <a:ext cx="2771272" cy="2717747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4941539" y="1371620"/>
            <a:ext cx="3000215" cy="4188921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5173738" y="4358760"/>
            <a:ext cx="2569913" cy="865810"/>
            <a:chOff x="578159" y="1949614"/>
            <a:chExt cx="1777231" cy="616168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578159" y="2171520"/>
              <a:ext cx="1777231" cy="39426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9173" y="1949614"/>
              <a:ext cx="1525803" cy="1533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8717479" y="1474642"/>
            <a:ext cx="2771272" cy="2717747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 flipH="1">
            <a:off x="8589614" y="1371620"/>
            <a:ext cx="3000215" cy="4188921"/>
          </a:xfrm>
          <a:prstGeom prst="rect">
            <a:avLst/>
          </a:prstGeom>
          <a:noFill/>
          <a:ln w="508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8823803" y="4358760"/>
            <a:ext cx="2569911" cy="865810"/>
            <a:chOff x="578159" y="1949614"/>
            <a:chExt cx="1971069" cy="616168"/>
          </a:xfrm>
        </p:grpSpPr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578159" y="2171520"/>
              <a:ext cx="1971069" cy="394262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79173" y="1949614"/>
              <a:ext cx="1525803" cy="1533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8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20" grpId="0"/>
      <p:bldP spid="30" grpId="0" animBg="1"/>
      <p:bldP spid="31" grpId="0" animBg="1"/>
      <p:bldP spid="35" grpId="0" animBg="1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0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文本占位符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文本占位符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文本占位符 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文本占位符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0070C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3663</Words>
  <Application>Microsoft Office PowerPoint</Application>
  <PresentationFormat>自定义</PresentationFormat>
  <Paragraphs>307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/>
  <cp:keywords>第一PPT模板网-WWW.1PPT.COM</cp:keywords>
  <cp:lastModifiedBy/>
  <cp:revision>1</cp:revision>
  <dcterms:created xsi:type="dcterms:W3CDTF">2016-11-06T17:14:05Z</dcterms:created>
  <dcterms:modified xsi:type="dcterms:W3CDTF">2018-01-27T06:44:16Z</dcterms:modified>
</cp:coreProperties>
</file>