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8"/>
  </p:notesMasterIdLst>
  <p:sldIdLst>
    <p:sldId id="607" r:id="rId3"/>
    <p:sldId id="862" r:id="rId4"/>
    <p:sldId id="840" r:id="rId5"/>
    <p:sldId id="891" r:id="rId6"/>
    <p:sldId id="892" r:id="rId7"/>
    <p:sldId id="897" r:id="rId8"/>
    <p:sldId id="898" r:id="rId9"/>
    <p:sldId id="831" r:id="rId10"/>
    <p:sldId id="885" r:id="rId11"/>
    <p:sldId id="893" r:id="rId12"/>
    <p:sldId id="894" r:id="rId13"/>
    <p:sldId id="890" r:id="rId14"/>
    <p:sldId id="903" r:id="rId15"/>
    <p:sldId id="886" r:id="rId16"/>
    <p:sldId id="895" r:id="rId17"/>
    <p:sldId id="901" r:id="rId18"/>
    <p:sldId id="905" r:id="rId19"/>
    <p:sldId id="899" r:id="rId20"/>
    <p:sldId id="887" r:id="rId21"/>
    <p:sldId id="896" r:id="rId22"/>
    <p:sldId id="904" r:id="rId23"/>
    <p:sldId id="900" r:id="rId24"/>
    <p:sldId id="902" r:id="rId25"/>
    <p:sldId id="889" r:id="rId26"/>
    <p:sldId id="906" r:id="rId27"/>
  </p:sldIdLst>
  <p:sldSz cx="9144000" cy="5143500" type="screen16x9"/>
  <p:notesSz cx="6858000" cy="9144000"/>
  <p:custDataLst>
    <p:tags r:id="rId29"/>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p:cViewPr varScale="1">
        <p:scale>
          <a:sx n="76" d="100"/>
          <a:sy n="76" d="100"/>
        </p:scale>
        <p:origin x="-96" y="-1458"/>
      </p:cViewPr>
      <p:guideLst>
        <p:guide orient="horz" pos="1620"/>
        <p:guide pos="2880"/>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2018/2/12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微软雅黑" panose="020B0503020204020204" pitchFamily="34" charset="-122"/>
        <a:cs typeface="+mn-cs"/>
      </a:defRPr>
    </a:lvl1pPr>
    <a:lvl2pPr marL="457140" algn="l" defTabSz="914282" rtl="0" eaLnBrk="1" latinLnBrk="0" hangingPunct="1">
      <a:defRPr sz="1200" kern="1200">
        <a:solidFill>
          <a:schemeClr val="tx1"/>
        </a:solidFill>
        <a:latin typeface="+mn-lt"/>
        <a:ea typeface="微软雅黑" panose="020B0503020204020204" pitchFamily="34" charset="-122"/>
        <a:cs typeface="+mn-cs"/>
      </a:defRPr>
    </a:lvl2pPr>
    <a:lvl3pPr marL="914282" algn="l" defTabSz="914282" rtl="0" eaLnBrk="1" latinLnBrk="0" hangingPunct="1">
      <a:defRPr sz="1200" kern="1200">
        <a:solidFill>
          <a:schemeClr val="tx1"/>
        </a:solidFill>
        <a:latin typeface="+mn-lt"/>
        <a:ea typeface="微软雅黑" panose="020B0503020204020204" pitchFamily="34" charset="-122"/>
        <a:cs typeface="+mn-cs"/>
      </a:defRPr>
    </a:lvl3pPr>
    <a:lvl4pPr marL="1371422" algn="l" defTabSz="914282" rtl="0" eaLnBrk="1" latinLnBrk="0" hangingPunct="1">
      <a:defRPr sz="1200" kern="1200">
        <a:solidFill>
          <a:schemeClr val="tx1"/>
        </a:solidFill>
        <a:latin typeface="+mn-lt"/>
        <a:ea typeface="微软雅黑" panose="020B0503020204020204" pitchFamily="34" charset="-122"/>
        <a:cs typeface="+mn-cs"/>
      </a:defRPr>
    </a:lvl4pPr>
    <a:lvl5pPr marL="1828563" algn="l" defTabSz="914282" rtl="0" eaLnBrk="1" latinLnBrk="0" hangingPunct="1">
      <a:defRPr sz="1200" kern="1200">
        <a:solidFill>
          <a:schemeClr val="tx1"/>
        </a:solidFill>
        <a:latin typeface="+mn-lt"/>
        <a:ea typeface="微软雅黑" panose="020B0503020204020204" pitchFamily="34" charset="-122"/>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402020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69943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11</a:t>
            </a:fld>
            <a:endParaRPr lang="zh-CN" altLang="en-US"/>
          </a:p>
        </p:txBody>
      </p:sp>
    </p:spTree>
    <p:extLst>
      <p:ext uri="{BB962C8B-B14F-4D97-AF65-F5344CB8AC3E}">
        <p14:creationId xmlns:p14="http://schemas.microsoft.com/office/powerpoint/2010/main" val="262110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pPr/>
              <a:t>12</a:t>
            </a:fld>
            <a:endParaRPr lang="zh-CN" altLang="en-US"/>
          </a:p>
        </p:txBody>
      </p:sp>
    </p:spTree>
    <p:extLst>
      <p:ext uri="{BB962C8B-B14F-4D97-AF65-F5344CB8AC3E}">
        <p14:creationId xmlns:p14="http://schemas.microsoft.com/office/powerpoint/2010/main" val="213613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14</a:t>
            </a:fld>
            <a:endParaRPr lang="zh-CN" altLang="en-US"/>
          </a:p>
        </p:txBody>
      </p:sp>
    </p:spTree>
    <p:extLst>
      <p:ext uri="{BB962C8B-B14F-4D97-AF65-F5344CB8AC3E}">
        <p14:creationId xmlns:p14="http://schemas.microsoft.com/office/powerpoint/2010/main" val="2055101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15</a:t>
            </a:fld>
            <a:endParaRPr lang="zh-CN" altLang="en-US"/>
          </a:p>
        </p:txBody>
      </p:sp>
    </p:spTree>
    <p:extLst>
      <p:ext uri="{BB962C8B-B14F-4D97-AF65-F5344CB8AC3E}">
        <p14:creationId xmlns:p14="http://schemas.microsoft.com/office/powerpoint/2010/main" val="159045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F7DC48-75D4-4995-9AB6-E928CC93D42C}" type="slidenum">
              <a:rPr lang="zh-CN" altLang="en-US" smtClean="0"/>
              <a:pPr/>
              <a:t>17</a:t>
            </a:fld>
            <a:endParaRPr lang="zh-CN" altLang="en-US"/>
          </a:p>
        </p:txBody>
      </p:sp>
    </p:spTree>
    <p:extLst>
      <p:ext uri="{BB962C8B-B14F-4D97-AF65-F5344CB8AC3E}">
        <p14:creationId xmlns:p14="http://schemas.microsoft.com/office/powerpoint/2010/main" val="320740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18</a:t>
            </a:fld>
            <a:endParaRPr lang="zh-CN" altLang="en-US"/>
          </a:p>
        </p:txBody>
      </p:sp>
    </p:spTree>
    <p:extLst>
      <p:ext uri="{BB962C8B-B14F-4D97-AF65-F5344CB8AC3E}">
        <p14:creationId xmlns:p14="http://schemas.microsoft.com/office/powerpoint/2010/main" val="115667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19</a:t>
            </a:fld>
            <a:endParaRPr lang="zh-CN" altLang="en-US"/>
          </a:p>
        </p:txBody>
      </p:sp>
    </p:spTree>
    <p:extLst>
      <p:ext uri="{BB962C8B-B14F-4D97-AF65-F5344CB8AC3E}">
        <p14:creationId xmlns:p14="http://schemas.microsoft.com/office/powerpoint/2010/main" val="415619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20</a:t>
            </a:fld>
            <a:endParaRPr lang="zh-CN" altLang="en-US"/>
          </a:p>
        </p:txBody>
      </p:sp>
    </p:spTree>
    <p:extLst>
      <p:ext uri="{BB962C8B-B14F-4D97-AF65-F5344CB8AC3E}">
        <p14:creationId xmlns:p14="http://schemas.microsoft.com/office/powerpoint/2010/main" val="138258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extLst>
      <p:ext uri="{BB962C8B-B14F-4D97-AF65-F5344CB8AC3E}">
        <p14:creationId xmlns:p14="http://schemas.microsoft.com/office/powerpoint/2010/main" val="215209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261983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44F346-9435-41B1-AD1D-461963F20BEE}" type="slidenum">
              <a:rPr lang="zh-CN" altLang="en-US" smtClean="0"/>
              <a:pPr/>
              <a:t>23</a:t>
            </a:fld>
            <a:endParaRPr lang="zh-CN" altLang="en-US"/>
          </a:p>
        </p:txBody>
      </p:sp>
    </p:spTree>
    <p:extLst>
      <p:ext uri="{BB962C8B-B14F-4D97-AF65-F5344CB8AC3E}">
        <p14:creationId xmlns:p14="http://schemas.microsoft.com/office/powerpoint/2010/main" val="943843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24</a:t>
            </a:fld>
            <a:endParaRPr lang="zh-CN" altLang="en-US"/>
          </a:p>
        </p:txBody>
      </p:sp>
    </p:spTree>
    <p:extLst>
      <p:ext uri="{BB962C8B-B14F-4D97-AF65-F5344CB8AC3E}">
        <p14:creationId xmlns:p14="http://schemas.microsoft.com/office/powerpoint/2010/main" val="302603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a:t>
            </a:fld>
            <a:endParaRPr lang="zh-CN" altLang="en-US"/>
          </a:p>
        </p:txBody>
      </p:sp>
    </p:spTree>
    <p:extLst>
      <p:ext uri="{BB962C8B-B14F-4D97-AF65-F5344CB8AC3E}">
        <p14:creationId xmlns:p14="http://schemas.microsoft.com/office/powerpoint/2010/main" val="102048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pPr/>
              <a:t>4</a:t>
            </a:fld>
            <a:endParaRPr lang="zh-CN" altLang="en-US"/>
          </a:p>
        </p:txBody>
      </p:sp>
    </p:spTree>
    <p:extLst>
      <p:ext uri="{BB962C8B-B14F-4D97-AF65-F5344CB8AC3E}">
        <p14:creationId xmlns:p14="http://schemas.microsoft.com/office/powerpoint/2010/main" val="45612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76292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6</a:t>
            </a:fld>
            <a:endParaRPr lang="zh-CN" altLang="en-US"/>
          </a:p>
        </p:txBody>
      </p:sp>
    </p:spTree>
    <p:extLst>
      <p:ext uri="{BB962C8B-B14F-4D97-AF65-F5344CB8AC3E}">
        <p14:creationId xmlns:p14="http://schemas.microsoft.com/office/powerpoint/2010/main" val="149290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7</a:t>
            </a:fld>
            <a:endParaRPr lang="zh-CN" altLang="en-US"/>
          </a:p>
        </p:txBody>
      </p:sp>
    </p:spTree>
    <p:extLst>
      <p:ext uri="{BB962C8B-B14F-4D97-AF65-F5344CB8AC3E}">
        <p14:creationId xmlns:p14="http://schemas.microsoft.com/office/powerpoint/2010/main" val="70661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pPr/>
              <a:t>8</a:t>
            </a:fld>
            <a:endParaRPr lang="zh-CN" altLang="en-US"/>
          </a:p>
        </p:txBody>
      </p:sp>
    </p:spTree>
    <p:extLst>
      <p:ext uri="{BB962C8B-B14F-4D97-AF65-F5344CB8AC3E}">
        <p14:creationId xmlns:p14="http://schemas.microsoft.com/office/powerpoint/2010/main" val="370391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9</a:t>
            </a:fld>
            <a:endParaRPr lang="zh-CN" altLang="en-US"/>
          </a:p>
        </p:txBody>
      </p:sp>
    </p:spTree>
    <p:extLst>
      <p:ext uri="{BB962C8B-B14F-4D97-AF65-F5344CB8AC3E}">
        <p14:creationId xmlns:p14="http://schemas.microsoft.com/office/powerpoint/2010/main" val="11145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ea typeface="微软雅黑" panose="020B0503020204020204" pitchFamily="34" charset="-122"/>
                <a:cs typeface="+mn-ea"/>
                <a:sym typeface="+mn-lt"/>
              </a:rPr>
              <a:t>ADD RELATED TITLE WORDS</a:t>
            </a:r>
            <a:endParaRPr lang="zh-CN" altLang="en-US" sz="1050" dirty="0">
              <a:solidFill>
                <a:schemeClr val="tx1">
                  <a:lumMod val="50000"/>
                  <a:lumOff val="50000"/>
                </a:schemeClr>
              </a:solidFill>
              <a:ea typeface="微软雅黑" panose="020B0503020204020204" pitchFamily="34" charset="-122"/>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79512" y="123478"/>
            <a:ext cx="647077" cy="648072"/>
          </a:xfrm>
          <a:prstGeom prst="rect">
            <a:avLst/>
          </a:prstGeom>
          <a:noFill/>
        </p:spPr>
      </p:pic>
    </p:spTree>
    <p:extLst>
      <p:ext uri="{BB962C8B-B14F-4D97-AF65-F5344CB8AC3E}">
        <p14:creationId xmlns:p14="http://schemas.microsoft.com/office/powerpoint/2010/main" val="2932135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155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959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249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647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783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70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1779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831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1969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401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2018/2/12</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p:transition spd="slow" advClick="0" advTm="200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971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ea typeface="微软雅黑" panose="020B0503020204020204" pitchFamily="34" charset="-122"/>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ea typeface="微软雅黑" panose="020B0503020204020204" pitchFamily="34" charset="-122"/>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21168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ea typeface="微软雅黑" panose="020B0503020204020204" pitchFamily="34" charset="-122"/>
                <a:cs typeface="+mn-ea"/>
                <a:sym typeface="+mn-lt"/>
              </a:rPr>
              <a:t>Work review</a:t>
            </a:r>
            <a:endParaRPr lang="zh-CN" altLang="en-US" sz="1050" dirty="0">
              <a:solidFill>
                <a:schemeClr val="tx1">
                  <a:lumMod val="50000"/>
                  <a:lumOff val="50000"/>
                </a:schemeClr>
              </a:solidFill>
              <a:ea typeface="微软雅黑" panose="020B0503020204020204" pitchFamily="34" charset="-122"/>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自我评价</a:t>
            </a:r>
          </a:p>
        </p:txBody>
      </p:sp>
      <p:sp>
        <p:nvSpPr>
          <p:cNvPr id="15" name="文本框 38"/>
          <p:cNvSpPr txBox="1"/>
          <p:nvPr userDrawn="1"/>
        </p:nvSpPr>
        <p:spPr>
          <a:xfrm>
            <a:off x="899592" y="432889"/>
            <a:ext cx="1012283"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ea typeface="微软雅黑" panose="020B0503020204020204" pitchFamily="34" charset="-122"/>
                <a:cs typeface="+mn-ea"/>
                <a:sym typeface="+mn-lt"/>
              </a:rPr>
              <a:t>Self-evaluation</a:t>
            </a:r>
            <a:endParaRPr lang="zh-CN" altLang="en-US" sz="1050" dirty="0">
              <a:solidFill>
                <a:schemeClr val="tx1">
                  <a:lumMod val="50000"/>
                  <a:lumOff val="50000"/>
                </a:schemeClr>
              </a:solidFill>
              <a:ea typeface="微软雅黑" panose="020B0503020204020204" pitchFamily="34" charset="-122"/>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工作体会</a:t>
            </a:r>
          </a:p>
        </p:txBody>
      </p:sp>
      <p:sp>
        <p:nvSpPr>
          <p:cNvPr id="15" name="文本框 38"/>
          <p:cNvSpPr txBox="1"/>
          <p:nvPr userDrawn="1"/>
        </p:nvSpPr>
        <p:spPr>
          <a:xfrm>
            <a:off x="899592" y="432889"/>
            <a:ext cx="1126097"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ea typeface="微软雅黑" panose="020B0503020204020204" pitchFamily="34" charset="-122"/>
                <a:cs typeface="+mn-ea"/>
                <a:sym typeface="+mn-lt"/>
              </a:rPr>
              <a:t>Work experience</a:t>
            </a:r>
            <a:endParaRPr lang="zh-CN" altLang="en-US" sz="1050" dirty="0">
              <a:solidFill>
                <a:schemeClr val="tx1">
                  <a:lumMod val="50000"/>
                  <a:lumOff val="50000"/>
                </a:schemeClr>
              </a:solidFill>
              <a:ea typeface="微软雅黑" panose="020B0503020204020204" pitchFamily="34" charset="-122"/>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451506"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工作规划和展望</a:t>
            </a:r>
          </a:p>
        </p:txBody>
      </p:sp>
      <p:sp>
        <p:nvSpPr>
          <p:cNvPr id="15" name="文本框 38"/>
          <p:cNvSpPr txBox="1"/>
          <p:nvPr userDrawn="1"/>
        </p:nvSpPr>
        <p:spPr>
          <a:xfrm>
            <a:off x="899592" y="432889"/>
            <a:ext cx="1584556"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ea typeface="微软雅黑" panose="020B0503020204020204" pitchFamily="34" charset="-122"/>
                <a:cs typeface="+mn-ea"/>
                <a:sym typeface="+mn-lt"/>
              </a:rPr>
              <a:t>Job planning and Outlook</a:t>
            </a:r>
            <a:endParaRPr lang="zh-CN" altLang="en-US" sz="1050" dirty="0">
              <a:solidFill>
                <a:schemeClr val="tx1">
                  <a:lumMod val="50000"/>
                  <a:lumOff val="50000"/>
                </a:schemeClr>
              </a:solidFill>
              <a:ea typeface="微软雅黑" panose="020B0503020204020204" pitchFamily="34" charset="-122"/>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8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2018/2/12</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sp>
        <p:nvSpPr>
          <p:cNvPr id="7" name="矩形 6"/>
          <p:cNvSpPr/>
          <p:nvPr userDrawn="1"/>
        </p:nvSpPr>
        <p:spPr>
          <a:xfrm>
            <a:off x="6156176" y="365187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4" r:id="rId3"/>
    <p:sldLayoutId id="2147483666" r:id="rId4"/>
    <p:sldLayoutId id="2147483669" r:id="rId5"/>
    <p:sldLayoutId id="2147483670" r:id="rId6"/>
    <p:sldLayoutId id="2147483671" r:id="rId7"/>
    <p:sldLayoutId id="2147483672" r:id="rId8"/>
    <p:sldLayoutId id="2147483667" r:id="rId9"/>
  </p:sldLayoutIdLst>
  <p:transition/>
  <p:txStyles>
    <p:titleStyle>
      <a:lvl1pPr algn="ctr" defTabSz="914282"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2018/2/12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5092098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4.jpe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notesSlide" Target="../notesSlides/notesSlide15.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jpe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9.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4.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4.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新建文件夹 (5)\千图网_画册封面图片_图片编号17975946\55b76287878b9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sp>
        <p:nvSpPr>
          <p:cNvPr id="26" name="TextBox 25"/>
          <p:cNvSpPr txBox="1"/>
          <p:nvPr/>
        </p:nvSpPr>
        <p:spPr>
          <a:xfrm>
            <a:off x="2195736" y="1891159"/>
            <a:ext cx="4824536" cy="400110"/>
          </a:xfrm>
          <a:prstGeom prst="rect">
            <a:avLst/>
          </a:prstGeom>
          <a:noFill/>
        </p:spPr>
        <p:txBody>
          <a:bodyPr wrap="square" rtlCol="0">
            <a:spAutoFit/>
          </a:bodyPr>
          <a:lstStyle/>
          <a:p>
            <a:r>
              <a:rPr lang="en-US" altLang="zh-CN" sz="2000" dirty="0">
                <a:solidFill>
                  <a:schemeClr val="tx1">
                    <a:lumMod val="65000"/>
                    <a:lumOff val="35000"/>
                  </a:schemeClr>
                </a:solidFill>
                <a:latin typeface="微软雅黑" pitchFamily="34" charset="-122"/>
                <a:ea typeface="微软雅黑" pitchFamily="34" charset="-122"/>
              </a:rPr>
              <a:t>YOUR COMOANY’S NAME </a:t>
            </a:r>
            <a:r>
              <a:rPr lang="en-US" altLang="zh-CN" sz="2000" dirty="0" err="1">
                <a:solidFill>
                  <a:schemeClr val="tx1">
                    <a:lumMod val="65000"/>
                    <a:lumOff val="35000"/>
                  </a:schemeClr>
                </a:solidFill>
                <a:latin typeface="微软雅黑" pitchFamily="34" charset="-122"/>
                <a:ea typeface="微软雅黑" pitchFamily="34" charset="-122"/>
              </a:rPr>
              <a:t>NAME</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2061045" y="2219261"/>
            <a:ext cx="5210081" cy="707886"/>
          </a:xfrm>
          <a:prstGeom prst="rect">
            <a:avLst/>
          </a:prstGeom>
          <a:noFill/>
        </p:spPr>
        <p:txBody>
          <a:bodyPr wrap="none" rtlCol="0">
            <a:spAutoFit/>
          </a:bodyPr>
          <a:lstStyle/>
          <a:p>
            <a:r>
              <a:rPr lang="zh-CN" altLang="en-US" sz="4000" dirty="0">
                <a:solidFill>
                  <a:schemeClr val="tx1">
                    <a:lumMod val="65000"/>
                    <a:lumOff val="35000"/>
                  </a:schemeClr>
                </a:solidFill>
                <a:latin typeface="微软雅黑" pitchFamily="34" charset="-122"/>
                <a:ea typeface="微软雅黑" pitchFamily="34" charset="-122"/>
              </a:rPr>
              <a:t>简约述职报告</a:t>
            </a:r>
            <a:r>
              <a:rPr lang="en-US" altLang="zh-CN" sz="4000" dirty="0">
                <a:solidFill>
                  <a:schemeClr val="tx1">
                    <a:lumMod val="65000"/>
                    <a:lumOff val="35000"/>
                  </a:schemeClr>
                </a:solidFill>
                <a:latin typeface="微软雅黑" pitchFamily="34" charset="-122"/>
                <a:ea typeface="微软雅黑" pitchFamily="34" charset="-122"/>
              </a:rPr>
              <a:t>PPT</a:t>
            </a:r>
            <a:r>
              <a:rPr lang="zh-CN" altLang="en-US" sz="4000" dirty="0">
                <a:solidFill>
                  <a:schemeClr val="tx1">
                    <a:lumMod val="65000"/>
                    <a:lumOff val="35000"/>
                  </a:schemeClr>
                </a:solidFill>
                <a:latin typeface="微软雅黑" pitchFamily="34" charset="-122"/>
                <a:ea typeface="微软雅黑" pitchFamily="34" charset="-122"/>
              </a:rPr>
              <a:t>模版</a:t>
            </a:r>
          </a:p>
        </p:txBody>
      </p:sp>
      <p:sp>
        <p:nvSpPr>
          <p:cNvPr id="33" name="TextBox 32"/>
          <p:cNvSpPr txBox="1"/>
          <p:nvPr/>
        </p:nvSpPr>
        <p:spPr>
          <a:xfrm>
            <a:off x="3052569" y="2925399"/>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适用于商务总结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2123728" y="3302863"/>
            <a:ext cx="4752528" cy="276999"/>
          </a:xfrm>
          <a:prstGeom prst="rect">
            <a:avLst/>
          </a:prstGeom>
          <a:noFill/>
        </p:spPr>
        <p:txBody>
          <a:bodyPr wrap="square" rtlCol="0">
            <a:spAutoFit/>
          </a:bodyPr>
          <a:lstStyle/>
          <a:p>
            <a:pPr algn="ctr"/>
            <a:r>
              <a:rPr lang="zh-CN" altLang="en-US" sz="1200" dirty="0">
                <a:solidFill>
                  <a:schemeClr val="tx1">
                    <a:lumMod val="65000"/>
                    <a:lumOff val="35000"/>
                  </a:schemeClr>
                </a:solidFill>
                <a:ea typeface="微软雅黑" panose="020B0503020204020204" pitchFamily="34" charset="-122"/>
              </a:rPr>
              <a:t>汇报人</a:t>
            </a:r>
            <a:r>
              <a:rPr lang="zh-CN" altLang="en-US" sz="1200" dirty="0" smtClean="0">
                <a:solidFill>
                  <a:schemeClr val="tx1">
                    <a:lumMod val="65000"/>
                    <a:lumOff val="35000"/>
                  </a:schemeClr>
                </a:solidFill>
                <a:ea typeface="微软雅黑" panose="020B0503020204020204" pitchFamily="34" charset="-122"/>
              </a:rPr>
              <a:t>：第一</a:t>
            </a:r>
            <a:r>
              <a:rPr lang="en-US" altLang="zh-CN" sz="1200" dirty="0" smtClean="0">
                <a:solidFill>
                  <a:schemeClr val="tx1">
                    <a:lumMod val="65000"/>
                    <a:lumOff val="35000"/>
                  </a:schemeClr>
                </a:solidFill>
                <a:ea typeface="微软雅黑" panose="020B0503020204020204" pitchFamily="34" charset="-122"/>
              </a:rPr>
              <a:t>PPT</a:t>
            </a:r>
            <a:r>
              <a:rPr lang="zh-CN" altLang="en-US" sz="1200" dirty="0" smtClean="0">
                <a:solidFill>
                  <a:schemeClr val="tx1">
                    <a:lumMod val="65000"/>
                    <a:lumOff val="35000"/>
                  </a:schemeClr>
                </a:solidFill>
                <a:ea typeface="微软雅黑" panose="020B0503020204020204" pitchFamily="34" charset="-122"/>
              </a:rPr>
              <a:t>         </a:t>
            </a:r>
            <a:r>
              <a:rPr lang="zh-CN" altLang="en-US" sz="1200" dirty="0">
                <a:solidFill>
                  <a:schemeClr val="tx1">
                    <a:lumMod val="65000"/>
                    <a:lumOff val="35000"/>
                  </a:schemeClr>
                </a:solidFill>
                <a:ea typeface="微软雅黑" panose="020B0503020204020204" pitchFamily="34" charset="-122"/>
              </a:rPr>
              <a:t>时间：</a:t>
            </a:r>
            <a:r>
              <a:rPr lang="en-US" altLang="zh-CN" sz="1200" dirty="0">
                <a:solidFill>
                  <a:schemeClr val="tx1">
                    <a:lumMod val="65000"/>
                    <a:lumOff val="35000"/>
                  </a:schemeClr>
                </a:solidFill>
                <a:ea typeface="微软雅黑" panose="020B0503020204020204" pitchFamily="34" charset="-122"/>
              </a:rPr>
              <a:t>201x</a:t>
            </a:r>
            <a:r>
              <a:rPr lang="zh-CN" altLang="en-US" sz="1200" dirty="0">
                <a:solidFill>
                  <a:schemeClr val="tx1">
                    <a:lumMod val="65000"/>
                    <a:lumOff val="35000"/>
                  </a:schemeClr>
                </a:solidFill>
                <a:ea typeface="微软雅黑" panose="020B0503020204020204" pitchFamily="34" charset="-122"/>
              </a:rPr>
              <a:t>年</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月</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日</a:t>
            </a:r>
          </a:p>
        </p:txBody>
      </p:sp>
      <p:sp>
        <p:nvSpPr>
          <p:cNvPr id="13" name="TextBox 12"/>
          <p:cNvSpPr txBox="1"/>
          <p:nvPr/>
        </p:nvSpPr>
        <p:spPr>
          <a:xfrm>
            <a:off x="3419872" y="915566"/>
            <a:ext cx="2160240" cy="1107996"/>
          </a:xfrm>
          <a:prstGeom prst="rect">
            <a:avLst/>
          </a:prstGeom>
          <a:noFill/>
        </p:spPr>
        <p:txBody>
          <a:bodyPr wrap="square" rtlCol="0">
            <a:spAutoFit/>
          </a:bodyPr>
          <a:lstStyle/>
          <a:p>
            <a:r>
              <a:rPr lang="en-US" altLang="zh-CN" sz="6600" spc="-300" dirty="0" smtClean="0">
                <a:solidFill>
                  <a:schemeClr val="tx1">
                    <a:lumMod val="65000"/>
                    <a:lumOff val="35000"/>
                  </a:schemeClr>
                </a:solidFill>
                <a:latin typeface="Agency FB" pitchFamily="34" charset="0"/>
                <a:ea typeface="微软雅黑" panose="020B0503020204020204" pitchFamily="34" charset="-122"/>
              </a:rPr>
              <a:t>201X</a:t>
            </a:r>
            <a:endParaRPr lang="zh-CN" altLang="en-US" sz="6600" spc="-300" dirty="0">
              <a:solidFill>
                <a:schemeClr val="tx1">
                  <a:lumMod val="65000"/>
                  <a:lumOff val="35000"/>
                </a:schemeClr>
              </a:solidFill>
              <a:latin typeface="Agency FB" pitchFamily="34" charset="0"/>
              <a:ea typeface="微软雅黑" panose="020B0503020204020204"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28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8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4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925713"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Block Arc 52"/>
          <p:cNvSpPr/>
          <p:nvPr/>
        </p:nvSpPr>
        <p:spPr>
          <a:xfrm rot="10800000">
            <a:off x="2332161" y="1725583"/>
            <a:ext cx="1663609" cy="1663700"/>
          </a:xfrm>
          <a:prstGeom prst="blockArc">
            <a:avLst>
              <a:gd name="adj1" fmla="val 10800000"/>
              <a:gd name="adj2" fmla="val 3"/>
              <a:gd name="adj3" fmla="val 15291"/>
            </a:avLst>
          </a:pr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Block Arc 53"/>
          <p:cNvSpPr/>
          <p:nvPr/>
        </p:nvSpPr>
        <p:spPr>
          <a:xfrm>
            <a:off x="3740196" y="1728758"/>
            <a:ext cx="1663609" cy="1662113"/>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Block Arc 54"/>
          <p:cNvSpPr/>
          <p:nvPr/>
        </p:nvSpPr>
        <p:spPr>
          <a:xfrm rot="10800000">
            <a:off x="5146643" y="1725583"/>
            <a:ext cx="1663609" cy="1663700"/>
          </a:xfrm>
          <a:prstGeom prst="blockArc">
            <a:avLst>
              <a:gd name="adj1" fmla="val 10800000"/>
              <a:gd name="adj2" fmla="val 3"/>
              <a:gd name="adj3" fmla="val 15291"/>
            </a:avLst>
          </a:pr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Block Arc 55"/>
          <p:cNvSpPr/>
          <p:nvPr/>
        </p:nvSpPr>
        <p:spPr>
          <a:xfrm>
            <a:off x="6554680"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408">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a:off x="1278119"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64" name="Freeform 63"/>
          <p:cNvSpPr/>
          <p:nvPr/>
        </p:nvSpPr>
        <p:spPr>
          <a:xfrm>
            <a:off x="2687742"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65" name="Freeform 64"/>
          <p:cNvSpPr/>
          <p:nvPr/>
        </p:nvSpPr>
        <p:spPr>
          <a:xfrm>
            <a:off x="4097364"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66" name="Freeform 65"/>
          <p:cNvSpPr/>
          <p:nvPr/>
        </p:nvSpPr>
        <p:spPr>
          <a:xfrm>
            <a:off x="5506988"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67" name="Freeform 66"/>
          <p:cNvSpPr/>
          <p:nvPr/>
        </p:nvSpPr>
        <p:spPr>
          <a:xfrm>
            <a:off x="6918197" y="2093883"/>
            <a:ext cx="965147"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813">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33" name="Text Placeholder 7"/>
          <p:cNvSpPr txBox="1">
            <a:spLocks/>
          </p:cNvSpPr>
          <p:nvPr/>
        </p:nvSpPr>
        <p:spPr>
          <a:xfrm>
            <a:off x="794779" y="3425796"/>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文字内容</a:t>
            </a:r>
          </a:p>
        </p:txBody>
      </p:sp>
      <p:sp>
        <p:nvSpPr>
          <p:cNvPr id="34" name="Text Placeholder 2"/>
          <p:cNvSpPr txBox="1">
            <a:spLocks/>
          </p:cNvSpPr>
          <p:nvPr/>
        </p:nvSpPr>
        <p:spPr>
          <a:xfrm>
            <a:off x="794778" y="3699479"/>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a:spLocks/>
          </p:cNvSpPr>
          <p:nvPr/>
        </p:nvSpPr>
        <p:spPr>
          <a:xfrm>
            <a:off x="2447472" y="120402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文字内容</a:t>
            </a:r>
          </a:p>
        </p:txBody>
      </p:sp>
      <p:sp>
        <p:nvSpPr>
          <p:cNvPr id="36" name="Text Placeholder 2"/>
          <p:cNvSpPr txBox="1">
            <a:spLocks/>
          </p:cNvSpPr>
          <p:nvPr/>
        </p:nvSpPr>
        <p:spPr>
          <a:xfrm>
            <a:off x="2447471" y="147770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a:spLocks/>
          </p:cNvSpPr>
          <p:nvPr/>
        </p:nvSpPr>
        <p:spPr>
          <a:xfrm>
            <a:off x="3869872" y="352740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文字内容</a:t>
            </a:r>
          </a:p>
        </p:txBody>
      </p:sp>
      <p:sp>
        <p:nvSpPr>
          <p:cNvPr id="38" name="Text Placeholder 2"/>
          <p:cNvSpPr txBox="1">
            <a:spLocks/>
          </p:cNvSpPr>
          <p:nvPr/>
        </p:nvSpPr>
        <p:spPr>
          <a:xfrm>
            <a:off x="3869871" y="380108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a:spLocks/>
          </p:cNvSpPr>
          <p:nvPr/>
        </p:nvSpPr>
        <p:spPr>
          <a:xfrm>
            <a:off x="5251632" y="1237889"/>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文字内容</a:t>
            </a:r>
          </a:p>
        </p:txBody>
      </p:sp>
      <p:sp>
        <p:nvSpPr>
          <p:cNvPr id="40" name="Text Placeholder 2"/>
          <p:cNvSpPr txBox="1">
            <a:spLocks/>
          </p:cNvSpPr>
          <p:nvPr/>
        </p:nvSpPr>
        <p:spPr>
          <a:xfrm>
            <a:off x="5251631" y="1511571"/>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a:spLocks/>
          </p:cNvSpPr>
          <p:nvPr/>
        </p:nvSpPr>
        <p:spPr>
          <a:xfrm>
            <a:off x="6795952" y="3513854"/>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文字内容</a:t>
            </a:r>
          </a:p>
        </p:txBody>
      </p:sp>
      <p:sp>
        <p:nvSpPr>
          <p:cNvPr id="42" name="Text Placeholder 2"/>
          <p:cNvSpPr txBox="1">
            <a:spLocks/>
          </p:cNvSpPr>
          <p:nvPr/>
        </p:nvSpPr>
        <p:spPr>
          <a:xfrm>
            <a:off x="6795952" y="3787537"/>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1367659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accel="5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ppt_x"/>
                                          </p:val>
                                        </p:tav>
                                        <p:tav tm="100000">
                                          <p:val>
                                            <p:strVal val="#ppt_x"/>
                                          </p:val>
                                        </p:tav>
                                      </p:tavLst>
                                    </p:anim>
                                    <p:anim calcmode="lin" valueType="num">
                                      <p:cBhvr additive="base">
                                        <p:cTn id="8" dur="750" fill="hold"/>
                                        <p:tgtEl>
                                          <p:spTgt spid="5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75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250"/>
                            </p:stCondLst>
                            <p:childTnLst>
                              <p:par>
                                <p:cTn id="15" presetID="2" presetClass="entr" presetSubtype="4" accel="5000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500"/>
                            </p:stCondLst>
                            <p:childTnLst>
                              <p:par>
                                <p:cTn id="25" presetID="2" presetClass="entr" presetSubtype="1" accel="5000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750" fill="hold"/>
                                        <p:tgtEl>
                                          <p:spTgt spid="54"/>
                                        </p:tgtEl>
                                        <p:attrNameLst>
                                          <p:attrName>ppt_x</p:attrName>
                                        </p:attrNameLst>
                                      </p:cBhvr>
                                      <p:tavLst>
                                        <p:tav tm="0">
                                          <p:val>
                                            <p:strVal val="#ppt_x"/>
                                          </p:val>
                                        </p:tav>
                                        <p:tav tm="100000">
                                          <p:val>
                                            <p:strVal val="#ppt_x"/>
                                          </p:val>
                                        </p:tav>
                                      </p:tavLst>
                                    </p:anim>
                                    <p:anim calcmode="lin" valueType="num">
                                      <p:cBhvr additive="base">
                                        <p:cTn id="28" dur="750" fill="hold"/>
                                        <p:tgtEl>
                                          <p:spTgt spid="5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3250"/>
                            </p:stCondLst>
                            <p:childTnLst>
                              <p:par>
                                <p:cTn id="30" presetID="23"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childTnLst>
                                </p:cTn>
                              </p:par>
                            </p:childTnLst>
                          </p:cTn>
                        </p:par>
                        <p:par>
                          <p:cTn id="34" fill="hold" nodeType="afterGroup">
                            <p:stCondLst>
                              <p:cond delay="3750"/>
                            </p:stCondLst>
                            <p:childTnLst>
                              <p:par>
                                <p:cTn id="35" presetID="2" presetClass="entr" presetSubtype="4" accel="5000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750" fill="hold"/>
                                        <p:tgtEl>
                                          <p:spTgt spid="55"/>
                                        </p:tgtEl>
                                        <p:attrNameLst>
                                          <p:attrName>ppt_x</p:attrName>
                                        </p:attrNameLst>
                                      </p:cBhvr>
                                      <p:tavLst>
                                        <p:tav tm="0">
                                          <p:val>
                                            <p:strVal val="#ppt_x"/>
                                          </p:val>
                                        </p:tav>
                                        <p:tav tm="100000">
                                          <p:val>
                                            <p:strVal val="#ppt_x"/>
                                          </p:val>
                                        </p:tav>
                                      </p:tavLst>
                                    </p:anim>
                                    <p:anim calcmode="lin" valueType="num">
                                      <p:cBhvr additive="base">
                                        <p:cTn id="38" dur="750" fill="hold"/>
                                        <p:tgtEl>
                                          <p:spTgt spid="5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500"/>
                            </p:stCondLst>
                            <p:childTnLst>
                              <p:par>
                                <p:cTn id="40" presetID="2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0"/>
                            </p:stCondLst>
                            <p:childTnLst>
                              <p:par>
                                <p:cTn id="45" presetID="2" presetClass="entr" presetSubtype="1" accel="50000"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750" fill="hold"/>
                                        <p:tgtEl>
                                          <p:spTgt spid="56"/>
                                        </p:tgtEl>
                                        <p:attrNameLst>
                                          <p:attrName>ppt_x</p:attrName>
                                        </p:attrNameLst>
                                      </p:cBhvr>
                                      <p:tavLst>
                                        <p:tav tm="0">
                                          <p:val>
                                            <p:strVal val="#ppt_x"/>
                                          </p:val>
                                        </p:tav>
                                        <p:tav tm="100000">
                                          <p:val>
                                            <p:strVal val="#ppt_x"/>
                                          </p:val>
                                        </p:tav>
                                      </p:tavLst>
                                    </p:anim>
                                    <p:anim calcmode="lin" valueType="num">
                                      <p:cBhvr additive="base">
                                        <p:cTn id="48" dur="750" fill="hold"/>
                                        <p:tgtEl>
                                          <p:spTgt spid="56"/>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750"/>
                            </p:stCondLst>
                            <p:childTnLst>
                              <p:par>
                                <p:cTn id="50" presetID="23" presetClass="entr" presetSubtype="16" fill="hold" grpId="0"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6250"/>
                            </p:stCondLst>
                            <p:childTnLst>
                              <p:par>
                                <p:cTn id="55" presetID="53" presetClass="entr" presetSubtype="16"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 calcmode="lin" valueType="num">
                                      <p:cBhvr>
                                        <p:cTn id="57"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33">
                                            <p:txEl>
                                              <p:pRg st="0" end="0"/>
                                            </p:txEl>
                                          </p:spTgt>
                                        </p:tgtEl>
                                      </p:cBhvr>
                                    </p:animEffect>
                                  </p:childTnLst>
                                </p:cTn>
                              </p:par>
                            </p:childTnLst>
                          </p:cTn>
                        </p:par>
                        <p:par>
                          <p:cTn id="60" fill="hold">
                            <p:stCondLst>
                              <p:cond delay="6650"/>
                            </p:stCondLst>
                            <p:childTnLst>
                              <p:par>
                                <p:cTn id="61" presetID="53" presetClass="entr" presetSubtype="16" fill="hold" grpId="0"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p:cTn id="63"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4">
                                            <p:txEl>
                                              <p:pRg st="0" end="0"/>
                                            </p:txEl>
                                          </p:spTgt>
                                        </p:tgtEl>
                                      </p:cBhvr>
                                    </p:animEffect>
                                  </p:childTnLst>
                                </p:cTn>
                              </p:par>
                            </p:childTnLst>
                          </p:cTn>
                        </p:par>
                        <p:par>
                          <p:cTn id="66" fill="hold">
                            <p:stCondLst>
                              <p:cond delay="7050"/>
                            </p:stCondLst>
                            <p:childTnLst>
                              <p:par>
                                <p:cTn id="67" presetID="53" presetClass="entr" presetSubtype="16"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5">
                                            <p:txEl>
                                              <p:pRg st="0" end="0"/>
                                            </p:txEl>
                                          </p:spTgt>
                                        </p:tgtEl>
                                      </p:cBhvr>
                                    </p:animEffect>
                                  </p:childTnLst>
                                </p:cTn>
                              </p:par>
                            </p:childTnLst>
                          </p:cTn>
                        </p:par>
                        <p:par>
                          <p:cTn id="72" fill="hold">
                            <p:stCondLst>
                              <p:cond delay="7450"/>
                            </p:stCondLst>
                            <p:childTnLst>
                              <p:par>
                                <p:cTn id="73" presetID="53" presetClass="entr" presetSubtype="16"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p:cTn id="75"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6">
                                            <p:txEl>
                                              <p:pRg st="0" end="0"/>
                                            </p:txEl>
                                          </p:spTgt>
                                        </p:tgtEl>
                                      </p:cBhvr>
                                    </p:animEffect>
                                  </p:childTnLst>
                                </p:cTn>
                              </p:par>
                            </p:childTnLst>
                          </p:cTn>
                        </p:par>
                        <p:par>
                          <p:cTn id="78" fill="hold">
                            <p:stCondLst>
                              <p:cond delay="7850"/>
                            </p:stCondLst>
                            <p:childTnLst>
                              <p:par>
                                <p:cTn id="79" presetID="53" presetClass="entr" presetSubtype="16"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p:cTn id="81"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7">
                                            <p:txEl>
                                              <p:pRg st="0" end="0"/>
                                            </p:txEl>
                                          </p:spTgt>
                                        </p:tgtEl>
                                      </p:cBhvr>
                                    </p:animEffect>
                                  </p:childTnLst>
                                </p:cTn>
                              </p:par>
                            </p:childTnLst>
                          </p:cTn>
                        </p:par>
                        <p:par>
                          <p:cTn id="84" fill="hold">
                            <p:stCondLst>
                              <p:cond delay="8250"/>
                            </p:stCondLst>
                            <p:childTnLst>
                              <p:par>
                                <p:cTn id="85" presetID="53" presetClass="entr" presetSubtype="16" fill="hold" grpId="0" nodeType="afterEffect">
                                  <p:stCondLst>
                                    <p:cond delay="0"/>
                                  </p:stCondLst>
                                  <p:childTnLst>
                                    <p:set>
                                      <p:cBhvr>
                                        <p:cTn id="86" dur="1" fill="hold">
                                          <p:stCondLst>
                                            <p:cond delay="0"/>
                                          </p:stCondLst>
                                        </p:cTn>
                                        <p:tgtEl>
                                          <p:spTgt spid="38">
                                            <p:txEl>
                                              <p:pRg st="0" end="0"/>
                                            </p:txEl>
                                          </p:spTgt>
                                        </p:tgtEl>
                                        <p:attrNameLst>
                                          <p:attrName>style.visibility</p:attrName>
                                        </p:attrNameLst>
                                      </p:cBhvr>
                                      <p:to>
                                        <p:strVal val="visible"/>
                                      </p:to>
                                    </p:set>
                                    <p:anim calcmode="lin" valueType="num">
                                      <p:cBhvr>
                                        <p:cTn id="87"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38">
                                            <p:txEl>
                                              <p:pRg st="0" end="0"/>
                                            </p:txEl>
                                          </p:spTgt>
                                        </p:tgtEl>
                                      </p:cBhvr>
                                    </p:animEffect>
                                  </p:childTnLst>
                                </p:cTn>
                              </p:par>
                            </p:childTnLst>
                          </p:cTn>
                        </p:par>
                        <p:par>
                          <p:cTn id="90" fill="hold">
                            <p:stCondLst>
                              <p:cond delay="8650"/>
                            </p:stCondLst>
                            <p:childTnLst>
                              <p:par>
                                <p:cTn id="91" presetID="53" presetClass="entr" presetSubtype="16" fill="hold" grpId="0" nodeType="afterEffect">
                                  <p:stCondLst>
                                    <p:cond delay="0"/>
                                  </p:stCondLst>
                                  <p:childTnLst>
                                    <p:set>
                                      <p:cBhvr>
                                        <p:cTn id="92" dur="1" fill="hold">
                                          <p:stCondLst>
                                            <p:cond delay="0"/>
                                          </p:stCondLst>
                                        </p:cTn>
                                        <p:tgtEl>
                                          <p:spTgt spid="39">
                                            <p:txEl>
                                              <p:pRg st="0" end="0"/>
                                            </p:txEl>
                                          </p:spTgt>
                                        </p:tgtEl>
                                        <p:attrNameLst>
                                          <p:attrName>style.visibility</p:attrName>
                                        </p:attrNameLst>
                                      </p:cBhvr>
                                      <p:to>
                                        <p:strVal val="visible"/>
                                      </p:to>
                                    </p:set>
                                    <p:anim calcmode="lin" valueType="num">
                                      <p:cBhvr>
                                        <p:cTn id="93"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39">
                                            <p:txEl>
                                              <p:pRg st="0" end="0"/>
                                            </p:txEl>
                                          </p:spTgt>
                                        </p:tgtEl>
                                      </p:cBhvr>
                                    </p:animEffect>
                                  </p:childTnLst>
                                </p:cTn>
                              </p:par>
                            </p:childTnLst>
                          </p:cTn>
                        </p:par>
                        <p:par>
                          <p:cTn id="96" fill="hold">
                            <p:stCondLst>
                              <p:cond delay="9050"/>
                            </p:stCondLst>
                            <p:childTnLst>
                              <p:par>
                                <p:cTn id="97" presetID="53" presetClass="entr" presetSubtype="16"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p:cTn id="99"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40">
                                            <p:txEl>
                                              <p:pRg st="0" end="0"/>
                                            </p:txEl>
                                          </p:spTgt>
                                        </p:tgtEl>
                                      </p:cBhvr>
                                    </p:animEffect>
                                  </p:childTnLst>
                                </p:cTn>
                              </p:par>
                            </p:childTnLst>
                          </p:cTn>
                        </p:par>
                        <p:par>
                          <p:cTn id="102" fill="hold">
                            <p:stCondLst>
                              <p:cond delay="9450"/>
                            </p:stCondLst>
                            <p:childTnLst>
                              <p:par>
                                <p:cTn id="103" presetID="53" presetClass="entr" presetSubtype="16" fill="hold" grpId="0" nodeType="after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400"/>
                                        <p:tgtEl>
                                          <p:spTgt spid="41">
                                            <p:txEl>
                                              <p:pRg st="0" end="0"/>
                                            </p:txEl>
                                          </p:spTgt>
                                        </p:tgtEl>
                                      </p:cBhvr>
                                    </p:animEffect>
                                  </p:childTnLst>
                                </p:cTn>
                              </p:par>
                            </p:childTnLst>
                          </p:cTn>
                        </p:par>
                        <p:par>
                          <p:cTn id="108" fill="hold">
                            <p:stCondLst>
                              <p:cond delay="9850"/>
                            </p:stCondLst>
                            <p:childTnLst>
                              <p:par>
                                <p:cTn id="109" presetID="53" presetClass="entr" presetSubtype="16" fill="hold" grpId="0" nodeType="afterEffect">
                                  <p:stCondLst>
                                    <p:cond delay="0"/>
                                  </p:stCondLst>
                                  <p:childTnLst>
                                    <p:set>
                                      <p:cBhvr>
                                        <p:cTn id="110" dur="1" fill="hold">
                                          <p:stCondLst>
                                            <p:cond delay="0"/>
                                          </p:stCondLst>
                                        </p:cTn>
                                        <p:tgtEl>
                                          <p:spTgt spid="42">
                                            <p:txEl>
                                              <p:pRg st="0" end="0"/>
                                            </p:txEl>
                                          </p:spTgt>
                                        </p:tgtEl>
                                        <p:attrNameLst>
                                          <p:attrName>style.visibility</p:attrName>
                                        </p:attrNameLst>
                                      </p:cBhvr>
                                      <p:to>
                                        <p:strVal val="visible"/>
                                      </p:to>
                                    </p:set>
                                    <p:anim calcmode="lin" valueType="num">
                                      <p:cBhvr>
                                        <p:cTn id="111"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2"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3" dur="4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p:cNvSpPr txBox="1"/>
          <p:nvPr/>
        </p:nvSpPr>
        <p:spPr>
          <a:xfrm>
            <a:off x="10733573" y="1132062"/>
            <a:ext cx="1674186" cy="429334"/>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latin typeface="微软雅黑" pitchFamily="34" charset="-122"/>
                <a:ea typeface="微软雅黑" pitchFamily="34" charset="-122"/>
              </a:rPr>
              <a:t>您的内容打在这里，或者通过复制您的文本后，</a:t>
            </a:r>
          </a:p>
        </p:txBody>
      </p:sp>
      <p:sp>
        <p:nvSpPr>
          <p:cNvPr id="117" name="TextBox 116"/>
          <p:cNvSpPr txBox="1"/>
          <p:nvPr/>
        </p:nvSpPr>
        <p:spPr>
          <a:xfrm>
            <a:off x="10901955" y="785816"/>
            <a:ext cx="1330707" cy="346249"/>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latin typeface="微软雅黑" pitchFamily="34" charset="-122"/>
                <a:ea typeface="微软雅黑" pitchFamily="34" charset="-122"/>
                <a:cs typeface="华文黑体" pitchFamily="2" charset="-122"/>
              </a:rPr>
              <a:t>添加标题</a:t>
            </a:r>
          </a:p>
        </p:txBody>
      </p:sp>
      <p:sp>
        <p:nvSpPr>
          <p:cNvPr id="119" name="TextBox 118"/>
          <p:cNvSpPr txBox="1"/>
          <p:nvPr/>
        </p:nvSpPr>
        <p:spPr>
          <a:xfrm>
            <a:off x="13766084" y="791998"/>
            <a:ext cx="1330707" cy="346249"/>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latin typeface="微软雅黑" pitchFamily="34" charset="-122"/>
                <a:ea typeface="微软雅黑" pitchFamily="34" charset="-122"/>
                <a:cs typeface="华文黑体" pitchFamily="2" charset="-122"/>
              </a:rPr>
              <a:t>添加标题</a:t>
            </a:r>
          </a:p>
        </p:txBody>
      </p:sp>
      <p:sp>
        <p:nvSpPr>
          <p:cNvPr id="124" name="TextBox 123"/>
          <p:cNvSpPr txBox="1"/>
          <p:nvPr/>
        </p:nvSpPr>
        <p:spPr>
          <a:xfrm>
            <a:off x="13624713" y="1138242"/>
            <a:ext cx="1674186" cy="429334"/>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latin typeface="微软雅黑" pitchFamily="34" charset="-122"/>
                <a:ea typeface="微软雅黑" pitchFamily="34" charset="-122"/>
              </a:rPr>
              <a:t>您的内容打在这里，或者通过复制您的文本后，</a:t>
            </a:r>
          </a:p>
        </p:txBody>
      </p:sp>
      <p:sp>
        <p:nvSpPr>
          <p:cNvPr id="112" name="矩形 111"/>
          <p:cNvSpPr/>
          <p:nvPr/>
        </p:nvSpPr>
        <p:spPr>
          <a:xfrm>
            <a:off x="1564686" y="3471945"/>
            <a:ext cx="1021266" cy="2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spcCol="0" rtlCol="0" anchor="ctr"/>
          <a:lstStyle/>
          <a:p>
            <a:pPr algn="ctr"/>
            <a:endParaRPr lang="zh-CN" altLang="en-US" dirty="0">
              <a:ea typeface="微软雅黑" panose="020B0503020204020204" pitchFamily="34" charset="-122"/>
            </a:endParaRPr>
          </a:p>
        </p:txBody>
      </p:sp>
      <p:sp>
        <p:nvSpPr>
          <p:cNvPr id="113" name="矩形 112"/>
          <p:cNvSpPr/>
          <p:nvPr/>
        </p:nvSpPr>
        <p:spPr>
          <a:xfrm>
            <a:off x="1565113" y="2963439"/>
            <a:ext cx="1518605"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spcCol="0" rtlCol="0" anchor="ctr"/>
          <a:lstStyle/>
          <a:p>
            <a:pPr algn="ctr"/>
            <a:endParaRPr lang="zh-CN" altLang="en-US" dirty="0">
              <a:ea typeface="微软雅黑" panose="020B0503020204020204" pitchFamily="34" charset="-122"/>
            </a:endParaRPr>
          </a:p>
        </p:txBody>
      </p:sp>
      <p:sp>
        <p:nvSpPr>
          <p:cNvPr id="114" name="矩形 113"/>
          <p:cNvSpPr/>
          <p:nvPr/>
        </p:nvSpPr>
        <p:spPr>
          <a:xfrm>
            <a:off x="1565114" y="2454933"/>
            <a:ext cx="2138945" cy="2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spcCol="0" rtlCol="0" anchor="ctr"/>
          <a:lstStyle/>
          <a:p>
            <a:pPr algn="ctr"/>
            <a:endParaRPr lang="zh-CN" altLang="en-US" dirty="0">
              <a:ea typeface="微软雅黑" panose="020B0503020204020204" pitchFamily="34" charset="-122"/>
            </a:endParaRPr>
          </a:p>
        </p:txBody>
      </p:sp>
      <p:sp>
        <p:nvSpPr>
          <p:cNvPr id="115" name="矩形 114"/>
          <p:cNvSpPr/>
          <p:nvPr/>
        </p:nvSpPr>
        <p:spPr>
          <a:xfrm>
            <a:off x="1565113" y="1946426"/>
            <a:ext cx="2338705"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spcCol="0" rtlCol="0" anchor="ctr"/>
          <a:lstStyle/>
          <a:p>
            <a:pPr algn="ctr"/>
            <a:endParaRPr lang="zh-CN" altLang="en-US" dirty="0">
              <a:ea typeface="微软雅黑" panose="020B0503020204020204" pitchFamily="34" charset="-122"/>
            </a:endParaRPr>
          </a:p>
        </p:txBody>
      </p:sp>
      <p:grpSp>
        <p:nvGrpSpPr>
          <p:cNvPr id="2" name="组合 1"/>
          <p:cNvGrpSpPr/>
          <p:nvPr/>
        </p:nvGrpSpPr>
        <p:grpSpPr>
          <a:xfrm>
            <a:off x="1564685" y="1507963"/>
            <a:ext cx="2988780" cy="2524229"/>
            <a:chOff x="2085451" y="2010617"/>
            <a:chExt cx="3985040" cy="3365639"/>
          </a:xfrm>
        </p:grpSpPr>
        <p:cxnSp>
          <p:nvCxnSpPr>
            <p:cNvPr id="118" name="直接箭头连接符 117"/>
            <p:cNvCxnSpPr/>
            <p:nvPr/>
          </p:nvCxnSpPr>
          <p:spPr>
            <a:xfrm>
              <a:off x="2086024" y="5376256"/>
              <a:ext cx="3984467"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2085451" y="2010617"/>
              <a:ext cx="571" cy="334488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688484" y="1167595"/>
            <a:ext cx="1104476" cy="253844"/>
          </a:xfrm>
          <a:prstGeom prst="rect">
            <a:avLst/>
          </a:prstGeom>
          <a:noFill/>
        </p:spPr>
        <p:txBody>
          <a:bodyPr wrap="square" lIns="68566" tIns="34283" rIns="68566" bIns="34283" rtlCol="0">
            <a:spAutoFit/>
          </a:bodyPr>
          <a:lstStyle/>
          <a:p>
            <a:r>
              <a:rPr lang="zh-CN" altLang="en-US" sz="1200" b="1" dirty="0">
                <a:solidFill>
                  <a:schemeClr val="bg1">
                    <a:lumMod val="50000"/>
                  </a:schemeClr>
                </a:solidFill>
                <a:latin typeface="黑体" pitchFamily="49" charset="-122"/>
                <a:ea typeface="黑体" pitchFamily="49" charset="-122"/>
              </a:rPr>
              <a:t>添加内容</a:t>
            </a:r>
          </a:p>
        </p:txBody>
      </p:sp>
      <p:pic>
        <p:nvPicPr>
          <p:cNvPr id="125" name="图片 12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74079" y="2908558"/>
            <a:ext cx="2729198" cy="1229366"/>
          </a:xfrm>
          <a:prstGeom prst="rect">
            <a:avLst/>
          </a:prstGeom>
        </p:spPr>
      </p:pic>
      <p:sp>
        <p:nvSpPr>
          <p:cNvPr id="126" name="TextBox 125"/>
          <p:cNvSpPr txBox="1"/>
          <p:nvPr/>
        </p:nvSpPr>
        <p:spPr>
          <a:xfrm>
            <a:off x="5698990" y="1441760"/>
            <a:ext cx="2437405" cy="409329"/>
          </a:xfrm>
          <a:prstGeom prst="rect">
            <a:avLst/>
          </a:prstGeom>
          <a:noFill/>
        </p:spPr>
        <p:txBody>
          <a:bodyPr wrap="square" lIns="68566" tIns="34283" rIns="68566" bIns="34283"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900" dirty="0">
                <a:solidFill>
                  <a:schemeClr val="bg1">
                    <a:lumMod val="50000"/>
                  </a:schemeClr>
                </a:solidFill>
                <a:latin typeface="微软雅黑" pitchFamily="34" charset="-122"/>
                <a:ea typeface="微软雅黑" pitchFamily="34" charset="-122"/>
              </a:rPr>
              <a:t>。</a:t>
            </a:r>
          </a:p>
        </p:txBody>
      </p:sp>
      <p:sp>
        <p:nvSpPr>
          <p:cNvPr id="133" name="任意多边形 132"/>
          <p:cNvSpPr/>
          <p:nvPr/>
        </p:nvSpPr>
        <p:spPr>
          <a:xfrm>
            <a:off x="3450047" y="2034648"/>
            <a:ext cx="992982" cy="1985963"/>
          </a:xfrm>
          <a:custGeom>
            <a:avLst/>
            <a:gdLst>
              <a:gd name="connsiteX0" fmla="*/ 0 w 1323975"/>
              <a:gd name="connsiteY0" fmla="*/ 2647950 h 2647950"/>
              <a:gd name="connsiteX1" fmla="*/ 190500 w 1323975"/>
              <a:gd name="connsiteY1" fmla="*/ 2314575 h 2647950"/>
              <a:gd name="connsiteX2" fmla="*/ 219075 w 1323975"/>
              <a:gd name="connsiteY2" fmla="*/ 2238375 h 2647950"/>
              <a:gd name="connsiteX3" fmla="*/ 247650 w 1323975"/>
              <a:gd name="connsiteY3" fmla="*/ 2076450 h 2647950"/>
              <a:gd name="connsiteX4" fmla="*/ 276225 w 1323975"/>
              <a:gd name="connsiteY4" fmla="*/ 1905000 h 2647950"/>
              <a:gd name="connsiteX5" fmla="*/ 304800 w 1323975"/>
              <a:gd name="connsiteY5" fmla="*/ 1914525 h 2647950"/>
              <a:gd name="connsiteX6" fmla="*/ 371475 w 1323975"/>
              <a:gd name="connsiteY6" fmla="*/ 1990725 h 2647950"/>
              <a:gd name="connsiteX7" fmla="*/ 390525 w 1323975"/>
              <a:gd name="connsiteY7" fmla="*/ 2019300 h 2647950"/>
              <a:gd name="connsiteX8" fmla="*/ 447675 w 1323975"/>
              <a:gd name="connsiteY8" fmla="*/ 2066925 h 2647950"/>
              <a:gd name="connsiteX9" fmla="*/ 504825 w 1323975"/>
              <a:gd name="connsiteY9" fmla="*/ 2085975 h 2647950"/>
              <a:gd name="connsiteX10" fmla="*/ 542925 w 1323975"/>
              <a:gd name="connsiteY10" fmla="*/ 2076450 h 2647950"/>
              <a:gd name="connsiteX11" fmla="*/ 552450 w 1323975"/>
              <a:gd name="connsiteY11" fmla="*/ 2047875 h 2647950"/>
              <a:gd name="connsiteX12" fmla="*/ 571500 w 1323975"/>
              <a:gd name="connsiteY12" fmla="*/ 1981200 h 2647950"/>
              <a:gd name="connsiteX13" fmla="*/ 600075 w 1323975"/>
              <a:gd name="connsiteY13" fmla="*/ 1857375 h 2647950"/>
              <a:gd name="connsiteX14" fmla="*/ 619125 w 1323975"/>
              <a:gd name="connsiteY14" fmla="*/ 1762125 h 2647950"/>
              <a:gd name="connsiteX15" fmla="*/ 638175 w 1323975"/>
              <a:gd name="connsiteY15" fmla="*/ 1704975 h 2647950"/>
              <a:gd name="connsiteX16" fmla="*/ 657225 w 1323975"/>
              <a:gd name="connsiteY16" fmla="*/ 1638300 h 2647950"/>
              <a:gd name="connsiteX17" fmla="*/ 676275 w 1323975"/>
              <a:gd name="connsiteY17" fmla="*/ 1428750 h 2647950"/>
              <a:gd name="connsiteX18" fmla="*/ 685800 w 1323975"/>
              <a:gd name="connsiteY18" fmla="*/ 1362075 h 2647950"/>
              <a:gd name="connsiteX19" fmla="*/ 704850 w 1323975"/>
              <a:gd name="connsiteY19" fmla="*/ 1323975 h 2647950"/>
              <a:gd name="connsiteX20" fmla="*/ 790575 w 1323975"/>
              <a:gd name="connsiteY20" fmla="*/ 1323975 h 2647950"/>
              <a:gd name="connsiteX21" fmla="*/ 809625 w 1323975"/>
              <a:gd name="connsiteY21" fmla="*/ 1352550 h 2647950"/>
              <a:gd name="connsiteX22" fmla="*/ 885825 w 1323975"/>
              <a:gd name="connsiteY22" fmla="*/ 1428750 h 2647950"/>
              <a:gd name="connsiteX23" fmla="*/ 904875 w 1323975"/>
              <a:gd name="connsiteY23" fmla="*/ 1466850 h 2647950"/>
              <a:gd name="connsiteX24" fmla="*/ 962025 w 1323975"/>
              <a:gd name="connsiteY24" fmla="*/ 1504950 h 2647950"/>
              <a:gd name="connsiteX25" fmla="*/ 1009650 w 1323975"/>
              <a:gd name="connsiteY25" fmla="*/ 1276350 h 2647950"/>
              <a:gd name="connsiteX26" fmla="*/ 1038225 w 1323975"/>
              <a:gd name="connsiteY26" fmla="*/ 1143000 h 2647950"/>
              <a:gd name="connsiteX27" fmla="*/ 1057275 w 1323975"/>
              <a:gd name="connsiteY27" fmla="*/ 990600 h 2647950"/>
              <a:gd name="connsiteX28" fmla="*/ 1066800 w 1323975"/>
              <a:gd name="connsiteY28" fmla="*/ 895350 h 2647950"/>
              <a:gd name="connsiteX29" fmla="*/ 1104900 w 1323975"/>
              <a:gd name="connsiteY29" fmla="*/ 790575 h 2647950"/>
              <a:gd name="connsiteX30" fmla="*/ 1143000 w 1323975"/>
              <a:gd name="connsiteY30" fmla="*/ 638175 h 2647950"/>
              <a:gd name="connsiteX31" fmla="*/ 1238250 w 1323975"/>
              <a:gd name="connsiteY31" fmla="*/ 314325 h 2647950"/>
              <a:gd name="connsiteX32" fmla="*/ 1266825 w 1323975"/>
              <a:gd name="connsiteY32" fmla="*/ 200025 h 2647950"/>
              <a:gd name="connsiteX33" fmla="*/ 1304925 w 1323975"/>
              <a:gd name="connsiteY33" fmla="*/ 76200 h 2647950"/>
              <a:gd name="connsiteX34" fmla="*/ 1323975 w 1323975"/>
              <a:gd name="connsiteY34"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23975" h="2647950">
                <a:moveTo>
                  <a:pt x="0" y="2647950"/>
                </a:moveTo>
                <a:cubicBezTo>
                  <a:pt x="28342" y="2600123"/>
                  <a:pt x="147318" y="2413277"/>
                  <a:pt x="190500" y="2314575"/>
                </a:cubicBezTo>
                <a:cubicBezTo>
                  <a:pt x="201373" y="2289722"/>
                  <a:pt x="209550" y="2263775"/>
                  <a:pt x="219075" y="2238375"/>
                </a:cubicBezTo>
                <a:cubicBezTo>
                  <a:pt x="242936" y="2071348"/>
                  <a:pt x="210125" y="2292217"/>
                  <a:pt x="247650" y="2076450"/>
                </a:cubicBezTo>
                <a:cubicBezTo>
                  <a:pt x="290673" y="1829065"/>
                  <a:pt x="250171" y="2035272"/>
                  <a:pt x="276225" y="1905000"/>
                </a:cubicBezTo>
                <a:cubicBezTo>
                  <a:pt x="285750" y="1908175"/>
                  <a:pt x="296630" y="1908689"/>
                  <a:pt x="304800" y="1914525"/>
                </a:cubicBezTo>
                <a:cubicBezTo>
                  <a:pt x="329245" y="1931985"/>
                  <a:pt x="354115" y="1966421"/>
                  <a:pt x="371475" y="1990725"/>
                </a:cubicBezTo>
                <a:cubicBezTo>
                  <a:pt x="378129" y="2000040"/>
                  <a:pt x="383196" y="2010506"/>
                  <a:pt x="390525" y="2019300"/>
                </a:cubicBezTo>
                <a:cubicBezTo>
                  <a:pt x="403720" y="2035134"/>
                  <a:pt x="427842" y="2058110"/>
                  <a:pt x="447675" y="2066925"/>
                </a:cubicBezTo>
                <a:cubicBezTo>
                  <a:pt x="466025" y="2075080"/>
                  <a:pt x="485775" y="2079625"/>
                  <a:pt x="504825" y="2085975"/>
                </a:cubicBezTo>
                <a:cubicBezTo>
                  <a:pt x="517525" y="2082800"/>
                  <a:pt x="532703" y="2084628"/>
                  <a:pt x="542925" y="2076450"/>
                </a:cubicBezTo>
                <a:cubicBezTo>
                  <a:pt x="550765" y="2070178"/>
                  <a:pt x="549565" y="2057492"/>
                  <a:pt x="552450" y="2047875"/>
                </a:cubicBezTo>
                <a:cubicBezTo>
                  <a:pt x="559092" y="2025735"/>
                  <a:pt x="565894" y="2003624"/>
                  <a:pt x="571500" y="1981200"/>
                </a:cubicBezTo>
                <a:cubicBezTo>
                  <a:pt x="581774" y="1940105"/>
                  <a:pt x="591077" y="1898768"/>
                  <a:pt x="600075" y="1857375"/>
                </a:cubicBezTo>
                <a:cubicBezTo>
                  <a:pt x="606953" y="1825735"/>
                  <a:pt x="611272" y="1793537"/>
                  <a:pt x="619125" y="1762125"/>
                </a:cubicBezTo>
                <a:cubicBezTo>
                  <a:pt x="623995" y="1742644"/>
                  <a:pt x="632270" y="1724167"/>
                  <a:pt x="638175" y="1704975"/>
                </a:cubicBezTo>
                <a:cubicBezTo>
                  <a:pt x="644973" y="1682883"/>
                  <a:pt x="650875" y="1660525"/>
                  <a:pt x="657225" y="1638300"/>
                </a:cubicBezTo>
                <a:cubicBezTo>
                  <a:pt x="663575" y="1568450"/>
                  <a:pt x="669058" y="1498516"/>
                  <a:pt x="676275" y="1428750"/>
                </a:cubicBezTo>
                <a:cubicBezTo>
                  <a:pt x="678585" y="1406419"/>
                  <a:pt x="679893" y="1383735"/>
                  <a:pt x="685800" y="1362075"/>
                </a:cubicBezTo>
                <a:cubicBezTo>
                  <a:pt x="689536" y="1348376"/>
                  <a:pt x="698500" y="1336675"/>
                  <a:pt x="704850" y="1323975"/>
                </a:cubicBezTo>
                <a:cubicBezTo>
                  <a:pt x="718783" y="1254312"/>
                  <a:pt x="703360" y="1254203"/>
                  <a:pt x="790575" y="1323975"/>
                </a:cubicBezTo>
                <a:cubicBezTo>
                  <a:pt x="799514" y="1331126"/>
                  <a:pt x="801924" y="1344079"/>
                  <a:pt x="809625" y="1352550"/>
                </a:cubicBezTo>
                <a:cubicBezTo>
                  <a:pt x="833788" y="1379129"/>
                  <a:pt x="860425" y="1403350"/>
                  <a:pt x="885825" y="1428750"/>
                </a:cubicBezTo>
                <a:cubicBezTo>
                  <a:pt x="895865" y="1438790"/>
                  <a:pt x="896622" y="1455296"/>
                  <a:pt x="904875" y="1466850"/>
                </a:cubicBezTo>
                <a:cubicBezTo>
                  <a:pt x="927172" y="1498065"/>
                  <a:pt x="930642" y="1494489"/>
                  <a:pt x="962025" y="1504950"/>
                </a:cubicBezTo>
                <a:cubicBezTo>
                  <a:pt x="1015096" y="1310357"/>
                  <a:pt x="969513" y="1493091"/>
                  <a:pt x="1009650" y="1276350"/>
                </a:cubicBezTo>
                <a:cubicBezTo>
                  <a:pt x="1017928" y="1231651"/>
                  <a:pt x="1030752" y="1187841"/>
                  <a:pt x="1038225" y="1143000"/>
                </a:cubicBezTo>
                <a:cubicBezTo>
                  <a:pt x="1046641" y="1092501"/>
                  <a:pt x="1051407" y="1041458"/>
                  <a:pt x="1057275" y="990600"/>
                </a:cubicBezTo>
                <a:cubicBezTo>
                  <a:pt x="1060932" y="958902"/>
                  <a:pt x="1059409" y="926391"/>
                  <a:pt x="1066800" y="895350"/>
                </a:cubicBezTo>
                <a:cubicBezTo>
                  <a:pt x="1075408" y="859198"/>
                  <a:pt x="1094343" y="826206"/>
                  <a:pt x="1104900" y="790575"/>
                </a:cubicBezTo>
                <a:cubicBezTo>
                  <a:pt x="1119776" y="740369"/>
                  <a:pt x="1128881" y="688599"/>
                  <a:pt x="1143000" y="638175"/>
                </a:cubicBezTo>
                <a:cubicBezTo>
                  <a:pt x="1173339" y="529820"/>
                  <a:pt x="1210959" y="423488"/>
                  <a:pt x="1238250" y="314325"/>
                </a:cubicBezTo>
                <a:cubicBezTo>
                  <a:pt x="1247775" y="276225"/>
                  <a:pt x="1255540" y="237641"/>
                  <a:pt x="1266825" y="200025"/>
                </a:cubicBezTo>
                <a:cubicBezTo>
                  <a:pt x="1340507" y="-45582"/>
                  <a:pt x="1266553" y="242480"/>
                  <a:pt x="1304925" y="76200"/>
                </a:cubicBezTo>
                <a:cubicBezTo>
                  <a:pt x="1310812" y="50689"/>
                  <a:pt x="1323975" y="0"/>
                  <a:pt x="1323975" y="0"/>
                </a:cubicBezTo>
              </a:path>
            </a:pathLst>
          </a:cu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68566" tIns="34283" rIns="68566" bIns="34283" spcCol="0" rtlCol="0" anchor="ctr"/>
          <a:lstStyle/>
          <a:p>
            <a:pPr algn="ctr"/>
            <a:endParaRPr lang="zh-CN" altLang="en-US" dirty="0">
              <a:ea typeface="微软雅黑" panose="020B0503020204020204" pitchFamily="34" charset="-122"/>
            </a:endParaRPr>
          </a:p>
        </p:txBody>
      </p:sp>
      <p:grpSp>
        <p:nvGrpSpPr>
          <p:cNvPr id="3" name="组合 3"/>
          <p:cNvGrpSpPr/>
          <p:nvPr/>
        </p:nvGrpSpPr>
        <p:grpSpPr>
          <a:xfrm>
            <a:off x="2593375" y="1946427"/>
            <a:ext cx="1812629" cy="1848926"/>
            <a:chOff x="3457037" y="2595233"/>
            <a:chExt cx="2416838" cy="2465234"/>
          </a:xfrm>
        </p:grpSpPr>
        <p:sp>
          <p:nvSpPr>
            <p:cNvPr id="134" name="TextBox 133"/>
            <p:cNvSpPr txBox="1"/>
            <p:nvPr/>
          </p:nvSpPr>
          <p:spPr>
            <a:xfrm>
              <a:off x="5204296" y="2595233"/>
              <a:ext cx="669579" cy="461655"/>
            </a:xfrm>
            <a:prstGeom prst="rect">
              <a:avLst/>
            </a:prstGeom>
            <a:noFill/>
          </p:spPr>
          <p:txBody>
            <a:bodyPr wrap="square" lIns="68573" tIns="34286" rIns="68573" bIns="34286" rtlCol="0">
              <a:spAutoFit/>
            </a:bodyPr>
            <a:lstStyle/>
            <a:p>
              <a:r>
                <a:rPr lang="en-US" altLang="zh-CN" spc="-113" dirty="0">
                  <a:solidFill>
                    <a:schemeClr val="bg1">
                      <a:lumMod val="50000"/>
                    </a:schemeClr>
                  </a:solidFill>
                  <a:ea typeface="微软雅黑" panose="020B0503020204020204" pitchFamily="34" charset="-122"/>
                </a:rPr>
                <a:t>82%</a:t>
              </a:r>
              <a:endParaRPr lang="zh-CN" altLang="en-US" spc="-113" dirty="0">
                <a:solidFill>
                  <a:schemeClr val="bg1">
                    <a:lumMod val="50000"/>
                  </a:schemeClr>
                </a:solidFill>
                <a:ea typeface="微软雅黑" panose="020B0503020204020204" pitchFamily="34" charset="-122"/>
              </a:endParaRPr>
            </a:p>
          </p:txBody>
        </p:sp>
        <p:sp>
          <p:nvSpPr>
            <p:cNvPr id="135" name="TextBox 134"/>
            <p:cNvSpPr txBox="1"/>
            <p:nvPr/>
          </p:nvSpPr>
          <p:spPr>
            <a:xfrm>
              <a:off x="4937951" y="3273242"/>
              <a:ext cx="669578" cy="461655"/>
            </a:xfrm>
            <a:prstGeom prst="rect">
              <a:avLst/>
            </a:prstGeom>
            <a:noFill/>
          </p:spPr>
          <p:txBody>
            <a:bodyPr wrap="square" lIns="68573" tIns="34286" rIns="68573" bIns="34286" rtlCol="0">
              <a:spAutoFit/>
            </a:bodyPr>
            <a:lstStyle/>
            <a:p>
              <a:r>
                <a:rPr lang="en-US" altLang="zh-CN" spc="-113" dirty="0">
                  <a:solidFill>
                    <a:schemeClr val="bg1">
                      <a:lumMod val="50000"/>
                    </a:schemeClr>
                  </a:solidFill>
                  <a:ea typeface="微软雅黑" panose="020B0503020204020204" pitchFamily="34" charset="-122"/>
                </a:rPr>
                <a:t>73%</a:t>
              </a:r>
              <a:endParaRPr lang="zh-CN" altLang="en-US" spc="-113" dirty="0">
                <a:solidFill>
                  <a:schemeClr val="bg1">
                    <a:lumMod val="50000"/>
                  </a:schemeClr>
                </a:solidFill>
                <a:ea typeface="微软雅黑" panose="020B0503020204020204" pitchFamily="34" charset="-122"/>
              </a:endParaRPr>
            </a:p>
          </p:txBody>
        </p:sp>
        <p:sp>
          <p:nvSpPr>
            <p:cNvPr id="136" name="TextBox 135"/>
            <p:cNvSpPr txBox="1"/>
            <p:nvPr/>
          </p:nvSpPr>
          <p:spPr>
            <a:xfrm>
              <a:off x="4110827" y="3953598"/>
              <a:ext cx="669578" cy="461655"/>
            </a:xfrm>
            <a:prstGeom prst="rect">
              <a:avLst/>
            </a:prstGeom>
            <a:noFill/>
          </p:spPr>
          <p:txBody>
            <a:bodyPr wrap="square" lIns="68573" tIns="34286" rIns="68573" bIns="34286" rtlCol="0">
              <a:spAutoFit/>
            </a:bodyPr>
            <a:lstStyle/>
            <a:p>
              <a:r>
                <a:rPr lang="en-US" altLang="zh-CN" spc="-113" dirty="0">
                  <a:solidFill>
                    <a:schemeClr val="bg1">
                      <a:lumMod val="50000"/>
                    </a:schemeClr>
                  </a:solidFill>
                  <a:ea typeface="微软雅黑" panose="020B0503020204020204" pitchFamily="34" charset="-122"/>
                </a:rPr>
                <a:t>56%</a:t>
              </a:r>
              <a:endParaRPr lang="zh-CN" altLang="en-US" spc="-113" dirty="0">
                <a:solidFill>
                  <a:schemeClr val="bg1">
                    <a:lumMod val="50000"/>
                  </a:schemeClr>
                </a:solidFill>
                <a:ea typeface="微软雅黑" panose="020B0503020204020204" pitchFamily="34" charset="-122"/>
              </a:endParaRPr>
            </a:p>
          </p:txBody>
        </p:sp>
        <p:sp>
          <p:nvSpPr>
            <p:cNvPr id="137" name="TextBox 136"/>
            <p:cNvSpPr txBox="1"/>
            <p:nvPr/>
          </p:nvSpPr>
          <p:spPr>
            <a:xfrm>
              <a:off x="3457037" y="4598812"/>
              <a:ext cx="669578" cy="461655"/>
            </a:xfrm>
            <a:prstGeom prst="rect">
              <a:avLst/>
            </a:prstGeom>
            <a:noFill/>
          </p:spPr>
          <p:txBody>
            <a:bodyPr wrap="square" lIns="68573" tIns="34286" rIns="68573" bIns="34286" rtlCol="0">
              <a:spAutoFit/>
            </a:bodyPr>
            <a:lstStyle/>
            <a:p>
              <a:r>
                <a:rPr lang="en-US" altLang="zh-CN" spc="-113" dirty="0">
                  <a:solidFill>
                    <a:schemeClr val="bg1">
                      <a:lumMod val="50000"/>
                    </a:schemeClr>
                  </a:solidFill>
                  <a:ea typeface="微软雅黑" panose="020B0503020204020204" pitchFamily="34" charset="-122"/>
                </a:rPr>
                <a:t>32%</a:t>
              </a:r>
              <a:endParaRPr lang="zh-CN" altLang="en-US" spc="-113" dirty="0">
                <a:solidFill>
                  <a:schemeClr val="bg1">
                    <a:lumMod val="50000"/>
                  </a:schemeClr>
                </a:solidFill>
                <a:ea typeface="微软雅黑" panose="020B0503020204020204" pitchFamily="34" charset="-122"/>
              </a:endParaRPr>
            </a:p>
          </p:txBody>
        </p:sp>
      </p:grpSp>
      <p:grpSp>
        <p:nvGrpSpPr>
          <p:cNvPr id="4" name="组合 2"/>
          <p:cNvGrpSpPr/>
          <p:nvPr/>
        </p:nvGrpSpPr>
        <p:grpSpPr>
          <a:xfrm>
            <a:off x="1073783" y="1932053"/>
            <a:ext cx="540060" cy="2140384"/>
            <a:chOff x="1430916" y="2576071"/>
            <a:chExt cx="720080" cy="2853844"/>
          </a:xfrm>
        </p:grpSpPr>
        <p:sp>
          <p:nvSpPr>
            <p:cNvPr id="129" name="TextBox 128"/>
            <p:cNvSpPr txBox="1"/>
            <p:nvPr/>
          </p:nvSpPr>
          <p:spPr>
            <a:xfrm>
              <a:off x="1430916" y="4598930"/>
              <a:ext cx="720080" cy="830985"/>
            </a:xfrm>
            <a:prstGeom prst="rect">
              <a:avLst/>
            </a:prstGeom>
            <a:noFill/>
          </p:spPr>
          <p:txBody>
            <a:bodyPr wrap="square" lIns="68573" tIns="34286" rIns="68573" bIns="34286" rtlCol="0">
              <a:spAutoFit/>
            </a:bodyPr>
            <a:lstStyle/>
            <a:p>
              <a:r>
                <a:rPr lang="zh-CN" altLang="en-US" spc="-113" dirty="0">
                  <a:solidFill>
                    <a:schemeClr val="bg1">
                      <a:lumMod val="50000"/>
                    </a:schemeClr>
                  </a:solidFill>
                  <a:ea typeface="微软雅黑" panose="020B0503020204020204" pitchFamily="34" charset="-122"/>
                </a:rPr>
                <a:t>项目</a:t>
              </a:r>
            </a:p>
          </p:txBody>
        </p:sp>
        <p:sp>
          <p:nvSpPr>
            <p:cNvPr id="138" name="TextBox 137"/>
            <p:cNvSpPr txBox="1"/>
            <p:nvPr/>
          </p:nvSpPr>
          <p:spPr>
            <a:xfrm>
              <a:off x="1430916" y="3951250"/>
              <a:ext cx="720080" cy="830985"/>
            </a:xfrm>
            <a:prstGeom prst="rect">
              <a:avLst/>
            </a:prstGeom>
            <a:noFill/>
          </p:spPr>
          <p:txBody>
            <a:bodyPr wrap="square" lIns="68573" tIns="34286" rIns="68573" bIns="34286" rtlCol="0">
              <a:spAutoFit/>
            </a:bodyPr>
            <a:lstStyle/>
            <a:p>
              <a:r>
                <a:rPr lang="zh-CN" altLang="en-US" spc="-113" dirty="0">
                  <a:solidFill>
                    <a:schemeClr val="bg1">
                      <a:lumMod val="50000"/>
                    </a:schemeClr>
                  </a:solidFill>
                  <a:ea typeface="微软雅黑" panose="020B0503020204020204" pitchFamily="34" charset="-122"/>
                </a:rPr>
                <a:t>项目</a:t>
              </a:r>
            </a:p>
          </p:txBody>
        </p:sp>
        <p:sp>
          <p:nvSpPr>
            <p:cNvPr id="139" name="TextBox 138"/>
            <p:cNvSpPr txBox="1"/>
            <p:nvPr/>
          </p:nvSpPr>
          <p:spPr>
            <a:xfrm>
              <a:off x="1430916" y="3292707"/>
              <a:ext cx="720080" cy="830985"/>
            </a:xfrm>
            <a:prstGeom prst="rect">
              <a:avLst/>
            </a:prstGeom>
            <a:noFill/>
          </p:spPr>
          <p:txBody>
            <a:bodyPr wrap="square" lIns="68573" tIns="34286" rIns="68573" bIns="34286" rtlCol="0">
              <a:spAutoFit/>
            </a:bodyPr>
            <a:lstStyle/>
            <a:p>
              <a:r>
                <a:rPr lang="zh-CN" altLang="en-US" spc="-113" dirty="0">
                  <a:solidFill>
                    <a:schemeClr val="bg1">
                      <a:lumMod val="50000"/>
                    </a:schemeClr>
                  </a:solidFill>
                  <a:ea typeface="微软雅黑" panose="020B0503020204020204" pitchFamily="34" charset="-122"/>
                </a:rPr>
                <a:t>项目</a:t>
              </a:r>
            </a:p>
          </p:txBody>
        </p:sp>
        <p:sp>
          <p:nvSpPr>
            <p:cNvPr id="140" name="TextBox 139"/>
            <p:cNvSpPr txBox="1"/>
            <p:nvPr/>
          </p:nvSpPr>
          <p:spPr>
            <a:xfrm>
              <a:off x="1430916" y="2576071"/>
              <a:ext cx="720080" cy="830985"/>
            </a:xfrm>
            <a:prstGeom prst="rect">
              <a:avLst/>
            </a:prstGeom>
            <a:noFill/>
          </p:spPr>
          <p:txBody>
            <a:bodyPr wrap="square" lIns="68573" tIns="34286" rIns="68573" bIns="34286" rtlCol="0">
              <a:spAutoFit/>
            </a:bodyPr>
            <a:lstStyle/>
            <a:p>
              <a:r>
                <a:rPr lang="zh-CN" altLang="en-US" spc="-113" dirty="0">
                  <a:solidFill>
                    <a:schemeClr val="bg1">
                      <a:lumMod val="50000"/>
                    </a:schemeClr>
                  </a:solidFill>
                  <a:ea typeface="微软雅黑" panose="020B0503020204020204" pitchFamily="34" charset="-122"/>
                </a:rPr>
                <a:t>项目</a:t>
              </a:r>
            </a:p>
          </p:txBody>
        </p:sp>
      </p:grpSp>
      <p:sp>
        <p:nvSpPr>
          <p:cNvPr id="141" name="圆角矩形 140"/>
          <p:cNvSpPr/>
          <p:nvPr/>
        </p:nvSpPr>
        <p:spPr>
          <a:xfrm>
            <a:off x="5173433" y="1217466"/>
            <a:ext cx="444479" cy="41087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rtlCol="0" anchor="ctr"/>
          <a:lstStyle/>
          <a:p>
            <a:pPr algn="ctr"/>
            <a:r>
              <a:rPr lang="en-US" altLang="zh-CN" sz="2400" dirty="0">
                <a:solidFill>
                  <a:prstClr val="white"/>
                </a:solidFill>
                <a:ea typeface="微软雅黑" panose="020B0503020204020204" pitchFamily="34" charset="-122"/>
              </a:rPr>
              <a:t>A</a:t>
            </a:r>
            <a:endParaRPr lang="zh-CN" altLang="en-US" sz="2400" dirty="0">
              <a:solidFill>
                <a:prstClr val="white"/>
              </a:solidFill>
              <a:ea typeface="微软雅黑" panose="020B0503020204020204" pitchFamily="34" charset="-122"/>
            </a:endParaRPr>
          </a:p>
        </p:txBody>
      </p:sp>
      <p:sp>
        <p:nvSpPr>
          <p:cNvPr id="76" name="TextBox 75"/>
          <p:cNvSpPr txBox="1"/>
          <p:nvPr/>
        </p:nvSpPr>
        <p:spPr>
          <a:xfrm>
            <a:off x="5688484" y="2112556"/>
            <a:ext cx="1104476" cy="253844"/>
          </a:xfrm>
          <a:prstGeom prst="rect">
            <a:avLst/>
          </a:prstGeom>
          <a:noFill/>
        </p:spPr>
        <p:txBody>
          <a:bodyPr wrap="square" lIns="68566" tIns="34283" rIns="68566" bIns="34283" rtlCol="0">
            <a:spAutoFit/>
          </a:bodyPr>
          <a:lstStyle/>
          <a:p>
            <a:r>
              <a:rPr lang="zh-CN" altLang="en-US" sz="1200" b="1" dirty="0">
                <a:solidFill>
                  <a:schemeClr val="bg1">
                    <a:lumMod val="50000"/>
                  </a:schemeClr>
                </a:solidFill>
                <a:latin typeface="黑体" pitchFamily="49" charset="-122"/>
                <a:ea typeface="黑体" pitchFamily="49" charset="-122"/>
              </a:rPr>
              <a:t>添加内容</a:t>
            </a:r>
          </a:p>
        </p:txBody>
      </p:sp>
      <p:sp>
        <p:nvSpPr>
          <p:cNvPr id="77" name="TextBox 76"/>
          <p:cNvSpPr txBox="1"/>
          <p:nvPr/>
        </p:nvSpPr>
        <p:spPr>
          <a:xfrm>
            <a:off x="5698990" y="2386720"/>
            <a:ext cx="2437405" cy="409329"/>
          </a:xfrm>
          <a:prstGeom prst="rect">
            <a:avLst/>
          </a:prstGeom>
          <a:noFill/>
        </p:spPr>
        <p:txBody>
          <a:bodyPr wrap="square" lIns="68566" tIns="34283" rIns="68566" bIns="34283"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900" dirty="0">
                <a:solidFill>
                  <a:schemeClr val="bg1">
                    <a:lumMod val="50000"/>
                  </a:schemeClr>
                </a:solidFill>
                <a:latin typeface="微软雅黑" pitchFamily="34" charset="-122"/>
                <a:ea typeface="微软雅黑" pitchFamily="34" charset="-122"/>
              </a:rPr>
              <a:t>。</a:t>
            </a:r>
          </a:p>
        </p:txBody>
      </p:sp>
      <p:sp>
        <p:nvSpPr>
          <p:cNvPr id="78" name="圆角矩形 77"/>
          <p:cNvSpPr/>
          <p:nvPr/>
        </p:nvSpPr>
        <p:spPr>
          <a:xfrm>
            <a:off x="5173433" y="2162426"/>
            <a:ext cx="444479" cy="41087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rtlCol="0" anchor="ctr"/>
          <a:lstStyle/>
          <a:p>
            <a:pPr algn="ctr"/>
            <a:r>
              <a:rPr lang="en-US" altLang="zh-CN" sz="2400" dirty="0">
                <a:solidFill>
                  <a:prstClr val="white"/>
                </a:solidFill>
                <a:ea typeface="微软雅黑" panose="020B0503020204020204" pitchFamily="34" charset="-122"/>
              </a:rPr>
              <a:t>A</a:t>
            </a:r>
            <a:endParaRPr lang="zh-CN" altLang="en-US" sz="2400" dirty="0">
              <a:solidFill>
                <a:prstClr val="white"/>
              </a:solidFill>
              <a:ea typeface="微软雅黑" panose="020B0503020204020204" pitchFamily="34" charset="-122"/>
            </a:endParaRPr>
          </a:p>
        </p:txBody>
      </p:sp>
    </p:spTree>
    <p:extLst>
      <p:ext uri="{BB962C8B-B14F-4D97-AF65-F5344CB8AC3E}">
        <p14:creationId xmlns:p14="http://schemas.microsoft.com/office/powerpoint/2010/main" val="421176234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2"/>
                                        </p:tgtEl>
                                        <p:attrNameLst>
                                          <p:attrName>style.visibility</p:attrName>
                                        </p:attrNameLst>
                                      </p:cBhvr>
                                      <p:to>
                                        <p:strVal val="visible"/>
                                      </p:to>
                                    </p:set>
                                    <p:animEffect transition="in" filter="wipe(left)">
                                      <p:cBhvr>
                                        <p:cTn id="14" dur="300"/>
                                        <p:tgtEl>
                                          <p:spTgt spid="112"/>
                                        </p:tgtEl>
                                      </p:cBhvr>
                                    </p:animEffect>
                                  </p:childTnLst>
                                </p:cTn>
                              </p:par>
                            </p:childTnLst>
                          </p:cTn>
                        </p:par>
                        <p:par>
                          <p:cTn id="15" fill="hold">
                            <p:stCondLst>
                              <p:cond delay="800"/>
                            </p:stCondLst>
                            <p:childTnLst>
                              <p:par>
                                <p:cTn id="16" presetID="22" presetClass="entr" presetSubtype="8" fill="hold" grpId="0" nodeType="after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wipe(left)">
                                      <p:cBhvr>
                                        <p:cTn id="18" dur="300"/>
                                        <p:tgtEl>
                                          <p:spTgt spid="113"/>
                                        </p:tgtEl>
                                      </p:cBhvr>
                                    </p:animEffect>
                                  </p:childTnLst>
                                </p:cTn>
                              </p:par>
                            </p:childTnLst>
                          </p:cTn>
                        </p:par>
                        <p:par>
                          <p:cTn id="19" fill="hold">
                            <p:stCondLst>
                              <p:cond delay="1100"/>
                            </p:stCondLst>
                            <p:childTnLst>
                              <p:par>
                                <p:cTn id="20" presetID="22" presetClass="entr" presetSubtype="8"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left)">
                                      <p:cBhvr>
                                        <p:cTn id="22" dur="300"/>
                                        <p:tgtEl>
                                          <p:spTgt spid="114"/>
                                        </p:tgtEl>
                                      </p:cBhvr>
                                    </p:animEffect>
                                  </p:childTnLst>
                                </p:cTn>
                              </p:par>
                            </p:childTnLst>
                          </p:cTn>
                        </p:par>
                        <p:par>
                          <p:cTn id="23" fill="hold">
                            <p:stCondLst>
                              <p:cond delay="1400"/>
                            </p:stCondLst>
                            <p:childTnLst>
                              <p:par>
                                <p:cTn id="24" presetID="22" presetClass="entr" presetSubtype="8" fill="hold" grpId="0" nodeType="after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wipe(left)">
                                      <p:cBhvr>
                                        <p:cTn id="26" dur="300"/>
                                        <p:tgtEl>
                                          <p:spTgt spid="115"/>
                                        </p:tgtEl>
                                      </p:cBhvr>
                                    </p:animEffect>
                                  </p:childTnLst>
                                </p:cTn>
                              </p:par>
                            </p:childTnLst>
                          </p:cTn>
                        </p:par>
                        <p:par>
                          <p:cTn id="27" fill="hold">
                            <p:stCondLst>
                              <p:cond delay="1700"/>
                            </p:stCondLst>
                            <p:childTnLst>
                              <p:par>
                                <p:cTn id="28" presetID="10"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300"/>
                                        <p:tgtEl>
                                          <p:spTgt spid="3"/>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wipe(down)">
                                      <p:cBhvr>
                                        <p:cTn id="34" dur="300"/>
                                        <p:tgtEl>
                                          <p:spTgt spid="133"/>
                                        </p:tgtEl>
                                      </p:cBhvr>
                                    </p:animEffect>
                                  </p:childTnLst>
                                </p:cTn>
                              </p:par>
                            </p:childTnLst>
                          </p:cTn>
                        </p:par>
                        <p:par>
                          <p:cTn id="35" fill="hold">
                            <p:stCondLst>
                              <p:cond delay="2300"/>
                            </p:stCondLst>
                            <p:childTnLst>
                              <p:par>
                                <p:cTn id="36" presetID="45" presetClass="entr" presetSubtype="0" fill="hold" grpId="0" nodeType="after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fade">
                                      <p:cBhvr>
                                        <p:cTn id="38" dur="500"/>
                                        <p:tgtEl>
                                          <p:spTgt spid="141"/>
                                        </p:tgtEl>
                                      </p:cBhvr>
                                    </p:animEffect>
                                    <p:anim calcmode="lin" valueType="num">
                                      <p:cBhvr>
                                        <p:cTn id="39" dur="500" fill="hold"/>
                                        <p:tgtEl>
                                          <p:spTgt spid="141"/>
                                        </p:tgtEl>
                                        <p:attrNameLst>
                                          <p:attrName>ppt_w</p:attrName>
                                        </p:attrNameLst>
                                      </p:cBhvr>
                                      <p:tavLst>
                                        <p:tav tm="0" fmla="#ppt_w*sin(2.5*pi*$)">
                                          <p:val>
                                            <p:fltVal val="0"/>
                                          </p:val>
                                        </p:tav>
                                        <p:tav tm="100000">
                                          <p:val>
                                            <p:fltVal val="1"/>
                                          </p:val>
                                        </p:tav>
                                      </p:tavLst>
                                    </p:anim>
                                    <p:anim calcmode="lin" valueType="num">
                                      <p:cBhvr>
                                        <p:cTn id="40" dur="500" fill="hold"/>
                                        <p:tgtEl>
                                          <p:spTgt spid="141"/>
                                        </p:tgtEl>
                                        <p:attrNameLst>
                                          <p:attrName>ppt_h</p:attrName>
                                        </p:attrNameLst>
                                      </p:cBhvr>
                                      <p:tavLst>
                                        <p:tav tm="0">
                                          <p:val>
                                            <p:strVal val="#ppt_h"/>
                                          </p:val>
                                        </p:tav>
                                        <p:tav tm="100000">
                                          <p:val>
                                            <p:strVal val="#ppt_h"/>
                                          </p:val>
                                        </p:tav>
                                      </p:tavLst>
                                    </p:anim>
                                  </p:childTnLst>
                                </p:cTn>
                              </p:par>
                            </p:childTnLst>
                          </p:cTn>
                        </p:par>
                        <p:par>
                          <p:cTn id="41" fill="hold">
                            <p:stCondLst>
                              <p:cond delay="2800"/>
                            </p:stCondLst>
                            <p:childTnLst>
                              <p:par>
                                <p:cTn id="42" presetID="12" presetClass="entr" presetSubtype="2" fill="hold" grpId="0" nodeType="afterEffect">
                                  <p:stCondLst>
                                    <p:cond delay="0"/>
                                  </p:stCondLst>
                                  <p:childTnLst>
                                    <p:set>
                                      <p:cBhvr>
                                        <p:cTn id="43" dur="1" fill="hold">
                                          <p:stCondLst>
                                            <p:cond delay="0"/>
                                          </p:stCondLst>
                                        </p:cTn>
                                        <p:tgtEl>
                                          <p:spTgt spid="123"/>
                                        </p:tgtEl>
                                        <p:attrNameLst>
                                          <p:attrName>style.visibility</p:attrName>
                                        </p:attrNameLst>
                                      </p:cBhvr>
                                      <p:to>
                                        <p:strVal val="visible"/>
                                      </p:to>
                                    </p:set>
                                    <p:anim calcmode="lin" valueType="num">
                                      <p:cBhvr additive="base">
                                        <p:cTn id="44" dur="500"/>
                                        <p:tgtEl>
                                          <p:spTgt spid="123"/>
                                        </p:tgtEl>
                                        <p:attrNameLst>
                                          <p:attrName>ppt_x</p:attrName>
                                        </p:attrNameLst>
                                      </p:cBhvr>
                                      <p:tavLst>
                                        <p:tav tm="0">
                                          <p:val>
                                            <p:strVal val="#ppt_x+#ppt_w*1.125000"/>
                                          </p:val>
                                        </p:tav>
                                        <p:tav tm="100000">
                                          <p:val>
                                            <p:strVal val="#ppt_x"/>
                                          </p:val>
                                        </p:tav>
                                      </p:tavLst>
                                    </p:anim>
                                    <p:animEffect transition="in" filter="wipe(left)">
                                      <p:cBhvr>
                                        <p:cTn id="45" dur="500"/>
                                        <p:tgtEl>
                                          <p:spTgt spid="123"/>
                                        </p:tgtEl>
                                      </p:cBhvr>
                                    </p:animEffect>
                                  </p:childTnLst>
                                </p:cTn>
                              </p:par>
                              <p:par>
                                <p:cTn id="46" presetID="12" presetClass="entr" presetSubtype="2" fill="hold" grpId="0" nodeType="withEffect">
                                  <p:stCondLst>
                                    <p:cond delay="0"/>
                                  </p:stCondLst>
                                  <p:childTnLst>
                                    <p:set>
                                      <p:cBhvr>
                                        <p:cTn id="47" dur="1" fill="hold">
                                          <p:stCondLst>
                                            <p:cond delay="0"/>
                                          </p:stCondLst>
                                        </p:cTn>
                                        <p:tgtEl>
                                          <p:spTgt spid="126"/>
                                        </p:tgtEl>
                                        <p:attrNameLst>
                                          <p:attrName>style.visibility</p:attrName>
                                        </p:attrNameLst>
                                      </p:cBhvr>
                                      <p:to>
                                        <p:strVal val="visible"/>
                                      </p:to>
                                    </p:set>
                                    <p:anim calcmode="lin" valueType="num">
                                      <p:cBhvr additive="base">
                                        <p:cTn id="48" dur="500"/>
                                        <p:tgtEl>
                                          <p:spTgt spid="126"/>
                                        </p:tgtEl>
                                        <p:attrNameLst>
                                          <p:attrName>ppt_x</p:attrName>
                                        </p:attrNameLst>
                                      </p:cBhvr>
                                      <p:tavLst>
                                        <p:tav tm="0">
                                          <p:val>
                                            <p:strVal val="#ppt_x+#ppt_w*1.125000"/>
                                          </p:val>
                                        </p:tav>
                                        <p:tav tm="100000">
                                          <p:val>
                                            <p:strVal val="#ppt_x"/>
                                          </p:val>
                                        </p:tav>
                                      </p:tavLst>
                                    </p:anim>
                                    <p:animEffect transition="in" filter="wipe(left)">
                                      <p:cBhvr>
                                        <p:cTn id="49" dur="500"/>
                                        <p:tgtEl>
                                          <p:spTgt spid="126"/>
                                        </p:tgtEl>
                                      </p:cBhvr>
                                    </p:animEffect>
                                  </p:childTnLst>
                                </p:cTn>
                              </p:par>
                            </p:childTnLst>
                          </p:cTn>
                        </p:par>
                        <p:par>
                          <p:cTn id="50" fill="hold">
                            <p:stCondLst>
                              <p:cond delay="3300"/>
                            </p:stCondLst>
                            <p:childTnLst>
                              <p:par>
                                <p:cTn id="51" presetID="45"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anim calcmode="lin" valueType="num">
                                      <p:cBhvr>
                                        <p:cTn id="54" dur="500" fill="hold"/>
                                        <p:tgtEl>
                                          <p:spTgt spid="78"/>
                                        </p:tgtEl>
                                        <p:attrNameLst>
                                          <p:attrName>ppt_w</p:attrName>
                                        </p:attrNameLst>
                                      </p:cBhvr>
                                      <p:tavLst>
                                        <p:tav tm="0" fmla="#ppt_w*sin(2.5*pi*$)">
                                          <p:val>
                                            <p:fltVal val="0"/>
                                          </p:val>
                                        </p:tav>
                                        <p:tav tm="100000">
                                          <p:val>
                                            <p:fltVal val="1"/>
                                          </p:val>
                                        </p:tav>
                                      </p:tavLst>
                                    </p:anim>
                                    <p:anim calcmode="lin" valueType="num">
                                      <p:cBhvr>
                                        <p:cTn id="55" dur="500" fill="hold"/>
                                        <p:tgtEl>
                                          <p:spTgt spid="78"/>
                                        </p:tgtEl>
                                        <p:attrNameLst>
                                          <p:attrName>ppt_h</p:attrName>
                                        </p:attrNameLst>
                                      </p:cBhvr>
                                      <p:tavLst>
                                        <p:tav tm="0">
                                          <p:val>
                                            <p:strVal val="#ppt_h"/>
                                          </p:val>
                                        </p:tav>
                                        <p:tav tm="100000">
                                          <p:val>
                                            <p:strVal val="#ppt_h"/>
                                          </p:val>
                                        </p:tav>
                                      </p:tavLst>
                                    </p:anim>
                                  </p:childTnLst>
                                </p:cTn>
                              </p:par>
                            </p:childTnLst>
                          </p:cTn>
                        </p:par>
                        <p:par>
                          <p:cTn id="56" fill="hold">
                            <p:stCondLst>
                              <p:cond delay="3800"/>
                            </p:stCondLst>
                            <p:childTnLst>
                              <p:par>
                                <p:cTn id="57" presetID="12" presetClass="entr" presetSubtype="2"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additive="base">
                                        <p:cTn id="59" dur="500"/>
                                        <p:tgtEl>
                                          <p:spTgt spid="76"/>
                                        </p:tgtEl>
                                        <p:attrNameLst>
                                          <p:attrName>ppt_x</p:attrName>
                                        </p:attrNameLst>
                                      </p:cBhvr>
                                      <p:tavLst>
                                        <p:tav tm="0">
                                          <p:val>
                                            <p:strVal val="#ppt_x+#ppt_w*1.125000"/>
                                          </p:val>
                                        </p:tav>
                                        <p:tav tm="100000">
                                          <p:val>
                                            <p:strVal val="#ppt_x"/>
                                          </p:val>
                                        </p:tav>
                                      </p:tavLst>
                                    </p:anim>
                                    <p:animEffect transition="in" filter="wipe(left)">
                                      <p:cBhvr>
                                        <p:cTn id="60" dur="500"/>
                                        <p:tgtEl>
                                          <p:spTgt spid="76"/>
                                        </p:tgtEl>
                                      </p:cBhvr>
                                    </p:animEffect>
                                  </p:childTnLst>
                                </p:cTn>
                              </p:par>
                              <p:par>
                                <p:cTn id="61" presetID="12" presetClass="entr" presetSubtype="2"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additive="base">
                                        <p:cTn id="63" dur="500"/>
                                        <p:tgtEl>
                                          <p:spTgt spid="77"/>
                                        </p:tgtEl>
                                        <p:attrNameLst>
                                          <p:attrName>ppt_x</p:attrName>
                                        </p:attrNameLst>
                                      </p:cBhvr>
                                      <p:tavLst>
                                        <p:tav tm="0">
                                          <p:val>
                                            <p:strVal val="#ppt_x+#ppt_w*1.125000"/>
                                          </p:val>
                                        </p:tav>
                                        <p:tav tm="100000">
                                          <p:val>
                                            <p:strVal val="#ppt_x"/>
                                          </p:val>
                                        </p:tav>
                                      </p:tavLst>
                                    </p:anim>
                                    <p:animEffect transition="in" filter="wipe(left)">
                                      <p:cBhvr>
                                        <p:cTn id="64" dur="500"/>
                                        <p:tgtEl>
                                          <p:spTgt spid="77"/>
                                        </p:tgtEl>
                                      </p:cBhvr>
                                    </p:animEffect>
                                  </p:childTnLst>
                                </p:cTn>
                              </p:par>
                            </p:childTnLst>
                          </p:cTn>
                        </p:par>
                        <p:par>
                          <p:cTn id="65" fill="hold">
                            <p:stCondLst>
                              <p:cond delay="4300"/>
                            </p:stCondLst>
                            <p:childTnLst>
                              <p:par>
                                <p:cTn id="66" presetID="42" presetClass="entr" presetSubtype="0" fill="hold" nodeType="after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300"/>
                                        <p:tgtEl>
                                          <p:spTgt spid="125"/>
                                        </p:tgtEl>
                                      </p:cBhvr>
                                    </p:animEffect>
                                    <p:anim calcmode="lin" valueType="num">
                                      <p:cBhvr>
                                        <p:cTn id="69" dur="300" fill="hold"/>
                                        <p:tgtEl>
                                          <p:spTgt spid="125"/>
                                        </p:tgtEl>
                                        <p:attrNameLst>
                                          <p:attrName>ppt_x</p:attrName>
                                        </p:attrNameLst>
                                      </p:cBhvr>
                                      <p:tavLst>
                                        <p:tav tm="0">
                                          <p:val>
                                            <p:strVal val="#ppt_x"/>
                                          </p:val>
                                        </p:tav>
                                        <p:tav tm="100000">
                                          <p:val>
                                            <p:strVal val="#ppt_x"/>
                                          </p:val>
                                        </p:tav>
                                      </p:tavLst>
                                    </p:anim>
                                    <p:anim calcmode="lin" valueType="num">
                                      <p:cBhvr>
                                        <p:cTn id="70" dur="30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23" grpId="0"/>
      <p:bldP spid="126" grpId="0"/>
      <p:bldP spid="133" grpId="0" animBg="1"/>
      <p:bldP spid="141" grpId="0" animBg="1"/>
      <p:bldP spid="76" grpId="0"/>
      <p:bldP spid="77" grpId="0"/>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p:cNvSpPr>
          <p:nvPr/>
        </p:nvSpPr>
        <p:spPr bwMode="auto">
          <a:xfrm>
            <a:off x="684214" y="1276006"/>
            <a:ext cx="2894012" cy="1446659"/>
          </a:xfrm>
          <a:custGeom>
            <a:avLst/>
            <a:gdLst>
              <a:gd name="T0" fmla="*/ 512 w 1024"/>
              <a:gd name="T1" fmla="*/ 109 h 512"/>
              <a:gd name="T2" fmla="*/ 914 w 1024"/>
              <a:gd name="T3" fmla="*/ 512 h 512"/>
              <a:gd name="T4" fmla="*/ 1024 w 1024"/>
              <a:gd name="T5" fmla="*/ 512 h 512"/>
              <a:gd name="T6" fmla="*/ 512 w 1024"/>
              <a:gd name="T7" fmla="*/ 0 h 512"/>
              <a:gd name="T8" fmla="*/ 0 w 1024"/>
              <a:gd name="T9" fmla="*/ 512 h 512"/>
              <a:gd name="T10" fmla="*/ 109 w 1024"/>
              <a:gd name="T11" fmla="*/ 512 h 512"/>
              <a:gd name="T12" fmla="*/ 512 w 1024"/>
              <a:gd name="T13" fmla="*/ 109 h 512"/>
            </a:gdLst>
            <a:ahLst/>
            <a:cxnLst>
              <a:cxn ang="0">
                <a:pos x="T0" y="T1"/>
              </a:cxn>
              <a:cxn ang="0">
                <a:pos x="T2" y="T3"/>
              </a:cxn>
              <a:cxn ang="0">
                <a:pos x="T4" y="T5"/>
              </a:cxn>
              <a:cxn ang="0">
                <a:pos x="T6" y="T7"/>
              </a:cxn>
              <a:cxn ang="0">
                <a:pos x="T8" y="T9"/>
              </a:cxn>
              <a:cxn ang="0">
                <a:pos x="T10" y="T11"/>
              </a:cxn>
              <a:cxn ang="0">
                <a:pos x="T12" y="T13"/>
              </a:cxn>
            </a:cxnLst>
            <a:rect l="0" t="0" r="r" b="b"/>
            <a:pathLst>
              <a:path w="1024" h="512">
                <a:moveTo>
                  <a:pt x="512" y="109"/>
                </a:moveTo>
                <a:cubicBezTo>
                  <a:pt x="734" y="109"/>
                  <a:pt x="914" y="289"/>
                  <a:pt x="914" y="512"/>
                </a:cubicBezTo>
                <a:cubicBezTo>
                  <a:pt x="1024" y="512"/>
                  <a:pt x="1024" y="512"/>
                  <a:pt x="1024" y="512"/>
                </a:cubicBezTo>
                <a:cubicBezTo>
                  <a:pt x="1024" y="229"/>
                  <a:pt x="794" y="0"/>
                  <a:pt x="512" y="0"/>
                </a:cubicBezTo>
                <a:cubicBezTo>
                  <a:pt x="229" y="0"/>
                  <a:pt x="0" y="229"/>
                  <a:pt x="0" y="512"/>
                </a:cubicBezTo>
                <a:cubicBezTo>
                  <a:pt x="109" y="512"/>
                  <a:pt x="109" y="512"/>
                  <a:pt x="109" y="512"/>
                </a:cubicBezTo>
                <a:cubicBezTo>
                  <a:pt x="109" y="289"/>
                  <a:pt x="289" y="109"/>
                  <a:pt x="512" y="109"/>
                </a:cubicBezTo>
                <a:close/>
              </a:path>
            </a:pathLst>
          </a:custGeom>
          <a:solidFill>
            <a:schemeClr val="accent1"/>
          </a:solidFill>
          <a:ln>
            <a:noFill/>
          </a:ln>
        </p:spPr>
        <p:txBody>
          <a:bodyPr lIns="91440" tIns="45720" rIns="91440" bIns="45720"/>
          <a:lstStyle/>
          <a:p>
            <a:endParaRPr lang="zh-CN" altLang="en-US" dirty="0">
              <a:ea typeface="微软雅黑" panose="020B0503020204020204" pitchFamily="34" charset="-122"/>
            </a:endParaRPr>
          </a:p>
        </p:txBody>
      </p:sp>
      <p:sp>
        <p:nvSpPr>
          <p:cNvPr id="22531" name="Freeform 3"/>
          <p:cNvSpPr>
            <a:spLocks/>
          </p:cNvSpPr>
          <p:nvPr/>
        </p:nvSpPr>
        <p:spPr bwMode="auto">
          <a:xfrm>
            <a:off x="1068389" y="1649184"/>
            <a:ext cx="2122487" cy="1062365"/>
          </a:xfrm>
          <a:custGeom>
            <a:avLst/>
            <a:gdLst>
              <a:gd name="T0" fmla="*/ 376 w 751"/>
              <a:gd name="T1" fmla="*/ 118 h 376"/>
              <a:gd name="T2" fmla="*/ 633 w 751"/>
              <a:gd name="T3" fmla="*/ 376 h 376"/>
              <a:gd name="T4" fmla="*/ 751 w 751"/>
              <a:gd name="T5" fmla="*/ 376 h 376"/>
              <a:gd name="T6" fmla="*/ 376 w 751"/>
              <a:gd name="T7" fmla="*/ 0 h 376"/>
              <a:gd name="T8" fmla="*/ 0 w 751"/>
              <a:gd name="T9" fmla="*/ 376 h 376"/>
              <a:gd name="T10" fmla="*/ 118 w 751"/>
              <a:gd name="T11" fmla="*/ 376 h 376"/>
              <a:gd name="T12" fmla="*/ 376 w 751"/>
              <a:gd name="T13" fmla="*/ 118 h 376"/>
            </a:gdLst>
            <a:ahLst/>
            <a:cxnLst>
              <a:cxn ang="0">
                <a:pos x="T0" y="T1"/>
              </a:cxn>
              <a:cxn ang="0">
                <a:pos x="T2" y="T3"/>
              </a:cxn>
              <a:cxn ang="0">
                <a:pos x="T4" y="T5"/>
              </a:cxn>
              <a:cxn ang="0">
                <a:pos x="T6" y="T7"/>
              </a:cxn>
              <a:cxn ang="0">
                <a:pos x="T8" y="T9"/>
              </a:cxn>
              <a:cxn ang="0">
                <a:pos x="T10" y="T11"/>
              </a:cxn>
              <a:cxn ang="0">
                <a:pos x="T12" y="T13"/>
              </a:cxn>
            </a:cxnLst>
            <a:rect l="0" t="0" r="r" b="b"/>
            <a:pathLst>
              <a:path w="751" h="376">
                <a:moveTo>
                  <a:pt x="376" y="118"/>
                </a:moveTo>
                <a:cubicBezTo>
                  <a:pt x="518" y="118"/>
                  <a:pt x="633" y="234"/>
                  <a:pt x="633" y="376"/>
                </a:cubicBezTo>
                <a:cubicBezTo>
                  <a:pt x="751" y="376"/>
                  <a:pt x="751" y="376"/>
                  <a:pt x="751" y="376"/>
                </a:cubicBezTo>
                <a:cubicBezTo>
                  <a:pt x="751" y="168"/>
                  <a:pt x="583" y="0"/>
                  <a:pt x="376" y="0"/>
                </a:cubicBezTo>
                <a:cubicBezTo>
                  <a:pt x="168" y="0"/>
                  <a:pt x="0" y="168"/>
                  <a:pt x="0" y="376"/>
                </a:cubicBezTo>
                <a:cubicBezTo>
                  <a:pt x="118" y="376"/>
                  <a:pt x="118" y="376"/>
                  <a:pt x="118" y="376"/>
                </a:cubicBezTo>
                <a:cubicBezTo>
                  <a:pt x="118" y="234"/>
                  <a:pt x="234" y="118"/>
                  <a:pt x="376" y="118"/>
                </a:cubicBezTo>
                <a:close/>
              </a:path>
            </a:pathLst>
          </a:custGeom>
          <a:solidFill>
            <a:schemeClr val="accent3"/>
          </a:solidFill>
          <a:ln w="9525" cmpd="sng">
            <a:noFill/>
            <a:round/>
            <a:headEnd/>
            <a:tailEnd/>
          </a:ln>
        </p:spPr>
        <p:txBody>
          <a:bodyPr lIns="91440" tIns="45720" rIns="91440" bIns="45720"/>
          <a:lstStyle/>
          <a:p>
            <a:endParaRPr lang="zh-CN" altLang="en-US" dirty="0">
              <a:ea typeface="微软雅黑" panose="020B0503020204020204" pitchFamily="34" charset="-122"/>
            </a:endParaRPr>
          </a:p>
        </p:txBody>
      </p:sp>
      <p:sp>
        <p:nvSpPr>
          <p:cNvPr id="22532" name="Freeform 4"/>
          <p:cNvSpPr>
            <a:spLocks/>
          </p:cNvSpPr>
          <p:nvPr/>
        </p:nvSpPr>
        <p:spPr bwMode="auto">
          <a:xfrm>
            <a:off x="1492251" y="2073177"/>
            <a:ext cx="1274763" cy="638372"/>
          </a:xfrm>
          <a:custGeom>
            <a:avLst/>
            <a:gdLst>
              <a:gd name="T0" fmla="*/ 226 w 451"/>
              <a:gd name="T1" fmla="*/ 86 h 226"/>
              <a:gd name="T2" fmla="*/ 365 w 451"/>
              <a:gd name="T3" fmla="*/ 226 h 226"/>
              <a:gd name="T4" fmla="*/ 451 w 451"/>
              <a:gd name="T5" fmla="*/ 226 h 226"/>
              <a:gd name="T6" fmla="*/ 226 w 451"/>
              <a:gd name="T7" fmla="*/ 0 h 226"/>
              <a:gd name="T8" fmla="*/ 0 w 451"/>
              <a:gd name="T9" fmla="*/ 226 h 226"/>
              <a:gd name="T10" fmla="*/ 86 w 451"/>
              <a:gd name="T11" fmla="*/ 226 h 226"/>
              <a:gd name="T12" fmla="*/ 226 w 451"/>
              <a:gd name="T13" fmla="*/ 86 h 226"/>
            </a:gdLst>
            <a:ahLst/>
            <a:cxnLst>
              <a:cxn ang="0">
                <a:pos x="T0" y="T1"/>
              </a:cxn>
              <a:cxn ang="0">
                <a:pos x="T2" y="T3"/>
              </a:cxn>
              <a:cxn ang="0">
                <a:pos x="T4" y="T5"/>
              </a:cxn>
              <a:cxn ang="0">
                <a:pos x="T6" y="T7"/>
              </a:cxn>
              <a:cxn ang="0">
                <a:pos x="T8" y="T9"/>
              </a:cxn>
              <a:cxn ang="0">
                <a:pos x="T10" y="T11"/>
              </a:cxn>
              <a:cxn ang="0">
                <a:pos x="T12" y="T13"/>
              </a:cxn>
            </a:cxnLst>
            <a:rect l="0" t="0" r="r" b="b"/>
            <a:pathLst>
              <a:path w="451" h="226">
                <a:moveTo>
                  <a:pt x="226" y="86"/>
                </a:moveTo>
                <a:cubicBezTo>
                  <a:pt x="303" y="86"/>
                  <a:pt x="365" y="149"/>
                  <a:pt x="365" y="226"/>
                </a:cubicBezTo>
                <a:cubicBezTo>
                  <a:pt x="451" y="226"/>
                  <a:pt x="451" y="226"/>
                  <a:pt x="451" y="226"/>
                </a:cubicBezTo>
                <a:cubicBezTo>
                  <a:pt x="451" y="101"/>
                  <a:pt x="350" y="0"/>
                  <a:pt x="226" y="0"/>
                </a:cubicBezTo>
                <a:cubicBezTo>
                  <a:pt x="101" y="0"/>
                  <a:pt x="0" y="101"/>
                  <a:pt x="0" y="226"/>
                </a:cubicBezTo>
                <a:cubicBezTo>
                  <a:pt x="86" y="226"/>
                  <a:pt x="86" y="226"/>
                  <a:pt x="86" y="226"/>
                </a:cubicBezTo>
                <a:cubicBezTo>
                  <a:pt x="86" y="149"/>
                  <a:pt x="149" y="86"/>
                  <a:pt x="226" y="86"/>
                </a:cubicBezTo>
                <a:close/>
              </a:path>
            </a:pathLst>
          </a:custGeom>
          <a:solidFill>
            <a:schemeClr val="accent2"/>
          </a:solidFill>
          <a:ln>
            <a:noFill/>
          </a:ln>
        </p:spPr>
        <p:txBody>
          <a:bodyPr lIns="91440" tIns="45720" rIns="91440" bIns="45720"/>
          <a:lstStyle/>
          <a:p>
            <a:endParaRPr lang="zh-CN" altLang="en-US" dirty="0">
              <a:ea typeface="微软雅黑" panose="020B0503020204020204" pitchFamily="34" charset="-122"/>
            </a:endParaRPr>
          </a:p>
        </p:txBody>
      </p:sp>
      <p:sp>
        <p:nvSpPr>
          <p:cNvPr id="22533" name="Freeform 5"/>
          <p:cNvSpPr>
            <a:spLocks/>
          </p:cNvSpPr>
          <p:nvPr/>
        </p:nvSpPr>
        <p:spPr bwMode="auto">
          <a:xfrm>
            <a:off x="1811339" y="2392364"/>
            <a:ext cx="636587" cy="319185"/>
          </a:xfrm>
          <a:custGeom>
            <a:avLst/>
            <a:gdLst>
              <a:gd name="T0" fmla="*/ 113 w 225"/>
              <a:gd name="T1" fmla="*/ 65 h 113"/>
              <a:gd name="T2" fmla="*/ 160 w 225"/>
              <a:gd name="T3" fmla="*/ 113 h 113"/>
              <a:gd name="T4" fmla="*/ 225 w 225"/>
              <a:gd name="T5" fmla="*/ 113 h 113"/>
              <a:gd name="T6" fmla="*/ 113 w 225"/>
              <a:gd name="T7" fmla="*/ 0 h 113"/>
              <a:gd name="T8" fmla="*/ 0 w 225"/>
              <a:gd name="T9" fmla="*/ 113 h 113"/>
              <a:gd name="T10" fmla="*/ 65 w 225"/>
              <a:gd name="T11" fmla="*/ 113 h 113"/>
              <a:gd name="T12" fmla="*/ 113 w 225"/>
              <a:gd name="T13" fmla="*/ 65 h 113"/>
            </a:gdLst>
            <a:ahLst/>
            <a:cxnLst>
              <a:cxn ang="0">
                <a:pos x="T0" y="T1"/>
              </a:cxn>
              <a:cxn ang="0">
                <a:pos x="T2" y="T3"/>
              </a:cxn>
              <a:cxn ang="0">
                <a:pos x="T4" y="T5"/>
              </a:cxn>
              <a:cxn ang="0">
                <a:pos x="T6" y="T7"/>
              </a:cxn>
              <a:cxn ang="0">
                <a:pos x="T8" y="T9"/>
              </a:cxn>
              <a:cxn ang="0">
                <a:pos x="T10" y="T11"/>
              </a:cxn>
              <a:cxn ang="0">
                <a:pos x="T12" y="T13"/>
              </a:cxn>
            </a:cxnLst>
            <a:rect l="0" t="0" r="r" b="b"/>
            <a:pathLst>
              <a:path w="225" h="113">
                <a:moveTo>
                  <a:pt x="113" y="65"/>
                </a:moveTo>
                <a:cubicBezTo>
                  <a:pt x="139" y="65"/>
                  <a:pt x="160" y="87"/>
                  <a:pt x="160" y="113"/>
                </a:cubicBezTo>
                <a:cubicBezTo>
                  <a:pt x="225" y="113"/>
                  <a:pt x="225" y="113"/>
                  <a:pt x="225" y="113"/>
                </a:cubicBezTo>
                <a:cubicBezTo>
                  <a:pt x="225" y="50"/>
                  <a:pt x="175" y="0"/>
                  <a:pt x="113" y="0"/>
                </a:cubicBezTo>
                <a:cubicBezTo>
                  <a:pt x="50" y="0"/>
                  <a:pt x="0" y="50"/>
                  <a:pt x="0" y="113"/>
                </a:cubicBezTo>
                <a:cubicBezTo>
                  <a:pt x="65" y="113"/>
                  <a:pt x="65" y="113"/>
                  <a:pt x="65" y="113"/>
                </a:cubicBezTo>
                <a:cubicBezTo>
                  <a:pt x="65" y="87"/>
                  <a:pt x="87" y="65"/>
                  <a:pt x="113" y="65"/>
                </a:cubicBezTo>
                <a:close/>
              </a:path>
            </a:pathLst>
          </a:custGeom>
          <a:solidFill>
            <a:schemeClr val="accent4"/>
          </a:solidFill>
          <a:ln w="9525" cmpd="sng">
            <a:noFill/>
            <a:round/>
            <a:headEnd/>
            <a:tailEnd/>
          </a:ln>
        </p:spPr>
        <p:txBody>
          <a:bodyPr lIns="91440" tIns="45720" rIns="91440" bIns="45720"/>
          <a:lstStyle/>
          <a:p>
            <a:endParaRPr lang="zh-CN" altLang="en-US" dirty="0">
              <a:ea typeface="微软雅黑" panose="020B0503020204020204" pitchFamily="34" charset="-122"/>
            </a:endParaRPr>
          </a:p>
        </p:txBody>
      </p:sp>
      <p:sp>
        <p:nvSpPr>
          <p:cNvPr id="22534" name="Freeform 6"/>
          <p:cNvSpPr>
            <a:spLocks/>
          </p:cNvSpPr>
          <p:nvPr/>
        </p:nvSpPr>
        <p:spPr bwMode="auto">
          <a:xfrm>
            <a:off x="1238251" y="2859232"/>
            <a:ext cx="893763" cy="813051"/>
          </a:xfrm>
          <a:custGeom>
            <a:avLst/>
            <a:gdLst>
              <a:gd name="T0" fmla="*/ 316 w 316"/>
              <a:gd name="T1" fmla="*/ 288 h 288"/>
              <a:gd name="T2" fmla="*/ 0 w 316"/>
              <a:gd name="T3" fmla="*/ 0 h 288"/>
            </a:gdLst>
            <a:ahLst/>
            <a:cxnLst>
              <a:cxn ang="0">
                <a:pos x="T0" y="T1"/>
              </a:cxn>
              <a:cxn ang="0">
                <a:pos x="T2" y="T3"/>
              </a:cxn>
            </a:cxnLst>
            <a:rect l="0" t="0" r="r" b="b"/>
            <a:pathLst>
              <a:path w="316" h="288">
                <a:moveTo>
                  <a:pt x="316" y="288"/>
                </a:moveTo>
                <a:cubicBezTo>
                  <a:pt x="150" y="288"/>
                  <a:pt x="15" y="161"/>
                  <a:pt x="0" y="0"/>
                </a:cubicBezTo>
              </a:path>
            </a:pathLst>
          </a:custGeom>
          <a:noFill/>
          <a:ln w="6350" cap="flat" cmpd="sng">
            <a:solidFill>
              <a:schemeClr val="accent3"/>
            </a:solidFill>
            <a:round/>
            <a:headEnd type="oval" w="sm" len="sm"/>
            <a:tailEnd/>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dirty="0">
              <a:ea typeface="微软雅黑" panose="020B0503020204020204" pitchFamily="34" charset="-122"/>
            </a:endParaRPr>
          </a:p>
        </p:txBody>
      </p:sp>
      <p:sp>
        <p:nvSpPr>
          <p:cNvPr id="22535" name="Freeform 7"/>
          <p:cNvSpPr>
            <a:spLocks/>
          </p:cNvSpPr>
          <p:nvPr/>
        </p:nvSpPr>
        <p:spPr bwMode="auto">
          <a:xfrm>
            <a:off x="835025" y="2859232"/>
            <a:ext cx="1296988" cy="1217988"/>
          </a:xfrm>
          <a:custGeom>
            <a:avLst/>
            <a:gdLst>
              <a:gd name="T0" fmla="*/ 0 w 459"/>
              <a:gd name="T1" fmla="*/ 0 h 431"/>
              <a:gd name="T2" fmla="*/ 459 w 459"/>
              <a:gd name="T3" fmla="*/ 431 h 431"/>
            </a:gdLst>
            <a:ahLst/>
            <a:cxnLst>
              <a:cxn ang="0">
                <a:pos x="T0" y="T1"/>
              </a:cxn>
              <a:cxn ang="0">
                <a:pos x="T2" y="T3"/>
              </a:cxn>
            </a:cxnLst>
            <a:rect l="0" t="0" r="r" b="b"/>
            <a:pathLst>
              <a:path w="459" h="431">
                <a:moveTo>
                  <a:pt x="0" y="0"/>
                </a:moveTo>
                <a:cubicBezTo>
                  <a:pt x="15" y="240"/>
                  <a:pt x="214" y="431"/>
                  <a:pt x="459" y="431"/>
                </a:cubicBezTo>
              </a:path>
            </a:pathLst>
          </a:custGeom>
          <a:noFill/>
          <a:ln w="6350" cap="flat" cmpd="sng">
            <a:solidFill>
              <a:schemeClr val="accent1"/>
            </a:solidFill>
            <a:round/>
            <a:headE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dirty="0">
              <a:ea typeface="微软雅黑" panose="020B0503020204020204" pitchFamily="34" charset="-122"/>
            </a:endParaRPr>
          </a:p>
        </p:txBody>
      </p:sp>
      <p:sp>
        <p:nvSpPr>
          <p:cNvPr id="22536" name="Freeform 8"/>
          <p:cNvSpPr>
            <a:spLocks/>
          </p:cNvSpPr>
          <p:nvPr/>
        </p:nvSpPr>
        <p:spPr bwMode="auto">
          <a:xfrm>
            <a:off x="1614489" y="2859232"/>
            <a:ext cx="517525" cy="441462"/>
          </a:xfrm>
          <a:custGeom>
            <a:avLst/>
            <a:gdLst>
              <a:gd name="T0" fmla="*/ 183 w 183"/>
              <a:gd name="T1" fmla="*/ 156 h 156"/>
              <a:gd name="T2" fmla="*/ 0 w 183"/>
              <a:gd name="T3" fmla="*/ 0 h 156"/>
            </a:gdLst>
            <a:ahLst/>
            <a:cxnLst>
              <a:cxn ang="0">
                <a:pos x="T0" y="T1"/>
              </a:cxn>
              <a:cxn ang="0">
                <a:pos x="T2" y="T3"/>
              </a:cxn>
            </a:cxnLst>
            <a:rect l="0" t="0" r="r" b="b"/>
            <a:pathLst>
              <a:path w="183" h="156">
                <a:moveTo>
                  <a:pt x="183" y="156"/>
                </a:moveTo>
                <a:cubicBezTo>
                  <a:pt x="90" y="156"/>
                  <a:pt x="14" y="88"/>
                  <a:pt x="0" y="0"/>
                </a:cubicBezTo>
              </a:path>
            </a:pathLst>
          </a:custGeom>
          <a:noFill/>
          <a:ln w="6350" cap="flat" cmpd="sng">
            <a:solidFill>
              <a:schemeClr val="accent2"/>
            </a:solidFill>
            <a:round/>
            <a:headEnd type="oval" w="sm" len="sm"/>
            <a:tailEnd/>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dirty="0">
              <a:ea typeface="微软雅黑" panose="020B0503020204020204" pitchFamily="34" charset="-122"/>
            </a:endParaRPr>
          </a:p>
        </p:txBody>
      </p:sp>
      <p:sp>
        <p:nvSpPr>
          <p:cNvPr id="22537" name="Freeform 9"/>
          <p:cNvSpPr>
            <a:spLocks/>
          </p:cNvSpPr>
          <p:nvPr/>
        </p:nvSpPr>
        <p:spPr bwMode="auto">
          <a:xfrm>
            <a:off x="1916113" y="2859232"/>
            <a:ext cx="215900" cy="147682"/>
          </a:xfrm>
          <a:custGeom>
            <a:avLst/>
            <a:gdLst>
              <a:gd name="T0" fmla="*/ 76 w 76"/>
              <a:gd name="T1" fmla="*/ 52 h 52"/>
              <a:gd name="T2" fmla="*/ 0 w 76"/>
              <a:gd name="T3" fmla="*/ 0 h 52"/>
            </a:gdLst>
            <a:ahLst/>
            <a:cxnLst>
              <a:cxn ang="0">
                <a:pos x="T0" y="T1"/>
              </a:cxn>
              <a:cxn ang="0">
                <a:pos x="T2" y="T3"/>
              </a:cxn>
            </a:cxnLst>
            <a:rect l="0" t="0" r="r" b="b"/>
            <a:pathLst>
              <a:path w="76" h="52">
                <a:moveTo>
                  <a:pt x="76" y="52"/>
                </a:moveTo>
                <a:cubicBezTo>
                  <a:pt x="41" y="52"/>
                  <a:pt x="12" y="30"/>
                  <a:pt x="0" y="0"/>
                </a:cubicBezTo>
              </a:path>
            </a:pathLst>
          </a:custGeom>
          <a:noFill/>
          <a:ln w="6350" cap="flat" cmpd="sng">
            <a:solidFill>
              <a:schemeClr val="accent4"/>
            </a:solidFill>
            <a:round/>
            <a:headEnd type="oval" w="sm" len="sm"/>
            <a:tailEnd/>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dirty="0">
              <a:ea typeface="微软雅黑" panose="020B0503020204020204" pitchFamily="34" charset="-122"/>
            </a:endParaRPr>
          </a:p>
        </p:txBody>
      </p:sp>
      <p:sp>
        <p:nvSpPr>
          <p:cNvPr id="22538" name="Oval 10"/>
          <p:cNvSpPr>
            <a:spLocks noChangeArrowheads="1"/>
          </p:cNvSpPr>
          <p:nvPr/>
        </p:nvSpPr>
        <p:spPr bwMode="auto">
          <a:xfrm>
            <a:off x="4764088" y="2771044"/>
            <a:ext cx="406400" cy="408113"/>
          </a:xfrm>
          <a:prstGeom prst="ellipse">
            <a:avLst/>
          </a:prstGeom>
          <a:solidFill>
            <a:schemeClr val="accent1"/>
          </a:solidFill>
          <a:ln w="9525" cmpd="sng">
            <a:noFill/>
            <a:round/>
            <a:headEnd/>
            <a:tailEnd/>
          </a:ln>
        </p:spPr>
        <p:txBody>
          <a:bodyPr lIns="91440" tIns="45720" rIns="91440" bIns="45720"/>
          <a:lstStyle/>
          <a:p>
            <a:endParaRPr lang="zh-CN" altLang="en-US" dirty="0">
              <a:solidFill>
                <a:schemeClr val="bg1">
                  <a:lumMod val="50000"/>
                </a:schemeClr>
              </a:solidFill>
              <a:ea typeface="微软雅黑" panose="020B0503020204020204" pitchFamily="34" charset="-122"/>
            </a:endParaRPr>
          </a:p>
        </p:txBody>
      </p:sp>
      <p:sp>
        <p:nvSpPr>
          <p:cNvPr id="22539" name="Oval 11"/>
          <p:cNvSpPr>
            <a:spLocks noChangeArrowheads="1"/>
          </p:cNvSpPr>
          <p:nvPr/>
        </p:nvSpPr>
        <p:spPr bwMode="auto">
          <a:xfrm>
            <a:off x="5724525" y="2771044"/>
            <a:ext cx="407988" cy="408113"/>
          </a:xfrm>
          <a:prstGeom prst="ellipse">
            <a:avLst/>
          </a:prstGeom>
          <a:solidFill>
            <a:schemeClr val="accent3"/>
          </a:solidFill>
          <a:ln w="9525" cmpd="sng">
            <a:noFill/>
            <a:round/>
            <a:headEnd/>
            <a:tailEnd/>
          </a:ln>
        </p:spPr>
        <p:txBody>
          <a:bodyPr lIns="91440" tIns="45720" rIns="91440" bIns="45720"/>
          <a:lstStyle/>
          <a:p>
            <a:endParaRPr lang="zh-CN" altLang="en-US" dirty="0">
              <a:solidFill>
                <a:schemeClr val="bg1">
                  <a:lumMod val="50000"/>
                </a:schemeClr>
              </a:solidFill>
              <a:ea typeface="微软雅黑" panose="020B0503020204020204" pitchFamily="34" charset="-122"/>
            </a:endParaRPr>
          </a:p>
        </p:txBody>
      </p:sp>
      <p:sp>
        <p:nvSpPr>
          <p:cNvPr id="22540" name="Oval 12"/>
          <p:cNvSpPr>
            <a:spLocks noChangeArrowheads="1"/>
          </p:cNvSpPr>
          <p:nvPr/>
        </p:nvSpPr>
        <p:spPr bwMode="auto">
          <a:xfrm>
            <a:off x="6756400" y="2771044"/>
            <a:ext cx="406400" cy="408113"/>
          </a:xfrm>
          <a:prstGeom prst="ellipse">
            <a:avLst/>
          </a:prstGeom>
          <a:solidFill>
            <a:schemeClr val="accent2"/>
          </a:solidFill>
          <a:ln w="9525" cmpd="sng">
            <a:noFill/>
            <a:round/>
            <a:headEnd/>
            <a:tailEnd/>
          </a:ln>
        </p:spPr>
        <p:txBody>
          <a:bodyPr lIns="91440" tIns="45720" rIns="91440" bIns="45720"/>
          <a:lstStyle/>
          <a:p>
            <a:endParaRPr lang="zh-CN" altLang="en-US" dirty="0">
              <a:solidFill>
                <a:schemeClr val="bg1">
                  <a:lumMod val="50000"/>
                </a:schemeClr>
              </a:solidFill>
              <a:ea typeface="微软雅黑" panose="020B0503020204020204" pitchFamily="34" charset="-122"/>
            </a:endParaRPr>
          </a:p>
        </p:txBody>
      </p:sp>
      <p:sp>
        <p:nvSpPr>
          <p:cNvPr id="22541" name="Oval 13"/>
          <p:cNvSpPr>
            <a:spLocks noChangeArrowheads="1"/>
          </p:cNvSpPr>
          <p:nvPr/>
        </p:nvSpPr>
        <p:spPr bwMode="auto">
          <a:xfrm>
            <a:off x="7788275" y="2771044"/>
            <a:ext cx="406400" cy="408113"/>
          </a:xfrm>
          <a:prstGeom prst="ellipse">
            <a:avLst/>
          </a:prstGeom>
          <a:solidFill>
            <a:schemeClr val="accent4"/>
          </a:solidFill>
          <a:ln w="9525" cmpd="sng">
            <a:noFill/>
            <a:round/>
            <a:headEnd/>
            <a:tailEnd/>
          </a:ln>
        </p:spPr>
        <p:txBody>
          <a:bodyPr lIns="91440" tIns="45720" rIns="91440" bIns="45720"/>
          <a:lstStyle/>
          <a:p>
            <a:endParaRPr lang="zh-CN" altLang="en-US" dirty="0">
              <a:solidFill>
                <a:schemeClr val="bg1">
                  <a:lumMod val="50000"/>
                </a:schemeClr>
              </a:solidFill>
              <a:ea typeface="微软雅黑" panose="020B0503020204020204" pitchFamily="34" charset="-122"/>
            </a:endParaRPr>
          </a:p>
        </p:txBody>
      </p:sp>
      <p:grpSp>
        <p:nvGrpSpPr>
          <p:cNvPr id="2" name="Group 14"/>
          <p:cNvGrpSpPr>
            <a:grpSpLocks/>
          </p:cNvGrpSpPr>
          <p:nvPr/>
        </p:nvGrpSpPr>
        <p:grpSpPr bwMode="auto">
          <a:xfrm>
            <a:off x="7891464" y="2874262"/>
            <a:ext cx="203200" cy="200087"/>
            <a:chOff x="0" y="0"/>
            <a:chExt cx="140" cy="139"/>
          </a:xfrm>
          <a:solidFill>
            <a:schemeClr val="bg1"/>
          </a:solidFill>
        </p:grpSpPr>
        <p:sp>
          <p:nvSpPr>
            <p:cNvPr id="22543" name="Freeform 15"/>
            <p:cNvSpPr>
              <a:spLocks noEditPoints="1"/>
            </p:cNvSpPr>
            <p:nvPr/>
          </p:nvSpPr>
          <p:spPr bwMode="auto">
            <a:xfrm>
              <a:off x="0" y="0"/>
              <a:ext cx="140" cy="139"/>
            </a:xfrm>
            <a:custGeom>
              <a:avLst/>
              <a:gdLst>
                <a:gd name="T0" fmla="*/ 70 w 79"/>
                <a:gd name="T1" fmla="*/ 35 h 78"/>
                <a:gd name="T2" fmla="*/ 63 w 79"/>
                <a:gd name="T3" fmla="*/ 20 h 78"/>
                <a:gd name="T4" fmla="*/ 69 w 79"/>
                <a:gd name="T5" fmla="*/ 13 h 78"/>
                <a:gd name="T6" fmla="*/ 65 w 79"/>
                <a:gd name="T7" fmla="*/ 9 h 78"/>
                <a:gd name="T8" fmla="*/ 58 w 79"/>
                <a:gd name="T9" fmla="*/ 15 h 78"/>
                <a:gd name="T10" fmla="*/ 43 w 79"/>
                <a:gd name="T11" fmla="*/ 9 h 78"/>
                <a:gd name="T12" fmla="*/ 43 w 79"/>
                <a:gd name="T13" fmla="*/ 0 h 78"/>
                <a:gd name="T14" fmla="*/ 36 w 79"/>
                <a:gd name="T15" fmla="*/ 0 h 78"/>
                <a:gd name="T16" fmla="*/ 36 w 79"/>
                <a:gd name="T17" fmla="*/ 9 h 78"/>
                <a:gd name="T18" fmla="*/ 20 w 79"/>
                <a:gd name="T19" fmla="*/ 15 h 78"/>
                <a:gd name="T20" fmla="*/ 14 w 79"/>
                <a:gd name="T21" fmla="*/ 9 h 78"/>
                <a:gd name="T22" fmla="*/ 9 w 79"/>
                <a:gd name="T23" fmla="*/ 13 h 78"/>
                <a:gd name="T24" fmla="*/ 16 w 79"/>
                <a:gd name="T25" fmla="*/ 20 h 78"/>
                <a:gd name="T26" fmla="*/ 9 w 79"/>
                <a:gd name="T27" fmla="*/ 35 h 78"/>
                <a:gd name="T28" fmla="*/ 0 w 79"/>
                <a:gd name="T29" fmla="*/ 35 h 78"/>
                <a:gd name="T30" fmla="*/ 0 w 79"/>
                <a:gd name="T31" fmla="*/ 42 h 78"/>
                <a:gd name="T32" fmla="*/ 9 w 79"/>
                <a:gd name="T33" fmla="*/ 42 h 78"/>
                <a:gd name="T34" fmla="*/ 16 w 79"/>
                <a:gd name="T35" fmla="*/ 58 h 78"/>
                <a:gd name="T36" fmla="*/ 9 w 79"/>
                <a:gd name="T37" fmla="*/ 64 h 78"/>
                <a:gd name="T38" fmla="*/ 14 w 79"/>
                <a:gd name="T39" fmla="*/ 69 h 78"/>
                <a:gd name="T40" fmla="*/ 20 w 79"/>
                <a:gd name="T41" fmla="*/ 63 h 78"/>
                <a:gd name="T42" fmla="*/ 36 w 79"/>
                <a:gd name="T43" fmla="*/ 69 h 78"/>
                <a:gd name="T44" fmla="*/ 36 w 79"/>
                <a:gd name="T45" fmla="*/ 78 h 78"/>
                <a:gd name="T46" fmla="*/ 43 w 79"/>
                <a:gd name="T47" fmla="*/ 78 h 78"/>
                <a:gd name="T48" fmla="*/ 43 w 79"/>
                <a:gd name="T49" fmla="*/ 69 h 78"/>
                <a:gd name="T50" fmla="*/ 58 w 79"/>
                <a:gd name="T51" fmla="*/ 63 h 78"/>
                <a:gd name="T52" fmla="*/ 65 w 79"/>
                <a:gd name="T53" fmla="*/ 69 h 78"/>
                <a:gd name="T54" fmla="*/ 69 w 79"/>
                <a:gd name="T55" fmla="*/ 64 h 78"/>
                <a:gd name="T56" fmla="*/ 63 w 79"/>
                <a:gd name="T57" fmla="*/ 58 h 78"/>
                <a:gd name="T58" fmla="*/ 70 w 79"/>
                <a:gd name="T59" fmla="*/ 42 h 78"/>
                <a:gd name="T60" fmla="*/ 79 w 79"/>
                <a:gd name="T61" fmla="*/ 42 h 78"/>
                <a:gd name="T62" fmla="*/ 79 w 79"/>
                <a:gd name="T63" fmla="*/ 35 h 78"/>
                <a:gd name="T64" fmla="*/ 70 w 79"/>
                <a:gd name="T65" fmla="*/ 35 h 78"/>
                <a:gd name="T66" fmla="*/ 16 w 79"/>
                <a:gd name="T67" fmla="*/ 39 h 78"/>
                <a:gd name="T68" fmla="*/ 39 w 79"/>
                <a:gd name="T69" fmla="*/ 15 h 78"/>
                <a:gd name="T70" fmla="*/ 63 w 79"/>
                <a:gd name="T71" fmla="*/ 39 h 78"/>
                <a:gd name="T72" fmla="*/ 39 w 79"/>
                <a:gd name="T73" fmla="*/ 62 h 78"/>
                <a:gd name="T74" fmla="*/ 16 w 79"/>
                <a:gd name="T75"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 h="78">
                  <a:moveTo>
                    <a:pt x="70" y="35"/>
                  </a:moveTo>
                  <a:cubicBezTo>
                    <a:pt x="69" y="30"/>
                    <a:pt x="67" y="24"/>
                    <a:pt x="63" y="20"/>
                  </a:cubicBezTo>
                  <a:cubicBezTo>
                    <a:pt x="69" y="13"/>
                    <a:pt x="69" y="13"/>
                    <a:pt x="69" y="13"/>
                  </a:cubicBezTo>
                  <a:cubicBezTo>
                    <a:pt x="65" y="9"/>
                    <a:pt x="65" y="9"/>
                    <a:pt x="65" y="9"/>
                  </a:cubicBezTo>
                  <a:cubicBezTo>
                    <a:pt x="58" y="15"/>
                    <a:pt x="58" y="15"/>
                    <a:pt x="58" y="15"/>
                  </a:cubicBezTo>
                  <a:cubicBezTo>
                    <a:pt x="54" y="12"/>
                    <a:pt x="49" y="9"/>
                    <a:pt x="43" y="9"/>
                  </a:cubicBezTo>
                  <a:cubicBezTo>
                    <a:pt x="43" y="0"/>
                    <a:pt x="43" y="0"/>
                    <a:pt x="43" y="0"/>
                  </a:cubicBezTo>
                  <a:cubicBezTo>
                    <a:pt x="36" y="0"/>
                    <a:pt x="36" y="0"/>
                    <a:pt x="36" y="0"/>
                  </a:cubicBezTo>
                  <a:cubicBezTo>
                    <a:pt x="36" y="9"/>
                    <a:pt x="36" y="9"/>
                    <a:pt x="36" y="9"/>
                  </a:cubicBezTo>
                  <a:cubicBezTo>
                    <a:pt x="30" y="9"/>
                    <a:pt x="25" y="12"/>
                    <a:pt x="20" y="15"/>
                  </a:cubicBezTo>
                  <a:cubicBezTo>
                    <a:pt x="14" y="9"/>
                    <a:pt x="14" y="9"/>
                    <a:pt x="14" y="9"/>
                  </a:cubicBezTo>
                  <a:cubicBezTo>
                    <a:pt x="9" y="13"/>
                    <a:pt x="9" y="13"/>
                    <a:pt x="9" y="13"/>
                  </a:cubicBezTo>
                  <a:cubicBezTo>
                    <a:pt x="16" y="20"/>
                    <a:pt x="16" y="20"/>
                    <a:pt x="16" y="20"/>
                  </a:cubicBezTo>
                  <a:cubicBezTo>
                    <a:pt x="12" y="24"/>
                    <a:pt x="10" y="30"/>
                    <a:pt x="9" y="35"/>
                  </a:cubicBezTo>
                  <a:cubicBezTo>
                    <a:pt x="0" y="35"/>
                    <a:pt x="0" y="35"/>
                    <a:pt x="0" y="35"/>
                  </a:cubicBezTo>
                  <a:cubicBezTo>
                    <a:pt x="0" y="42"/>
                    <a:pt x="0" y="42"/>
                    <a:pt x="0" y="42"/>
                  </a:cubicBezTo>
                  <a:cubicBezTo>
                    <a:pt x="9" y="42"/>
                    <a:pt x="9" y="42"/>
                    <a:pt x="9" y="42"/>
                  </a:cubicBezTo>
                  <a:cubicBezTo>
                    <a:pt x="10" y="48"/>
                    <a:pt x="12" y="53"/>
                    <a:pt x="16" y="58"/>
                  </a:cubicBezTo>
                  <a:cubicBezTo>
                    <a:pt x="9" y="64"/>
                    <a:pt x="9" y="64"/>
                    <a:pt x="9" y="64"/>
                  </a:cubicBezTo>
                  <a:cubicBezTo>
                    <a:pt x="14" y="69"/>
                    <a:pt x="14" y="69"/>
                    <a:pt x="14" y="69"/>
                  </a:cubicBezTo>
                  <a:cubicBezTo>
                    <a:pt x="20" y="63"/>
                    <a:pt x="20" y="63"/>
                    <a:pt x="20" y="63"/>
                  </a:cubicBezTo>
                  <a:cubicBezTo>
                    <a:pt x="25" y="66"/>
                    <a:pt x="30" y="68"/>
                    <a:pt x="36" y="69"/>
                  </a:cubicBezTo>
                  <a:cubicBezTo>
                    <a:pt x="36" y="78"/>
                    <a:pt x="36" y="78"/>
                    <a:pt x="36" y="78"/>
                  </a:cubicBezTo>
                  <a:cubicBezTo>
                    <a:pt x="43" y="78"/>
                    <a:pt x="43" y="78"/>
                    <a:pt x="43" y="78"/>
                  </a:cubicBezTo>
                  <a:cubicBezTo>
                    <a:pt x="43" y="69"/>
                    <a:pt x="43" y="69"/>
                    <a:pt x="43" y="69"/>
                  </a:cubicBezTo>
                  <a:cubicBezTo>
                    <a:pt x="49" y="68"/>
                    <a:pt x="54" y="66"/>
                    <a:pt x="58" y="63"/>
                  </a:cubicBezTo>
                  <a:cubicBezTo>
                    <a:pt x="65" y="69"/>
                    <a:pt x="65" y="69"/>
                    <a:pt x="65" y="69"/>
                  </a:cubicBezTo>
                  <a:cubicBezTo>
                    <a:pt x="69" y="64"/>
                    <a:pt x="69" y="64"/>
                    <a:pt x="69" y="64"/>
                  </a:cubicBezTo>
                  <a:cubicBezTo>
                    <a:pt x="63" y="58"/>
                    <a:pt x="63" y="58"/>
                    <a:pt x="63" y="58"/>
                  </a:cubicBezTo>
                  <a:cubicBezTo>
                    <a:pt x="67" y="53"/>
                    <a:pt x="69" y="48"/>
                    <a:pt x="70" y="42"/>
                  </a:cubicBezTo>
                  <a:cubicBezTo>
                    <a:pt x="79" y="42"/>
                    <a:pt x="79" y="42"/>
                    <a:pt x="79" y="42"/>
                  </a:cubicBezTo>
                  <a:cubicBezTo>
                    <a:pt x="79" y="35"/>
                    <a:pt x="79" y="35"/>
                    <a:pt x="79" y="35"/>
                  </a:cubicBezTo>
                  <a:lnTo>
                    <a:pt x="70" y="35"/>
                  </a:lnTo>
                  <a:close/>
                  <a:moveTo>
                    <a:pt x="16" y="39"/>
                  </a:moveTo>
                  <a:cubicBezTo>
                    <a:pt x="16" y="26"/>
                    <a:pt x="26" y="15"/>
                    <a:pt x="39" y="15"/>
                  </a:cubicBezTo>
                  <a:cubicBezTo>
                    <a:pt x="52" y="15"/>
                    <a:pt x="63" y="26"/>
                    <a:pt x="63" y="39"/>
                  </a:cubicBezTo>
                  <a:cubicBezTo>
                    <a:pt x="63" y="52"/>
                    <a:pt x="52" y="62"/>
                    <a:pt x="39" y="62"/>
                  </a:cubicBezTo>
                  <a:cubicBezTo>
                    <a:pt x="26" y="62"/>
                    <a:pt x="16" y="52"/>
                    <a:pt x="16"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44" name="Freeform 16"/>
            <p:cNvSpPr>
              <a:spLocks noEditPoints="1"/>
            </p:cNvSpPr>
            <p:nvPr/>
          </p:nvSpPr>
          <p:spPr bwMode="auto">
            <a:xfrm>
              <a:off x="50" y="50"/>
              <a:ext cx="41" cy="39"/>
            </a:xfrm>
            <a:custGeom>
              <a:avLst/>
              <a:gdLst>
                <a:gd name="T0" fmla="*/ 23 w 23"/>
                <a:gd name="T1" fmla="*/ 11 h 22"/>
                <a:gd name="T2" fmla="*/ 11 w 23"/>
                <a:gd name="T3" fmla="*/ 0 h 22"/>
                <a:gd name="T4" fmla="*/ 0 w 23"/>
                <a:gd name="T5" fmla="*/ 11 h 22"/>
                <a:gd name="T6" fmla="*/ 11 w 23"/>
                <a:gd name="T7" fmla="*/ 22 h 22"/>
                <a:gd name="T8" fmla="*/ 23 w 23"/>
                <a:gd name="T9" fmla="*/ 11 h 22"/>
                <a:gd name="T10" fmla="*/ 7 w 23"/>
                <a:gd name="T11" fmla="*/ 11 h 22"/>
                <a:gd name="T12" fmla="*/ 11 w 23"/>
                <a:gd name="T13" fmla="*/ 6 h 22"/>
                <a:gd name="T14" fmla="*/ 16 w 23"/>
                <a:gd name="T15" fmla="*/ 11 h 22"/>
                <a:gd name="T16" fmla="*/ 11 w 23"/>
                <a:gd name="T17" fmla="*/ 15 h 22"/>
                <a:gd name="T18" fmla="*/ 7 w 23"/>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2">
                  <a:moveTo>
                    <a:pt x="23" y="11"/>
                  </a:moveTo>
                  <a:cubicBezTo>
                    <a:pt x="23" y="5"/>
                    <a:pt x="18" y="0"/>
                    <a:pt x="11" y="0"/>
                  </a:cubicBezTo>
                  <a:cubicBezTo>
                    <a:pt x="5" y="0"/>
                    <a:pt x="0" y="5"/>
                    <a:pt x="0" y="11"/>
                  </a:cubicBezTo>
                  <a:cubicBezTo>
                    <a:pt x="0" y="17"/>
                    <a:pt x="5" y="22"/>
                    <a:pt x="11" y="22"/>
                  </a:cubicBezTo>
                  <a:cubicBezTo>
                    <a:pt x="18" y="22"/>
                    <a:pt x="23" y="17"/>
                    <a:pt x="23" y="11"/>
                  </a:cubicBezTo>
                  <a:close/>
                  <a:moveTo>
                    <a:pt x="7" y="11"/>
                  </a:moveTo>
                  <a:cubicBezTo>
                    <a:pt x="7" y="8"/>
                    <a:pt x="9" y="6"/>
                    <a:pt x="11" y="6"/>
                  </a:cubicBezTo>
                  <a:cubicBezTo>
                    <a:pt x="14" y="6"/>
                    <a:pt x="16" y="8"/>
                    <a:pt x="16" y="11"/>
                  </a:cubicBezTo>
                  <a:cubicBezTo>
                    <a:pt x="16" y="13"/>
                    <a:pt x="14" y="15"/>
                    <a:pt x="11" y="15"/>
                  </a:cubicBezTo>
                  <a:cubicBezTo>
                    <a:pt x="9" y="15"/>
                    <a:pt x="7" y="13"/>
                    <a:pt x="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grpSp>
        <p:nvGrpSpPr>
          <p:cNvPr id="3" name="Group 17"/>
          <p:cNvGrpSpPr>
            <a:grpSpLocks/>
          </p:cNvGrpSpPr>
          <p:nvPr/>
        </p:nvGrpSpPr>
        <p:grpSpPr bwMode="auto">
          <a:xfrm>
            <a:off x="5865814" y="2886966"/>
            <a:ext cx="133350" cy="171503"/>
            <a:chOff x="0" y="0"/>
            <a:chExt cx="109" cy="141"/>
          </a:xfrm>
          <a:solidFill>
            <a:schemeClr val="bg1"/>
          </a:solidFill>
        </p:grpSpPr>
        <p:sp>
          <p:nvSpPr>
            <p:cNvPr id="22546" name="Freeform 18"/>
            <p:cNvSpPr>
              <a:spLocks noEditPoints="1"/>
            </p:cNvSpPr>
            <p:nvPr/>
          </p:nvSpPr>
          <p:spPr bwMode="auto">
            <a:xfrm>
              <a:off x="0" y="0"/>
              <a:ext cx="109" cy="141"/>
            </a:xfrm>
            <a:custGeom>
              <a:avLst/>
              <a:gdLst>
                <a:gd name="T0" fmla="*/ 75 w 109"/>
                <a:gd name="T1" fmla="*/ 0 h 141"/>
                <a:gd name="T2" fmla="*/ 0 w 109"/>
                <a:gd name="T3" fmla="*/ 0 h 141"/>
                <a:gd name="T4" fmla="*/ 0 w 109"/>
                <a:gd name="T5" fmla="*/ 141 h 141"/>
                <a:gd name="T6" fmla="*/ 109 w 109"/>
                <a:gd name="T7" fmla="*/ 141 h 141"/>
                <a:gd name="T8" fmla="*/ 109 w 109"/>
                <a:gd name="T9" fmla="*/ 34 h 141"/>
                <a:gd name="T10" fmla="*/ 75 w 109"/>
                <a:gd name="T11" fmla="*/ 0 h 141"/>
                <a:gd name="T12" fmla="*/ 13 w 109"/>
                <a:gd name="T13" fmla="*/ 128 h 141"/>
                <a:gd name="T14" fmla="*/ 13 w 109"/>
                <a:gd name="T15" fmla="*/ 13 h 141"/>
                <a:gd name="T16" fmla="*/ 68 w 109"/>
                <a:gd name="T17" fmla="*/ 13 h 141"/>
                <a:gd name="T18" fmla="*/ 68 w 109"/>
                <a:gd name="T19" fmla="*/ 43 h 141"/>
                <a:gd name="T20" fmla="*/ 96 w 109"/>
                <a:gd name="T21" fmla="*/ 43 h 141"/>
                <a:gd name="T22" fmla="*/ 96 w 109"/>
                <a:gd name="T23" fmla="*/ 128 h 141"/>
                <a:gd name="T24" fmla="*/ 13 w 109"/>
                <a:gd name="T25"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41">
                  <a:moveTo>
                    <a:pt x="75" y="0"/>
                  </a:moveTo>
                  <a:lnTo>
                    <a:pt x="0" y="0"/>
                  </a:lnTo>
                  <a:lnTo>
                    <a:pt x="0" y="141"/>
                  </a:lnTo>
                  <a:lnTo>
                    <a:pt x="109" y="141"/>
                  </a:lnTo>
                  <a:lnTo>
                    <a:pt x="109" y="34"/>
                  </a:lnTo>
                  <a:lnTo>
                    <a:pt x="75" y="0"/>
                  </a:lnTo>
                  <a:close/>
                  <a:moveTo>
                    <a:pt x="13" y="128"/>
                  </a:moveTo>
                  <a:lnTo>
                    <a:pt x="13" y="13"/>
                  </a:lnTo>
                  <a:lnTo>
                    <a:pt x="68" y="13"/>
                  </a:lnTo>
                  <a:lnTo>
                    <a:pt x="68" y="43"/>
                  </a:lnTo>
                  <a:lnTo>
                    <a:pt x="96" y="43"/>
                  </a:lnTo>
                  <a:lnTo>
                    <a:pt x="96" y="128"/>
                  </a:lnTo>
                  <a:lnTo>
                    <a:pt x="13"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47" name="Freeform 19"/>
            <p:cNvSpPr>
              <a:spLocks/>
            </p:cNvSpPr>
            <p:nvPr/>
          </p:nvSpPr>
          <p:spPr bwMode="auto">
            <a:xfrm>
              <a:off x="32" y="48"/>
              <a:ext cx="43" cy="47"/>
            </a:xfrm>
            <a:custGeom>
              <a:avLst/>
              <a:gdLst>
                <a:gd name="T0" fmla="*/ 29 w 43"/>
                <a:gd name="T1" fmla="*/ 23 h 47"/>
                <a:gd name="T2" fmla="*/ 29 w 43"/>
                <a:gd name="T3" fmla="*/ 0 h 47"/>
                <a:gd name="T4" fmla="*/ 16 w 43"/>
                <a:gd name="T5" fmla="*/ 0 h 47"/>
                <a:gd name="T6" fmla="*/ 16 w 43"/>
                <a:gd name="T7" fmla="*/ 23 h 47"/>
                <a:gd name="T8" fmla="*/ 9 w 43"/>
                <a:gd name="T9" fmla="*/ 16 h 47"/>
                <a:gd name="T10" fmla="*/ 0 w 43"/>
                <a:gd name="T11" fmla="*/ 25 h 47"/>
                <a:gd name="T12" fmla="*/ 21 w 43"/>
                <a:gd name="T13" fmla="*/ 47 h 47"/>
                <a:gd name="T14" fmla="*/ 43 w 43"/>
                <a:gd name="T15" fmla="*/ 25 h 47"/>
                <a:gd name="T16" fmla="*/ 36 w 43"/>
                <a:gd name="T17" fmla="*/ 16 h 47"/>
                <a:gd name="T18" fmla="*/ 29 w 43"/>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7">
                  <a:moveTo>
                    <a:pt x="29" y="23"/>
                  </a:moveTo>
                  <a:lnTo>
                    <a:pt x="29" y="0"/>
                  </a:lnTo>
                  <a:lnTo>
                    <a:pt x="16" y="0"/>
                  </a:lnTo>
                  <a:lnTo>
                    <a:pt x="16" y="23"/>
                  </a:lnTo>
                  <a:lnTo>
                    <a:pt x="9" y="16"/>
                  </a:lnTo>
                  <a:lnTo>
                    <a:pt x="0" y="25"/>
                  </a:lnTo>
                  <a:lnTo>
                    <a:pt x="21" y="47"/>
                  </a:lnTo>
                  <a:lnTo>
                    <a:pt x="43" y="25"/>
                  </a:lnTo>
                  <a:lnTo>
                    <a:pt x="36" y="16"/>
                  </a:lnTo>
                  <a:lnTo>
                    <a:pt x="2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48" name="Rectangle 20"/>
            <p:cNvSpPr>
              <a:spLocks noChangeArrowheads="1"/>
            </p:cNvSpPr>
            <p:nvPr/>
          </p:nvSpPr>
          <p:spPr bwMode="auto">
            <a:xfrm>
              <a:off x="37" y="102"/>
              <a:ext cx="34"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grpSp>
        <p:nvGrpSpPr>
          <p:cNvPr id="4" name="Group 21"/>
          <p:cNvGrpSpPr>
            <a:grpSpLocks/>
          </p:cNvGrpSpPr>
          <p:nvPr/>
        </p:nvGrpSpPr>
        <p:grpSpPr bwMode="auto">
          <a:xfrm>
            <a:off x="6873876" y="2890142"/>
            <a:ext cx="174625" cy="168327"/>
            <a:chOff x="0" y="0"/>
            <a:chExt cx="141" cy="139"/>
          </a:xfrm>
        </p:grpSpPr>
        <p:sp>
          <p:nvSpPr>
            <p:cNvPr id="22550" name="Freeform 22"/>
            <p:cNvSpPr>
              <a:spLocks noEditPoints="1"/>
            </p:cNvSpPr>
            <p:nvPr/>
          </p:nvSpPr>
          <p:spPr bwMode="auto">
            <a:xfrm>
              <a:off x="0" y="0"/>
              <a:ext cx="141" cy="139"/>
            </a:xfrm>
            <a:custGeom>
              <a:avLst/>
              <a:gdLst>
                <a:gd name="T0" fmla="*/ 128 w 141"/>
                <a:gd name="T1" fmla="*/ 101 h 139"/>
                <a:gd name="T2" fmla="*/ 37 w 141"/>
                <a:gd name="T3" fmla="*/ 101 h 139"/>
                <a:gd name="T4" fmla="*/ 37 w 141"/>
                <a:gd name="T5" fmla="*/ 11 h 139"/>
                <a:gd name="T6" fmla="*/ 68 w 141"/>
                <a:gd name="T7" fmla="*/ 11 h 139"/>
                <a:gd name="T8" fmla="*/ 68 w 141"/>
                <a:gd name="T9" fmla="*/ 0 h 139"/>
                <a:gd name="T10" fmla="*/ 25 w 141"/>
                <a:gd name="T11" fmla="*/ 0 h 139"/>
                <a:gd name="T12" fmla="*/ 25 w 141"/>
                <a:gd name="T13" fmla="*/ 25 h 139"/>
                <a:gd name="T14" fmla="*/ 0 w 141"/>
                <a:gd name="T15" fmla="*/ 25 h 139"/>
                <a:gd name="T16" fmla="*/ 0 w 141"/>
                <a:gd name="T17" fmla="*/ 139 h 139"/>
                <a:gd name="T18" fmla="*/ 114 w 141"/>
                <a:gd name="T19" fmla="*/ 139 h 139"/>
                <a:gd name="T20" fmla="*/ 114 w 141"/>
                <a:gd name="T21" fmla="*/ 114 h 139"/>
                <a:gd name="T22" fmla="*/ 141 w 141"/>
                <a:gd name="T23" fmla="*/ 114 h 139"/>
                <a:gd name="T24" fmla="*/ 141 w 141"/>
                <a:gd name="T25" fmla="*/ 71 h 139"/>
                <a:gd name="T26" fmla="*/ 128 w 141"/>
                <a:gd name="T27" fmla="*/ 71 h 139"/>
                <a:gd name="T28" fmla="*/ 128 w 141"/>
                <a:gd name="T29" fmla="*/ 101 h 139"/>
                <a:gd name="T30" fmla="*/ 103 w 141"/>
                <a:gd name="T31" fmla="*/ 126 h 139"/>
                <a:gd name="T32" fmla="*/ 12 w 141"/>
                <a:gd name="T33" fmla="*/ 126 h 139"/>
                <a:gd name="T34" fmla="*/ 12 w 141"/>
                <a:gd name="T35" fmla="*/ 37 h 139"/>
                <a:gd name="T36" fmla="*/ 25 w 141"/>
                <a:gd name="T37" fmla="*/ 37 h 139"/>
                <a:gd name="T38" fmla="*/ 25 w 141"/>
                <a:gd name="T39" fmla="*/ 114 h 139"/>
                <a:gd name="T40" fmla="*/ 103 w 141"/>
                <a:gd name="T41" fmla="*/ 114 h 139"/>
                <a:gd name="T42" fmla="*/ 103 w 141"/>
                <a:gd name="T43"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1" h="139">
                  <a:moveTo>
                    <a:pt x="128" y="101"/>
                  </a:moveTo>
                  <a:lnTo>
                    <a:pt x="37" y="101"/>
                  </a:lnTo>
                  <a:lnTo>
                    <a:pt x="37" y="11"/>
                  </a:lnTo>
                  <a:lnTo>
                    <a:pt x="68" y="11"/>
                  </a:lnTo>
                  <a:lnTo>
                    <a:pt x="68" y="0"/>
                  </a:lnTo>
                  <a:lnTo>
                    <a:pt x="25" y="0"/>
                  </a:lnTo>
                  <a:lnTo>
                    <a:pt x="25" y="25"/>
                  </a:lnTo>
                  <a:lnTo>
                    <a:pt x="0" y="25"/>
                  </a:lnTo>
                  <a:lnTo>
                    <a:pt x="0" y="139"/>
                  </a:lnTo>
                  <a:lnTo>
                    <a:pt x="114" y="139"/>
                  </a:lnTo>
                  <a:lnTo>
                    <a:pt x="114" y="114"/>
                  </a:lnTo>
                  <a:lnTo>
                    <a:pt x="141" y="114"/>
                  </a:lnTo>
                  <a:lnTo>
                    <a:pt x="141" y="71"/>
                  </a:lnTo>
                  <a:lnTo>
                    <a:pt x="128" y="71"/>
                  </a:lnTo>
                  <a:lnTo>
                    <a:pt x="128" y="101"/>
                  </a:lnTo>
                  <a:close/>
                  <a:moveTo>
                    <a:pt x="103" y="126"/>
                  </a:moveTo>
                  <a:lnTo>
                    <a:pt x="12" y="126"/>
                  </a:lnTo>
                  <a:lnTo>
                    <a:pt x="12" y="37"/>
                  </a:lnTo>
                  <a:lnTo>
                    <a:pt x="25" y="37"/>
                  </a:lnTo>
                  <a:lnTo>
                    <a:pt x="25" y="114"/>
                  </a:lnTo>
                  <a:lnTo>
                    <a:pt x="103" y="114"/>
                  </a:lnTo>
                  <a:lnTo>
                    <a:pt x="103"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51" name="Freeform 23"/>
            <p:cNvSpPr>
              <a:spLocks/>
            </p:cNvSpPr>
            <p:nvPr/>
          </p:nvSpPr>
          <p:spPr bwMode="auto">
            <a:xfrm>
              <a:off x="78" y="0"/>
              <a:ext cx="63" cy="61"/>
            </a:xfrm>
            <a:custGeom>
              <a:avLst/>
              <a:gdLst>
                <a:gd name="T0" fmla="*/ 11 w 63"/>
                <a:gd name="T1" fmla="*/ 0 h 61"/>
                <a:gd name="T2" fmla="*/ 11 w 63"/>
                <a:gd name="T3" fmla="*/ 11 h 61"/>
                <a:gd name="T4" fmla="*/ 41 w 63"/>
                <a:gd name="T5" fmla="*/ 11 h 61"/>
                <a:gd name="T6" fmla="*/ 0 w 63"/>
                <a:gd name="T7" fmla="*/ 52 h 61"/>
                <a:gd name="T8" fmla="*/ 9 w 63"/>
                <a:gd name="T9" fmla="*/ 61 h 61"/>
                <a:gd name="T10" fmla="*/ 50 w 63"/>
                <a:gd name="T11" fmla="*/ 20 h 61"/>
                <a:gd name="T12" fmla="*/ 50 w 63"/>
                <a:gd name="T13" fmla="*/ 50 h 61"/>
                <a:gd name="T14" fmla="*/ 63 w 63"/>
                <a:gd name="T15" fmla="*/ 50 h 61"/>
                <a:gd name="T16" fmla="*/ 63 w 63"/>
                <a:gd name="T17" fmla="*/ 0 h 61"/>
                <a:gd name="T18" fmla="*/ 11 w 63"/>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1">
                  <a:moveTo>
                    <a:pt x="11" y="0"/>
                  </a:moveTo>
                  <a:lnTo>
                    <a:pt x="11" y="11"/>
                  </a:lnTo>
                  <a:lnTo>
                    <a:pt x="41" y="11"/>
                  </a:lnTo>
                  <a:lnTo>
                    <a:pt x="0" y="52"/>
                  </a:lnTo>
                  <a:lnTo>
                    <a:pt x="9" y="61"/>
                  </a:lnTo>
                  <a:lnTo>
                    <a:pt x="50" y="20"/>
                  </a:lnTo>
                  <a:lnTo>
                    <a:pt x="50" y="50"/>
                  </a:lnTo>
                  <a:lnTo>
                    <a:pt x="63" y="50"/>
                  </a:lnTo>
                  <a:lnTo>
                    <a:pt x="63" y="0"/>
                  </a:ln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grpSp>
        <p:nvGrpSpPr>
          <p:cNvPr id="5" name="Group 24"/>
          <p:cNvGrpSpPr>
            <a:grpSpLocks/>
          </p:cNvGrpSpPr>
          <p:nvPr/>
        </p:nvGrpSpPr>
        <p:grpSpPr bwMode="auto">
          <a:xfrm>
            <a:off x="4879976" y="2886966"/>
            <a:ext cx="174625" cy="171503"/>
            <a:chOff x="0" y="0"/>
            <a:chExt cx="141" cy="141"/>
          </a:xfrm>
        </p:grpSpPr>
        <p:sp>
          <p:nvSpPr>
            <p:cNvPr id="22553" name="Freeform 25"/>
            <p:cNvSpPr>
              <a:spLocks noEditPoints="1"/>
            </p:cNvSpPr>
            <p:nvPr/>
          </p:nvSpPr>
          <p:spPr bwMode="auto">
            <a:xfrm>
              <a:off x="79" y="79"/>
              <a:ext cx="62" cy="62"/>
            </a:xfrm>
            <a:custGeom>
              <a:avLst/>
              <a:gdLst>
                <a:gd name="T0" fmla="*/ 62 w 62"/>
                <a:gd name="T1" fmla="*/ 62 h 62"/>
                <a:gd name="T2" fmla="*/ 0 w 62"/>
                <a:gd name="T3" fmla="*/ 62 h 62"/>
                <a:gd name="T4" fmla="*/ 0 w 62"/>
                <a:gd name="T5" fmla="*/ 0 h 62"/>
                <a:gd name="T6" fmla="*/ 62 w 62"/>
                <a:gd name="T7" fmla="*/ 0 h 62"/>
                <a:gd name="T8" fmla="*/ 62 w 62"/>
                <a:gd name="T9" fmla="*/ 62 h 62"/>
                <a:gd name="T10" fmla="*/ 10 w 62"/>
                <a:gd name="T11" fmla="*/ 49 h 62"/>
                <a:gd name="T12" fmla="*/ 49 w 62"/>
                <a:gd name="T13" fmla="*/ 49 h 62"/>
                <a:gd name="T14" fmla="*/ 49 w 62"/>
                <a:gd name="T15" fmla="*/ 12 h 62"/>
                <a:gd name="T16" fmla="*/ 10 w 62"/>
                <a:gd name="T17" fmla="*/ 12 h 62"/>
                <a:gd name="T18" fmla="*/ 10 w 62"/>
                <a:gd name="T19"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62"/>
                  </a:moveTo>
                  <a:lnTo>
                    <a:pt x="0" y="62"/>
                  </a:lnTo>
                  <a:lnTo>
                    <a:pt x="0" y="0"/>
                  </a:lnTo>
                  <a:lnTo>
                    <a:pt x="62" y="0"/>
                  </a:lnTo>
                  <a:lnTo>
                    <a:pt x="62" y="62"/>
                  </a:lnTo>
                  <a:close/>
                  <a:moveTo>
                    <a:pt x="10" y="49"/>
                  </a:moveTo>
                  <a:lnTo>
                    <a:pt x="49" y="49"/>
                  </a:lnTo>
                  <a:lnTo>
                    <a:pt x="49" y="12"/>
                  </a:lnTo>
                  <a:lnTo>
                    <a:pt x="10" y="12"/>
                  </a:lnTo>
                  <a:lnTo>
                    <a:pt x="1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54" name="Freeform 26"/>
            <p:cNvSpPr>
              <a:spLocks noEditPoints="1"/>
            </p:cNvSpPr>
            <p:nvPr/>
          </p:nvSpPr>
          <p:spPr bwMode="auto">
            <a:xfrm>
              <a:off x="0" y="79"/>
              <a:ext cx="63" cy="62"/>
            </a:xfrm>
            <a:custGeom>
              <a:avLst/>
              <a:gdLst>
                <a:gd name="T0" fmla="*/ 63 w 63"/>
                <a:gd name="T1" fmla="*/ 62 h 62"/>
                <a:gd name="T2" fmla="*/ 0 w 63"/>
                <a:gd name="T3" fmla="*/ 62 h 62"/>
                <a:gd name="T4" fmla="*/ 0 w 63"/>
                <a:gd name="T5" fmla="*/ 0 h 62"/>
                <a:gd name="T6" fmla="*/ 63 w 63"/>
                <a:gd name="T7" fmla="*/ 0 h 62"/>
                <a:gd name="T8" fmla="*/ 63 w 63"/>
                <a:gd name="T9" fmla="*/ 62 h 62"/>
                <a:gd name="T10" fmla="*/ 13 w 63"/>
                <a:gd name="T11" fmla="*/ 49 h 62"/>
                <a:gd name="T12" fmla="*/ 50 w 63"/>
                <a:gd name="T13" fmla="*/ 49 h 62"/>
                <a:gd name="T14" fmla="*/ 50 w 63"/>
                <a:gd name="T15" fmla="*/ 12 h 62"/>
                <a:gd name="T16" fmla="*/ 13 w 63"/>
                <a:gd name="T17" fmla="*/ 12 h 62"/>
                <a:gd name="T18" fmla="*/ 13 w 63"/>
                <a:gd name="T19"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63" y="62"/>
                  </a:moveTo>
                  <a:lnTo>
                    <a:pt x="0" y="62"/>
                  </a:lnTo>
                  <a:lnTo>
                    <a:pt x="0" y="0"/>
                  </a:lnTo>
                  <a:lnTo>
                    <a:pt x="63" y="0"/>
                  </a:lnTo>
                  <a:lnTo>
                    <a:pt x="63" y="62"/>
                  </a:lnTo>
                  <a:close/>
                  <a:moveTo>
                    <a:pt x="13" y="49"/>
                  </a:moveTo>
                  <a:lnTo>
                    <a:pt x="50" y="49"/>
                  </a:lnTo>
                  <a:lnTo>
                    <a:pt x="50" y="12"/>
                  </a:lnTo>
                  <a:lnTo>
                    <a:pt x="13" y="12"/>
                  </a:lnTo>
                  <a:lnTo>
                    <a:pt x="13"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55" name="Freeform 27"/>
            <p:cNvSpPr>
              <a:spLocks noEditPoints="1"/>
            </p:cNvSpPr>
            <p:nvPr/>
          </p:nvSpPr>
          <p:spPr bwMode="auto">
            <a:xfrm>
              <a:off x="79" y="0"/>
              <a:ext cx="62" cy="63"/>
            </a:xfrm>
            <a:custGeom>
              <a:avLst/>
              <a:gdLst>
                <a:gd name="T0" fmla="*/ 62 w 62"/>
                <a:gd name="T1" fmla="*/ 63 h 63"/>
                <a:gd name="T2" fmla="*/ 0 w 62"/>
                <a:gd name="T3" fmla="*/ 63 h 63"/>
                <a:gd name="T4" fmla="*/ 0 w 62"/>
                <a:gd name="T5" fmla="*/ 0 h 63"/>
                <a:gd name="T6" fmla="*/ 62 w 62"/>
                <a:gd name="T7" fmla="*/ 0 h 63"/>
                <a:gd name="T8" fmla="*/ 62 w 62"/>
                <a:gd name="T9" fmla="*/ 63 h 63"/>
                <a:gd name="T10" fmla="*/ 10 w 62"/>
                <a:gd name="T11" fmla="*/ 52 h 63"/>
                <a:gd name="T12" fmla="*/ 49 w 62"/>
                <a:gd name="T13" fmla="*/ 52 h 63"/>
                <a:gd name="T14" fmla="*/ 49 w 62"/>
                <a:gd name="T15" fmla="*/ 13 h 63"/>
                <a:gd name="T16" fmla="*/ 10 w 62"/>
                <a:gd name="T17" fmla="*/ 13 h 63"/>
                <a:gd name="T18" fmla="*/ 10 w 62"/>
                <a:gd name="T19" fmla="*/ 5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62" y="63"/>
                  </a:moveTo>
                  <a:lnTo>
                    <a:pt x="0" y="63"/>
                  </a:lnTo>
                  <a:lnTo>
                    <a:pt x="0" y="0"/>
                  </a:lnTo>
                  <a:lnTo>
                    <a:pt x="62" y="0"/>
                  </a:lnTo>
                  <a:lnTo>
                    <a:pt x="62" y="63"/>
                  </a:lnTo>
                  <a:close/>
                  <a:moveTo>
                    <a:pt x="10" y="52"/>
                  </a:moveTo>
                  <a:lnTo>
                    <a:pt x="49" y="52"/>
                  </a:lnTo>
                  <a:lnTo>
                    <a:pt x="49" y="13"/>
                  </a:lnTo>
                  <a:lnTo>
                    <a:pt x="10" y="13"/>
                  </a:lnTo>
                  <a:lnTo>
                    <a:pt x="1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2556" name="Freeform 28"/>
            <p:cNvSpPr>
              <a:spLocks noEditPoints="1"/>
            </p:cNvSpPr>
            <p:nvPr/>
          </p:nvSpPr>
          <p:spPr bwMode="auto">
            <a:xfrm>
              <a:off x="0" y="0"/>
              <a:ext cx="63" cy="63"/>
            </a:xfrm>
            <a:custGeom>
              <a:avLst/>
              <a:gdLst>
                <a:gd name="T0" fmla="*/ 63 w 63"/>
                <a:gd name="T1" fmla="*/ 63 h 63"/>
                <a:gd name="T2" fmla="*/ 0 w 63"/>
                <a:gd name="T3" fmla="*/ 63 h 63"/>
                <a:gd name="T4" fmla="*/ 0 w 63"/>
                <a:gd name="T5" fmla="*/ 0 h 63"/>
                <a:gd name="T6" fmla="*/ 63 w 63"/>
                <a:gd name="T7" fmla="*/ 0 h 63"/>
                <a:gd name="T8" fmla="*/ 63 w 63"/>
                <a:gd name="T9" fmla="*/ 63 h 63"/>
                <a:gd name="T10" fmla="*/ 13 w 63"/>
                <a:gd name="T11" fmla="*/ 52 h 63"/>
                <a:gd name="T12" fmla="*/ 50 w 63"/>
                <a:gd name="T13" fmla="*/ 52 h 63"/>
                <a:gd name="T14" fmla="*/ 50 w 63"/>
                <a:gd name="T15" fmla="*/ 13 h 63"/>
                <a:gd name="T16" fmla="*/ 13 w 63"/>
                <a:gd name="T17" fmla="*/ 13 h 63"/>
                <a:gd name="T18" fmla="*/ 13 w 63"/>
                <a:gd name="T19" fmla="*/ 5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63" y="63"/>
                  </a:moveTo>
                  <a:lnTo>
                    <a:pt x="0" y="63"/>
                  </a:lnTo>
                  <a:lnTo>
                    <a:pt x="0" y="0"/>
                  </a:lnTo>
                  <a:lnTo>
                    <a:pt x="63" y="0"/>
                  </a:lnTo>
                  <a:lnTo>
                    <a:pt x="63" y="63"/>
                  </a:lnTo>
                  <a:close/>
                  <a:moveTo>
                    <a:pt x="13" y="52"/>
                  </a:moveTo>
                  <a:lnTo>
                    <a:pt x="50" y="52"/>
                  </a:lnTo>
                  <a:lnTo>
                    <a:pt x="50" y="13"/>
                  </a:lnTo>
                  <a:lnTo>
                    <a:pt x="13" y="13"/>
                  </a:lnTo>
                  <a:lnTo>
                    <a:pt x="13"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sp>
        <p:nvSpPr>
          <p:cNvPr id="22557" name="Rectangle 29"/>
          <p:cNvSpPr>
            <a:spLocks noChangeArrowheads="1"/>
          </p:cNvSpPr>
          <p:nvPr/>
        </p:nvSpPr>
        <p:spPr bwMode="auto">
          <a:xfrm>
            <a:off x="4572001" y="1346617"/>
            <a:ext cx="3960813" cy="137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200" b="1" dirty="0">
                <a:solidFill>
                  <a:schemeClr val="bg1">
                    <a:lumMod val="50000"/>
                  </a:schemeClr>
                </a:solidFill>
                <a:latin typeface="微软雅黑" pitchFamily="34" charset="-122"/>
                <a:ea typeface="微软雅黑" pitchFamily="34" charset="-122"/>
              </a:rPr>
              <a:t>添加文本</a:t>
            </a:r>
            <a:endParaRPr lang="en-US" altLang="zh-CN" sz="1200" b="1" dirty="0">
              <a:solidFill>
                <a:schemeClr val="bg1">
                  <a:lumMod val="50000"/>
                </a:schemeClr>
              </a:solidFill>
              <a:latin typeface="微软雅黑" pitchFamily="34" charset="-122"/>
              <a:ea typeface="微软雅黑" pitchFamily="34" charset="-122"/>
            </a:endParaRPr>
          </a:p>
          <a:p>
            <a:pPr>
              <a:lnSpc>
                <a:spcPct val="120000"/>
              </a:lnSpc>
            </a:pPr>
            <a:endParaRPr lang="zh-CN" altLang="en-US" sz="800" dirty="0">
              <a:solidFill>
                <a:schemeClr val="bg1">
                  <a:lumMod val="50000"/>
                </a:schemeClr>
              </a:solidFill>
              <a:ea typeface="微软雅黑" panose="020B0503020204020204" pitchFamily="34" charset="-122"/>
            </a:endParaRPr>
          </a:p>
          <a:p>
            <a:pPr defTabSz="914400">
              <a:lnSpc>
                <a:spcPct val="120000"/>
              </a:lnSpc>
              <a:spcBef>
                <a:spcPts val="300"/>
              </a:spcBef>
              <a:defRPr/>
            </a:pPr>
            <a:r>
              <a:rPr lang="zh-CN" altLang="en-US" sz="800"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altLang="zh-CN" sz="800" dirty="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r>
              <a:rPr lang="zh-CN" altLang="en-US" sz="800"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单击此处添加文本单击此处添加文本单击此处添加文本单击此处添加文本单击此处添加文本单击此处添加文本</a:t>
            </a:r>
            <a:endParaRPr lang="en-US" altLang="zh-CN" sz="800" dirty="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a:solidFill>
                <a:schemeClr val="bg1">
                  <a:lumMod val="50000"/>
                </a:schemeClr>
              </a:solidFill>
              <a:latin typeface="微软雅黑" pitchFamily="34" charset="-122"/>
              <a:ea typeface="微软雅黑" pitchFamily="34" charset="-122"/>
            </a:endParaRPr>
          </a:p>
        </p:txBody>
      </p:sp>
      <p:sp>
        <p:nvSpPr>
          <p:cNvPr id="22558" name="Rectangle 30"/>
          <p:cNvSpPr>
            <a:spLocks noChangeArrowheads="1"/>
          </p:cNvSpPr>
          <p:nvPr/>
        </p:nvSpPr>
        <p:spPr bwMode="auto">
          <a:xfrm>
            <a:off x="4572001" y="3741305"/>
            <a:ext cx="3960813"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4400">
              <a:lnSpc>
                <a:spcPct val="120000"/>
              </a:lnSpc>
              <a:spcBef>
                <a:spcPts val="300"/>
              </a:spcBef>
              <a:defRPr/>
            </a:pPr>
            <a:r>
              <a:rPr lang="zh-CN" altLang="en-US" sz="800"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单击此处添加文本单击此处添加文本单击此处添加文本单击此处添加文本单击此处添加文本单击此处添加文本</a:t>
            </a:r>
            <a:endParaRPr lang="en-US" altLang="zh-CN" sz="800" dirty="0">
              <a:solidFill>
                <a:schemeClr val="bg1">
                  <a:lumMod val="50000"/>
                </a:schemeClr>
              </a:solidFill>
              <a:latin typeface="微软雅黑" pitchFamily="34" charset="-122"/>
              <a:ea typeface="微软雅黑" pitchFamily="34" charset="-122"/>
            </a:endParaRPr>
          </a:p>
        </p:txBody>
      </p:sp>
      <p:sp>
        <p:nvSpPr>
          <p:cNvPr id="22559" name="Rectangle 31"/>
          <p:cNvSpPr>
            <a:spLocks noChangeArrowheads="1"/>
          </p:cNvSpPr>
          <p:nvPr/>
        </p:nvSpPr>
        <p:spPr bwMode="auto">
          <a:xfrm>
            <a:off x="7551739" y="3290317"/>
            <a:ext cx="898525"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pPr algn="ct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r>
              <a:rPr lang="zh-CN" altLang="zh-CN" sz="800" b="1" dirty="0">
                <a:solidFill>
                  <a:schemeClr val="bg1">
                    <a:lumMod val="50000"/>
                  </a:schemeClr>
                </a:solidFill>
                <a:latin typeface="微软雅黑" pitchFamily="34" charset="-122"/>
                <a:ea typeface="微软雅黑" pitchFamily="34" charset="-122"/>
              </a:rPr>
              <a:t>t </a:t>
            </a:r>
          </a:p>
        </p:txBody>
      </p:sp>
      <p:sp>
        <p:nvSpPr>
          <p:cNvPr id="22560" name="Rectangle 32"/>
          <p:cNvSpPr>
            <a:spLocks noChangeArrowheads="1"/>
          </p:cNvSpPr>
          <p:nvPr/>
        </p:nvSpPr>
        <p:spPr bwMode="auto">
          <a:xfrm>
            <a:off x="6552390" y="3290316"/>
            <a:ext cx="800135" cy="2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pPr algn="ct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zh-CN" altLang="zh-CN" sz="800" b="1" dirty="0">
              <a:solidFill>
                <a:schemeClr val="bg1">
                  <a:lumMod val="50000"/>
                </a:schemeClr>
              </a:solidFill>
              <a:latin typeface="微软雅黑" pitchFamily="34" charset="-122"/>
              <a:ea typeface="微软雅黑" pitchFamily="34" charset="-122"/>
            </a:endParaRPr>
          </a:p>
        </p:txBody>
      </p:sp>
      <p:sp>
        <p:nvSpPr>
          <p:cNvPr id="22561" name="Rectangle 33"/>
          <p:cNvSpPr>
            <a:spLocks noChangeArrowheads="1"/>
          </p:cNvSpPr>
          <p:nvPr/>
        </p:nvSpPr>
        <p:spPr bwMode="auto">
          <a:xfrm>
            <a:off x="5499877" y="3290316"/>
            <a:ext cx="800135" cy="2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pPr algn="ct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zh-CN" altLang="zh-CN" sz="800" b="1" dirty="0">
              <a:solidFill>
                <a:schemeClr val="bg1">
                  <a:lumMod val="50000"/>
                </a:schemeClr>
              </a:solidFill>
              <a:latin typeface="微软雅黑" pitchFamily="34" charset="-122"/>
              <a:ea typeface="微软雅黑" pitchFamily="34" charset="-122"/>
            </a:endParaRPr>
          </a:p>
        </p:txBody>
      </p:sp>
      <p:sp>
        <p:nvSpPr>
          <p:cNvPr id="22562" name="Rectangle 34"/>
          <p:cNvSpPr>
            <a:spLocks noChangeArrowheads="1"/>
          </p:cNvSpPr>
          <p:nvPr/>
        </p:nvSpPr>
        <p:spPr bwMode="auto">
          <a:xfrm>
            <a:off x="4570396" y="3290316"/>
            <a:ext cx="800135" cy="2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pPr algn="ct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zh-CN" altLang="zh-CN" sz="800" b="1" dirty="0">
              <a:solidFill>
                <a:schemeClr val="bg1">
                  <a:lumMod val="50000"/>
                </a:schemeClr>
              </a:solidFill>
              <a:latin typeface="微软雅黑" pitchFamily="34" charset="-122"/>
              <a:ea typeface="微软雅黑" pitchFamily="34" charset="-122"/>
            </a:endParaRPr>
          </a:p>
        </p:txBody>
      </p:sp>
      <p:sp>
        <p:nvSpPr>
          <p:cNvPr id="22563" name="Rectangle 35"/>
          <p:cNvSpPr>
            <a:spLocks noChangeArrowheads="1"/>
          </p:cNvSpPr>
          <p:nvPr/>
        </p:nvSpPr>
        <p:spPr bwMode="auto">
          <a:xfrm>
            <a:off x="2261825" y="2851292"/>
            <a:ext cx="989256" cy="40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r>
              <a:rPr lang="zh-CN" altLang="en-US" sz="1200" b="1" dirty="0">
                <a:solidFill>
                  <a:srgbClr val="E4402F"/>
                </a:solidFill>
                <a:latin typeface="微软雅黑" pitchFamily="34" charset="-122"/>
                <a:ea typeface="微软雅黑" pitchFamily="34" charset="-122"/>
              </a:rPr>
              <a:t>01</a:t>
            </a: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en-US" altLang="zh-CN" sz="1200" b="1" dirty="0">
              <a:solidFill>
                <a:schemeClr val="bg1">
                  <a:lumMod val="50000"/>
                </a:schemeClr>
              </a:solidFill>
              <a:latin typeface="微软雅黑" pitchFamily="34" charset="-122"/>
              <a:ea typeface="微软雅黑" pitchFamily="34" charset="-122"/>
            </a:endParaRPr>
          </a:p>
          <a:p>
            <a:endParaRPr lang="zh-CN" altLang="en-US" sz="800" dirty="0">
              <a:solidFill>
                <a:schemeClr val="bg1">
                  <a:lumMod val="50000"/>
                </a:schemeClr>
              </a:solidFill>
              <a:latin typeface="微软雅黑" pitchFamily="34" charset="-122"/>
              <a:ea typeface="微软雅黑" pitchFamily="34" charset="-122"/>
            </a:endParaRPr>
          </a:p>
        </p:txBody>
      </p:sp>
      <p:sp>
        <p:nvSpPr>
          <p:cNvPr id="22564" name="Rectangle 36"/>
          <p:cNvSpPr>
            <a:spLocks noChangeArrowheads="1"/>
          </p:cNvSpPr>
          <p:nvPr/>
        </p:nvSpPr>
        <p:spPr bwMode="auto">
          <a:xfrm>
            <a:off x="2224089" y="3181594"/>
            <a:ext cx="1082214" cy="27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r>
              <a:rPr lang="zh-CN" altLang="en-US" sz="1200" b="1" dirty="0">
                <a:solidFill>
                  <a:srgbClr val="E4402F"/>
                </a:solidFill>
                <a:latin typeface="微软雅黑" pitchFamily="34" charset="-122"/>
                <a:ea typeface="微软雅黑" pitchFamily="34" charset="-122"/>
              </a:rPr>
              <a:t>02  </a:t>
            </a: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en-US" altLang="zh-CN" sz="800" dirty="0">
              <a:solidFill>
                <a:schemeClr val="bg1">
                  <a:lumMod val="50000"/>
                </a:schemeClr>
              </a:solidFill>
              <a:latin typeface="微软雅黑" pitchFamily="34" charset="-122"/>
              <a:ea typeface="微软雅黑" pitchFamily="34" charset="-122"/>
            </a:endParaRPr>
          </a:p>
        </p:txBody>
      </p:sp>
      <p:sp>
        <p:nvSpPr>
          <p:cNvPr id="22565" name="Rectangle 37"/>
          <p:cNvSpPr>
            <a:spLocks noChangeArrowheads="1"/>
          </p:cNvSpPr>
          <p:nvPr/>
        </p:nvSpPr>
        <p:spPr bwMode="auto">
          <a:xfrm>
            <a:off x="2224089" y="3550009"/>
            <a:ext cx="1066187" cy="27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r>
              <a:rPr lang="zh-CN" altLang="en-US" sz="1200" b="1" dirty="0">
                <a:solidFill>
                  <a:srgbClr val="E4402F"/>
                </a:solidFill>
                <a:latin typeface="微软雅黑" pitchFamily="34" charset="-122"/>
                <a:ea typeface="微软雅黑" pitchFamily="34" charset="-122"/>
              </a:rPr>
              <a:t>03 </a:t>
            </a:r>
            <a:r>
              <a:rPr lang="zh-CN" altLang="en-US" sz="800" b="1" dirty="0">
                <a:solidFill>
                  <a:schemeClr val="bg1">
                    <a:lumMod val="50000"/>
                  </a:schemeClr>
                </a:solidFill>
                <a:latin typeface="微软雅黑" pitchFamily="34" charset="-122"/>
                <a:ea typeface="微软雅黑" pitchFamily="34" charset="-122"/>
              </a:rPr>
              <a:t> </a:t>
            </a: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en-US" altLang="zh-CN" sz="800" dirty="0">
              <a:solidFill>
                <a:schemeClr val="bg1">
                  <a:lumMod val="50000"/>
                </a:schemeClr>
              </a:solidFill>
              <a:latin typeface="微软雅黑" pitchFamily="34" charset="-122"/>
              <a:ea typeface="微软雅黑" pitchFamily="34" charset="-122"/>
            </a:endParaRPr>
          </a:p>
        </p:txBody>
      </p:sp>
      <p:sp>
        <p:nvSpPr>
          <p:cNvPr id="22566" name="Rectangle 38"/>
          <p:cNvSpPr>
            <a:spLocks noChangeArrowheads="1"/>
          </p:cNvSpPr>
          <p:nvPr/>
        </p:nvSpPr>
        <p:spPr bwMode="auto">
          <a:xfrm>
            <a:off x="2224089" y="3937478"/>
            <a:ext cx="1082214" cy="27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p>
            <a:r>
              <a:rPr lang="zh-CN" altLang="zh-CN" sz="1200" b="1" dirty="0">
                <a:solidFill>
                  <a:srgbClr val="E4402F"/>
                </a:solidFill>
                <a:latin typeface="微软雅黑" pitchFamily="34" charset="-122"/>
                <a:ea typeface="微软雅黑" pitchFamily="34" charset="-122"/>
              </a:rPr>
              <a:t>04  </a:t>
            </a:r>
            <a:r>
              <a:rPr lang="zh-CN" altLang="en-US" sz="800" dirty="0">
                <a:solidFill>
                  <a:schemeClr val="bg1">
                    <a:lumMod val="50000"/>
                  </a:schemeClr>
                </a:solidFill>
                <a:latin typeface="微软雅黑" pitchFamily="34" charset="-122"/>
                <a:ea typeface="微软雅黑" pitchFamily="34" charset="-122"/>
              </a:rPr>
              <a:t>单击</a:t>
            </a:r>
            <a:r>
              <a:rPr lang="zh-CN" altLang="en-US" sz="800" b="1" dirty="0">
                <a:solidFill>
                  <a:schemeClr val="bg1">
                    <a:lumMod val="50000"/>
                  </a:schemeClr>
                </a:solidFill>
                <a:latin typeface="微软雅黑" pitchFamily="34" charset="-122"/>
                <a:ea typeface="微软雅黑" pitchFamily="34" charset="-122"/>
              </a:rPr>
              <a:t>添加文本</a:t>
            </a:r>
            <a:endParaRPr lang="zh-CN" altLang="zh-CN" sz="8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21438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750" fill="hold"/>
                                        <p:tgtEl>
                                          <p:spTgt spid="22530"/>
                                        </p:tgtEl>
                                        <p:attrNameLst>
                                          <p:attrName>ppt_x</p:attrName>
                                        </p:attrNameLst>
                                      </p:cBhvr>
                                      <p:tavLst>
                                        <p:tav tm="0">
                                          <p:val>
                                            <p:strVal val="#ppt_x"/>
                                          </p:val>
                                        </p:tav>
                                        <p:tav tm="100000">
                                          <p:val>
                                            <p:strVal val="#ppt_x"/>
                                          </p:val>
                                        </p:tav>
                                      </p:tavLst>
                                    </p:anim>
                                    <p:anim calcmode="lin" valueType="num">
                                      <p:cBhvr additive="base">
                                        <p:cTn id="8" dur="750" fill="hold"/>
                                        <p:tgtEl>
                                          <p:spTgt spid="225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22531"/>
                                        </p:tgtEl>
                                        <p:attrNameLst>
                                          <p:attrName>style.visibility</p:attrName>
                                        </p:attrNameLst>
                                      </p:cBhvr>
                                      <p:to>
                                        <p:strVal val="visible"/>
                                      </p:to>
                                    </p:set>
                                    <p:anim calcmode="lin" valueType="num">
                                      <p:cBhvr additive="base">
                                        <p:cTn id="11" dur="750" fill="hold"/>
                                        <p:tgtEl>
                                          <p:spTgt spid="22531"/>
                                        </p:tgtEl>
                                        <p:attrNameLst>
                                          <p:attrName>ppt_x</p:attrName>
                                        </p:attrNameLst>
                                      </p:cBhvr>
                                      <p:tavLst>
                                        <p:tav tm="0">
                                          <p:val>
                                            <p:strVal val="#ppt_x"/>
                                          </p:val>
                                        </p:tav>
                                        <p:tav tm="100000">
                                          <p:val>
                                            <p:strVal val="#ppt_x"/>
                                          </p:val>
                                        </p:tav>
                                      </p:tavLst>
                                    </p:anim>
                                    <p:anim calcmode="lin" valueType="num">
                                      <p:cBhvr additive="base">
                                        <p:cTn id="12" dur="750" fill="hold"/>
                                        <p:tgtEl>
                                          <p:spTgt spid="225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22532"/>
                                        </p:tgtEl>
                                        <p:attrNameLst>
                                          <p:attrName>style.visibility</p:attrName>
                                        </p:attrNameLst>
                                      </p:cBhvr>
                                      <p:to>
                                        <p:strVal val="visible"/>
                                      </p:to>
                                    </p:set>
                                    <p:anim calcmode="lin" valueType="num">
                                      <p:cBhvr additive="base">
                                        <p:cTn id="15" dur="750" fill="hold"/>
                                        <p:tgtEl>
                                          <p:spTgt spid="22532"/>
                                        </p:tgtEl>
                                        <p:attrNameLst>
                                          <p:attrName>ppt_x</p:attrName>
                                        </p:attrNameLst>
                                      </p:cBhvr>
                                      <p:tavLst>
                                        <p:tav tm="0">
                                          <p:val>
                                            <p:strVal val="#ppt_x"/>
                                          </p:val>
                                        </p:tav>
                                        <p:tav tm="100000">
                                          <p:val>
                                            <p:strVal val="#ppt_x"/>
                                          </p:val>
                                        </p:tav>
                                      </p:tavLst>
                                    </p:anim>
                                    <p:anim calcmode="lin" valueType="num">
                                      <p:cBhvr additive="base">
                                        <p:cTn id="16" dur="750" fill="hold"/>
                                        <p:tgtEl>
                                          <p:spTgt spid="225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2533"/>
                                        </p:tgtEl>
                                        <p:attrNameLst>
                                          <p:attrName>style.visibility</p:attrName>
                                        </p:attrNameLst>
                                      </p:cBhvr>
                                      <p:to>
                                        <p:strVal val="visible"/>
                                      </p:to>
                                    </p:set>
                                    <p:anim calcmode="lin" valueType="num">
                                      <p:cBhvr additive="base">
                                        <p:cTn id="19" dur="750" fill="hold"/>
                                        <p:tgtEl>
                                          <p:spTgt spid="22533"/>
                                        </p:tgtEl>
                                        <p:attrNameLst>
                                          <p:attrName>ppt_x</p:attrName>
                                        </p:attrNameLst>
                                      </p:cBhvr>
                                      <p:tavLst>
                                        <p:tav tm="0">
                                          <p:val>
                                            <p:strVal val="#ppt_x"/>
                                          </p:val>
                                        </p:tav>
                                        <p:tav tm="100000">
                                          <p:val>
                                            <p:strVal val="#ppt_x"/>
                                          </p:val>
                                        </p:tav>
                                      </p:tavLst>
                                    </p:anim>
                                    <p:anim calcmode="lin" valueType="num">
                                      <p:cBhvr additive="base">
                                        <p:cTn id="20" dur="750" fill="hold"/>
                                        <p:tgtEl>
                                          <p:spTgt spid="22533"/>
                                        </p:tgtEl>
                                        <p:attrNameLst>
                                          <p:attrName>ppt_y</p:attrName>
                                        </p:attrNameLst>
                                      </p:cBhvr>
                                      <p:tavLst>
                                        <p:tav tm="0">
                                          <p:val>
                                            <p:strVal val="1+#ppt_h/2"/>
                                          </p:val>
                                        </p:tav>
                                        <p:tav tm="100000">
                                          <p:val>
                                            <p:strVal val="#ppt_y"/>
                                          </p:val>
                                        </p:tav>
                                      </p:tavLst>
                                    </p:anim>
                                  </p:childTnLst>
                                </p:cTn>
                              </p:par>
                              <p:par>
                                <p:cTn id="21" presetID="22" presetClass="entr" presetSubtype="8" fill="hold" grpId="0" nodeType="withEffect">
                                  <p:stCondLst>
                                    <p:cond delay="1000"/>
                                  </p:stCondLst>
                                  <p:childTnLst>
                                    <p:set>
                                      <p:cBhvr>
                                        <p:cTn id="22" dur="1" fill="hold">
                                          <p:stCondLst>
                                            <p:cond delay="0"/>
                                          </p:stCondLst>
                                        </p:cTn>
                                        <p:tgtEl>
                                          <p:spTgt spid="22537"/>
                                        </p:tgtEl>
                                        <p:attrNameLst>
                                          <p:attrName>style.visibility</p:attrName>
                                        </p:attrNameLst>
                                      </p:cBhvr>
                                      <p:to>
                                        <p:strVal val="visible"/>
                                      </p:to>
                                    </p:set>
                                    <p:animEffect transition="in" filter="wipe(left)">
                                      <p:cBhvr>
                                        <p:cTn id="23" dur="500"/>
                                        <p:tgtEl>
                                          <p:spTgt spid="22537"/>
                                        </p:tgtEl>
                                      </p:cBhvr>
                                    </p:animEffect>
                                  </p:childTnLst>
                                </p:cTn>
                              </p:par>
                              <p:par>
                                <p:cTn id="24" presetID="2" presetClass="entr" presetSubtype="4" fill="hold" grpId="0" nodeType="withEffect">
                                  <p:stCondLst>
                                    <p:cond delay="1100"/>
                                  </p:stCondLst>
                                  <p:childTnLst>
                                    <p:set>
                                      <p:cBhvr>
                                        <p:cTn id="25" dur="1" fill="hold">
                                          <p:stCondLst>
                                            <p:cond delay="0"/>
                                          </p:stCondLst>
                                        </p:cTn>
                                        <p:tgtEl>
                                          <p:spTgt spid="22563"/>
                                        </p:tgtEl>
                                        <p:attrNameLst>
                                          <p:attrName>style.visibility</p:attrName>
                                        </p:attrNameLst>
                                      </p:cBhvr>
                                      <p:to>
                                        <p:strVal val="visible"/>
                                      </p:to>
                                    </p:set>
                                    <p:anim calcmode="lin" valueType="num">
                                      <p:cBhvr additive="base">
                                        <p:cTn id="26" dur="750" fill="hold"/>
                                        <p:tgtEl>
                                          <p:spTgt spid="22563"/>
                                        </p:tgtEl>
                                        <p:attrNameLst>
                                          <p:attrName>ppt_x</p:attrName>
                                        </p:attrNameLst>
                                      </p:cBhvr>
                                      <p:tavLst>
                                        <p:tav tm="0">
                                          <p:val>
                                            <p:strVal val="#ppt_x"/>
                                          </p:val>
                                        </p:tav>
                                        <p:tav tm="100000">
                                          <p:val>
                                            <p:strVal val="#ppt_x"/>
                                          </p:val>
                                        </p:tav>
                                      </p:tavLst>
                                    </p:anim>
                                    <p:anim calcmode="lin" valueType="num">
                                      <p:cBhvr additive="base">
                                        <p:cTn id="27" dur="750" fill="hold"/>
                                        <p:tgtEl>
                                          <p:spTgt spid="22563"/>
                                        </p:tgtEl>
                                        <p:attrNameLst>
                                          <p:attrName>ppt_y</p:attrName>
                                        </p:attrNameLst>
                                      </p:cBhvr>
                                      <p:tavLst>
                                        <p:tav tm="0">
                                          <p:val>
                                            <p:strVal val="1+#ppt_h/2"/>
                                          </p:val>
                                        </p:tav>
                                        <p:tav tm="100000">
                                          <p:val>
                                            <p:strVal val="#ppt_y"/>
                                          </p:val>
                                        </p:tav>
                                      </p:tavLst>
                                    </p:anim>
                                  </p:childTnLst>
                                </p:cTn>
                              </p:par>
                              <p:par>
                                <p:cTn id="28" presetID="22" presetClass="entr" presetSubtype="8" fill="hold" grpId="0" nodeType="withEffect">
                                  <p:stCondLst>
                                    <p:cond delay="1500"/>
                                  </p:stCondLst>
                                  <p:childTnLst>
                                    <p:set>
                                      <p:cBhvr>
                                        <p:cTn id="29" dur="1" fill="hold">
                                          <p:stCondLst>
                                            <p:cond delay="0"/>
                                          </p:stCondLst>
                                        </p:cTn>
                                        <p:tgtEl>
                                          <p:spTgt spid="22536"/>
                                        </p:tgtEl>
                                        <p:attrNameLst>
                                          <p:attrName>style.visibility</p:attrName>
                                        </p:attrNameLst>
                                      </p:cBhvr>
                                      <p:to>
                                        <p:strVal val="visible"/>
                                      </p:to>
                                    </p:set>
                                    <p:animEffect transition="in" filter="wipe(left)">
                                      <p:cBhvr>
                                        <p:cTn id="30" dur="500"/>
                                        <p:tgtEl>
                                          <p:spTgt spid="22536"/>
                                        </p:tgtEl>
                                      </p:cBhvr>
                                    </p:animEffect>
                                  </p:childTnLst>
                                </p:cTn>
                              </p:par>
                              <p:par>
                                <p:cTn id="31" presetID="2" presetClass="entr" presetSubtype="4" fill="hold" grpId="0" nodeType="withEffect">
                                  <p:stCondLst>
                                    <p:cond delay="1600"/>
                                  </p:stCondLst>
                                  <p:childTnLst>
                                    <p:set>
                                      <p:cBhvr>
                                        <p:cTn id="32" dur="1" fill="hold">
                                          <p:stCondLst>
                                            <p:cond delay="0"/>
                                          </p:stCondLst>
                                        </p:cTn>
                                        <p:tgtEl>
                                          <p:spTgt spid="22564"/>
                                        </p:tgtEl>
                                        <p:attrNameLst>
                                          <p:attrName>style.visibility</p:attrName>
                                        </p:attrNameLst>
                                      </p:cBhvr>
                                      <p:to>
                                        <p:strVal val="visible"/>
                                      </p:to>
                                    </p:set>
                                    <p:anim calcmode="lin" valueType="num">
                                      <p:cBhvr additive="base">
                                        <p:cTn id="33" dur="750" fill="hold"/>
                                        <p:tgtEl>
                                          <p:spTgt spid="22564"/>
                                        </p:tgtEl>
                                        <p:attrNameLst>
                                          <p:attrName>ppt_x</p:attrName>
                                        </p:attrNameLst>
                                      </p:cBhvr>
                                      <p:tavLst>
                                        <p:tav tm="0">
                                          <p:val>
                                            <p:strVal val="#ppt_x"/>
                                          </p:val>
                                        </p:tav>
                                        <p:tav tm="100000">
                                          <p:val>
                                            <p:strVal val="#ppt_x"/>
                                          </p:val>
                                        </p:tav>
                                      </p:tavLst>
                                    </p:anim>
                                    <p:anim calcmode="lin" valueType="num">
                                      <p:cBhvr additive="base">
                                        <p:cTn id="34" dur="750" fill="hold"/>
                                        <p:tgtEl>
                                          <p:spTgt spid="22564"/>
                                        </p:tgtEl>
                                        <p:attrNameLst>
                                          <p:attrName>ppt_y</p:attrName>
                                        </p:attrNameLst>
                                      </p:cBhvr>
                                      <p:tavLst>
                                        <p:tav tm="0">
                                          <p:val>
                                            <p:strVal val="1+#ppt_h/2"/>
                                          </p:val>
                                        </p:tav>
                                        <p:tav tm="100000">
                                          <p:val>
                                            <p:strVal val="#ppt_y"/>
                                          </p:val>
                                        </p:tav>
                                      </p:tavLst>
                                    </p:anim>
                                  </p:childTnLst>
                                </p:cTn>
                              </p:par>
                              <p:par>
                                <p:cTn id="35" presetID="22" presetClass="entr" presetSubtype="8" fill="hold" grpId="0" nodeType="withEffect">
                                  <p:stCondLst>
                                    <p:cond delay="2000"/>
                                  </p:stCondLst>
                                  <p:childTnLst>
                                    <p:set>
                                      <p:cBhvr>
                                        <p:cTn id="36" dur="1" fill="hold">
                                          <p:stCondLst>
                                            <p:cond delay="0"/>
                                          </p:stCondLst>
                                        </p:cTn>
                                        <p:tgtEl>
                                          <p:spTgt spid="22534"/>
                                        </p:tgtEl>
                                        <p:attrNameLst>
                                          <p:attrName>style.visibility</p:attrName>
                                        </p:attrNameLst>
                                      </p:cBhvr>
                                      <p:to>
                                        <p:strVal val="visible"/>
                                      </p:to>
                                    </p:set>
                                    <p:animEffect transition="in" filter="wipe(left)">
                                      <p:cBhvr>
                                        <p:cTn id="37" dur="500"/>
                                        <p:tgtEl>
                                          <p:spTgt spid="22534"/>
                                        </p:tgtEl>
                                      </p:cBhvr>
                                    </p:animEffect>
                                  </p:childTnLst>
                                </p:cTn>
                              </p:par>
                              <p:par>
                                <p:cTn id="38" presetID="2" presetClass="entr" presetSubtype="4" fill="hold" grpId="0" nodeType="withEffect">
                                  <p:stCondLst>
                                    <p:cond delay="2100"/>
                                  </p:stCondLst>
                                  <p:childTnLst>
                                    <p:set>
                                      <p:cBhvr>
                                        <p:cTn id="39" dur="1" fill="hold">
                                          <p:stCondLst>
                                            <p:cond delay="0"/>
                                          </p:stCondLst>
                                        </p:cTn>
                                        <p:tgtEl>
                                          <p:spTgt spid="22565"/>
                                        </p:tgtEl>
                                        <p:attrNameLst>
                                          <p:attrName>style.visibility</p:attrName>
                                        </p:attrNameLst>
                                      </p:cBhvr>
                                      <p:to>
                                        <p:strVal val="visible"/>
                                      </p:to>
                                    </p:set>
                                    <p:anim calcmode="lin" valueType="num">
                                      <p:cBhvr additive="base">
                                        <p:cTn id="40" dur="750" fill="hold"/>
                                        <p:tgtEl>
                                          <p:spTgt spid="22565"/>
                                        </p:tgtEl>
                                        <p:attrNameLst>
                                          <p:attrName>ppt_x</p:attrName>
                                        </p:attrNameLst>
                                      </p:cBhvr>
                                      <p:tavLst>
                                        <p:tav tm="0">
                                          <p:val>
                                            <p:strVal val="#ppt_x"/>
                                          </p:val>
                                        </p:tav>
                                        <p:tav tm="100000">
                                          <p:val>
                                            <p:strVal val="#ppt_x"/>
                                          </p:val>
                                        </p:tav>
                                      </p:tavLst>
                                    </p:anim>
                                    <p:anim calcmode="lin" valueType="num">
                                      <p:cBhvr additive="base">
                                        <p:cTn id="41" dur="750" fill="hold"/>
                                        <p:tgtEl>
                                          <p:spTgt spid="22565"/>
                                        </p:tgtEl>
                                        <p:attrNameLst>
                                          <p:attrName>ppt_y</p:attrName>
                                        </p:attrNameLst>
                                      </p:cBhvr>
                                      <p:tavLst>
                                        <p:tav tm="0">
                                          <p:val>
                                            <p:strVal val="1+#ppt_h/2"/>
                                          </p:val>
                                        </p:tav>
                                        <p:tav tm="100000">
                                          <p:val>
                                            <p:strVal val="#ppt_y"/>
                                          </p:val>
                                        </p:tav>
                                      </p:tavLst>
                                    </p:anim>
                                  </p:childTnLst>
                                </p:cTn>
                              </p:par>
                              <p:par>
                                <p:cTn id="42" presetID="22" presetClass="entr" presetSubtype="8" fill="hold" grpId="0" nodeType="withEffect">
                                  <p:stCondLst>
                                    <p:cond delay="2500"/>
                                  </p:stCondLst>
                                  <p:childTnLst>
                                    <p:set>
                                      <p:cBhvr>
                                        <p:cTn id="43" dur="1" fill="hold">
                                          <p:stCondLst>
                                            <p:cond delay="0"/>
                                          </p:stCondLst>
                                        </p:cTn>
                                        <p:tgtEl>
                                          <p:spTgt spid="22535"/>
                                        </p:tgtEl>
                                        <p:attrNameLst>
                                          <p:attrName>style.visibility</p:attrName>
                                        </p:attrNameLst>
                                      </p:cBhvr>
                                      <p:to>
                                        <p:strVal val="visible"/>
                                      </p:to>
                                    </p:set>
                                    <p:animEffect transition="in" filter="wipe(left)">
                                      <p:cBhvr>
                                        <p:cTn id="44" dur="500"/>
                                        <p:tgtEl>
                                          <p:spTgt spid="22535"/>
                                        </p:tgtEl>
                                      </p:cBhvr>
                                    </p:animEffect>
                                  </p:childTnLst>
                                </p:cTn>
                              </p:par>
                              <p:par>
                                <p:cTn id="45" presetID="2" presetClass="entr" presetSubtype="4" fill="hold" grpId="0" nodeType="withEffect">
                                  <p:stCondLst>
                                    <p:cond delay="2600"/>
                                  </p:stCondLst>
                                  <p:childTnLst>
                                    <p:set>
                                      <p:cBhvr>
                                        <p:cTn id="46" dur="1" fill="hold">
                                          <p:stCondLst>
                                            <p:cond delay="0"/>
                                          </p:stCondLst>
                                        </p:cTn>
                                        <p:tgtEl>
                                          <p:spTgt spid="22566"/>
                                        </p:tgtEl>
                                        <p:attrNameLst>
                                          <p:attrName>style.visibility</p:attrName>
                                        </p:attrNameLst>
                                      </p:cBhvr>
                                      <p:to>
                                        <p:strVal val="visible"/>
                                      </p:to>
                                    </p:set>
                                    <p:anim calcmode="lin" valueType="num">
                                      <p:cBhvr additive="base">
                                        <p:cTn id="47" dur="750" fill="hold"/>
                                        <p:tgtEl>
                                          <p:spTgt spid="22566"/>
                                        </p:tgtEl>
                                        <p:attrNameLst>
                                          <p:attrName>ppt_x</p:attrName>
                                        </p:attrNameLst>
                                      </p:cBhvr>
                                      <p:tavLst>
                                        <p:tav tm="0">
                                          <p:val>
                                            <p:strVal val="#ppt_x"/>
                                          </p:val>
                                        </p:tav>
                                        <p:tav tm="100000">
                                          <p:val>
                                            <p:strVal val="#ppt_x"/>
                                          </p:val>
                                        </p:tav>
                                      </p:tavLst>
                                    </p:anim>
                                    <p:anim calcmode="lin" valueType="num">
                                      <p:cBhvr additive="base">
                                        <p:cTn id="48" dur="750" fill="hold"/>
                                        <p:tgtEl>
                                          <p:spTgt spid="22566"/>
                                        </p:tgtEl>
                                        <p:attrNameLst>
                                          <p:attrName>ppt_y</p:attrName>
                                        </p:attrNameLst>
                                      </p:cBhvr>
                                      <p:tavLst>
                                        <p:tav tm="0">
                                          <p:val>
                                            <p:strVal val="1+#ppt_h/2"/>
                                          </p:val>
                                        </p:tav>
                                        <p:tav tm="100000">
                                          <p:val>
                                            <p:strVal val="#ppt_y"/>
                                          </p:val>
                                        </p:tav>
                                      </p:tavLst>
                                    </p:anim>
                                  </p:childTnLst>
                                </p:cTn>
                              </p:par>
                              <p:par>
                                <p:cTn id="49" presetID="2" presetClass="entr" presetSubtype="2" fill="hold" grpId="0" nodeType="withEffect">
                                  <p:stCondLst>
                                    <p:cond delay="2600"/>
                                  </p:stCondLst>
                                  <p:childTnLst>
                                    <p:set>
                                      <p:cBhvr>
                                        <p:cTn id="50" dur="1" fill="hold">
                                          <p:stCondLst>
                                            <p:cond delay="0"/>
                                          </p:stCondLst>
                                        </p:cTn>
                                        <p:tgtEl>
                                          <p:spTgt spid="22557"/>
                                        </p:tgtEl>
                                        <p:attrNameLst>
                                          <p:attrName>style.visibility</p:attrName>
                                        </p:attrNameLst>
                                      </p:cBhvr>
                                      <p:to>
                                        <p:strVal val="visible"/>
                                      </p:to>
                                    </p:set>
                                    <p:anim calcmode="lin" valueType="num">
                                      <p:cBhvr additive="base">
                                        <p:cTn id="51" dur="750" fill="hold"/>
                                        <p:tgtEl>
                                          <p:spTgt spid="22557"/>
                                        </p:tgtEl>
                                        <p:attrNameLst>
                                          <p:attrName>ppt_x</p:attrName>
                                        </p:attrNameLst>
                                      </p:cBhvr>
                                      <p:tavLst>
                                        <p:tav tm="0">
                                          <p:val>
                                            <p:strVal val="1+#ppt_w/2"/>
                                          </p:val>
                                        </p:tav>
                                        <p:tav tm="100000">
                                          <p:val>
                                            <p:strVal val="#ppt_x"/>
                                          </p:val>
                                        </p:tav>
                                      </p:tavLst>
                                    </p:anim>
                                    <p:anim calcmode="lin" valueType="num">
                                      <p:cBhvr additive="base">
                                        <p:cTn id="52" dur="750" fill="hold"/>
                                        <p:tgtEl>
                                          <p:spTgt spid="22557"/>
                                        </p:tgtEl>
                                        <p:attrNameLst>
                                          <p:attrName>ppt_y</p:attrName>
                                        </p:attrNameLst>
                                      </p:cBhvr>
                                      <p:tavLst>
                                        <p:tav tm="0">
                                          <p:val>
                                            <p:strVal val="#ppt_y"/>
                                          </p:val>
                                        </p:tav>
                                        <p:tav tm="100000">
                                          <p:val>
                                            <p:strVal val="#ppt_y"/>
                                          </p:val>
                                        </p:tav>
                                      </p:tavLst>
                                    </p:anim>
                                  </p:childTnLst>
                                </p:cTn>
                              </p:par>
                              <p:par>
                                <p:cTn id="53" presetID="53" presetClass="entr" presetSubtype="16" fill="hold" grpId="0" nodeType="withEffect">
                                  <p:stCondLst>
                                    <p:cond delay="2700"/>
                                  </p:stCondLst>
                                  <p:childTnLst>
                                    <p:set>
                                      <p:cBhvr>
                                        <p:cTn id="54" dur="1" fill="hold">
                                          <p:stCondLst>
                                            <p:cond delay="0"/>
                                          </p:stCondLst>
                                        </p:cTn>
                                        <p:tgtEl>
                                          <p:spTgt spid="22538"/>
                                        </p:tgtEl>
                                        <p:attrNameLst>
                                          <p:attrName>style.visibility</p:attrName>
                                        </p:attrNameLst>
                                      </p:cBhvr>
                                      <p:to>
                                        <p:strVal val="visible"/>
                                      </p:to>
                                    </p:set>
                                    <p:anim calcmode="lin" valueType="num">
                                      <p:cBhvr>
                                        <p:cTn id="55" dur="300" fill="hold"/>
                                        <p:tgtEl>
                                          <p:spTgt spid="22538"/>
                                        </p:tgtEl>
                                        <p:attrNameLst>
                                          <p:attrName>ppt_w</p:attrName>
                                        </p:attrNameLst>
                                      </p:cBhvr>
                                      <p:tavLst>
                                        <p:tav tm="0">
                                          <p:val>
                                            <p:fltVal val="0"/>
                                          </p:val>
                                        </p:tav>
                                        <p:tav tm="100000">
                                          <p:val>
                                            <p:strVal val="#ppt_w"/>
                                          </p:val>
                                        </p:tav>
                                      </p:tavLst>
                                    </p:anim>
                                    <p:anim calcmode="lin" valueType="num">
                                      <p:cBhvr>
                                        <p:cTn id="56" dur="300" fill="hold"/>
                                        <p:tgtEl>
                                          <p:spTgt spid="22538"/>
                                        </p:tgtEl>
                                        <p:attrNameLst>
                                          <p:attrName>ppt_h</p:attrName>
                                        </p:attrNameLst>
                                      </p:cBhvr>
                                      <p:tavLst>
                                        <p:tav tm="0">
                                          <p:val>
                                            <p:fltVal val="0"/>
                                          </p:val>
                                        </p:tav>
                                        <p:tav tm="100000">
                                          <p:val>
                                            <p:strVal val="#ppt_h"/>
                                          </p:val>
                                        </p:tav>
                                      </p:tavLst>
                                    </p:anim>
                                    <p:animEffect transition="in" filter="fade">
                                      <p:cBhvr>
                                        <p:cTn id="57" dur="300"/>
                                        <p:tgtEl>
                                          <p:spTgt spid="22538"/>
                                        </p:tgtEl>
                                      </p:cBhvr>
                                    </p:animEffect>
                                  </p:childTnLst>
                                </p:cTn>
                              </p:par>
                              <p:par>
                                <p:cTn id="58" presetID="2" presetClass="entr" presetSubtype="4" fill="hold" grpId="0" nodeType="withEffect">
                                  <p:stCondLst>
                                    <p:cond delay="2700"/>
                                  </p:stCondLst>
                                  <p:childTnLst>
                                    <p:set>
                                      <p:cBhvr>
                                        <p:cTn id="59" dur="1" fill="hold">
                                          <p:stCondLst>
                                            <p:cond delay="0"/>
                                          </p:stCondLst>
                                        </p:cTn>
                                        <p:tgtEl>
                                          <p:spTgt spid="22562"/>
                                        </p:tgtEl>
                                        <p:attrNameLst>
                                          <p:attrName>style.visibility</p:attrName>
                                        </p:attrNameLst>
                                      </p:cBhvr>
                                      <p:to>
                                        <p:strVal val="visible"/>
                                      </p:to>
                                    </p:set>
                                    <p:anim calcmode="lin" valueType="num">
                                      <p:cBhvr additive="base">
                                        <p:cTn id="60" dur="750" fill="hold"/>
                                        <p:tgtEl>
                                          <p:spTgt spid="22562"/>
                                        </p:tgtEl>
                                        <p:attrNameLst>
                                          <p:attrName>ppt_x</p:attrName>
                                        </p:attrNameLst>
                                      </p:cBhvr>
                                      <p:tavLst>
                                        <p:tav tm="0">
                                          <p:val>
                                            <p:strVal val="#ppt_x"/>
                                          </p:val>
                                        </p:tav>
                                        <p:tav tm="100000">
                                          <p:val>
                                            <p:strVal val="#ppt_x"/>
                                          </p:val>
                                        </p:tav>
                                      </p:tavLst>
                                    </p:anim>
                                    <p:anim calcmode="lin" valueType="num">
                                      <p:cBhvr additive="base">
                                        <p:cTn id="61" dur="750" fill="hold"/>
                                        <p:tgtEl>
                                          <p:spTgt spid="22562"/>
                                        </p:tgtEl>
                                        <p:attrNameLst>
                                          <p:attrName>ppt_y</p:attrName>
                                        </p:attrNameLst>
                                      </p:cBhvr>
                                      <p:tavLst>
                                        <p:tav tm="0">
                                          <p:val>
                                            <p:strVal val="1+#ppt_h/2"/>
                                          </p:val>
                                        </p:tav>
                                        <p:tav tm="100000">
                                          <p:val>
                                            <p:strVal val="#ppt_y"/>
                                          </p:val>
                                        </p:tav>
                                      </p:tavLst>
                                    </p:anim>
                                  </p:childTnLst>
                                </p:cTn>
                              </p:par>
                              <p:par>
                                <p:cTn id="62" presetID="6" presetClass="emph" presetSubtype="0" autoRev="1" fill="hold" grpId="1" nodeType="withEffect">
                                  <p:stCondLst>
                                    <p:cond delay="3000"/>
                                  </p:stCondLst>
                                  <p:childTnLst>
                                    <p:animScale>
                                      <p:cBhvr>
                                        <p:cTn id="63" dur="150" fill="hold"/>
                                        <p:tgtEl>
                                          <p:spTgt spid="22538"/>
                                        </p:tgtEl>
                                      </p:cBhvr>
                                      <p:by x="110000" y="110000"/>
                                    </p:animScale>
                                  </p:childTnLst>
                                </p:cTn>
                              </p:par>
                              <p:par>
                                <p:cTn id="64" presetID="53" presetClass="entr" presetSubtype="16" fill="hold" nodeType="withEffect">
                                  <p:stCondLst>
                                    <p:cond delay="2800"/>
                                  </p:stCondLst>
                                  <p:childTnLst>
                                    <p:set>
                                      <p:cBhvr>
                                        <p:cTn id="65" dur="1" fill="hold">
                                          <p:stCondLst>
                                            <p:cond delay="0"/>
                                          </p:stCondLst>
                                        </p:cTn>
                                        <p:tgtEl>
                                          <p:spTgt spid="5"/>
                                        </p:tgtEl>
                                        <p:attrNameLst>
                                          <p:attrName>style.visibility</p:attrName>
                                        </p:attrNameLst>
                                      </p:cBhvr>
                                      <p:to>
                                        <p:strVal val="visible"/>
                                      </p:to>
                                    </p:set>
                                    <p:anim calcmode="lin" valueType="num">
                                      <p:cBhvr>
                                        <p:cTn id="66" dur="300" fill="hold"/>
                                        <p:tgtEl>
                                          <p:spTgt spid="5"/>
                                        </p:tgtEl>
                                        <p:attrNameLst>
                                          <p:attrName>ppt_w</p:attrName>
                                        </p:attrNameLst>
                                      </p:cBhvr>
                                      <p:tavLst>
                                        <p:tav tm="0">
                                          <p:val>
                                            <p:fltVal val="0"/>
                                          </p:val>
                                        </p:tav>
                                        <p:tav tm="100000">
                                          <p:val>
                                            <p:strVal val="#ppt_w"/>
                                          </p:val>
                                        </p:tav>
                                      </p:tavLst>
                                    </p:anim>
                                    <p:anim calcmode="lin" valueType="num">
                                      <p:cBhvr>
                                        <p:cTn id="67" dur="300" fill="hold"/>
                                        <p:tgtEl>
                                          <p:spTgt spid="5"/>
                                        </p:tgtEl>
                                        <p:attrNameLst>
                                          <p:attrName>ppt_h</p:attrName>
                                        </p:attrNameLst>
                                      </p:cBhvr>
                                      <p:tavLst>
                                        <p:tav tm="0">
                                          <p:val>
                                            <p:fltVal val="0"/>
                                          </p:val>
                                        </p:tav>
                                        <p:tav tm="100000">
                                          <p:val>
                                            <p:strVal val="#ppt_h"/>
                                          </p:val>
                                        </p:tav>
                                      </p:tavLst>
                                    </p:anim>
                                    <p:animEffect transition="in" filter="fade">
                                      <p:cBhvr>
                                        <p:cTn id="68" dur="300"/>
                                        <p:tgtEl>
                                          <p:spTgt spid="5"/>
                                        </p:tgtEl>
                                      </p:cBhvr>
                                    </p:animEffect>
                                  </p:childTnLst>
                                </p:cTn>
                              </p:par>
                              <p:par>
                                <p:cTn id="69" presetID="6" presetClass="emph" presetSubtype="0" autoRev="1" fill="hold" nodeType="withEffect">
                                  <p:stCondLst>
                                    <p:cond delay="3100"/>
                                  </p:stCondLst>
                                  <p:childTnLst>
                                    <p:animScale>
                                      <p:cBhvr>
                                        <p:cTn id="70" dur="150" fill="hold"/>
                                        <p:tgtEl>
                                          <p:spTgt spid="5"/>
                                        </p:tgtEl>
                                      </p:cBhvr>
                                      <p:by x="110000" y="110000"/>
                                    </p:animScale>
                                  </p:childTnLst>
                                </p:cTn>
                              </p:par>
                              <p:par>
                                <p:cTn id="71" presetID="53" presetClass="entr" presetSubtype="16" fill="hold" grpId="0" nodeType="withEffect">
                                  <p:stCondLst>
                                    <p:cond delay="2900"/>
                                  </p:stCondLst>
                                  <p:childTnLst>
                                    <p:set>
                                      <p:cBhvr>
                                        <p:cTn id="72" dur="1" fill="hold">
                                          <p:stCondLst>
                                            <p:cond delay="0"/>
                                          </p:stCondLst>
                                        </p:cTn>
                                        <p:tgtEl>
                                          <p:spTgt spid="22539"/>
                                        </p:tgtEl>
                                        <p:attrNameLst>
                                          <p:attrName>style.visibility</p:attrName>
                                        </p:attrNameLst>
                                      </p:cBhvr>
                                      <p:to>
                                        <p:strVal val="visible"/>
                                      </p:to>
                                    </p:set>
                                    <p:anim calcmode="lin" valueType="num">
                                      <p:cBhvr>
                                        <p:cTn id="73" dur="300" fill="hold"/>
                                        <p:tgtEl>
                                          <p:spTgt spid="22539"/>
                                        </p:tgtEl>
                                        <p:attrNameLst>
                                          <p:attrName>ppt_w</p:attrName>
                                        </p:attrNameLst>
                                      </p:cBhvr>
                                      <p:tavLst>
                                        <p:tav tm="0">
                                          <p:val>
                                            <p:fltVal val="0"/>
                                          </p:val>
                                        </p:tav>
                                        <p:tav tm="100000">
                                          <p:val>
                                            <p:strVal val="#ppt_w"/>
                                          </p:val>
                                        </p:tav>
                                      </p:tavLst>
                                    </p:anim>
                                    <p:anim calcmode="lin" valueType="num">
                                      <p:cBhvr>
                                        <p:cTn id="74" dur="300" fill="hold"/>
                                        <p:tgtEl>
                                          <p:spTgt spid="22539"/>
                                        </p:tgtEl>
                                        <p:attrNameLst>
                                          <p:attrName>ppt_h</p:attrName>
                                        </p:attrNameLst>
                                      </p:cBhvr>
                                      <p:tavLst>
                                        <p:tav tm="0">
                                          <p:val>
                                            <p:fltVal val="0"/>
                                          </p:val>
                                        </p:tav>
                                        <p:tav tm="100000">
                                          <p:val>
                                            <p:strVal val="#ppt_h"/>
                                          </p:val>
                                        </p:tav>
                                      </p:tavLst>
                                    </p:anim>
                                    <p:animEffect transition="in" filter="fade">
                                      <p:cBhvr>
                                        <p:cTn id="75" dur="300"/>
                                        <p:tgtEl>
                                          <p:spTgt spid="22539"/>
                                        </p:tgtEl>
                                      </p:cBhvr>
                                    </p:animEffect>
                                  </p:childTnLst>
                                </p:cTn>
                              </p:par>
                              <p:par>
                                <p:cTn id="76" presetID="2" presetClass="entr" presetSubtype="4" fill="hold" grpId="0" nodeType="withEffect">
                                  <p:stCondLst>
                                    <p:cond delay="2900"/>
                                  </p:stCondLst>
                                  <p:childTnLst>
                                    <p:set>
                                      <p:cBhvr>
                                        <p:cTn id="77" dur="1" fill="hold">
                                          <p:stCondLst>
                                            <p:cond delay="0"/>
                                          </p:stCondLst>
                                        </p:cTn>
                                        <p:tgtEl>
                                          <p:spTgt spid="22561"/>
                                        </p:tgtEl>
                                        <p:attrNameLst>
                                          <p:attrName>style.visibility</p:attrName>
                                        </p:attrNameLst>
                                      </p:cBhvr>
                                      <p:to>
                                        <p:strVal val="visible"/>
                                      </p:to>
                                    </p:set>
                                    <p:anim calcmode="lin" valueType="num">
                                      <p:cBhvr additive="base">
                                        <p:cTn id="78" dur="750" fill="hold"/>
                                        <p:tgtEl>
                                          <p:spTgt spid="22561"/>
                                        </p:tgtEl>
                                        <p:attrNameLst>
                                          <p:attrName>ppt_x</p:attrName>
                                        </p:attrNameLst>
                                      </p:cBhvr>
                                      <p:tavLst>
                                        <p:tav tm="0">
                                          <p:val>
                                            <p:strVal val="#ppt_x"/>
                                          </p:val>
                                        </p:tav>
                                        <p:tav tm="100000">
                                          <p:val>
                                            <p:strVal val="#ppt_x"/>
                                          </p:val>
                                        </p:tav>
                                      </p:tavLst>
                                    </p:anim>
                                    <p:anim calcmode="lin" valueType="num">
                                      <p:cBhvr additive="base">
                                        <p:cTn id="79" dur="750" fill="hold"/>
                                        <p:tgtEl>
                                          <p:spTgt spid="22561"/>
                                        </p:tgtEl>
                                        <p:attrNameLst>
                                          <p:attrName>ppt_y</p:attrName>
                                        </p:attrNameLst>
                                      </p:cBhvr>
                                      <p:tavLst>
                                        <p:tav tm="0">
                                          <p:val>
                                            <p:strVal val="1+#ppt_h/2"/>
                                          </p:val>
                                        </p:tav>
                                        <p:tav tm="100000">
                                          <p:val>
                                            <p:strVal val="#ppt_y"/>
                                          </p:val>
                                        </p:tav>
                                      </p:tavLst>
                                    </p:anim>
                                  </p:childTnLst>
                                </p:cTn>
                              </p:par>
                              <p:par>
                                <p:cTn id="80" presetID="6" presetClass="emph" presetSubtype="0" autoRev="1" fill="hold" grpId="1" nodeType="withEffect">
                                  <p:stCondLst>
                                    <p:cond delay="3200"/>
                                  </p:stCondLst>
                                  <p:childTnLst>
                                    <p:animScale>
                                      <p:cBhvr>
                                        <p:cTn id="81" dur="150" fill="hold"/>
                                        <p:tgtEl>
                                          <p:spTgt spid="22539"/>
                                        </p:tgtEl>
                                      </p:cBhvr>
                                      <p:by x="110000" y="110000"/>
                                    </p:animScale>
                                  </p:childTnLst>
                                </p:cTn>
                              </p:par>
                              <p:par>
                                <p:cTn id="82" presetID="53" presetClass="entr" presetSubtype="16" fill="hold" nodeType="withEffect">
                                  <p:stCondLst>
                                    <p:cond delay="3000"/>
                                  </p:stCondLst>
                                  <p:childTnLst>
                                    <p:set>
                                      <p:cBhvr>
                                        <p:cTn id="83" dur="1" fill="hold">
                                          <p:stCondLst>
                                            <p:cond delay="0"/>
                                          </p:stCondLst>
                                        </p:cTn>
                                        <p:tgtEl>
                                          <p:spTgt spid="3"/>
                                        </p:tgtEl>
                                        <p:attrNameLst>
                                          <p:attrName>style.visibility</p:attrName>
                                        </p:attrNameLst>
                                      </p:cBhvr>
                                      <p:to>
                                        <p:strVal val="visible"/>
                                      </p:to>
                                    </p:set>
                                    <p:anim calcmode="lin" valueType="num">
                                      <p:cBhvr>
                                        <p:cTn id="84" dur="300" fill="hold"/>
                                        <p:tgtEl>
                                          <p:spTgt spid="3"/>
                                        </p:tgtEl>
                                        <p:attrNameLst>
                                          <p:attrName>ppt_w</p:attrName>
                                        </p:attrNameLst>
                                      </p:cBhvr>
                                      <p:tavLst>
                                        <p:tav tm="0">
                                          <p:val>
                                            <p:fltVal val="0"/>
                                          </p:val>
                                        </p:tav>
                                        <p:tav tm="100000">
                                          <p:val>
                                            <p:strVal val="#ppt_w"/>
                                          </p:val>
                                        </p:tav>
                                      </p:tavLst>
                                    </p:anim>
                                    <p:anim calcmode="lin" valueType="num">
                                      <p:cBhvr>
                                        <p:cTn id="85" dur="300" fill="hold"/>
                                        <p:tgtEl>
                                          <p:spTgt spid="3"/>
                                        </p:tgtEl>
                                        <p:attrNameLst>
                                          <p:attrName>ppt_h</p:attrName>
                                        </p:attrNameLst>
                                      </p:cBhvr>
                                      <p:tavLst>
                                        <p:tav tm="0">
                                          <p:val>
                                            <p:fltVal val="0"/>
                                          </p:val>
                                        </p:tav>
                                        <p:tav tm="100000">
                                          <p:val>
                                            <p:strVal val="#ppt_h"/>
                                          </p:val>
                                        </p:tav>
                                      </p:tavLst>
                                    </p:anim>
                                    <p:animEffect transition="in" filter="fade">
                                      <p:cBhvr>
                                        <p:cTn id="86" dur="300"/>
                                        <p:tgtEl>
                                          <p:spTgt spid="3"/>
                                        </p:tgtEl>
                                      </p:cBhvr>
                                    </p:animEffect>
                                  </p:childTnLst>
                                </p:cTn>
                              </p:par>
                              <p:par>
                                <p:cTn id="87" presetID="6" presetClass="emph" presetSubtype="0" autoRev="1" fill="hold" nodeType="withEffect">
                                  <p:stCondLst>
                                    <p:cond delay="3300"/>
                                  </p:stCondLst>
                                  <p:childTnLst>
                                    <p:animScale>
                                      <p:cBhvr>
                                        <p:cTn id="88" dur="150" fill="hold"/>
                                        <p:tgtEl>
                                          <p:spTgt spid="3"/>
                                        </p:tgtEl>
                                      </p:cBhvr>
                                      <p:by x="110000" y="110000"/>
                                    </p:animScale>
                                  </p:childTnLst>
                                </p:cTn>
                              </p:par>
                              <p:par>
                                <p:cTn id="89" presetID="53" presetClass="entr" presetSubtype="16" fill="hold" grpId="0" nodeType="withEffect">
                                  <p:stCondLst>
                                    <p:cond delay="3100"/>
                                  </p:stCondLst>
                                  <p:childTnLst>
                                    <p:set>
                                      <p:cBhvr>
                                        <p:cTn id="90" dur="1" fill="hold">
                                          <p:stCondLst>
                                            <p:cond delay="0"/>
                                          </p:stCondLst>
                                        </p:cTn>
                                        <p:tgtEl>
                                          <p:spTgt spid="22540"/>
                                        </p:tgtEl>
                                        <p:attrNameLst>
                                          <p:attrName>style.visibility</p:attrName>
                                        </p:attrNameLst>
                                      </p:cBhvr>
                                      <p:to>
                                        <p:strVal val="visible"/>
                                      </p:to>
                                    </p:set>
                                    <p:anim calcmode="lin" valueType="num">
                                      <p:cBhvr>
                                        <p:cTn id="91" dur="300" fill="hold"/>
                                        <p:tgtEl>
                                          <p:spTgt spid="22540"/>
                                        </p:tgtEl>
                                        <p:attrNameLst>
                                          <p:attrName>ppt_w</p:attrName>
                                        </p:attrNameLst>
                                      </p:cBhvr>
                                      <p:tavLst>
                                        <p:tav tm="0">
                                          <p:val>
                                            <p:fltVal val="0"/>
                                          </p:val>
                                        </p:tav>
                                        <p:tav tm="100000">
                                          <p:val>
                                            <p:strVal val="#ppt_w"/>
                                          </p:val>
                                        </p:tav>
                                      </p:tavLst>
                                    </p:anim>
                                    <p:anim calcmode="lin" valueType="num">
                                      <p:cBhvr>
                                        <p:cTn id="92" dur="300" fill="hold"/>
                                        <p:tgtEl>
                                          <p:spTgt spid="22540"/>
                                        </p:tgtEl>
                                        <p:attrNameLst>
                                          <p:attrName>ppt_h</p:attrName>
                                        </p:attrNameLst>
                                      </p:cBhvr>
                                      <p:tavLst>
                                        <p:tav tm="0">
                                          <p:val>
                                            <p:fltVal val="0"/>
                                          </p:val>
                                        </p:tav>
                                        <p:tav tm="100000">
                                          <p:val>
                                            <p:strVal val="#ppt_h"/>
                                          </p:val>
                                        </p:tav>
                                      </p:tavLst>
                                    </p:anim>
                                    <p:animEffect transition="in" filter="fade">
                                      <p:cBhvr>
                                        <p:cTn id="93" dur="300"/>
                                        <p:tgtEl>
                                          <p:spTgt spid="22540"/>
                                        </p:tgtEl>
                                      </p:cBhvr>
                                    </p:animEffect>
                                  </p:childTnLst>
                                </p:cTn>
                              </p:par>
                              <p:par>
                                <p:cTn id="94" presetID="2" presetClass="entr" presetSubtype="4" fill="hold" grpId="0" nodeType="withEffect">
                                  <p:stCondLst>
                                    <p:cond delay="3100"/>
                                  </p:stCondLst>
                                  <p:childTnLst>
                                    <p:set>
                                      <p:cBhvr>
                                        <p:cTn id="95" dur="1" fill="hold">
                                          <p:stCondLst>
                                            <p:cond delay="0"/>
                                          </p:stCondLst>
                                        </p:cTn>
                                        <p:tgtEl>
                                          <p:spTgt spid="22560"/>
                                        </p:tgtEl>
                                        <p:attrNameLst>
                                          <p:attrName>style.visibility</p:attrName>
                                        </p:attrNameLst>
                                      </p:cBhvr>
                                      <p:to>
                                        <p:strVal val="visible"/>
                                      </p:to>
                                    </p:set>
                                    <p:anim calcmode="lin" valueType="num">
                                      <p:cBhvr additive="base">
                                        <p:cTn id="96" dur="750" fill="hold"/>
                                        <p:tgtEl>
                                          <p:spTgt spid="22560"/>
                                        </p:tgtEl>
                                        <p:attrNameLst>
                                          <p:attrName>ppt_x</p:attrName>
                                        </p:attrNameLst>
                                      </p:cBhvr>
                                      <p:tavLst>
                                        <p:tav tm="0">
                                          <p:val>
                                            <p:strVal val="#ppt_x"/>
                                          </p:val>
                                        </p:tav>
                                        <p:tav tm="100000">
                                          <p:val>
                                            <p:strVal val="#ppt_x"/>
                                          </p:val>
                                        </p:tav>
                                      </p:tavLst>
                                    </p:anim>
                                    <p:anim calcmode="lin" valueType="num">
                                      <p:cBhvr additive="base">
                                        <p:cTn id="97" dur="750" fill="hold"/>
                                        <p:tgtEl>
                                          <p:spTgt spid="22560"/>
                                        </p:tgtEl>
                                        <p:attrNameLst>
                                          <p:attrName>ppt_y</p:attrName>
                                        </p:attrNameLst>
                                      </p:cBhvr>
                                      <p:tavLst>
                                        <p:tav tm="0">
                                          <p:val>
                                            <p:strVal val="1+#ppt_h/2"/>
                                          </p:val>
                                        </p:tav>
                                        <p:tav tm="100000">
                                          <p:val>
                                            <p:strVal val="#ppt_y"/>
                                          </p:val>
                                        </p:tav>
                                      </p:tavLst>
                                    </p:anim>
                                  </p:childTnLst>
                                </p:cTn>
                              </p:par>
                              <p:par>
                                <p:cTn id="98" presetID="6" presetClass="emph" presetSubtype="0" autoRev="1" fill="hold" grpId="1" nodeType="withEffect">
                                  <p:stCondLst>
                                    <p:cond delay="3400"/>
                                  </p:stCondLst>
                                  <p:childTnLst>
                                    <p:animScale>
                                      <p:cBhvr>
                                        <p:cTn id="99" dur="150" fill="hold"/>
                                        <p:tgtEl>
                                          <p:spTgt spid="22540"/>
                                        </p:tgtEl>
                                      </p:cBhvr>
                                      <p:by x="110000" y="110000"/>
                                    </p:animScale>
                                  </p:childTnLst>
                                </p:cTn>
                              </p:par>
                              <p:par>
                                <p:cTn id="100" presetID="53" presetClass="entr" presetSubtype="16" fill="hold" nodeType="withEffect">
                                  <p:stCondLst>
                                    <p:cond delay="3200"/>
                                  </p:stCondLst>
                                  <p:childTnLst>
                                    <p:set>
                                      <p:cBhvr>
                                        <p:cTn id="101" dur="1" fill="hold">
                                          <p:stCondLst>
                                            <p:cond delay="0"/>
                                          </p:stCondLst>
                                        </p:cTn>
                                        <p:tgtEl>
                                          <p:spTgt spid="4"/>
                                        </p:tgtEl>
                                        <p:attrNameLst>
                                          <p:attrName>style.visibility</p:attrName>
                                        </p:attrNameLst>
                                      </p:cBhvr>
                                      <p:to>
                                        <p:strVal val="visible"/>
                                      </p:to>
                                    </p:set>
                                    <p:anim calcmode="lin" valueType="num">
                                      <p:cBhvr>
                                        <p:cTn id="102" dur="300" fill="hold"/>
                                        <p:tgtEl>
                                          <p:spTgt spid="4"/>
                                        </p:tgtEl>
                                        <p:attrNameLst>
                                          <p:attrName>ppt_w</p:attrName>
                                        </p:attrNameLst>
                                      </p:cBhvr>
                                      <p:tavLst>
                                        <p:tav tm="0">
                                          <p:val>
                                            <p:fltVal val="0"/>
                                          </p:val>
                                        </p:tav>
                                        <p:tav tm="100000">
                                          <p:val>
                                            <p:strVal val="#ppt_w"/>
                                          </p:val>
                                        </p:tav>
                                      </p:tavLst>
                                    </p:anim>
                                    <p:anim calcmode="lin" valueType="num">
                                      <p:cBhvr>
                                        <p:cTn id="103" dur="300" fill="hold"/>
                                        <p:tgtEl>
                                          <p:spTgt spid="4"/>
                                        </p:tgtEl>
                                        <p:attrNameLst>
                                          <p:attrName>ppt_h</p:attrName>
                                        </p:attrNameLst>
                                      </p:cBhvr>
                                      <p:tavLst>
                                        <p:tav tm="0">
                                          <p:val>
                                            <p:fltVal val="0"/>
                                          </p:val>
                                        </p:tav>
                                        <p:tav tm="100000">
                                          <p:val>
                                            <p:strVal val="#ppt_h"/>
                                          </p:val>
                                        </p:tav>
                                      </p:tavLst>
                                    </p:anim>
                                    <p:animEffect transition="in" filter="fade">
                                      <p:cBhvr>
                                        <p:cTn id="104" dur="300"/>
                                        <p:tgtEl>
                                          <p:spTgt spid="4"/>
                                        </p:tgtEl>
                                      </p:cBhvr>
                                    </p:animEffect>
                                  </p:childTnLst>
                                </p:cTn>
                              </p:par>
                              <p:par>
                                <p:cTn id="105" presetID="6" presetClass="emph" presetSubtype="0" autoRev="1" fill="hold" nodeType="withEffect">
                                  <p:stCondLst>
                                    <p:cond delay="3500"/>
                                  </p:stCondLst>
                                  <p:childTnLst>
                                    <p:animScale>
                                      <p:cBhvr>
                                        <p:cTn id="106" dur="150" fill="hold"/>
                                        <p:tgtEl>
                                          <p:spTgt spid="4"/>
                                        </p:tgtEl>
                                      </p:cBhvr>
                                      <p:by x="110000" y="110000"/>
                                    </p:animScale>
                                  </p:childTnLst>
                                </p:cTn>
                              </p:par>
                              <p:par>
                                <p:cTn id="107" presetID="53" presetClass="entr" presetSubtype="16" fill="hold" grpId="0" nodeType="withEffect">
                                  <p:stCondLst>
                                    <p:cond delay="3300"/>
                                  </p:stCondLst>
                                  <p:childTnLst>
                                    <p:set>
                                      <p:cBhvr>
                                        <p:cTn id="108" dur="1" fill="hold">
                                          <p:stCondLst>
                                            <p:cond delay="0"/>
                                          </p:stCondLst>
                                        </p:cTn>
                                        <p:tgtEl>
                                          <p:spTgt spid="22541"/>
                                        </p:tgtEl>
                                        <p:attrNameLst>
                                          <p:attrName>style.visibility</p:attrName>
                                        </p:attrNameLst>
                                      </p:cBhvr>
                                      <p:to>
                                        <p:strVal val="visible"/>
                                      </p:to>
                                    </p:set>
                                    <p:anim calcmode="lin" valueType="num">
                                      <p:cBhvr>
                                        <p:cTn id="109" dur="300" fill="hold"/>
                                        <p:tgtEl>
                                          <p:spTgt spid="22541"/>
                                        </p:tgtEl>
                                        <p:attrNameLst>
                                          <p:attrName>ppt_w</p:attrName>
                                        </p:attrNameLst>
                                      </p:cBhvr>
                                      <p:tavLst>
                                        <p:tav tm="0">
                                          <p:val>
                                            <p:fltVal val="0"/>
                                          </p:val>
                                        </p:tav>
                                        <p:tav tm="100000">
                                          <p:val>
                                            <p:strVal val="#ppt_w"/>
                                          </p:val>
                                        </p:tav>
                                      </p:tavLst>
                                    </p:anim>
                                    <p:anim calcmode="lin" valueType="num">
                                      <p:cBhvr>
                                        <p:cTn id="110" dur="300" fill="hold"/>
                                        <p:tgtEl>
                                          <p:spTgt spid="22541"/>
                                        </p:tgtEl>
                                        <p:attrNameLst>
                                          <p:attrName>ppt_h</p:attrName>
                                        </p:attrNameLst>
                                      </p:cBhvr>
                                      <p:tavLst>
                                        <p:tav tm="0">
                                          <p:val>
                                            <p:fltVal val="0"/>
                                          </p:val>
                                        </p:tav>
                                        <p:tav tm="100000">
                                          <p:val>
                                            <p:strVal val="#ppt_h"/>
                                          </p:val>
                                        </p:tav>
                                      </p:tavLst>
                                    </p:anim>
                                    <p:animEffect transition="in" filter="fade">
                                      <p:cBhvr>
                                        <p:cTn id="111" dur="300"/>
                                        <p:tgtEl>
                                          <p:spTgt spid="22541"/>
                                        </p:tgtEl>
                                      </p:cBhvr>
                                    </p:animEffect>
                                  </p:childTnLst>
                                </p:cTn>
                              </p:par>
                              <p:par>
                                <p:cTn id="112" presetID="2" presetClass="entr" presetSubtype="4" fill="hold" grpId="0" nodeType="withEffect">
                                  <p:stCondLst>
                                    <p:cond delay="3300"/>
                                  </p:stCondLst>
                                  <p:childTnLst>
                                    <p:set>
                                      <p:cBhvr>
                                        <p:cTn id="113" dur="1" fill="hold">
                                          <p:stCondLst>
                                            <p:cond delay="0"/>
                                          </p:stCondLst>
                                        </p:cTn>
                                        <p:tgtEl>
                                          <p:spTgt spid="22559"/>
                                        </p:tgtEl>
                                        <p:attrNameLst>
                                          <p:attrName>style.visibility</p:attrName>
                                        </p:attrNameLst>
                                      </p:cBhvr>
                                      <p:to>
                                        <p:strVal val="visible"/>
                                      </p:to>
                                    </p:set>
                                    <p:anim calcmode="lin" valueType="num">
                                      <p:cBhvr additive="base">
                                        <p:cTn id="114" dur="750" fill="hold"/>
                                        <p:tgtEl>
                                          <p:spTgt spid="22559"/>
                                        </p:tgtEl>
                                        <p:attrNameLst>
                                          <p:attrName>ppt_x</p:attrName>
                                        </p:attrNameLst>
                                      </p:cBhvr>
                                      <p:tavLst>
                                        <p:tav tm="0">
                                          <p:val>
                                            <p:strVal val="#ppt_x"/>
                                          </p:val>
                                        </p:tav>
                                        <p:tav tm="100000">
                                          <p:val>
                                            <p:strVal val="#ppt_x"/>
                                          </p:val>
                                        </p:tav>
                                      </p:tavLst>
                                    </p:anim>
                                    <p:anim calcmode="lin" valueType="num">
                                      <p:cBhvr additive="base">
                                        <p:cTn id="115" dur="750" fill="hold"/>
                                        <p:tgtEl>
                                          <p:spTgt spid="22559"/>
                                        </p:tgtEl>
                                        <p:attrNameLst>
                                          <p:attrName>ppt_y</p:attrName>
                                        </p:attrNameLst>
                                      </p:cBhvr>
                                      <p:tavLst>
                                        <p:tav tm="0">
                                          <p:val>
                                            <p:strVal val="1+#ppt_h/2"/>
                                          </p:val>
                                        </p:tav>
                                        <p:tav tm="100000">
                                          <p:val>
                                            <p:strVal val="#ppt_y"/>
                                          </p:val>
                                        </p:tav>
                                      </p:tavLst>
                                    </p:anim>
                                  </p:childTnLst>
                                </p:cTn>
                              </p:par>
                              <p:par>
                                <p:cTn id="116" presetID="6" presetClass="emph" presetSubtype="0" autoRev="1" fill="hold" grpId="1" nodeType="withEffect">
                                  <p:stCondLst>
                                    <p:cond delay="3600"/>
                                  </p:stCondLst>
                                  <p:childTnLst>
                                    <p:animScale>
                                      <p:cBhvr>
                                        <p:cTn id="117" dur="150" fill="hold"/>
                                        <p:tgtEl>
                                          <p:spTgt spid="22541"/>
                                        </p:tgtEl>
                                      </p:cBhvr>
                                      <p:by x="110000" y="110000"/>
                                    </p:animScale>
                                  </p:childTnLst>
                                </p:cTn>
                              </p:par>
                              <p:par>
                                <p:cTn id="118" presetID="53" presetClass="entr" presetSubtype="16" fill="hold" nodeType="withEffect">
                                  <p:stCondLst>
                                    <p:cond delay="3400"/>
                                  </p:stCondLst>
                                  <p:childTnLst>
                                    <p:set>
                                      <p:cBhvr>
                                        <p:cTn id="119" dur="1" fill="hold">
                                          <p:stCondLst>
                                            <p:cond delay="0"/>
                                          </p:stCondLst>
                                        </p:cTn>
                                        <p:tgtEl>
                                          <p:spTgt spid="2"/>
                                        </p:tgtEl>
                                        <p:attrNameLst>
                                          <p:attrName>style.visibility</p:attrName>
                                        </p:attrNameLst>
                                      </p:cBhvr>
                                      <p:to>
                                        <p:strVal val="visible"/>
                                      </p:to>
                                    </p:set>
                                    <p:anim calcmode="lin" valueType="num">
                                      <p:cBhvr>
                                        <p:cTn id="120" dur="300" fill="hold"/>
                                        <p:tgtEl>
                                          <p:spTgt spid="2"/>
                                        </p:tgtEl>
                                        <p:attrNameLst>
                                          <p:attrName>ppt_w</p:attrName>
                                        </p:attrNameLst>
                                      </p:cBhvr>
                                      <p:tavLst>
                                        <p:tav tm="0">
                                          <p:val>
                                            <p:fltVal val="0"/>
                                          </p:val>
                                        </p:tav>
                                        <p:tav tm="100000">
                                          <p:val>
                                            <p:strVal val="#ppt_w"/>
                                          </p:val>
                                        </p:tav>
                                      </p:tavLst>
                                    </p:anim>
                                    <p:anim calcmode="lin" valueType="num">
                                      <p:cBhvr>
                                        <p:cTn id="121" dur="300" fill="hold"/>
                                        <p:tgtEl>
                                          <p:spTgt spid="2"/>
                                        </p:tgtEl>
                                        <p:attrNameLst>
                                          <p:attrName>ppt_h</p:attrName>
                                        </p:attrNameLst>
                                      </p:cBhvr>
                                      <p:tavLst>
                                        <p:tav tm="0">
                                          <p:val>
                                            <p:fltVal val="0"/>
                                          </p:val>
                                        </p:tav>
                                        <p:tav tm="100000">
                                          <p:val>
                                            <p:strVal val="#ppt_h"/>
                                          </p:val>
                                        </p:tav>
                                      </p:tavLst>
                                    </p:anim>
                                    <p:animEffect transition="in" filter="fade">
                                      <p:cBhvr>
                                        <p:cTn id="122" dur="300"/>
                                        <p:tgtEl>
                                          <p:spTgt spid="2"/>
                                        </p:tgtEl>
                                      </p:cBhvr>
                                    </p:animEffect>
                                  </p:childTnLst>
                                </p:cTn>
                              </p:par>
                              <p:par>
                                <p:cTn id="123" presetID="6" presetClass="emph" presetSubtype="0" autoRev="1" fill="hold" nodeType="withEffect">
                                  <p:stCondLst>
                                    <p:cond delay="3700"/>
                                  </p:stCondLst>
                                  <p:childTnLst>
                                    <p:animScale>
                                      <p:cBhvr>
                                        <p:cTn id="124" dur="150" fill="hold"/>
                                        <p:tgtEl>
                                          <p:spTgt spid="2"/>
                                        </p:tgtEl>
                                      </p:cBhvr>
                                      <p:by x="110000" y="110000"/>
                                    </p:animScale>
                                  </p:childTnLst>
                                </p:cTn>
                              </p:par>
                              <p:par>
                                <p:cTn id="125" presetID="2" presetClass="entr" presetSubtype="4" fill="hold" grpId="0" nodeType="withEffect">
                                  <p:stCondLst>
                                    <p:cond delay="3700"/>
                                  </p:stCondLst>
                                  <p:childTnLst>
                                    <p:set>
                                      <p:cBhvr>
                                        <p:cTn id="126" dur="1" fill="hold">
                                          <p:stCondLst>
                                            <p:cond delay="0"/>
                                          </p:stCondLst>
                                        </p:cTn>
                                        <p:tgtEl>
                                          <p:spTgt spid="22558"/>
                                        </p:tgtEl>
                                        <p:attrNameLst>
                                          <p:attrName>style.visibility</p:attrName>
                                        </p:attrNameLst>
                                      </p:cBhvr>
                                      <p:to>
                                        <p:strVal val="visible"/>
                                      </p:to>
                                    </p:set>
                                    <p:anim calcmode="lin" valueType="num">
                                      <p:cBhvr additive="base">
                                        <p:cTn id="127" dur="750" fill="hold"/>
                                        <p:tgtEl>
                                          <p:spTgt spid="22558"/>
                                        </p:tgtEl>
                                        <p:attrNameLst>
                                          <p:attrName>ppt_x</p:attrName>
                                        </p:attrNameLst>
                                      </p:cBhvr>
                                      <p:tavLst>
                                        <p:tav tm="0">
                                          <p:val>
                                            <p:strVal val="#ppt_x"/>
                                          </p:val>
                                        </p:tav>
                                        <p:tav tm="100000">
                                          <p:val>
                                            <p:strVal val="#ppt_x"/>
                                          </p:val>
                                        </p:tav>
                                      </p:tavLst>
                                    </p:anim>
                                    <p:anim calcmode="lin" valueType="num">
                                      <p:cBhvr additive="base">
                                        <p:cTn id="128" dur="750" fill="hold"/>
                                        <p:tgtEl>
                                          <p:spTgt spid="22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P spid="22532" grpId="0" animBg="1"/>
      <p:bldP spid="22533" grpId="0" animBg="1"/>
      <p:bldP spid="22534" grpId="0" animBg="1"/>
      <p:bldP spid="22535" grpId="0" animBg="1"/>
      <p:bldP spid="22536" grpId="0" animBg="1"/>
      <p:bldP spid="22537" grpId="0" animBg="1"/>
      <p:bldP spid="22538" grpId="0" animBg="1"/>
      <p:bldP spid="22538" grpId="1" animBg="1"/>
      <p:bldP spid="22539" grpId="0" animBg="1"/>
      <p:bldP spid="22539" grpId="1" animBg="1"/>
      <p:bldP spid="22540" grpId="0" animBg="1"/>
      <p:bldP spid="22540" grpId="1" animBg="1"/>
      <p:bldP spid="22541" grpId="0" animBg="1"/>
      <p:bldP spid="22541" grpId="1" animBg="1"/>
      <p:bldP spid="22557" grpId="0"/>
      <p:bldP spid="22558" grpId="0"/>
      <p:bldP spid="22559" grpId="0"/>
      <p:bldP spid="22560" grpId="0"/>
      <p:bldP spid="22561" grpId="0"/>
      <p:bldP spid="22562" grpId="0"/>
      <p:bldP spid="22563" grpId="0"/>
      <p:bldP spid="22564" grpId="0"/>
      <p:bldP spid="22565" grpId="0"/>
      <p:bldP spid="225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9539" y="1561822"/>
            <a:ext cx="5563899" cy="2738120"/>
            <a:chOff x="776287" y="706437"/>
            <a:chExt cx="7658101" cy="3768726"/>
          </a:xfrm>
          <a:solidFill>
            <a:schemeClr val="bg1">
              <a:lumMod val="75000"/>
              <a:alpha val="98000"/>
            </a:schemeClr>
          </a:solidFill>
        </p:grpSpPr>
        <p:sp>
          <p:nvSpPr>
            <p:cNvPr id="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1"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2"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3"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4"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5"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6"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7"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8"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9"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0"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1"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2"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3"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4"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5"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6"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7"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8"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29"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0"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1"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2"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3"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4"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5"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6"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7"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8"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39"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0"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1"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2"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3"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4"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5"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6"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7"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8"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49"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0"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1"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2"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3"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4"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5"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6"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7"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8"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59"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0"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1"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2"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3" name="Rectangle 68"/>
            <p:cNvSpPr>
              <a:spLocks noChangeArrowheads="1"/>
            </p:cNvSpPr>
            <p:nvPr/>
          </p:nvSpPr>
          <p:spPr bwMode="auto">
            <a:xfrm>
              <a:off x="6961187" y="2870200"/>
              <a:ext cx="19050" cy="11113"/>
            </a:xfrm>
            <a:prstGeom prst="rect">
              <a:avLst/>
            </a:pr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4"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5"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6"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7"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8"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69"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0"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1"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2"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3"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4"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5"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6"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7"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8"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79"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0"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1"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2"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3"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4"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5"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6"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7"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8"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89"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0"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1"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2"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3"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4"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5"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6"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7"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8"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99"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0"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1"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2"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3"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4"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5"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6"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7"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8"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09"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10"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sp>
          <p:nvSpPr>
            <p:cNvPr id="111"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p:spPr>
          <p:txBody>
            <a:bodyPr/>
            <a:lstStyle/>
            <a:p>
              <a:pPr defTabSz="920658">
                <a:defRPr/>
              </a:pPr>
              <a:endParaRPr lang="zh-CN" altLang="en-US" dirty="0">
                <a:latin typeface="+mn-lt"/>
                <a:ea typeface="微软雅黑" panose="020B0503020204020204" pitchFamily="34" charset="-122"/>
              </a:endParaRPr>
            </a:p>
          </p:txBody>
        </p:sp>
      </p:grpSp>
      <p:sp>
        <p:nvSpPr>
          <p:cNvPr id="112" name="流程图: 联系 8"/>
          <p:cNvSpPr/>
          <p:nvPr/>
        </p:nvSpPr>
        <p:spPr>
          <a:xfrm>
            <a:off x="4913663" y="3074075"/>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ea typeface="微软雅黑" panose="020B0503020204020204" pitchFamily="34" charset="-122"/>
            </a:endParaRPr>
          </a:p>
        </p:txBody>
      </p:sp>
      <p:sp>
        <p:nvSpPr>
          <p:cNvPr id="113" name="流程图: 联系 8"/>
          <p:cNvSpPr/>
          <p:nvPr/>
        </p:nvSpPr>
        <p:spPr>
          <a:xfrm>
            <a:off x="4223100" y="1818363"/>
            <a:ext cx="476250" cy="709613"/>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ea typeface="微软雅黑" panose="020B0503020204020204" pitchFamily="34" charset="-122"/>
            </a:endParaRPr>
          </a:p>
        </p:txBody>
      </p:sp>
      <p:sp>
        <p:nvSpPr>
          <p:cNvPr id="114" name="流程图: 联系 8"/>
          <p:cNvSpPr/>
          <p:nvPr/>
        </p:nvSpPr>
        <p:spPr>
          <a:xfrm>
            <a:off x="2983264" y="1691362"/>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ea typeface="微软雅黑" panose="020B0503020204020204" pitchFamily="34" charset="-122"/>
            </a:endParaRPr>
          </a:p>
        </p:txBody>
      </p:sp>
      <p:sp>
        <p:nvSpPr>
          <p:cNvPr id="115" name="流程图: 联系 8"/>
          <p:cNvSpPr/>
          <p:nvPr/>
        </p:nvSpPr>
        <p:spPr>
          <a:xfrm>
            <a:off x="957613" y="1391326"/>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658">
              <a:defRPr/>
            </a:pPr>
            <a:endParaRPr lang="zh-CN" altLang="en-US" dirty="0">
              <a:ea typeface="微软雅黑" panose="020B0503020204020204" pitchFamily="34" charset="-122"/>
            </a:endParaRPr>
          </a:p>
        </p:txBody>
      </p:sp>
      <p:sp>
        <p:nvSpPr>
          <p:cNvPr id="116" name="矩形 115"/>
          <p:cNvSpPr/>
          <p:nvPr/>
        </p:nvSpPr>
        <p:spPr>
          <a:xfrm>
            <a:off x="6093296" y="1347615"/>
            <a:ext cx="1261701" cy="276932"/>
          </a:xfrm>
          <a:prstGeom prst="rect">
            <a:avLst/>
          </a:prstGeom>
        </p:spPr>
        <p:txBody>
          <a:bodyPr wrap="none" lIns="91431" tIns="45715" rIns="91431" bIns="4571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单击添加标题一</a:t>
            </a:r>
          </a:p>
        </p:txBody>
      </p:sp>
      <p:sp>
        <p:nvSpPr>
          <p:cNvPr id="117" name="矩形 116"/>
          <p:cNvSpPr/>
          <p:nvPr/>
        </p:nvSpPr>
        <p:spPr>
          <a:xfrm>
            <a:off x="6132293" y="2301868"/>
            <a:ext cx="1261701" cy="276932"/>
          </a:xfrm>
          <a:prstGeom prst="rect">
            <a:avLst/>
          </a:prstGeom>
        </p:spPr>
        <p:txBody>
          <a:bodyPr wrap="none" lIns="91431" tIns="45715" rIns="91431" bIns="4571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单击添加标题二</a:t>
            </a:r>
          </a:p>
        </p:txBody>
      </p:sp>
      <p:sp>
        <p:nvSpPr>
          <p:cNvPr id="118" name="矩形 117"/>
          <p:cNvSpPr/>
          <p:nvPr/>
        </p:nvSpPr>
        <p:spPr>
          <a:xfrm>
            <a:off x="6179208" y="3246169"/>
            <a:ext cx="1261701" cy="276932"/>
          </a:xfrm>
          <a:prstGeom prst="rect">
            <a:avLst/>
          </a:prstGeom>
        </p:spPr>
        <p:txBody>
          <a:bodyPr wrap="none" lIns="91431" tIns="45715" rIns="91431" bIns="4571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单击添加标题三</a:t>
            </a:r>
          </a:p>
        </p:txBody>
      </p:sp>
      <p:cxnSp>
        <p:nvCxnSpPr>
          <p:cNvPr id="119" name="直接连接符 118"/>
          <p:cNvCxnSpPr/>
          <p:nvPr/>
        </p:nvCxnSpPr>
        <p:spPr>
          <a:xfrm>
            <a:off x="6150422" y="1711966"/>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0" name="直接连接符 119"/>
          <p:cNvCxnSpPr/>
          <p:nvPr/>
        </p:nvCxnSpPr>
        <p:spPr>
          <a:xfrm>
            <a:off x="6178927" y="2667065"/>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1" name="直接连接符 120"/>
          <p:cNvCxnSpPr/>
          <p:nvPr/>
        </p:nvCxnSpPr>
        <p:spPr>
          <a:xfrm>
            <a:off x="6230869" y="3611367"/>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122" name="TextBox 121"/>
          <p:cNvSpPr txBox="1"/>
          <p:nvPr/>
        </p:nvSpPr>
        <p:spPr>
          <a:xfrm>
            <a:off x="6084168" y="1723697"/>
            <a:ext cx="2504481"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123" name="TextBox 122"/>
          <p:cNvSpPr txBox="1"/>
          <p:nvPr/>
        </p:nvSpPr>
        <p:spPr>
          <a:xfrm>
            <a:off x="6121892" y="2677951"/>
            <a:ext cx="2482557"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单击此处添加文本，单击此处添加文本，单击此处添加文本。</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6169655" y="3622253"/>
            <a:ext cx="2506802"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单击此处添加文本，单击此处添加文本，单击此处添加文本。。</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500" fill="hold"/>
                                        <p:tgtEl>
                                          <p:spTgt spid="114"/>
                                        </p:tgtEl>
                                        <p:attrNameLst>
                                          <p:attrName>ppt_x</p:attrName>
                                        </p:attrNameLst>
                                      </p:cBhvr>
                                      <p:tavLst>
                                        <p:tav tm="0">
                                          <p:val>
                                            <p:strVal val="#ppt_x"/>
                                          </p:val>
                                        </p:tav>
                                        <p:tav tm="100000">
                                          <p:val>
                                            <p:strVal val="#ppt_x"/>
                                          </p:val>
                                        </p:tav>
                                      </p:tavLst>
                                    </p:anim>
                                    <p:anim calcmode="lin" valueType="num">
                                      <p:cBhvr additive="base">
                                        <p:cTn id="16" dur="500" fill="hold"/>
                                        <p:tgtEl>
                                          <p:spTgt spid="1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100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8"/>
                                        </p:tgtEl>
                                        <p:attrNameLst>
                                          <p:attrName>style.visibility</p:attrName>
                                        </p:attrNameLst>
                                      </p:cBhvr>
                                      <p:to>
                                        <p:strVal val="visible"/>
                                      </p:to>
                                    </p:set>
                                    <p:animEffect transition="in" filter="wipe(left)">
                                      <p:cBhvr>
                                        <p:cTn id="42" dur="500"/>
                                        <p:tgtEl>
                                          <p:spTgt spid="118"/>
                                        </p:tgtEl>
                                      </p:cBhvr>
                                    </p:animEffect>
                                  </p:childTnLst>
                                </p:cTn>
                              </p:par>
                              <p:par>
                                <p:cTn id="43" presetID="22" presetClass="entr" presetSubtype="8" fill="hold" nodeType="withEffect">
                                  <p:stCondLst>
                                    <p:cond delay="50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par>
                                <p:cTn id="46" presetID="22" presetClass="entr" presetSubtype="8" fill="hold" nodeType="withEffect">
                                  <p:stCondLst>
                                    <p:cond delay="1000"/>
                                  </p:stCondLst>
                                  <p:childTnLst>
                                    <p:set>
                                      <p:cBhvr>
                                        <p:cTn id="47" dur="1" fill="hold">
                                          <p:stCondLst>
                                            <p:cond delay="0"/>
                                          </p:stCondLst>
                                        </p:cTn>
                                        <p:tgtEl>
                                          <p:spTgt spid="120"/>
                                        </p:tgtEl>
                                        <p:attrNameLst>
                                          <p:attrName>style.visibility</p:attrName>
                                        </p:attrNameLst>
                                      </p:cBhvr>
                                      <p:to>
                                        <p:strVal val="visible"/>
                                      </p:to>
                                    </p:set>
                                    <p:animEffect transition="in" filter="wipe(left)">
                                      <p:cBhvr>
                                        <p:cTn id="48" dur="500"/>
                                        <p:tgtEl>
                                          <p:spTgt spid="120"/>
                                        </p:tgtEl>
                                      </p:cBhvr>
                                    </p:animEffect>
                                  </p:childTnLst>
                                </p:cTn>
                              </p:par>
                              <p:par>
                                <p:cTn id="49" presetID="22" presetClass="entr" presetSubtype="8" fill="hold" nodeType="withEffect">
                                  <p:stCondLst>
                                    <p:cond delay="1000"/>
                                  </p:stCondLst>
                                  <p:childTnLst>
                                    <p:set>
                                      <p:cBhvr>
                                        <p:cTn id="50" dur="1" fill="hold">
                                          <p:stCondLst>
                                            <p:cond delay="0"/>
                                          </p:stCondLst>
                                        </p:cTn>
                                        <p:tgtEl>
                                          <p:spTgt spid="121"/>
                                        </p:tgtEl>
                                        <p:attrNameLst>
                                          <p:attrName>style.visibility</p:attrName>
                                        </p:attrNameLst>
                                      </p:cBhvr>
                                      <p:to>
                                        <p:strVal val="visible"/>
                                      </p:to>
                                    </p:set>
                                    <p:animEffect transition="in" filter="wipe(left)">
                                      <p:cBhvr>
                                        <p:cTn id="5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p:bldP spid="117" grpId="0"/>
      <p:bldP spid="118" grpId="0"/>
      <p:bldP spid="122" grpId="0"/>
      <p:bldP spid="123" grpId="0"/>
      <p:bldP spid="1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新建文件夹 (5)\千图网_画册封面图片_图片编号17975946\55b76287878b9副本.jpg"/>
          <p:cNvPicPr>
            <a:picLocks noChangeAspect="1" noChangeArrowheads="1"/>
          </p:cNvPicPr>
          <p:nvPr/>
        </p:nvPicPr>
        <p:blipFill>
          <a:blip r:embed="rId5" cstate="print"/>
          <a:srcRect/>
          <a:stretch>
            <a:fillRect/>
          </a:stretch>
        </p:blipFill>
        <p:spPr bwMode="auto">
          <a:xfrm>
            <a:off x="0" y="0"/>
            <a:ext cx="9144000" cy="5148262"/>
          </a:xfrm>
          <a:prstGeom prst="rect">
            <a:avLst/>
          </a:prstGeom>
          <a:noFill/>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 fmla="*/ 238125 w 2219325"/>
              <a:gd name="connsiteY0" fmla="*/ 300037 h 1514475"/>
              <a:gd name="connsiteX1" fmla="*/ 0 w 2219325"/>
              <a:gd name="connsiteY1" fmla="*/ 300037 h 1514475"/>
              <a:gd name="connsiteX2" fmla="*/ 0 w 2219325"/>
              <a:gd name="connsiteY2" fmla="*/ 0 h 1514475"/>
              <a:gd name="connsiteX3" fmla="*/ 2219325 w 2219325"/>
              <a:gd name="connsiteY3" fmla="*/ 0 h 1514475"/>
              <a:gd name="connsiteX4" fmla="*/ 2219325 w 2219325"/>
              <a:gd name="connsiteY4" fmla="*/ 1514475 h 1514475"/>
              <a:gd name="connsiteX5" fmla="*/ 0 w 2219325"/>
              <a:gd name="connsiteY5" fmla="*/ 1514475 h 1514475"/>
              <a:gd name="connsiteX6" fmla="*/ 0 w 2219325"/>
              <a:gd name="connsiteY6" fmla="*/ 1214437 h 1514475"/>
              <a:gd name="connsiteX7" fmla="*/ 238125 w 2219325"/>
              <a:gd name="connsiteY7" fmla="*/ 1214437 h 1514475"/>
              <a:gd name="connsiteX8" fmla="*/ 329565 w 2219325"/>
              <a:gd name="connsiteY8"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7" fmla="*/ 329565 w 2219325"/>
              <a:gd name="connsiteY7"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650592" y="2154544"/>
            <a:ext cx="2819320" cy="492443"/>
          </a:xfrm>
          <a:prstGeom prst="rect">
            <a:avLst/>
          </a:prstGeom>
        </p:spPr>
        <p:txBody>
          <a:bodyPr wrap="square" lIns="0" tIns="0" rIns="0" bIns="0">
            <a:spAutoFit/>
          </a:bodyPr>
          <a:lstStyle/>
          <a:p>
            <a:pPr lvl="0"/>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工作体会</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2555776"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755435"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2555776"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755435"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4"/>
          <p:cNvGrpSpPr/>
          <p:nvPr/>
        </p:nvGrpSpPr>
        <p:grpSpPr>
          <a:xfrm flipH="1">
            <a:off x="4672286" y="1815876"/>
            <a:ext cx="1041050" cy="27000"/>
            <a:chOff x="2531312" y="2421168"/>
            <a:chExt cx="1388066" cy="36000"/>
          </a:xfrm>
          <a:solidFill>
            <a:schemeClr val="tx1">
              <a:lumMod val="50000"/>
              <a:lumOff val="50000"/>
            </a:schemeClr>
          </a:solidFill>
        </p:grpSpPr>
        <p:cxnSp>
          <p:nvCxnSpPr>
            <p:cNvPr id="246" name="直接连接符 245"/>
            <p:cNvCxnSpPr/>
            <p:nvPr/>
          </p:nvCxnSpPr>
          <p:spPr>
            <a:xfrm>
              <a:off x="2539779" y="2439168"/>
              <a:ext cx="1379599" cy="0"/>
            </a:xfrm>
            <a:prstGeom prst="line">
              <a:avLst/>
            </a:prstGeom>
            <a:grp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7" name="椭圆 246"/>
            <p:cNvSpPr/>
            <p:nvPr/>
          </p:nvSpPr>
          <p:spPr>
            <a:xfrm>
              <a:off x="2531312" y="2421168"/>
              <a:ext cx="36000" cy="36000"/>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4" name="组合 250"/>
          <p:cNvGrpSpPr/>
          <p:nvPr/>
        </p:nvGrpSpPr>
        <p:grpSpPr>
          <a:xfrm flipH="1">
            <a:off x="5713336" y="3272880"/>
            <a:ext cx="1041050" cy="27000"/>
            <a:chOff x="2531312" y="2421168"/>
            <a:chExt cx="1388066" cy="36000"/>
          </a:xfrm>
          <a:solidFill>
            <a:schemeClr val="tx1">
              <a:lumMod val="50000"/>
              <a:lumOff val="50000"/>
            </a:schemeClr>
          </a:solidFill>
        </p:grpSpPr>
        <p:cxnSp>
          <p:nvCxnSpPr>
            <p:cNvPr id="252" name="直接连接符 251"/>
            <p:cNvCxnSpPr/>
            <p:nvPr/>
          </p:nvCxnSpPr>
          <p:spPr>
            <a:xfrm>
              <a:off x="2539779" y="2439168"/>
              <a:ext cx="1379599" cy="0"/>
            </a:xfrm>
            <a:prstGeom prst="line">
              <a:avLst/>
            </a:prstGeom>
            <a:grp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3" name="椭圆 252"/>
            <p:cNvSpPr/>
            <p:nvPr/>
          </p:nvSpPr>
          <p:spPr>
            <a:xfrm>
              <a:off x="2531312" y="2421168"/>
              <a:ext cx="36000" cy="36000"/>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5" name="组合 8"/>
          <p:cNvGrpSpPr/>
          <p:nvPr/>
        </p:nvGrpSpPr>
        <p:grpSpPr>
          <a:xfrm>
            <a:off x="2018557" y="1815876"/>
            <a:ext cx="1041050" cy="27000"/>
            <a:chOff x="2531312" y="2421168"/>
            <a:chExt cx="1388066" cy="36000"/>
          </a:xfrm>
          <a:solidFill>
            <a:schemeClr val="tx1">
              <a:lumMod val="50000"/>
              <a:lumOff val="50000"/>
            </a:schemeClr>
          </a:solidFill>
        </p:grpSpPr>
        <p:cxnSp>
          <p:nvCxnSpPr>
            <p:cNvPr id="243" name="直接连接符 242"/>
            <p:cNvCxnSpPr/>
            <p:nvPr/>
          </p:nvCxnSpPr>
          <p:spPr>
            <a:xfrm>
              <a:off x="2539779" y="2439168"/>
              <a:ext cx="1379599" cy="0"/>
            </a:xfrm>
            <a:prstGeom prst="line">
              <a:avLst/>
            </a:prstGeom>
            <a:grp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531312" y="2421168"/>
              <a:ext cx="36000" cy="36000"/>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 name="组合 253"/>
          <p:cNvGrpSpPr/>
          <p:nvPr/>
        </p:nvGrpSpPr>
        <p:grpSpPr>
          <a:xfrm>
            <a:off x="2898365" y="3272880"/>
            <a:ext cx="1041050" cy="27000"/>
            <a:chOff x="2531312" y="2421168"/>
            <a:chExt cx="1388066" cy="36000"/>
          </a:xfrm>
          <a:solidFill>
            <a:schemeClr val="tx1">
              <a:lumMod val="50000"/>
              <a:lumOff val="50000"/>
            </a:schemeClr>
          </a:solidFill>
        </p:grpSpPr>
        <p:cxnSp>
          <p:nvCxnSpPr>
            <p:cNvPr id="255" name="直接连接符 254"/>
            <p:cNvCxnSpPr/>
            <p:nvPr/>
          </p:nvCxnSpPr>
          <p:spPr>
            <a:xfrm>
              <a:off x="2539779" y="2439168"/>
              <a:ext cx="1379599" cy="0"/>
            </a:xfrm>
            <a:prstGeom prst="line">
              <a:avLst/>
            </a:prstGeom>
            <a:grp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 name="椭圆 255"/>
            <p:cNvSpPr/>
            <p:nvPr/>
          </p:nvSpPr>
          <p:spPr>
            <a:xfrm>
              <a:off x="2531312" y="2421168"/>
              <a:ext cx="36000" cy="36000"/>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 name="组合 18"/>
          <p:cNvGrpSpPr>
            <a:grpSpLocks/>
          </p:cNvGrpSpPr>
          <p:nvPr/>
        </p:nvGrpSpPr>
        <p:grpSpPr bwMode="auto">
          <a:xfrm>
            <a:off x="2653513" y="1650162"/>
            <a:ext cx="1994036" cy="1349530"/>
            <a:chOff x="0" y="0"/>
            <a:chExt cx="2093189" cy="1416774"/>
          </a:xfrm>
          <a:solidFill>
            <a:srgbClr val="CB1B3D"/>
          </a:solidFill>
        </p:grpSpPr>
        <p:sp>
          <p:nvSpPr>
            <p:cNvPr id="201" name="等腰三角形 19">
              <a:hlinkClick r:id="rId3"/>
            </p:cNvPr>
            <p:cNvSpPr>
              <a:spLocks noChangeArrowheads="1"/>
            </p:cNvSpPr>
            <p:nvPr/>
          </p:nvSpPr>
          <p:spPr bwMode="auto">
            <a:xfrm flipH="1" flipV="1">
              <a:off x="0" y="0"/>
              <a:ext cx="2093189" cy="1416774"/>
            </a:xfrm>
            <a:prstGeom prst="triangle">
              <a:avLst>
                <a:gd name="adj" fmla="val 50000"/>
              </a:avLst>
            </a:prstGeom>
            <a:solidFill>
              <a:schemeClr val="accent1"/>
            </a:solidFill>
            <a:ln w="12700" cap="flat" cmpd="sng">
              <a:solidFill>
                <a:schemeClr val="bg1"/>
              </a:solidFill>
              <a:bevel/>
              <a:headEnd/>
              <a:tailEnd/>
            </a:ln>
          </p:spPr>
          <p:txBody>
            <a:bodyPr anchor="ctr"/>
            <a:lstStyle/>
            <a:p>
              <a:pPr algn="ctr"/>
              <a:endParaRPr lang="zh-CN" altLang="zh-CN" dirty="0">
                <a:solidFill>
                  <a:schemeClr val="bg1"/>
                </a:solidFill>
                <a:latin typeface="微软雅黑" panose="020B0503020204020204" pitchFamily="34" charset="-122"/>
                <a:ea typeface="微软雅黑" panose="020B0503020204020204" pitchFamily="34" charset="-122"/>
                <a:sym typeface="宋体" pitchFamily="2" charset="-122"/>
              </a:endParaRPr>
            </a:p>
          </p:txBody>
        </p:sp>
        <p:sp>
          <p:nvSpPr>
            <p:cNvPr id="202" name="文本框 20"/>
            <p:cNvSpPr>
              <a:spLocks noChangeArrowheads="1"/>
            </p:cNvSpPr>
            <p:nvPr/>
          </p:nvSpPr>
          <p:spPr bwMode="auto">
            <a:xfrm>
              <a:off x="709935" y="122472"/>
              <a:ext cx="668373" cy="5816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chemeClr val="bg1"/>
                  </a:solidFill>
                  <a:latin typeface="微软雅黑" pitchFamily="34" charset="-122"/>
                  <a:ea typeface="微软雅黑" pitchFamily="34" charset="-122"/>
                </a:rPr>
                <a:t>01</a:t>
              </a:r>
              <a:endParaRPr lang="zh-CN" altLang="en-US" sz="3000" dirty="0">
                <a:solidFill>
                  <a:schemeClr val="bg1"/>
                </a:solidFill>
                <a:latin typeface="微软雅黑" pitchFamily="34" charset="-122"/>
                <a:ea typeface="微软雅黑" pitchFamily="34" charset="-122"/>
              </a:endParaRPr>
            </a:p>
          </p:txBody>
        </p:sp>
      </p:grpSp>
      <p:grpSp>
        <p:nvGrpSpPr>
          <p:cNvPr id="9" name="组合 21"/>
          <p:cNvGrpSpPr>
            <a:grpSpLocks/>
          </p:cNvGrpSpPr>
          <p:nvPr/>
        </p:nvGrpSpPr>
        <p:grpSpPr bwMode="auto">
          <a:xfrm>
            <a:off x="3691379" y="1650162"/>
            <a:ext cx="1995549" cy="1349530"/>
            <a:chOff x="0" y="0"/>
            <a:chExt cx="2093189" cy="1416774"/>
          </a:xfrm>
          <a:solidFill>
            <a:srgbClr val="CB1B3D"/>
          </a:solidFill>
        </p:grpSpPr>
        <p:sp>
          <p:nvSpPr>
            <p:cNvPr id="204" name="等腰三角形 22">
              <a:hlinkClick r:id="rId3"/>
            </p:cNvPr>
            <p:cNvSpPr>
              <a:spLocks noChangeArrowheads="1"/>
            </p:cNvSpPr>
            <p:nvPr/>
          </p:nvSpPr>
          <p:spPr bwMode="auto">
            <a:xfrm>
              <a:off x="0" y="0"/>
              <a:ext cx="2093189" cy="1416774"/>
            </a:xfrm>
            <a:prstGeom prst="triangle">
              <a:avLst>
                <a:gd name="adj" fmla="val 50000"/>
              </a:avLst>
            </a:prstGeom>
            <a:solidFill>
              <a:schemeClr val="accent2"/>
            </a:solidFill>
            <a:ln w="12700" cap="flat" cmpd="sng">
              <a:solidFill>
                <a:schemeClr val="bg1"/>
              </a:solidFill>
              <a:bevel/>
              <a:headEnd/>
              <a:tailEnd/>
            </a:ln>
          </p:spPr>
          <p:txBody>
            <a:bodyPr anchor="ctr"/>
            <a:lstStyle/>
            <a:p>
              <a:pPr algn="ctr"/>
              <a:endParaRPr lang="zh-CN" altLang="zh-CN" dirty="0">
                <a:solidFill>
                  <a:schemeClr val="bg1"/>
                </a:solidFill>
                <a:latin typeface="微软雅黑" panose="020B0503020204020204" pitchFamily="34" charset="-122"/>
                <a:ea typeface="微软雅黑" panose="020B0503020204020204" pitchFamily="34" charset="-122"/>
                <a:sym typeface="宋体" pitchFamily="2" charset="-122"/>
              </a:endParaRPr>
            </a:p>
          </p:txBody>
        </p:sp>
        <p:sp>
          <p:nvSpPr>
            <p:cNvPr id="205" name="文本框 23"/>
            <p:cNvSpPr>
              <a:spLocks noChangeArrowheads="1"/>
            </p:cNvSpPr>
            <p:nvPr/>
          </p:nvSpPr>
          <p:spPr bwMode="auto">
            <a:xfrm>
              <a:off x="712660" y="579708"/>
              <a:ext cx="667867" cy="5816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chemeClr val="bg1"/>
                  </a:solidFill>
                  <a:latin typeface="微软雅黑" pitchFamily="34" charset="-122"/>
                  <a:ea typeface="微软雅黑" pitchFamily="34" charset="-122"/>
                </a:rPr>
                <a:t>02</a:t>
              </a:r>
              <a:endParaRPr lang="zh-CN" altLang="en-US" sz="3000" dirty="0">
                <a:solidFill>
                  <a:schemeClr val="bg1"/>
                </a:solidFill>
                <a:latin typeface="微软雅黑" pitchFamily="34" charset="-122"/>
                <a:ea typeface="微软雅黑" pitchFamily="34" charset="-122"/>
              </a:endParaRPr>
            </a:p>
          </p:txBody>
        </p:sp>
      </p:grpSp>
      <p:grpSp>
        <p:nvGrpSpPr>
          <p:cNvPr id="10" name="组合 24"/>
          <p:cNvGrpSpPr>
            <a:grpSpLocks/>
          </p:cNvGrpSpPr>
          <p:nvPr/>
        </p:nvGrpSpPr>
        <p:grpSpPr bwMode="auto">
          <a:xfrm>
            <a:off x="3691379" y="3040541"/>
            <a:ext cx="1995549" cy="1349530"/>
            <a:chOff x="0" y="0"/>
            <a:chExt cx="2093189" cy="1416774"/>
          </a:xfrm>
          <a:solidFill>
            <a:srgbClr val="CB1B3D"/>
          </a:solidFill>
        </p:grpSpPr>
        <p:sp>
          <p:nvSpPr>
            <p:cNvPr id="207" name="等腰三角形 25">
              <a:hlinkClick r:id="rId3"/>
            </p:cNvPr>
            <p:cNvSpPr>
              <a:spLocks noChangeArrowheads="1"/>
            </p:cNvSpPr>
            <p:nvPr/>
          </p:nvSpPr>
          <p:spPr bwMode="auto">
            <a:xfrm flipH="1" flipV="1">
              <a:off x="0" y="0"/>
              <a:ext cx="2093189" cy="1416774"/>
            </a:xfrm>
            <a:prstGeom prst="triangle">
              <a:avLst>
                <a:gd name="adj" fmla="val 50000"/>
              </a:avLst>
            </a:prstGeom>
            <a:solidFill>
              <a:schemeClr val="accent3"/>
            </a:solidFill>
            <a:ln w="12700" cap="flat" cmpd="sng">
              <a:solidFill>
                <a:schemeClr val="bg1"/>
              </a:solidFill>
              <a:bevel/>
              <a:headEnd/>
              <a:tailEnd/>
            </a:ln>
          </p:spPr>
          <p:txBody>
            <a:bodyPr anchor="ctr"/>
            <a:lstStyle/>
            <a:p>
              <a:pPr algn="ctr"/>
              <a:endParaRPr lang="zh-CN" altLang="zh-CN" dirty="0">
                <a:solidFill>
                  <a:schemeClr val="bg1"/>
                </a:solidFill>
                <a:latin typeface="微软雅黑" panose="020B0503020204020204" pitchFamily="34" charset="-122"/>
                <a:ea typeface="微软雅黑" panose="020B0503020204020204" pitchFamily="34" charset="-122"/>
                <a:sym typeface="宋体" pitchFamily="2" charset="-122"/>
              </a:endParaRPr>
            </a:p>
          </p:txBody>
        </p:sp>
        <p:sp>
          <p:nvSpPr>
            <p:cNvPr id="208" name="文本框 26"/>
            <p:cNvSpPr>
              <a:spLocks noChangeArrowheads="1"/>
            </p:cNvSpPr>
            <p:nvPr/>
          </p:nvSpPr>
          <p:spPr bwMode="auto">
            <a:xfrm>
              <a:off x="712660" y="180213"/>
              <a:ext cx="667867" cy="5816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chemeClr val="bg1"/>
                  </a:solidFill>
                  <a:latin typeface="微软雅黑" pitchFamily="34" charset="-122"/>
                  <a:ea typeface="微软雅黑" pitchFamily="34" charset="-122"/>
                </a:rPr>
                <a:t>03</a:t>
              </a:r>
              <a:endParaRPr lang="zh-CN" altLang="en-US" sz="3000" dirty="0">
                <a:solidFill>
                  <a:schemeClr val="bg1"/>
                </a:solidFill>
                <a:latin typeface="微软雅黑" pitchFamily="34" charset="-122"/>
                <a:ea typeface="微软雅黑" pitchFamily="34" charset="-122"/>
              </a:endParaRPr>
            </a:p>
          </p:txBody>
        </p:sp>
      </p:grpSp>
      <p:grpSp>
        <p:nvGrpSpPr>
          <p:cNvPr id="11" name="组合 27"/>
          <p:cNvGrpSpPr>
            <a:grpSpLocks/>
          </p:cNvGrpSpPr>
          <p:nvPr/>
        </p:nvGrpSpPr>
        <p:grpSpPr bwMode="auto">
          <a:xfrm>
            <a:off x="4730760" y="3040541"/>
            <a:ext cx="1994036" cy="1349530"/>
            <a:chOff x="0" y="0"/>
            <a:chExt cx="2093189" cy="1416774"/>
          </a:xfrm>
          <a:solidFill>
            <a:srgbClr val="CB1B3D"/>
          </a:solidFill>
        </p:grpSpPr>
        <p:sp>
          <p:nvSpPr>
            <p:cNvPr id="210" name="等腰三角形 28">
              <a:hlinkClick r:id="rId3"/>
            </p:cNvPr>
            <p:cNvSpPr>
              <a:spLocks noChangeArrowheads="1"/>
            </p:cNvSpPr>
            <p:nvPr/>
          </p:nvSpPr>
          <p:spPr bwMode="auto">
            <a:xfrm>
              <a:off x="0" y="0"/>
              <a:ext cx="2093189" cy="1416774"/>
            </a:xfrm>
            <a:prstGeom prst="triangle">
              <a:avLst>
                <a:gd name="adj" fmla="val 50000"/>
              </a:avLst>
            </a:prstGeom>
            <a:solidFill>
              <a:schemeClr val="accent4"/>
            </a:solidFill>
            <a:ln w="12700" cap="flat" cmpd="sng">
              <a:solidFill>
                <a:schemeClr val="bg1"/>
              </a:solidFill>
              <a:bevel/>
              <a:headEnd/>
              <a:tailEnd/>
            </a:ln>
          </p:spPr>
          <p:txBody>
            <a:bodyPr anchor="ctr"/>
            <a:lstStyle/>
            <a:p>
              <a:pPr algn="ctr"/>
              <a:endParaRPr lang="zh-CN" altLang="zh-CN" dirty="0">
                <a:solidFill>
                  <a:schemeClr val="bg1"/>
                </a:solidFill>
                <a:latin typeface="微软雅黑" panose="020B0503020204020204" pitchFamily="34" charset="-122"/>
                <a:ea typeface="微软雅黑" panose="020B0503020204020204" pitchFamily="34" charset="-122"/>
                <a:sym typeface="宋体" pitchFamily="2" charset="-122"/>
              </a:endParaRPr>
            </a:p>
          </p:txBody>
        </p:sp>
        <p:sp>
          <p:nvSpPr>
            <p:cNvPr id="211" name="文本框 29"/>
            <p:cNvSpPr>
              <a:spLocks noChangeArrowheads="1"/>
            </p:cNvSpPr>
            <p:nvPr/>
          </p:nvSpPr>
          <p:spPr bwMode="auto">
            <a:xfrm>
              <a:off x="712405" y="520297"/>
              <a:ext cx="668373" cy="5816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000" dirty="0">
                  <a:solidFill>
                    <a:schemeClr val="bg1"/>
                  </a:solidFill>
                  <a:latin typeface="微软雅黑" pitchFamily="34" charset="-122"/>
                  <a:ea typeface="微软雅黑" pitchFamily="34" charset="-122"/>
                </a:rPr>
                <a:t>04</a:t>
              </a:r>
              <a:endParaRPr lang="zh-CN" altLang="en-US" sz="3000" dirty="0">
                <a:solidFill>
                  <a:schemeClr val="bg1"/>
                </a:solidFill>
                <a:latin typeface="微软雅黑" pitchFamily="34" charset="-122"/>
                <a:ea typeface="微软雅黑" pitchFamily="34" charset="-122"/>
              </a:endParaRPr>
            </a:p>
          </p:txBody>
        </p:sp>
      </p:grpSp>
      <p:sp>
        <p:nvSpPr>
          <p:cNvPr id="224" name="TextBox 223"/>
          <p:cNvSpPr txBox="1"/>
          <p:nvPr/>
        </p:nvSpPr>
        <p:spPr>
          <a:xfrm>
            <a:off x="974457" y="2093506"/>
            <a:ext cx="1993744" cy="389323"/>
          </a:xfrm>
          <a:prstGeom prst="rect">
            <a:avLst/>
          </a:prstGeom>
          <a:noFill/>
        </p:spPr>
        <p:txBody>
          <a:bodyPr wrap="square" lIns="68566" tIns="34283" rIns="68566" bIns="34283"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您的内容打在这里，</a:t>
            </a:r>
          </a:p>
        </p:txBody>
      </p:sp>
      <p:sp>
        <p:nvSpPr>
          <p:cNvPr id="233" name="TextBox 232"/>
          <p:cNvSpPr txBox="1"/>
          <p:nvPr/>
        </p:nvSpPr>
        <p:spPr>
          <a:xfrm>
            <a:off x="5761551" y="2103964"/>
            <a:ext cx="1993744" cy="389323"/>
          </a:xfrm>
          <a:prstGeom prst="rect">
            <a:avLst/>
          </a:prstGeom>
          <a:noFill/>
        </p:spPr>
        <p:txBody>
          <a:bodyPr wrap="square" lIns="68566" tIns="34283" rIns="68566" bIns="34283"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您的内容打在这里，</a:t>
            </a:r>
          </a:p>
        </p:txBody>
      </p:sp>
      <p:sp>
        <p:nvSpPr>
          <p:cNvPr id="236" name="TextBox 235"/>
          <p:cNvSpPr txBox="1"/>
          <p:nvPr/>
        </p:nvSpPr>
        <p:spPr>
          <a:xfrm>
            <a:off x="1859496" y="3498721"/>
            <a:ext cx="1993744" cy="389323"/>
          </a:xfrm>
          <a:prstGeom prst="rect">
            <a:avLst/>
          </a:prstGeom>
          <a:noFill/>
        </p:spPr>
        <p:txBody>
          <a:bodyPr wrap="square" lIns="68566" tIns="34283" rIns="68566" bIns="34283"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您的内容打在这里，</a:t>
            </a:r>
          </a:p>
        </p:txBody>
      </p:sp>
      <p:sp>
        <p:nvSpPr>
          <p:cNvPr id="239" name="TextBox 238"/>
          <p:cNvSpPr txBox="1"/>
          <p:nvPr/>
        </p:nvSpPr>
        <p:spPr>
          <a:xfrm>
            <a:off x="6736719" y="3475057"/>
            <a:ext cx="1993744" cy="389323"/>
          </a:xfrm>
          <a:prstGeom prst="rect">
            <a:avLst/>
          </a:prstGeom>
          <a:noFill/>
        </p:spPr>
        <p:txBody>
          <a:bodyPr wrap="square" lIns="68566" tIns="34283" rIns="68566" bIns="34283"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您的内容打在这里，</a:t>
            </a:r>
          </a:p>
        </p:txBody>
      </p:sp>
      <p:grpSp>
        <p:nvGrpSpPr>
          <p:cNvPr id="12" name="组合 3"/>
          <p:cNvGrpSpPr/>
          <p:nvPr/>
        </p:nvGrpSpPr>
        <p:grpSpPr>
          <a:xfrm>
            <a:off x="1082380" y="1645294"/>
            <a:ext cx="969778" cy="392371"/>
            <a:chOff x="1354515" y="2193726"/>
            <a:chExt cx="1293037" cy="523162"/>
          </a:xfrm>
        </p:grpSpPr>
        <p:sp>
          <p:nvSpPr>
            <p:cNvPr id="3" name="圆角矩形 2"/>
            <p:cNvSpPr/>
            <p:nvPr/>
          </p:nvSpPr>
          <p:spPr>
            <a:xfrm>
              <a:off x="1354515" y="2193726"/>
              <a:ext cx="1100328" cy="5231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5" name="TextBox 224"/>
            <p:cNvSpPr txBox="1"/>
            <p:nvPr/>
          </p:nvSpPr>
          <p:spPr>
            <a:xfrm>
              <a:off x="1467498" y="2239458"/>
              <a:ext cx="1180054" cy="369332"/>
            </a:xfrm>
            <a:prstGeom prst="rect">
              <a:avLst/>
            </a:prstGeom>
            <a:noFill/>
          </p:spPr>
          <p:txBody>
            <a:bodyPr wrap="square" lIns="68573" tIns="0" rIns="68573" bIns="0" rtlCol="0" anchor="t">
              <a:spAutoFit/>
            </a:bodyPr>
            <a:lstStyle/>
            <a:p>
              <a:pPr>
                <a:lnSpc>
                  <a:spcPct val="150000"/>
                </a:lnSpc>
              </a:pPr>
              <a:r>
                <a:rPr lang="zh-CN" altLang="en-US" sz="1200" dirty="0">
                  <a:solidFill>
                    <a:schemeClr val="bg1"/>
                  </a:solidFill>
                  <a:latin typeface="方正黑体_GBK" pitchFamily="65" charset="-122"/>
                  <a:ea typeface="方正黑体_GBK" pitchFamily="65" charset="-122"/>
                  <a:cs typeface="华文黑体" pitchFamily="2" charset="-122"/>
                </a:rPr>
                <a:t>方案一</a:t>
              </a:r>
            </a:p>
          </p:txBody>
        </p:sp>
      </p:grpSp>
      <p:grpSp>
        <p:nvGrpSpPr>
          <p:cNvPr id="13" name="组合 4"/>
          <p:cNvGrpSpPr/>
          <p:nvPr/>
        </p:nvGrpSpPr>
        <p:grpSpPr>
          <a:xfrm>
            <a:off x="5860962" y="1645293"/>
            <a:ext cx="942897" cy="392371"/>
            <a:chOff x="7725958" y="2193726"/>
            <a:chExt cx="1257196" cy="523162"/>
          </a:xfrm>
        </p:grpSpPr>
        <p:sp>
          <p:nvSpPr>
            <p:cNvPr id="87" name="圆角矩形 86"/>
            <p:cNvSpPr/>
            <p:nvPr/>
          </p:nvSpPr>
          <p:spPr>
            <a:xfrm>
              <a:off x="7725958" y="2193726"/>
              <a:ext cx="1100328" cy="5231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8" name="TextBox 87"/>
            <p:cNvSpPr txBox="1"/>
            <p:nvPr/>
          </p:nvSpPr>
          <p:spPr>
            <a:xfrm>
              <a:off x="7803101" y="2277230"/>
              <a:ext cx="1180053" cy="369332"/>
            </a:xfrm>
            <a:prstGeom prst="rect">
              <a:avLst/>
            </a:prstGeom>
            <a:noFill/>
          </p:spPr>
          <p:txBody>
            <a:bodyPr wrap="square" lIns="68573" tIns="0" rIns="68573" bIns="0" rtlCol="0" anchor="t">
              <a:spAutoFit/>
            </a:bodyPr>
            <a:lstStyle/>
            <a:p>
              <a:pPr>
                <a:lnSpc>
                  <a:spcPct val="150000"/>
                </a:lnSpc>
              </a:pPr>
              <a:r>
                <a:rPr lang="zh-CN" altLang="en-US" sz="1200" dirty="0">
                  <a:solidFill>
                    <a:schemeClr val="bg1"/>
                  </a:solidFill>
                  <a:latin typeface="方正黑体_GBK" pitchFamily="65" charset="-122"/>
                  <a:ea typeface="方正黑体_GBK" pitchFamily="65" charset="-122"/>
                  <a:cs typeface="华文黑体" pitchFamily="2" charset="-122"/>
                </a:rPr>
                <a:t>方案二</a:t>
              </a:r>
            </a:p>
          </p:txBody>
        </p:sp>
      </p:grpSp>
      <p:grpSp>
        <p:nvGrpSpPr>
          <p:cNvPr id="14" name="组合 6"/>
          <p:cNvGrpSpPr/>
          <p:nvPr/>
        </p:nvGrpSpPr>
        <p:grpSpPr>
          <a:xfrm>
            <a:off x="6840136" y="3076695"/>
            <a:ext cx="971661" cy="392372"/>
            <a:chOff x="9031522" y="4102259"/>
            <a:chExt cx="1295548" cy="523162"/>
          </a:xfrm>
        </p:grpSpPr>
        <p:sp>
          <p:nvSpPr>
            <p:cNvPr id="89" name="圆角矩形 88"/>
            <p:cNvSpPr/>
            <p:nvPr/>
          </p:nvSpPr>
          <p:spPr>
            <a:xfrm>
              <a:off x="9031522" y="4102259"/>
              <a:ext cx="1100328" cy="52316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0" name="TextBox 89"/>
            <p:cNvSpPr txBox="1"/>
            <p:nvPr/>
          </p:nvSpPr>
          <p:spPr>
            <a:xfrm>
              <a:off x="9147017" y="4159076"/>
              <a:ext cx="1180053" cy="369332"/>
            </a:xfrm>
            <a:prstGeom prst="rect">
              <a:avLst/>
            </a:prstGeom>
            <a:noFill/>
          </p:spPr>
          <p:txBody>
            <a:bodyPr wrap="square" lIns="68573" tIns="0" rIns="68573" bIns="0" rtlCol="0" anchor="t">
              <a:spAutoFit/>
            </a:bodyPr>
            <a:lstStyle/>
            <a:p>
              <a:pPr>
                <a:lnSpc>
                  <a:spcPct val="150000"/>
                </a:lnSpc>
              </a:pPr>
              <a:r>
                <a:rPr lang="zh-CN" altLang="en-US" sz="1200" dirty="0">
                  <a:solidFill>
                    <a:schemeClr val="bg1"/>
                  </a:solidFill>
                  <a:latin typeface="方正黑体_GBK" pitchFamily="65" charset="-122"/>
                  <a:ea typeface="方正黑体_GBK" pitchFamily="65" charset="-122"/>
                  <a:cs typeface="华文黑体" pitchFamily="2" charset="-122"/>
                </a:rPr>
                <a:t>方案四</a:t>
              </a:r>
            </a:p>
          </p:txBody>
        </p:sp>
      </p:grpSp>
      <p:grpSp>
        <p:nvGrpSpPr>
          <p:cNvPr id="15" name="组合 9"/>
          <p:cNvGrpSpPr/>
          <p:nvPr/>
        </p:nvGrpSpPr>
        <p:grpSpPr>
          <a:xfrm>
            <a:off x="1917482" y="3116176"/>
            <a:ext cx="926630" cy="392372"/>
            <a:chOff x="2518192" y="4154901"/>
            <a:chExt cx="1235506" cy="523162"/>
          </a:xfrm>
        </p:grpSpPr>
        <p:sp>
          <p:nvSpPr>
            <p:cNvPr id="91" name="圆角矩形 90"/>
            <p:cNvSpPr/>
            <p:nvPr/>
          </p:nvSpPr>
          <p:spPr>
            <a:xfrm>
              <a:off x="2518192" y="4154901"/>
              <a:ext cx="1100328" cy="52316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2" name="TextBox 91"/>
            <p:cNvSpPr txBox="1"/>
            <p:nvPr/>
          </p:nvSpPr>
          <p:spPr>
            <a:xfrm>
              <a:off x="2573643" y="4196848"/>
              <a:ext cx="1180055" cy="369332"/>
            </a:xfrm>
            <a:prstGeom prst="rect">
              <a:avLst/>
            </a:prstGeom>
            <a:noFill/>
          </p:spPr>
          <p:txBody>
            <a:bodyPr wrap="square" lIns="68573" tIns="0" rIns="68573" bIns="0" rtlCol="0" anchor="t">
              <a:spAutoFit/>
            </a:bodyPr>
            <a:lstStyle/>
            <a:p>
              <a:pPr>
                <a:lnSpc>
                  <a:spcPct val="150000"/>
                </a:lnSpc>
              </a:pPr>
              <a:r>
                <a:rPr lang="zh-CN" altLang="en-US" sz="1200" dirty="0">
                  <a:solidFill>
                    <a:schemeClr val="bg1"/>
                  </a:solidFill>
                  <a:latin typeface="方正黑体_GBK" pitchFamily="65" charset="-122"/>
                  <a:ea typeface="方正黑体_GBK" pitchFamily="65" charset="-122"/>
                  <a:cs typeface="华文黑体" pitchFamily="2" charset="-122"/>
                </a:rPr>
                <a:t>方案三</a:t>
              </a:r>
            </a:p>
          </p:txBody>
        </p:sp>
      </p:grpSp>
    </p:spTree>
    <p:extLst>
      <p:ext uri="{BB962C8B-B14F-4D97-AF65-F5344CB8AC3E}">
        <p14:creationId xmlns:p14="http://schemas.microsoft.com/office/powerpoint/2010/main" val="50363017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par>
                                <p:cTn id="28" presetID="22" presetClass="entr" presetSubtype="8"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par>
                                <p:cTn id="35" presetID="22" presetClass="entr" presetSubtype="2"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par>
                                <p:cTn id="38" presetID="2" presetClass="entr" presetSubtype="8"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0-#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14" presetClass="entr" presetSubtype="10" fill="hold" grpId="0" nodeType="afterEffect">
                                  <p:stCondLst>
                                    <p:cond delay="0"/>
                                  </p:stCondLst>
                                  <p:childTnLst>
                                    <p:set>
                                      <p:cBhvr>
                                        <p:cTn id="56" dur="1" fill="hold">
                                          <p:stCondLst>
                                            <p:cond delay="0"/>
                                          </p:stCondLst>
                                        </p:cTn>
                                        <p:tgtEl>
                                          <p:spTgt spid="224"/>
                                        </p:tgtEl>
                                        <p:attrNameLst>
                                          <p:attrName>style.visibility</p:attrName>
                                        </p:attrNameLst>
                                      </p:cBhvr>
                                      <p:to>
                                        <p:strVal val="visible"/>
                                      </p:to>
                                    </p:set>
                                    <p:animEffect transition="in" filter="randombar(horizontal)">
                                      <p:cBhvr>
                                        <p:cTn id="57" dur="500"/>
                                        <p:tgtEl>
                                          <p:spTgt spid="22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33"/>
                                        </p:tgtEl>
                                        <p:attrNameLst>
                                          <p:attrName>style.visibility</p:attrName>
                                        </p:attrNameLst>
                                      </p:cBhvr>
                                      <p:to>
                                        <p:strVal val="visible"/>
                                      </p:to>
                                    </p:set>
                                    <p:animEffect transition="in" filter="randombar(horizontal)">
                                      <p:cBhvr>
                                        <p:cTn id="60" dur="500"/>
                                        <p:tgtEl>
                                          <p:spTgt spid="233"/>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36"/>
                                        </p:tgtEl>
                                        <p:attrNameLst>
                                          <p:attrName>style.visibility</p:attrName>
                                        </p:attrNameLst>
                                      </p:cBhvr>
                                      <p:to>
                                        <p:strVal val="visible"/>
                                      </p:to>
                                    </p:set>
                                    <p:animEffect transition="in" filter="randombar(horizontal)">
                                      <p:cBhvr>
                                        <p:cTn id="63" dur="500"/>
                                        <p:tgtEl>
                                          <p:spTgt spid="23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39"/>
                                        </p:tgtEl>
                                        <p:attrNameLst>
                                          <p:attrName>style.visibility</p:attrName>
                                        </p:attrNameLst>
                                      </p:cBhvr>
                                      <p:to>
                                        <p:strVal val="visible"/>
                                      </p:to>
                                    </p:set>
                                    <p:animEffect transition="in" filter="randombar(horizontal)">
                                      <p:cBhvr>
                                        <p:cTn id="6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33" grpId="0"/>
      <p:bldP spid="236" grpId="0"/>
      <p:bldP spid="2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15779" y="2382249"/>
            <a:ext cx="1194578" cy="1182486"/>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531830" y="2382249"/>
            <a:ext cx="1194578" cy="118248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矩形 5"/>
          <p:cNvSpPr/>
          <p:nvPr/>
        </p:nvSpPr>
        <p:spPr>
          <a:xfrm>
            <a:off x="6897364" y="2382249"/>
            <a:ext cx="1194578" cy="1182486"/>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2" name="组合 6"/>
          <p:cNvGrpSpPr/>
          <p:nvPr/>
        </p:nvGrpSpPr>
        <p:grpSpPr>
          <a:xfrm>
            <a:off x="1235737" y="1326833"/>
            <a:ext cx="1215634" cy="528541"/>
            <a:chOff x="2857585" y="3673227"/>
            <a:chExt cx="3301270" cy="1405851"/>
          </a:xfrm>
        </p:grpSpPr>
        <p:sp>
          <p:nvSpPr>
            <p:cNvPr id="8" name="Rounded Rectangle 43"/>
            <p:cNvSpPr/>
            <p:nvPr/>
          </p:nvSpPr>
          <p:spPr>
            <a:xfrm>
              <a:off x="2964135" y="3673227"/>
              <a:ext cx="2230265" cy="557566"/>
            </a:xfrm>
            <a:prstGeom prst="roundRect">
              <a:avLst>
                <a:gd name="adj" fmla="val 468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chemeClr val="tx2"/>
                </a:solidFill>
                <a:latin typeface="微软雅黑" panose="020B0503020204020204" pitchFamily="34" charset="-122"/>
                <a:ea typeface="微软雅黑" panose="020B0503020204020204" pitchFamily="34" charset="-122"/>
              </a:endParaRPr>
            </a:p>
          </p:txBody>
        </p:sp>
        <p:sp>
          <p:nvSpPr>
            <p:cNvPr id="9" name="TextBox 61"/>
            <p:cNvSpPr txBox="1"/>
            <p:nvPr/>
          </p:nvSpPr>
          <p:spPr>
            <a:xfrm>
              <a:off x="2857585" y="3731050"/>
              <a:ext cx="3194720" cy="572877"/>
            </a:xfrm>
            <a:prstGeom prst="rect">
              <a:avLst/>
            </a:prstGeom>
            <a:noFill/>
          </p:spPr>
          <p:txBody>
            <a:bodyPr wrap="square" rtlCol="0">
              <a:spAutoFit/>
            </a:bodyPr>
            <a:lstStyle/>
            <a:p>
              <a:r>
                <a:rPr lang="zh-CN" altLang="en-US" sz="800" dirty="0">
                  <a:solidFill>
                    <a:schemeClr val="bg1"/>
                  </a:solidFill>
                  <a:latin typeface="微软雅黑" pitchFamily="34" charset="-122"/>
                  <a:ea typeface="微软雅黑" pitchFamily="34" charset="-122"/>
                </a:rPr>
                <a:t>单击编辑标题</a:t>
              </a:r>
            </a:p>
          </p:txBody>
        </p:sp>
        <p:sp>
          <p:nvSpPr>
            <p:cNvPr id="10" name="TextBox 62"/>
            <p:cNvSpPr txBox="1"/>
            <p:nvPr/>
          </p:nvSpPr>
          <p:spPr>
            <a:xfrm>
              <a:off x="2948535" y="4342295"/>
              <a:ext cx="3210320" cy="736783"/>
            </a:xfrm>
            <a:prstGeom prst="rect">
              <a:avLst/>
            </a:prstGeom>
            <a:noFill/>
          </p:spPr>
          <p:txBody>
            <a:bodyPr wrap="square" rtlCol="0">
              <a:spAutoFit/>
            </a:bodyPr>
            <a:lstStyle/>
            <a:p>
              <a:r>
                <a:rPr lang="zh-CN" altLang="en-US" sz="1200" b="1" dirty="0">
                  <a:solidFill>
                    <a:schemeClr val="bg1">
                      <a:lumMod val="50000"/>
                    </a:schemeClr>
                  </a:solidFill>
                  <a:latin typeface="微软雅黑" pitchFamily="34" charset="-122"/>
                  <a:ea typeface="微软雅黑" pitchFamily="34" charset="-122"/>
                </a:rPr>
                <a:t>单击编辑标题</a:t>
              </a:r>
            </a:p>
          </p:txBody>
        </p:sp>
      </p:grpSp>
      <p:sp>
        <p:nvSpPr>
          <p:cNvPr id="11" name="TextBox 63"/>
          <p:cNvSpPr txBox="1"/>
          <p:nvPr/>
        </p:nvSpPr>
        <p:spPr>
          <a:xfrm>
            <a:off x="1279520" y="2008045"/>
            <a:ext cx="2231855" cy="697131"/>
          </a:xfrm>
          <a:prstGeom prst="rect">
            <a:avLst/>
          </a:prstGeom>
          <a:noFill/>
        </p:spPr>
        <p:txBody>
          <a:bodyPr wrap="square" lIns="32223" tIns="16112" rIns="32223" bIns="16112" rtlCol="0">
            <a:spAutoFit/>
          </a:bodyPr>
          <a:lstStyle/>
          <a:p>
            <a:pPr>
              <a:lnSpc>
                <a:spcPct val="120000"/>
              </a:lnSpc>
              <a:spcBef>
                <a:spcPct val="20000"/>
              </a:spcBef>
            </a:pPr>
            <a:r>
              <a:rPr lang="zh-CN" altLang="en-US" sz="900" dirty="0">
                <a:solidFill>
                  <a:schemeClr val="tx2"/>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itchFamily="34" charset="-122"/>
              <a:ea typeface="微软雅黑" pitchFamily="34" charset="-122"/>
              <a:sym typeface="Arial" pitchFamily="34" charset="0"/>
            </a:endParaRPr>
          </a:p>
        </p:txBody>
      </p:sp>
      <p:grpSp>
        <p:nvGrpSpPr>
          <p:cNvPr id="4" name="组合 11"/>
          <p:cNvGrpSpPr/>
          <p:nvPr/>
        </p:nvGrpSpPr>
        <p:grpSpPr>
          <a:xfrm>
            <a:off x="4029489" y="1347992"/>
            <a:ext cx="1280868" cy="561526"/>
            <a:chOff x="10681947" y="3585489"/>
            <a:chExt cx="3478424" cy="1493589"/>
          </a:xfrm>
        </p:grpSpPr>
        <p:sp>
          <p:nvSpPr>
            <p:cNvPr id="13" name="Rounded Rectangle 43"/>
            <p:cNvSpPr/>
            <p:nvPr/>
          </p:nvSpPr>
          <p:spPr>
            <a:xfrm>
              <a:off x="10730680" y="3673227"/>
              <a:ext cx="2230265" cy="557566"/>
            </a:xfrm>
            <a:prstGeom prst="roundRect">
              <a:avLst>
                <a:gd name="adj" fmla="val 4683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00" dirty="0">
                <a:solidFill>
                  <a:schemeClr val="tx2"/>
                </a:solidFill>
                <a:latin typeface="微软雅黑" panose="020B0503020204020204" pitchFamily="34" charset="-122"/>
                <a:ea typeface="微软雅黑" panose="020B0503020204020204" pitchFamily="34" charset="-122"/>
              </a:endParaRPr>
            </a:p>
          </p:txBody>
        </p:sp>
        <p:sp>
          <p:nvSpPr>
            <p:cNvPr id="14" name="TextBox 65"/>
            <p:cNvSpPr txBox="1"/>
            <p:nvPr/>
          </p:nvSpPr>
          <p:spPr>
            <a:xfrm>
              <a:off x="10681947" y="3585489"/>
              <a:ext cx="3037417" cy="572878"/>
            </a:xfrm>
            <a:prstGeom prst="rect">
              <a:avLst/>
            </a:prstGeom>
            <a:noFill/>
          </p:spPr>
          <p:txBody>
            <a:bodyPr wrap="square" rtlCol="0">
              <a:spAutoFit/>
            </a:bodyPr>
            <a:lstStyle/>
            <a:p>
              <a:r>
                <a:rPr lang="zh-CN" altLang="en-US" sz="800" dirty="0">
                  <a:solidFill>
                    <a:schemeClr val="bg1"/>
                  </a:solidFill>
                  <a:latin typeface="微软雅黑" pitchFamily="34" charset="-122"/>
                  <a:ea typeface="微软雅黑" pitchFamily="34" charset="-122"/>
                </a:rPr>
                <a:t>单击编辑标题</a:t>
              </a:r>
            </a:p>
          </p:txBody>
        </p:sp>
        <p:sp>
          <p:nvSpPr>
            <p:cNvPr id="15" name="TextBox 66"/>
            <p:cNvSpPr txBox="1"/>
            <p:nvPr/>
          </p:nvSpPr>
          <p:spPr>
            <a:xfrm>
              <a:off x="10715080" y="4342295"/>
              <a:ext cx="3445291" cy="736783"/>
            </a:xfrm>
            <a:prstGeom prst="rect">
              <a:avLst/>
            </a:prstGeom>
            <a:noFill/>
          </p:spPr>
          <p:txBody>
            <a:bodyPr wrap="square" rtlCol="0">
              <a:spAutoFit/>
            </a:bodyPr>
            <a:lstStyle/>
            <a:p>
              <a:r>
                <a:rPr lang="zh-CN" altLang="en-US" sz="1200" b="1" dirty="0">
                  <a:solidFill>
                    <a:schemeClr val="bg1">
                      <a:lumMod val="50000"/>
                    </a:schemeClr>
                  </a:solidFill>
                  <a:latin typeface="微软雅黑" pitchFamily="34" charset="-122"/>
                  <a:ea typeface="微软雅黑" pitchFamily="34" charset="-122"/>
                </a:rPr>
                <a:t>单击编辑标题</a:t>
              </a:r>
            </a:p>
          </p:txBody>
        </p:sp>
      </p:grpSp>
      <p:sp>
        <p:nvSpPr>
          <p:cNvPr id="16" name="TextBox 67"/>
          <p:cNvSpPr txBox="1"/>
          <p:nvPr/>
        </p:nvSpPr>
        <p:spPr>
          <a:xfrm>
            <a:off x="4053624" y="1975123"/>
            <a:ext cx="4027698" cy="364937"/>
          </a:xfrm>
          <a:prstGeom prst="rect">
            <a:avLst/>
          </a:prstGeom>
          <a:noFill/>
        </p:spPr>
        <p:txBody>
          <a:bodyPr wrap="square" lIns="32223" tIns="16112" rIns="32223" bIns="16112" rtlCol="0">
            <a:spAutoFit/>
          </a:bodyPr>
          <a:lstStyle/>
          <a:p>
            <a:pPr>
              <a:lnSpc>
                <a:spcPct val="120000"/>
              </a:lnSpc>
              <a:spcBef>
                <a:spcPct val="20000"/>
              </a:spcBef>
            </a:pPr>
            <a:r>
              <a:rPr lang="zh-CN" altLang="en-US" sz="900" dirty="0">
                <a:solidFill>
                  <a:schemeClr val="tx2"/>
                </a:solidFill>
                <a:latin typeface="微软雅黑" pitchFamily="34" charset="-122"/>
                <a:ea typeface="微软雅黑" pitchFamily="34" charset="-122"/>
                <a:sym typeface="Arial"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itchFamily="34" charset="-122"/>
              <a:ea typeface="微软雅黑" pitchFamily="34" charset="-122"/>
              <a:sym typeface="Arial" pitchFamily="34" charset="0"/>
            </a:endParaRPr>
          </a:p>
        </p:txBody>
      </p:sp>
      <p:sp>
        <p:nvSpPr>
          <p:cNvPr id="17" name="Rounded Rectangle 43"/>
          <p:cNvSpPr/>
          <p:nvPr/>
        </p:nvSpPr>
        <p:spPr>
          <a:xfrm>
            <a:off x="4273176" y="3649800"/>
            <a:ext cx="821255" cy="209621"/>
          </a:xfrm>
          <a:prstGeom prst="roundRect">
            <a:avLst>
              <a:gd name="adj" fmla="val 468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2223" tIns="16112" rIns="32223" bIns="16112" rtlCol="0" anchor="ctr"/>
          <a:lstStyle/>
          <a:p>
            <a:pPr algn="ctr"/>
            <a:endParaRPr lang="id-ID" sz="1100" dirty="0">
              <a:solidFill>
                <a:schemeClr val="bg1"/>
              </a:solidFill>
              <a:latin typeface="微软雅黑" panose="020B0503020204020204" pitchFamily="34" charset="-122"/>
              <a:ea typeface="微软雅黑" panose="020B0503020204020204" pitchFamily="34" charset="-122"/>
            </a:endParaRPr>
          </a:p>
        </p:txBody>
      </p:sp>
      <p:sp>
        <p:nvSpPr>
          <p:cNvPr id="18" name="Rounded Rectangle 43"/>
          <p:cNvSpPr/>
          <p:nvPr/>
        </p:nvSpPr>
        <p:spPr>
          <a:xfrm>
            <a:off x="5704292" y="3649800"/>
            <a:ext cx="821255" cy="209621"/>
          </a:xfrm>
          <a:prstGeom prst="roundRect">
            <a:avLst>
              <a:gd name="adj" fmla="val 468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2223" tIns="16112" rIns="32223" bIns="16112" rtlCol="0" anchor="ctr"/>
          <a:lstStyle/>
          <a:p>
            <a:pPr algn="ctr"/>
            <a:endParaRPr lang="id-ID" sz="1100" dirty="0">
              <a:solidFill>
                <a:schemeClr val="bg1"/>
              </a:solidFill>
              <a:latin typeface="微软雅黑" panose="020B0503020204020204" pitchFamily="34" charset="-122"/>
              <a:ea typeface="微软雅黑" panose="020B0503020204020204" pitchFamily="34" charset="-122"/>
            </a:endParaRPr>
          </a:p>
        </p:txBody>
      </p:sp>
      <p:sp>
        <p:nvSpPr>
          <p:cNvPr id="19" name="Rounded Rectangle 43"/>
          <p:cNvSpPr/>
          <p:nvPr/>
        </p:nvSpPr>
        <p:spPr>
          <a:xfrm>
            <a:off x="7136138" y="3649800"/>
            <a:ext cx="821255" cy="209621"/>
          </a:xfrm>
          <a:prstGeom prst="roundRect">
            <a:avLst>
              <a:gd name="adj" fmla="val 468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2223" tIns="16112" rIns="32223" bIns="16112" rtlCol="0" anchor="ctr"/>
          <a:lstStyle/>
          <a:p>
            <a:pPr algn="ctr"/>
            <a:endParaRPr lang="id-ID" sz="1100" dirty="0">
              <a:solidFill>
                <a:schemeClr val="bg1"/>
              </a:solidFill>
              <a:latin typeface="微软雅黑" panose="020B0503020204020204" pitchFamily="34" charset="-122"/>
              <a:ea typeface="微软雅黑" panose="020B0503020204020204" pitchFamily="34" charset="-122"/>
            </a:endParaRPr>
          </a:p>
        </p:txBody>
      </p:sp>
      <p:sp>
        <p:nvSpPr>
          <p:cNvPr id="20" name="TextBox 71"/>
          <p:cNvSpPr txBox="1"/>
          <p:nvPr/>
        </p:nvSpPr>
        <p:spPr>
          <a:xfrm>
            <a:off x="4462718" y="3649801"/>
            <a:ext cx="351016" cy="186379"/>
          </a:xfrm>
          <a:prstGeom prst="rect">
            <a:avLst/>
          </a:prstGeom>
          <a:noFill/>
        </p:spPr>
        <p:txBody>
          <a:bodyPr wrap="square" lIns="32223" tIns="16112" rIns="32223" bIns="16112"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对手</a:t>
            </a:r>
            <a:endParaRPr lang="id-ID" sz="1000" dirty="0">
              <a:solidFill>
                <a:schemeClr val="bg1"/>
              </a:solidFill>
              <a:latin typeface="微软雅黑" panose="020B0503020204020204" pitchFamily="34" charset="-122"/>
              <a:ea typeface="微软雅黑" panose="020B0503020204020204" pitchFamily="34" charset="-122"/>
            </a:endParaRPr>
          </a:p>
        </p:txBody>
      </p:sp>
      <p:sp>
        <p:nvSpPr>
          <p:cNvPr id="21" name="TextBox 72"/>
          <p:cNvSpPr txBox="1"/>
          <p:nvPr/>
        </p:nvSpPr>
        <p:spPr>
          <a:xfrm>
            <a:off x="5939411" y="3649801"/>
            <a:ext cx="351016" cy="186379"/>
          </a:xfrm>
          <a:prstGeom prst="rect">
            <a:avLst/>
          </a:prstGeom>
          <a:noFill/>
        </p:spPr>
        <p:txBody>
          <a:bodyPr wrap="square" lIns="32223" tIns="16112" rIns="32223" bIns="16112"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对手</a:t>
            </a:r>
            <a:endParaRPr lang="id-ID" sz="1000" dirty="0">
              <a:solidFill>
                <a:schemeClr val="bg1"/>
              </a:solidFill>
              <a:latin typeface="微软雅黑" panose="020B0503020204020204" pitchFamily="34" charset="-122"/>
              <a:ea typeface="微软雅黑" panose="020B0503020204020204" pitchFamily="34" charset="-122"/>
            </a:endParaRPr>
          </a:p>
        </p:txBody>
      </p:sp>
      <p:sp>
        <p:nvSpPr>
          <p:cNvPr id="22" name="TextBox 73"/>
          <p:cNvSpPr txBox="1"/>
          <p:nvPr/>
        </p:nvSpPr>
        <p:spPr>
          <a:xfrm>
            <a:off x="7371256" y="3649801"/>
            <a:ext cx="351016" cy="186379"/>
          </a:xfrm>
          <a:prstGeom prst="rect">
            <a:avLst/>
          </a:prstGeom>
          <a:noFill/>
        </p:spPr>
        <p:txBody>
          <a:bodyPr wrap="square" lIns="32223" tIns="16112" rIns="32223" bIns="16112"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对手</a:t>
            </a:r>
            <a:endParaRPr lang="id-ID" sz="1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45432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ppt_x</p:attrName>
                                        </p:attrNameLst>
                                      </p:cBhvr>
                                      <p:tavLst>
                                        <p:tav tm="0">
                                          <p:val>
                                            <p:strVal val="#ppt_x-#ppt_w*1.125000"/>
                                          </p:val>
                                        </p:tav>
                                        <p:tav tm="100000">
                                          <p:val>
                                            <p:strVal val="#ppt_x"/>
                                          </p:val>
                                        </p:tav>
                                      </p:tavLst>
                                    </p:anim>
                                    <p:animEffect transition="in" filter="wipe(right)">
                                      <p:cBhvr>
                                        <p:cTn id="19" dur="500"/>
                                        <p:tgtEl>
                                          <p:spTgt spid="4"/>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ppt_w</p:attrName>
                                        </p:attrNameLst>
                                      </p:cBhvr>
                                      <p:tavLst>
                                        <p:tav tm="0">
                                          <p:val>
                                            <p:fltVal val="0"/>
                                          </p:val>
                                        </p:tav>
                                        <p:tav tm="100000">
                                          <p:val>
                                            <p:strVal val="#ppt_w"/>
                                          </p:val>
                                        </p:tav>
                                      </p:tavLst>
                                    </p:anim>
                                    <p:anim calcmode="lin" valueType="num">
                                      <p:cBhvr>
                                        <p:cTn id="29" dur="1000" fill="hold"/>
                                        <p:tgtEl>
                                          <p:spTgt spid="3"/>
                                        </p:tgtEl>
                                        <p:attrNameLst>
                                          <p:attrName>ppt_h</p:attrName>
                                        </p:attrNameLst>
                                      </p:cBhvr>
                                      <p:tavLst>
                                        <p:tav tm="0">
                                          <p:val>
                                            <p:fltVal val="0"/>
                                          </p:val>
                                        </p:tav>
                                        <p:tav tm="100000">
                                          <p:val>
                                            <p:strVal val="#ppt_h"/>
                                          </p:val>
                                        </p:tav>
                                      </p:tavLst>
                                    </p:anim>
                                    <p:anim calcmode="lin" valueType="num">
                                      <p:cBhvr>
                                        <p:cTn id="30" dur="1000" fill="hold"/>
                                        <p:tgtEl>
                                          <p:spTgt spid="3"/>
                                        </p:tgtEl>
                                        <p:attrNameLst>
                                          <p:attrName>style.rotation</p:attrName>
                                        </p:attrNameLst>
                                      </p:cBhvr>
                                      <p:tavLst>
                                        <p:tav tm="0">
                                          <p:val>
                                            <p:fltVal val="90"/>
                                          </p:val>
                                        </p:tav>
                                        <p:tav tm="100000">
                                          <p:val>
                                            <p:fltVal val="0"/>
                                          </p:val>
                                        </p:tav>
                                      </p:tavLst>
                                    </p:anim>
                                    <p:animEffect transition="in" filter="fade">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1000" fill="hold"/>
                                        <p:tgtEl>
                                          <p:spTgt spid="6"/>
                                        </p:tgtEl>
                                        <p:attrNameLst>
                                          <p:attrName>ppt_w</p:attrName>
                                        </p:attrNameLst>
                                      </p:cBhvr>
                                      <p:tavLst>
                                        <p:tav tm="0">
                                          <p:val>
                                            <p:fltVal val="0"/>
                                          </p:val>
                                        </p:tav>
                                        <p:tav tm="100000">
                                          <p:val>
                                            <p:strVal val="#ppt_w"/>
                                          </p:val>
                                        </p:tav>
                                      </p:tavLst>
                                    </p:anim>
                                    <p:anim calcmode="lin" valueType="num">
                                      <p:cBhvr>
                                        <p:cTn id="45" dur="1000" fill="hold"/>
                                        <p:tgtEl>
                                          <p:spTgt spid="6"/>
                                        </p:tgtEl>
                                        <p:attrNameLst>
                                          <p:attrName>ppt_h</p:attrName>
                                        </p:attrNameLst>
                                      </p:cBhvr>
                                      <p:tavLst>
                                        <p:tav tm="0">
                                          <p:val>
                                            <p:fltVal val="0"/>
                                          </p:val>
                                        </p:tav>
                                        <p:tav tm="100000">
                                          <p:val>
                                            <p:strVal val="#ppt_h"/>
                                          </p:val>
                                        </p:tav>
                                      </p:tavLst>
                                    </p:anim>
                                    <p:anim calcmode="lin" valueType="num">
                                      <p:cBhvr>
                                        <p:cTn id="46" dur="1000" fill="hold"/>
                                        <p:tgtEl>
                                          <p:spTgt spid="6"/>
                                        </p:tgtEl>
                                        <p:attrNameLst>
                                          <p:attrName>style.rotation</p:attrName>
                                        </p:attrNameLst>
                                      </p:cBhvr>
                                      <p:tavLst>
                                        <p:tav tm="0">
                                          <p:val>
                                            <p:fltVal val="90"/>
                                          </p:val>
                                        </p:tav>
                                        <p:tav tm="100000">
                                          <p:val>
                                            <p:fltVal val="0"/>
                                          </p:val>
                                        </p:tav>
                                      </p:tavLst>
                                    </p:anim>
                                    <p:animEffect transition="in" filter="fade">
                                      <p:cBhvr>
                                        <p:cTn id="47" dur="1000"/>
                                        <p:tgtEl>
                                          <p:spTgt spid="6"/>
                                        </p:tgtEl>
                                      </p:cBhvr>
                                    </p:animEffect>
                                  </p:childTnLst>
                                </p:cTn>
                              </p:par>
                            </p:childTnLst>
                          </p:cTn>
                        </p:par>
                        <p:par>
                          <p:cTn id="48" fill="hold">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1" grpId="0"/>
      <p:bldP spid="16" grpId="0"/>
      <p:bldP spid="17" grpId="0" animBg="1"/>
      <p:bldP spid="18" grpId="0" animBg="1"/>
      <p:bldP spid="19" grpId="0" animBg="1"/>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MH_Other_1"/>
          <p:cNvCxnSpPr/>
          <p:nvPr>
            <p:custDataLst>
              <p:tags r:id="rId2"/>
            </p:custDataLst>
          </p:nvPr>
        </p:nvCxnSpPr>
        <p:spPr>
          <a:xfrm>
            <a:off x="1371354" y="1547181"/>
            <a:ext cx="2383001" cy="0"/>
          </a:xfrm>
          <a:prstGeom prst="line">
            <a:avLst/>
          </a:prstGeom>
          <a:ln w="9525">
            <a:solidFill>
              <a:schemeClr val="bg1">
                <a:lumMod val="65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55" name="MH_Other_2"/>
          <p:cNvCxnSpPr/>
          <p:nvPr>
            <p:custDataLst>
              <p:tags r:id="rId3"/>
            </p:custDataLst>
          </p:nvPr>
        </p:nvCxnSpPr>
        <p:spPr>
          <a:xfrm>
            <a:off x="5719134" y="2018747"/>
            <a:ext cx="2313872" cy="0"/>
          </a:xfrm>
          <a:prstGeom prst="line">
            <a:avLst/>
          </a:prstGeom>
          <a:ln w="9525">
            <a:solidFill>
              <a:schemeClr val="bg1">
                <a:lumMod val="6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MH_Other_3"/>
          <p:cNvCxnSpPr/>
          <p:nvPr>
            <p:custDataLst>
              <p:tags r:id="rId4"/>
            </p:custDataLst>
          </p:nvPr>
        </p:nvCxnSpPr>
        <p:spPr>
          <a:xfrm>
            <a:off x="971601" y="3232916"/>
            <a:ext cx="2250816" cy="0"/>
          </a:xfrm>
          <a:prstGeom prst="line">
            <a:avLst/>
          </a:prstGeom>
          <a:ln w="9525">
            <a:solidFill>
              <a:schemeClr val="bg1">
                <a:lumMod val="65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67" name="MH_Other_4"/>
          <p:cNvCxnSpPr/>
          <p:nvPr>
            <p:custDataLst>
              <p:tags r:id="rId5"/>
            </p:custDataLst>
          </p:nvPr>
        </p:nvCxnSpPr>
        <p:spPr>
          <a:xfrm>
            <a:off x="5294005" y="3688258"/>
            <a:ext cx="2313872" cy="0"/>
          </a:xfrm>
          <a:prstGeom prst="line">
            <a:avLst/>
          </a:prstGeom>
          <a:ln w="9525">
            <a:solidFill>
              <a:schemeClr val="bg1">
                <a:lumMod val="6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组合 3"/>
          <p:cNvGrpSpPr/>
          <p:nvPr/>
        </p:nvGrpSpPr>
        <p:grpSpPr>
          <a:xfrm>
            <a:off x="3131215" y="1347614"/>
            <a:ext cx="2749670" cy="2627042"/>
            <a:chOff x="3131215" y="1347614"/>
            <a:chExt cx="2749670" cy="2627042"/>
          </a:xfrm>
        </p:grpSpPr>
        <p:sp>
          <p:nvSpPr>
            <p:cNvPr id="11" name="MH_SubTitle_1"/>
            <p:cNvSpPr/>
            <p:nvPr>
              <p:custDataLst>
                <p:tags r:id="rId10"/>
              </p:custDataLst>
            </p:nvPr>
          </p:nvSpPr>
          <p:spPr>
            <a:xfrm rot="18218127">
              <a:off x="3865819" y="1162291"/>
              <a:ext cx="1053707" cy="1424354"/>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180000" tIns="0" rIns="0" bIns="0" rtlCol="0" anchor="ctr">
              <a:normAutofit/>
            </a:bodyPr>
            <a:lstStyle/>
            <a:p>
              <a:pPr algn="ctr"/>
              <a:r>
                <a:rPr lang="en-US" altLang="zh-CN">
                  <a:solidFill>
                    <a:srgbClr val="FFFFFF"/>
                  </a:solidFill>
                  <a:latin typeface="微软雅黑" panose="020B0503020204020204" pitchFamily="34" charset="-122"/>
                  <a:ea typeface="微软雅黑" panose="020B0503020204020204" pitchFamily="34" charset="-122"/>
                </a:rPr>
                <a:t>LOREM</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2" name="MH_SubTitle_2"/>
            <p:cNvSpPr/>
            <p:nvPr>
              <p:custDataLst>
                <p:tags r:id="rId11"/>
              </p:custDataLst>
            </p:nvPr>
          </p:nvSpPr>
          <p:spPr>
            <a:xfrm rot="1955786">
              <a:off x="4767402" y="1863098"/>
              <a:ext cx="1113483" cy="1347889"/>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180000" tIns="0" rIns="0" bIns="0" rtlCol="0" anchor="ctr">
              <a:normAutofit/>
            </a:bodyPr>
            <a:lstStyle/>
            <a:p>
              <a:pPr algn="ctr"/>
              <a:r>
                <a:rPr lang="en-US" altLang="zh-CN">
                  <a:solidFill>
                    <a:srgbClr val="FFFFFF"/>
                  </a:solidFill>
                  <a:latin typeface="微软雅黑" panose="020B0503020204020204" pitchFamily="34" charset="-122"/>
                  <a:ea typeface="微软雅黑" panose="020B0503020204020204" pitchFamily="34" charset="-122"/>
                </a:rPr>
                <a:t>LOREM</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3" name="MH_SubTitle_3"/>
            <p:cNvSpPr/>
            <p:nvPr>
              <p:custDataLst>
                <p:tags r:id="rId12"/>
              </p:custDataLst>
            </p:nvPr>
          </p:nvSpPr>
          <p:spPr>
            <a:xfrm rot="7109777">
              <a:off x="4148318" y="2735626"/>
              <a:ext cx="1053707" cy="1424354"/>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180000" tIns="0" rIns="0" bIns="0" rtlCol="0" anchor="ctr">
              <a:normAutofit/>
            </a:bodyPr>
            <a:lstStyle/>
            <a:p>
              <a:pPr algn="ctr"/>
              <a:r>
                <a:rPr lang="en-US" altLang="zh-CN">
                  <a:solidFill>
                    <a:srgbClr val="FFFFFF"/>
                  </a:solidFill>
                  <a:latin typeface="微软雅黑" panose="020B0503020204020204" pitchFamily="34" charset="-122"/>
                  <a:ea typeface="微软雅黑" panose="020B0503020204020204" pitchFamily="34" charset="-122"/>
                </a:rPr>
                <a:t>LOREM</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MH_SubTitle_4"/>
            <p:cNvSpPr/>
            <p:nvPr>
              <p:custDataLst>
                <p:tags r:id="rId13"/>
              </p:custDataLst>
            </p:nvPr>
          </p:nvSpPr>
          <p:spPr>
            <a:xfrm rot="12790540">
              <a:off x="3131215" y="2123513"/>
              <a:ext cx="1113483" cy="1347889"/>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108000" tIns="0" rIns="0" bIns="0" rtlCol="0" anchor="ctr">
              <a:normAutofit/>
            </a:bodyPr>
            <a:lstStyle/>
            <a:p>
              <a:pPr algn="ctr"/>
              <a:r>
                <a:rPr lang="en-US" altLang="zh-CN">
                  <a:solidFill>
                    <a:srgbClr val="FFFFFF"/>
                  </a:solidFill>
                  <a:latin typeface="微软雅黑" panose="020B0503020204020204" pitchFamily="34" charset="-122"/>
                  <a:ea typeface="微软雅黑" panose="020B0503020204020204" pitchFamily="34" charset="-122"/>
                </a:rPr>
                <a:t>LOREM</a:t>
              </a:r>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5" name="MH_Text_1"/>
          <p:cNvSpPr txBox="1"/>
          <p:nvPr>
            <p:custDataLst>
              <p:tags r:id="rId6"/>
            </p:custDataLst>
          </p:nvPr>
        </p:nvSpPr>
        <p:spPr>
          <a:xfrm>
            <a:off x="1365443" y="1755218"/>
            <a:ext cx="2115223" cy="870696"/>
          </a:xfrm>
          <a:prstGeom prst="rect">
            <a:avLst/>
          </a:prstGeom>
          <a:noFill/>
        </p:spPr>
        <p:txBody>
          <a:bodyPr wrap="square" lIns="91431" tIns="45715" rIns="91431" bIns="45715" rtlCol="0">
            <a:normAutofit/>
          </a:bodyPr>
          <a:lstStyle/>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p>
        </p:txBody>
      </p:sp>
      <p:sp>
        <p:nvSpPr>
          <p:cNvPr id="16" name="MH_Text_4"/>
          <p:cNvSpPr txBox="1"/>
          <p:nvPr>
            <p:custDataLst>
              <p:tags r:id="rId7"/>
            </p:custDataLst>
          </p:nvPr>
        </p:nvSpPr>
        <p:spPr>
          <a:xfrm>
            <a:off x="981506" y="3446697"/>
            <a:ext cx="2115223" cy="1039328"/>
          </a:xfrm>
          <a:prstGeom prst="rect">
            <a:avLst/>
          </a:prstGeom>
          <a:noFill/>
        </p:spPr>
        <p:txBody>
          <a:bodyPr wrap="square" lIns="91431" tIns="45715" rIns="91431" bIns="45715" rtlCol="0">
            <a:normAutofit/>
          </a:bodyPr>
          <a:lstStyle/>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p>
        </p:txBody>
      </p:sp>
      <p:sp>
        <p:nvSpPr>
          <p:cNvPr id="17" name="MH_Text_3"/>
          <p:cNvSpPr txBox="1"/>
          <p:nvPr>
            <p:custDataLst>
              <p:tags r:id="rId8"/>
            </p:custDataLst>
          </p:nvPr>
        </p:nvSpPr>
        <p:spPr>
          <a:xfrm>
            <a:off x="5491706" y="3867894"/>
            <a:ext cx="2115223" cy="907458"/>
          </a:xfrm>
          <a:prstGeom prst="rect">
            <a:avLst/>
          </a:prstGeom>
          <a:noFill/>
        </p:spPr>
        <p:txBody>
          <a:bodyPr wrap="square" lIns="91431" tIns="45715" rIns="91431" bIns="45715" rtlCol="0">
            <a:normAutofit/>
          </a:bodyPr>
          <a:lstStyle/>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p>
        </p:txBody>
      </p:sp>
      <p:sp>
        <p:nvSpPr>
          <p:cNvPr id="18" name="MH_Text_2"/>
          <p:cNvSpPr txBox="1"/>
          <p:nvPr>
            <p:custDataLst>
              <p:tags r:id="rId9"/>
            </p:custDataLst>
          </p:nvPr>
        </p:nvSpPr>
        <p:spPr>
          <a:xfrm>
            <a:off x="5917778" y="2225027"/>
            <a:ext cx="2115223" cy="1039328"/>
          </a:xfrm>
          <a:prstGeom prst="rect">
            <a:avLst/>
          </a:prstGeom>
          <a:noFill/>
        </p:spPr>
        <p:txBody>
          <a:bodyPr wrap="square" lIns="91431" tIns="45715" rIns="91431" bIns="45715" rtlCol="0">
            <a:normAutofit/>
          </a:bodyPr>
          <a:lstStyle/>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ctr" defTabSz="685428"/>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点击增加文字内容</a:t>
            </a:r>
          </a:p>
        </p:txBody>
      </p:sp>
    </p:spTree>
    <p:custDataLst>
      <p:tags r:id="rId1"/>
    </p:custDataLst>
    <p:extLst>
      <p:ext uri="{BB962C8B-B14F-4D97-AF65-F5344CB8AC3E}">
        <p14:creationId xmlns:p14="http://schemas.microsoft.com/office/powerpoint/2010/main" val="330528773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right)">
                                      <p:cBhvr>
                                        <p:cTn id="14" dur="500"/>
                                        <p:tgtEl>
                                          <p:spTgt spid="31"/>
                                        </p:tgtEl>
                                      </p:cBhvr>
                                    </p:animEffect>
                                  </p:childTnLst>
                                </p:cTn>
                              </p:par>
                            </p:childTnLst>
                          </p:cTn>
                        </p:par>
                        <p:par>
                          <p:cTn id="15" fill="hold">
                            <p:stCondLst>
                              <p:cond delay="25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par>
                          <p:cTn id="19" fill="hold">
                            <p:stCondLst>
                              <p:cond delay="3000"/>
                            </p:stCondLst>
                            <p:childTnLst>
                              <p:par>
                                <p:cTn id="20" presetID="22" presetClass="entr" presetSubtype="2"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right)">
                                      <p:cBhvr>
                                        <p:cTn id="22" dur="500"/>
                                        <p:tgtEl>
                                          <p:spTgt spid="59"/>
                                        </p:tgtEl>
                                      </p:cBhvr>
                                    </p:animEffect>
                                  </p:childTnLst>
                                </p:cTn>
                              </p:par>
                            </p:childTnLst>
                          </p:cTn>
                        </p:par>
                        <p:par>
                          <p:cTn id="23" fill="hold">
                            <p:stCondLst>
                              <p:cond delay="3500"/>
                            </p:stCondLst>
                            <p:childTnLst>
                              <p:par>
                                <p:cTn id="24" presetID="14" presetClass="entr" presetSubtype="1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par>
                          <p:cTn id="27" fill="hold">
                            <p:stCondLst>
                              <p:cond delay="4000"/>
                            </p:stCondLst>
                            <p:childTnLst>
                              <p:par>
                                <p:cTn id="28" presetID="22" presetClass="entr" presetSubtype="8" fill="hold"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left)">
                                      <p:cBhvr>
                                        <p:cTn id="30" dur="500"/>
                                        <p:tgtEl>
                                          <p:spTgt spid="55"/>
                                        </p:tgtEl>
                                      </p:cBhvr>
                                    </p:animEffect>
                                  </p:childTnLst>
                                </p:cTn>
                              </p:par>
                            </p:childTnLst>
                          </p:cTn>
                        </p:par>
                        <p:par>
                          <p:cTn id="31" fill="hold">
                            <p:stCondLst>
                              <p:cond delay="4500"/>
                            </p:stCondLst>
                            <p:childTnLst>
                              <p:par>
                                <p:cTn id="32" presetID="14" presetClass="entr" presetSubtype="1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childTnLst>
                          </p:cTn>
                        </p:par>
                        <p:par>
                          <p:cTn id="35" fill="hold">
                            <p:stCondLst>
                              <p:cond delay="5000"/>
                            </p:stCondLst>
                            <p:childTnLst>
                              <p:par>
                                <p:cTn id="36" presetID="22" presetClass="entr" presetSubtype="8"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wipe(left)">
                                      <p:cBhvr>
                                        <p:cTn id="38" dur="500"/>
                                        <p:tgtEl>
                                          <p:spTgt spid="67"/>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箭头3"/>
          <p:cNvSpPr/>
          <p:nvPr/>
        </p:nvSpPr>
        <p:spPr bwMode="gray">
          <a:xfrm flipV="1">
            <a:off x="1890274" y="2625744"/>
            <a:ext cx="1206385"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lIns="68541" tIns="34271" rIns="68541" bIns="3427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11">
              <a:defRPr/>
            </a:pPr>
            <a:endParaRPr lang="zh-CN" altLang="en-US" sz="1300" dirty="0">
              <a:solidFill>
                <a:sysClr val="windowText" lastClr="000000"/>
              </a:solidFill>
              <a:latin typeface="Calibri" panose="020F0502020204030204"/>
              <a:ea typeface="微软雅黑" panose="020B0503020204020204" pitchFamily="34" charset="-122"/>
            </a:endParaRPr>
          </a:p>
        </p:txBody>
      </p:sp>
      <p:sp>
        <p:nvSpPr>
          <p:cNvPr id="212" name="箭头2"/>
          <p:cNvSpPr/>
          <p:nvPr/>
        </p:nvSpPr>
        <p:spPr bwMode="gray">
          <a:xfrm rot="16200000">
            <a:off x="2208292" y="2107571"/>
            <a:ext cx="358295"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lIns="68541" tIns="34271" rIns="68541" bIns="3427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11">
              <a:defRPr/>
            </a:pPr>
            <a:endParaRPr lang="zh-CN" altLang="en-US" sz="1300" dirty="0">
              <a:solidFill>
                <a:sysClr val="windowText" lastClr="000000"/>
              </a:solidFill>
              <a:latin typeface="Calibri" panose="020F0502020204030204"/>
              <a:ea typeface="微软雅黑" panose="020B0503020204020204" pitchFamily="34" charset="-122"/>
            </a:endParaRPr>
          </a:p>
        </p:txBody>
      </p:sp>
      <p:sp>
        <p:nvSpPr>
          <p:cNvPr id="213" name="箭头1"/>
          <p:cNvSpPr/>
          <p:nvPr/>
        </p:nvSpPr>
        <p:spPr bwMode="gray">
          <a:xfrm>
            <a:off x="1882517" y="1542712"/>
            <a:ext cx="1206385"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lIns="68541" tIns="34271" rIns="68541" bIns="3427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11">
              <a:defRPr/>
            </a:pPr>
            <a:endParaRPr lang="zh-CN" altLang="en-US" sz="1300" dirty="0">
              <a:solidFill>
                <a:sysClr val="windowText" lastClr="000000"/>
              </a:solidFill>
              <a:latin typeface="Calibri" panose="020F0502020204030204"/>
              <a:ea typeface="微软雅黑" panose="020B0503020204020204" pitchFamily="34" charset="-122"/>
            </a:endParaRPr>
          </a:p>
        </p:txBody>
      </p:sp>
      <p:sp>
        <p:nvSpPr>
          <p:cNvPr id="214" name="文本1"/>
          <p:cNvSpPr>
            <a:spLocks noChangeArrowheads="1"/>
          </p:cNvSpPr>
          <p:nvPr/>
        </p:nvSpPr>
        <p:spPr bwMode="gray">
          <a:xfrm>
            <a:off x="5165637" y="1275906"/>
            <a:ext cx="2534581" cy="866499"/>
          </a:xfrm>
          <a:prstGeom prst="roundRect">
            <a:avLst>
              <a:gd name="adj" fmla="val 11505"/>
            </a:avLst>
          </a:prstGeom>
          <a:solidFill>
            <a:schemeClr val="bg1">
              <a:lumMod val="85000"/>
            </a:schemeClr>
          </a:solidFill>
          <a:ln w="25400" cap="flat" cmpd="sng" algn="ctr">
            <a:noFill/>
            <a:prstDash val="solid"/>
          </a:ln>
          <a:effectLst/>
        </p:spPr>
        <p:txBody>
          <a:bodyPr lIns="68541" tIns="34271" rIns="68541" bIns="3427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    点击添加文字，点击添加文字</a:t>
            </a:r>
            <a:endParaRPr lang="zh-CN"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5" name="标题1"/>
          <p:cNvSpPr>
            <a:spLocks noChangeArrowheads="1"/>
          </p:cNvSpPr>
          <p:nvPr/>
        </p:nvSpPr>
        <p:spPr bwMode="gray">
          <a:xfrm>
            <a:off x="3172247" y="1275906"/>
            <a:ext cx="1993390" cy="866499"/>
          </a:xfrm>
          <a:prstGeom prst="roundRect">
            <a:avLst>
              <a:gd name="adj" fmla="val 11921"/>
            </a:avLst>
          </a:prstGeom>
          <a:solidFill>
            <a:schemeClr val="accent2"/>
          </a:solidFill>
          <a:ln w="25400" cap="flat" cmpd="sng" algn="ctr">
            <a:noFill/>
            <a:prstDash val="solid"/>
          </a:ln>
          <a:effectLst/>
          <a:scene3d>
            <a:camera prst="orthographicFront">
              <a:rot lat="0" lon="0" rev="0"/>
            </a:camera>
            <a:lightRig rig="contrasting" dir="t">
              <a:rot lat="0" lon="0" rev="7800000"/>
            </a:lightRig>
          </a:scene3d>
          <a:sp3d/>
        </p:spPr>
        <p:txBody>
          <a:bodyPr lIns="68541" tIns="34271" rIns="68541" bIns="3427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200" b="1" dirty="0">
                <a:solidFill>
                  <a:sysClr val="window" lastClr="FFFFFF">
                    <a:lumMod val="95000"/>
                  </a:sysClr>
                </a:solidFill>
                <a:latin typeface="微软雅黑" panose="020B0503020204020204" pitchFamily="34" charset="-122"/>
                <a:ea typeface="微软雅黑" panose="020B0503020204020204" pitchFamily="34" charset="-122"/>
              </a:rPr>
              <a:t>        点击添加文本</a:t>
            </a:r>
            <a:endParaRPr lang="zh-CN" altLang="zh-CN" sz="12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16" name="文本2"/>
          <p:cNvSpPr>
            <a:spLocks noChangeArrowheads="1"/>
          </p:cNvSpPr>
          <p:nvPr/>
        </p:nvSpPr>
        <p:spPr bwMode="gray">
          <a:xfrm>
            <a:off x="5165637" y="2353172"/>
            <a:ext cx="2534581" cy="866499"/>
          </a:xfrm>
          <a:prstGeom prst="roundRect">
            <a:avLst>
              <a:gd name="adj" fmla="val 11505"/>
            </a:avLst>
          </a:prstGeom>
          <a:solidFill>
            <a:schemeClr val="bg1">
              <a:lumMod val="85000"/>
            </a:schemeClr>
          </a:solidFill>
          <a:ln w="25400" cap="flat" cmpd="sng" algn="ctr">
            <a:noFill/>
            <a:prstDash val="solid"/>
          </a:ln>
          <a:effectLst/>
        </p:spPr>
        <p:txBody>
          <a:bodyPr lIns="68541" tIns="34271" rIns="68541" bIns="3427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200" dirty="0">
              <a:solidFill>
                <a:srgbClr val="4D4D4D"/>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lang="en-US" altLang="zh-CN" sz="1200" dirty="0">
                <a:solidFill>
                  <a:srgbClr val="4D4D4D"/>
                </a:solidFill>
                <a:latin typeface="微软雅黑" panose="020B0503020204020204" pitchFamily="34" charset="-122"/>
                <a:ea typeface="微软雅黑" panose="020B0503020204020204" pitchFamily="34" charset="-122"/>
              </a:rPr>
              <a:t>   </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点击添加文字，点击添加文字</a:t>
            </a:r>
            <a:endParaRPr lang="zh-CN" altLang="zh-CN" sz="1200" dirty="0">
              <a:solidFill>
                <a:schemeClr val="bg1">
                  <a:lumMod val="50000"/>
                </a:schemeClr>
              </a:solidFill>
              <a:latin typeface="微软雅黑" panose="020B0503020204020204" pitchFamily="34" charset="-122"/>
              <a:ea typeface="微软雅黑" panose="020B0503020204020204" pitchFamily="34" charset="-122"/>
            </a:endParaRPr>
          </a:p>
          <a:p>
            <a:pPr lvl="0" fontAlgn="base">
              <a:lnSpc>
                <a:spcPct val="120000"/>
              </a:lnSpc>
              <a:spcBef>
                <a:spcPct val="0"/>
              </a:spcBef>
              <a:spcAft>
                <a:spcPct val="0"/>
              </a:spcAft>
              <a:defRPr/>
            </a:pPr>
            <a:endParaRPr lang="zh-CN" altLang="zh-CN" sz="1200" dirty="0">
              <a:solidFill>
                <a:srgbClr val="4D4D4D"/>
              </a:solidFill>
              <a:latin typeface="微软雅黑" panose="020B0503020204020204" pitchFamily="34" charset="-122"/>
              <a:ea typeface="微软雅黑" panose="020B0503020204020204" pitchFamily="34" charset="-122"/>
            </a:endParaRPr>
          </a:p>
        </p:txBody>
      </p:sp>
      <p:sp>
        <p:nvSpPr>
          <p:cNvPr id="217" name="标题2"/>
          <p:cNvSpPr>
            <a:spLocks noChangeArrowheads="1"/>
          </p:cNvSpPr>
          <p:nvPr/>
        </p:nvSpPr>
        <p:spPr bwMode="gray">
          <a:xfrm>
            <a:off x="3181768" y="2353172"/>
            <a:ext cx="1983869" cy="866499"/>
          </a:xfrm>
          <a:prstGeom prst="roundRect">
            <a:avLst>
              <a:gd name="adj" fmla="val 11921"/>
            </a:avLst>
          </a:prstGeom>
          <a:solidFill>
            <a:schemeClr val="accent3"/>
          </a:solidFill>
          <a:ln w="25400" cap="flat" cmpd="sng" algn="ctr">
            <a:noFill/>
            <a:prstDash val="solid"/>
          </a:ln>
          <a:effectLst/>
          <a:scene3d>
            <a:camera prst="orthographicFront">
              <a:rot lat="0" lon="0" rev="0"/>
            </a:camera>
            <a:lightRig rig="contrasting" dir="t">
              <a:rot lat="0" lon="0" rev="7800000"/>
            </a:lightRig>
          </a:scene3d>
          <a:sp3d/>
        </p:spPr>
        <p:txBody>
          <a:bodyPr lIns="68541" tIns="34271" rIns="68541" bIns="3427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200" b="1" dirty="0">
                <a:solidFill>
                  <a:sysClr val="window" lastClr="FFFFFF">
                    <a:lumMod val="95000"/>
                  </a:sysClr>
                </a:solidFill>
                <a:latin typeface="微软雅黑" panose="020B0503020204020204" pitchFamily="34" charset="-122"/>
                <a:ea typeface="微软雅黑" panose="020B0503020204020204" pitchFamily="34" charset="-122"/>
              </a:rPr>
              <a:t>点击添加文本</a:t>
            </a:r>
            <a:endParaRPr lang="zh-CN" altLang="zh-CN" sz="12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18" name="文本3"/>
          <p:cNvSpPr>
            <a:spLocks noChangeArrowheads="1"/>
          </p:cNvSpPr>
          <p:nvPr/>
        </p:nvSpPr>
        <p:spPr bwMode="ltGray">
          <a:xfrm>
            <a:off x="5165638" y="3440965"/>
            <a:ext cx="2536960" cy="858577"/>
          </a:xfrm>
          <a:prstGeom prst="roundRect">
            <a:avLst>
              <a:gd name="adj" fmla="val 11505"/>
            </a:avLst>
          </a:prstGeom>
          <a:solidFill>
            <a:schemeClr val="bg1">
              <a:lumMod val="85000"/>
            </a:schemeClr>
          </a:solidFill>
          <a:ln w="25400" cap="flat" cmpd="sng" algn="ctr">
            <a:noFill/>
            <a:prstDash val="solid"/>
          </a:ln>
          <a:effectLst/>
        </p:spPr>
        <p:txBody>
          <a:bodyPr lIns="68541" tIns="34271" rIns="68541" bIns="3427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    点击添加文字，点击添加文字</a:t>
            </a:r>
            <a:endParaRPr lang="zh-CN"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9" name="标题3"/>
          <p:cNvSpPr>
            <a:spLocks noChangeArrowheads="1"/>
          </p:cNvSpPr>
          <p:nvPr/>
        </p:nvSpPr>
        <p:spPr bwMode="gray">
          <a:xfrm>
            <a:off x="3167488" y="3433823"/>
            <a:ext cx="1998150" cy="865719"/>
          </a:xfrm>
          <a:prstGeom prst="roundRect">
            <a:avLst>
              <a:gd name="adj" fmla="val 11921"/>
            </a:avLst>
          </a:prstGeom>
          <a:solidFill>
            <a:schemeClr val="accent4"/>
          </a:solidFill>
          <a:ln w="25400" cap="flat" cmpd="sng" algn="ctr">
            <a:noFill/>
            <a:prstDash val="solid"/>
          </a:ln>
          <a:effectLst/>
          <a:scene3d>
            <a:camera prst="orthographicFront">
              <a:rot lat="0" lon="0" rev="0"/>
            </a:camera>
            <a:lightRig rig="contrasting" dir="t">
              <a:rot lat="0" lon="0" rev="7800000"/>
            </a:lightRig>
          </a:scene3d>
          <a:sp3d/>
        </p:spPr>
        <p:txBody>
          <a:bodyPr lIns="68541" tIns="34271" rIns="68541" bIns="3427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200" b="1" dirty="0">
                <a:solidFill>
                  <a:sysClr val="window" lastClr="FFFFFF">
                    <a:lumMod val="95000"/>
                  </a:sysClr>
                </a:solidFill>
                <a:latin typeface="微软雅黑" panose="020B0503020204020204" pitchFamily="34" charset="-122"/>
                <a:ea typeface="微软雅黑" panose="020B0503020204020204" pitchFamily="34" charset="-122"/>
              </a:rPr>
              <a:t>点击添加文本</a:t>
            </a:r>
            <a:endParaRPr lang="zh-CN" altLang="zh-CN" sz="12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0" name="Oval 19"/>
          <p:cNvSpPr>
            <a:spLocks noChangeArrowheads="1"/>
          </p:cNvSpPr>
          <p:nvPr/>
        </p:nvSpPr>
        <p:spPr bwMode="auto">
          <a:xfrm>
            <a:off x="1495261" y="2247908"/>
            <a:ext cx="1079438" cy="1079750"/>
          </a:xfrm>
          <a:prstGeom prst="roundRect">
            <a:avLst/>
          </a:prstGeom>
          <a:solidFill>
            <a:schemeClr val="accent1"/>
          </a:solidFill>
          <a:ln w="3175" cap="flat" cmpd="sng" algn="ctr">
            <a:noFill/>
            <a:prstDash val="solid"/>
          </a:ln>
          <a:effectLst/>
        </p:spPr>
        <p:txBody>
          <a:bodyPr lIns="94447" tIns="34271" rIns="94447" bIns="134924" anchor="ctr"/>
          <a:lstStyle/>
          <a:p>
            <a:pPr algn="ctr">
              <a:lnSpc>
                <a:spcPct val="120000"/>
              </a:lnSpc>
            </a:pPr>
            <a:r>
              <a:rPr lang="zh-CN" altLang="en-US" sz="1400" b="1" kern="0" dirty="0">
                <a:solidFill>
                  <a:srgbClr val="F9F9F9"/>
                </a:solidFill>
                <a:latin typeface="微软雅黑" panose="020B0503020204020204" pitchFamily="34" charset="-122"/>
                <a:ea typeface="微软雅黑" panose="020B0503020204020204" pitchFamily="34" charset="-122"/>
              </a:rPr>
              <a:t>添加内容</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wheel(1)">
                                      <p:cBhvr>
                                        <p:cTn id="7" dur="500"/>
                                        <p:tgtEl>
                                          <p:spTgt spid="2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3"/>
                                        </p:tgtEl>
                                        <p:attrNameLst>
                                          <p:attrName>style.visibility</p:attrName>
                                        </p:attrNameLst>
                                      </p:cBhvr>
                                      <p:to>
                                        <p:strVal val="visible"/>
                                      </p:to>
                                    </p:set>
                                    <p:animEffect transition="in" filter="wipe(left)">
                                      <p:cBhvr>
                                        <p:cTn id="11" dur="500"/>
                                        <p:tgtEl>
                                          <p:spTgt spid="2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wipe(left)">
                                      <p:cBhvr>
                                        <p:cTn id="15" dur="500"/>
                                        <p:tgtEl>
                                          <p:spTgt spid="2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4"/>
                                        </p:tgtEl>
                                        <p:attrNameLst>
                                          <p:attrName>style.visibility</p:attrName>
                                        </p:attrNameLst>
                                      </p:cBhvr>
                                      <p:to>
                                        <p:strVal val="visible"/>
                                      </p:to>
                                    </p:set>
                                    <p:animEffect transition="in" filter="wipe(left)">
                                      <p:cBhvr>
                                        <p:cTn id="19" dur="500"/>
                                        <p:tgtEl>
                                          <p:spTgt spid="21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12"/>
                                        </p:tgtEl>
                                        <p:attrNameLst>
                                          <p:attrName>style.visibility</p:attrName>
                                        </p:attrNameLst>
                                      </p:cBhvr>
                                      <p:to>
                                        <p:strVal val="visible"/>
                                      </p:to>
                                    </p:set>
                                    <p:animEffect transition="in" filter="wipe(left)">
                                      <p:cBhvr>
                                        <p:cTn id="22" dur="500"/>
                                        <p:tgtEl>
                                          <p:spTgt spid="21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wipe(left)">
                                      <p:cBhvr>
                                        <p:cTn id="26" dur="500"/>
                                        <p:tgtEl>
                                          <p:spTgt spid="21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6"/>
                                        </p:tgtEl>
                                        <p:attrNameLst>
                                          <p:attrName>style.visibility</p:attrName>
                                        </p:attrNameLst>
                                      </p:cBhvr>
                                      <p:to>
                                        <p:strVal val="visible"/>
                                      </p:to>
                                    </p:set>
                                    <p:animEffect transition="in" filter="wipe(left)">
                                      <p:cBhvr>
                                        <p:cTn id="30" dur="500"/>
                                        <p:tgtEl>
                                          <p:spTgt spid="2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animEffect transition="in" filter="wipe(left)">
                                      <p:cBhvr>
                                        <p:cTn id="33" dur="500"/>
                                        <p:tgtEl>
                                          <p:spTgt spid="21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wipe(left)">
                                      <p:cBhvr>
                                        <p:cTn id="37" dur="500"/>
                                        <p:tgtEl>
                                          <p:spTgt spid="219"/>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18"/>
                                        </p:tgtEl>
                                        <p:attrNameLst>
                                          <p:attrName>style.visibility</p:attrName>
                                        </p:attrNameLst>
                                      </p:cBhvr>
                                      <p:to>
                                        <p:strVal val="visible"/>
                                      </p:to>
                                    </p:set>
                                    <p:animEffect transition="in" filter="wipe(left)">
                                      <p:cBhvr>
                                        <p:cTn id="41"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新建文件夹 (5)\千图网_画册封面图片_图片编号17975946\55b76287878b9副本.jpg"/>
          <p:cNvPicPr>
            <a:picLocks noChangeAspect="1" noChangeArrowheads="1"/>
          </p:cNvPicPr>
          <p:nvPr/>
        </p:nvPicPr>
        <p:blipFill>
          <a:blip r:embed="rId5" cstate="print"/>
          <a:srcRect/>
          <a:stretch>
            <a:fillRect/>
          </a:stretch>
        </p:blipFill>
        <p:spPr bwMode="auto">
          <a:xfrm>
            <a:off x="0" y="0"/>
            <a:ext cx="9144000" cy="5148262"/>
          </a:xfrm>
          <a:prstGeom prst="rect">
            <a:avLst/>
          </a:prstGeom>
          <a:noFill/>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 fmla="*/ 238125 w 2219325"/>
              <a:gd name="connsiteY0" fmla="*/ 300037 h 1514475"/>
              <a:gd name="connsiteX1" fmla="*/ 0 w 2219325"/>
              <a:gd name="connsiteY1" fmla="*/ 300037 h 1514475"/>
              <a:gd name="connsiteX2" fmla="*/ 0 w 2219325"/>
              <a:gd name="connsiteY2" fmla="*/ 0 h 1514475"/>
              <a:gd name="connsiteX3" fmla="*/ 2219325 w 2219325"/>
              <a:gd name="connsiteY3" fmla="*/ 0 h 1514475"/>
              <a:gd name="connsiteX4" fmla="*/ 2219325 w 2219325"/>
              <a:gd name="connsiteY4" fmla="*/ 1514475 h 1514475"/>
              <a:gd name="connsiteX5" fmla="*/ 0 w 2219325"/>
              <a:gd name="connsiteY5" fmla="*/ 1514475 h 1514475"/>
              <a:gd name="connsiteX6" fmla="*/ 0 w 2219325"/>
              <a:gd name="connsiteY6" fmla="*/ 1214437 h 1514475"/>
              <a:gd name="connsiteX7" fmla="*/ 238125 w 2219325"/>
              <a:gd name="connsiteY7" fmla="*/ 1214437 h 1514475"/>
              <a:gd name="connsiteX8" fmla="*/ 329565 w 2219325"/>
              <a:gd name="connsiteY8"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7" fmla="*/ 329565 w 2219325"/>
              <a:gd name="connsiteY7"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650592" y="2154544"/>
            <a:ext cx="3001528" cy="492443"/>
          </a:xfrm>
          <a:prstGeom prst="rect">
            <a:avLst/>
          </a:prstGeom>
        </p:spPr>
        <p:txBody>
          <a:bodyPr wrap="square" lIns="0" tIns="0" rIns="0" bIns="0">
            <a:spAutoFit/>
          </a:bodyPr>
          <a:lstStyle/>
          <a:p>
            <a:pPr lvl="0"/>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工作规划和展望</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2555776"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755435"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2555776"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755435"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1"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1952711" y="1347614"/>
            <a:ext cx="2044019" cy="722512"/>
          </a:xfrm>
          <a:prstGeom prst="rect">
            <a:avLst/>
          </a:prstGeom>
          <a:noFill/>
        </p:spPr>
        <p:txBody>
          <a:bodyPr vert="horz" wrap="square" lIns="0" tIns="0" rIns="0" bIns="0" rtlCol="0" anchor="ctr" anchorCtr="0">
            <a:spAutoFit/>
          </a:bodyPr>
          <a:lstStyle/>
          <a:p>
            <a:pPr algn="ctr"/>
            <a:r>
              <a:rPr lang="zh-CN" altLang="en-US" sz="47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1963035" y="2070125"/>
            <a:ext cx="2023371" cy="306520"/>
          </a:xfrm>
          <a:prstGeom prst="rect">
            <a:avLst/>
          </a:prstGeom>
          <a:noFill/>
        </p:spPr>
        <p:txBody>
          <a:bodyPr wrap="square" lIns="0" tIns="0" rIns="0" bIns="0">
            <a:spAutoFit/>
          </a:bodyPr>
          <a:lstStyle/>
          <a:p>
            <a:pPr algn="ctr">
              <a:defRPr/>
            </a:pPr>
            <a:r>
              <a:rPr lang="en-US" altLang="zh-CN"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4525320" y="1348030"/>
            <a:ext cx="3215826" cy="488307"/>
            <a:chOff x="4357092" y="1347614"/>
            <a:chExt cx="3215268" cy="488156"/>
          </a:xfrm>
        </p:grpSpPr>
        <p:sp>
          <p:nvSpPr>
            <p:cNvPr id="57" name="MH_SubTitle_1"/>
            <p:cNvSpPr txBox="1"/>
            <p:nvPr>
              <p:custDataLst>
                <p:tags r:id="rId15"/>
              </p:custDataLst>
            </p:nvPr>
          </p:nvSpPr>
          <p:spPr>
            <a:xfrm>
              <a:off x="5391574" y="1485928"/>
              <a:ext cx="2180786" cy="276913"/>
            </a:xfrm>
            <a:prstGeom prst="rect">
              <a:avLst/>
            </a:prstGeom>
            <a:noFill/>
          </p:spPr>
          <p:txBody>
            <a:bodyPr wrap="square" lIns="0" tIns="0" rIns="0" bIns="0" anchor="ctr">
              <a:spAutoFit/>
            </a:bodyPr>
            <a:lstStyle/>
            <a:p>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工作回顾</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477"/>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4525320" y="2092004"/>
            <a:ext cx="3215826" cy="488307"/>
            <a:chOff x="4357092" y="2091358"/>
            <a:chExt cx="3215268" cy="488156"/>
          </a:xfrm>
        </p:grpSpPr>
        <p:sp>
          <p:nvSpPr>
            <p:cNvPr id="63" name="MH_SubTitle_2"/>
            <p:cNvSpPr txBox="1"/>
            <p:nvPr>
              <p:custDataLst>
                <p:tags r:id="rId11"/>
              </p:custDataLst>
            </p:nvPr>
          </p:nvSpPr>
          <p:spPr>
            <a:xfrm>
              <a:off x="5391574" y="2229275"/>
              <a:ext cx="2180786" cy="276913"/>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自我评价</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868"/>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4525320" y="2835975"/>
            <a:ext cx="3215826" cy="488307"/>
            <a:chOff x="4357092" y="2835101"/>
            <a:chExt cx="3215268" cy="488156"/>
          </a:xfrm>
        </p:grpSpPr>
        <p:sp>
          <p:nvSpPr>
            <p:cNvPr id="69" name="MH_SubTitle_3"/>
            <p:cNvSpPr txBox="1"/>
            <p:nvPr>
              <p:custDataLst>
                <p:tags r:id="rId7"/>
              </p:custDataLst>
            </p:nvPr>
          </p:nvSpPr>
          <p:spPr>
            <a:xfrm>
              <a:off x="5391574" y="2972623"/>
              <a:ext cx="2180786" cy="276913"/>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工作体会</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584"/>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4525320" y="3579951"/>
            <a:ext cx="3215826" cy="487116"/>
            <a:chOff x="4357092" y="3578845"/>
            <a:chExt cx="3215268" cy="486966"/>
          </a:xfrm>
        </p:grpSpPr>
        <p:sp>
          <p:nvSpPr>
            <p:cNvPr id="75" name="MH_SubTitle_4"/>
            <p:cNvSpPr txBox="1"/>
            <p:nvPr>
              <p:custDataLst>
                <p:tags r:id="rId3"/>
              </p:custDataLst>
            </p:nvPr>
          </p:nvSpPr>
          <p:spPr>
            <a:xfrm>
              <a:off x="5391574" y="3715970"/>
              <a:ext cx="2180786" cy="276914"/>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工作规划和展望</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5974"/>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1" name="斜纹 30"/>
          <p:cNvSpPr/>
          <p:nvPr/>
        </p:nvSpPr>
        <p:spPr>
          <a:xfrm>
            <a:off x="0" y="0"/>
            <a:ext cx="2267744" cy="2139702"/>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Tree>
    <p:extLst>
      <p:ext uri="{BB962C8B-B14F-4D97-AF65-F5344CB8AC3E}">
        <p14:creationId xmlns:p14="http://schemas.microsoft.com/office/powerpoint/2010/main" val="74862594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54"/>
                                        </p:tgtEl>
                                        <p:attrNameLst>
                                          <p:attrName>style.visibility</p:attrName>
                                        </p:attrNameLst>
                                      </p:cBhvr>
                                      <p:to>
                                        <p:strVal val="visible"/>
                                      </p:to>
                                    </p:set>
                                    <p:anim by="(-#ppt_w*2)" calcmode="lin" valueType="num">
                                      <p:cBhvr rctx="PPT">
                                        <p:cTn id="13" dur="500" autoRev="1" fill="hold">
                                          <p:stCondLst>
                                            <p:cond delay="0"/>
                                          </p:stCondLst>
                                        </p:cTn>
                                        <p:tgtEl>
                                          <p:spTgt spid="54"/>
                                        </p:tgtEl>
                                        <p:attrNameLst>
                                          <p:attrName>ppt_w</p:attrName>
                                        </p:attrNameLst>
                                      </p:cBhvr>
                                    </p:anim>
                                    <p:anim by="(#ppt_w*0.50)" calcmode="lin" valueType="num">
                                      <p:cBhvr>
                                        <p:cTn id="14" dur="500" decel="50000" autoRev="1" fill="hold">
                                          <p:stCondLst>
                                            <p:cond delay="0"/>
                                          </p:stCondLst>
                                        </p:cTn>
                                        <p:tgtEl>
                                          <p:spTgt spid="54"/>
                                        </p:tgtEl>
                                        <p:attrNameLst>
                                          <p:attrName>ppt_x</p:attrName>
                                        </p:attrNameLst>
                                      </p:cBhvr>
                                    </p:anim>
                                    <p:anim from="(-#ppt_h/2)" to="(#ppt_y)" calcmode="lin" valueType="num">
                                      <p:cBhvr>
                                        <p:cTn id="15" dur="1000" fill="hold">
                                          <p:stCondLst>
                                            <p:cond delay="0"/>
                                          </p:stCondLst>
                                        </p:cTn>
                                        <p:tgtEl>
                                          <p:spTgt spid="54"/>
                                        </p:tgtEl>
                                        <p:attrNameLst>
                                          <p:attrName>ppt_y</p:attrName>
                                        </p:attrNameLst>
                                      </p:cBhvr>
                                    </p:anim>
                                    <p:animRot by="21600000">
                                      <p:cBhvr>
                                        <p:cTn id="16" dur="1000" fill="hold">
                                          <p:stCondLst>
                                            <p:cond delay="0"/>
                                          </p:stCondLst>
                                        </p:cTn>
                                        <p:tgtEl>
                                          <p:spTgt spid="54"/>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55"/>
                                        </p:tgtEl>
                                        <p:attrNameLst>
                                          <p:attrName>style.visibility</p:attrName>
                                        </p:attrNameLst>
                                      </p:cBhvr>
                                      <p:to>
                                        <p:strVal val="visible"/>
                                      </p:to>
                                    </p:set>
                                    <p:anim by="(-#ppt_w*2)" calcmode="lin" valueType="num">
                                      <p:cBhvr rctx="PPT">
                                        <p:cTn id="19" dur="500" autoRev="1" fill="hold">
                                          <p:stCondLst>
                                            <p:cond delay="0"/>
                                          </p:stCondLst>
                                        </p:cTn>
                                        <p:tgtEl>
                                          <p:spTgt spid="55"/>
                                        </p:tgtEl>
                                        <p:attrNameLst>
                                          <p:attrName>ppt_w</p:attrName>
                                        </p:attrNameLst>
                                      </p:cBhvr>
                                    </p:anim>
                                    <p:anim by="(#ppt_w*0.50)" calcmode="lin" valueType="num">
                                      <p:cBhvr>
                                        <p:cTn id="20" dur="500" decel="50000" autoRev="1" fill="hold">
                                          <p:stCondLst>
                                            <p:cond delay="0"/>
                                          </p:stCondLst>
                                        </p:cTn>
                                        <p:tgtEl>
                                          <p:spTgt spid="55"/>
                                        </p:tgtEl>
                                        <p:attrNameLst>
                                          <p:attrName>ppt_x</p:attrName>
                                        </p:attrNameLst>
                                      </p:cBhvr>
                                    </p:anim>
                                    <p:anim from="(-#ppt_h/2)" to="(#ppt_y)" calcmode="lin" valueType="num">
                                      <p:cBhvr>
                                        <p:cTn id="21" dur="1000" fill="hold">
                                          <p:stCondLst>
                                            <p:cond delay="0"/>
                                          </p:stCondLst>
                                        </p:cTn>
                                        <p:tgtEl>
                                          <p:spTgt spid="55"/>
                                        </p:tgtEl>
                                        <p:attrNameLst>
                                          <p:attrName>ppt_y</p:attrName>
                                        </p:attrNameLst>
                                      </p:cBhvr>
                                    </p:anim>
                                    <p:animRot by="21600000">
                                      <p:cBhvr>
                                        <p:cTn id="22" dur="1000" fill="hold">
                                          <p:stCondLst>
                                            <p:cond delay="0"/>
                                          </p:stCondLst>
                                        </p:cTn>
                                        <p:tgtEl>
                                          <p:spTgt spid="55"/>
                                        </p:tgtEl>
                                        <p:attrNameLst>
                                          <p:attrName>r</p:attrName>
                                        </p:attrNameLst>
                                      </p:cBhvr>
                                    </p:animRot>
                                  </p:childTnLst>
                                </p:cTn>
                              </p:par>
                            </p:childTnLst>
                          </p:cTn>
                        </p:par>
                        <p:par>
                          <p:cTn id="23" fill="hold">
                            <p:stCondLst>
                              <p:cond delay="2700"/>
                            </p:stCondLst>
                            <p:childTnLst>
                              <p:par>
                                <p:cTn id="24" presetID="2" presetClass="entr" presetSubtype="4"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childTnLst>
                          </p:cTn>
                        </p:par>
                        <p:par>
                          <p:cTn id="28" fill="hold">
                            <p:stCondLst>
                              <p:cond delay="3200"/>
                            </p:stCondLst>
                            <p:childTnLst>
                              <p:par>
                                <p:cTn id="29" presetID="2" presetClass="entr" presetSubtype="4"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childTnLst>
                          </p:cTn>
                        </p:par>
                        <p:par>
                          <p:cTn id="33" fill="hold">
                            <p:stCondLst>
                              <p:cond delay="3700"/>
                            </p:stCondLst>
                            <p:childTnLst>
                              <p:par>
                                <p:cTn id="34" presetID="2" presetClass="entr" presetSubtype="4" fill="hold"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42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19"/>
          <p:cNvSpPr>
            <a:spLocks noChangeAspect="1" noChangeArrowheads="1" noTextEdit="1"/>
          </p:cNvSpPr>
          <p:nvPr/>
        </p:nvSpPr>
        <p:spPr bwMode="auto">
          <a:xfrm rot="17150482">
            <a:off x="3149205" y="547092"/>
            <a:ext cx="3189685"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1431" tIns="45715" rIns="91431" bIns="45715"/>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grpSp>
        <p:nvGrpSpPr>
          <p:cNvPr id="2" name="组合 2"/>
          <p:cNvGrpSpPr/>
          <p:nvPr/>
        </p:nvGrpSpPr>
        <p:grpSpPr>
          <a:xfrm>
            <a:off x="2232276" y="2135786"/>
            <a:ext cx="1622042" cy="1461626"/>
            <a:chOff x="2975573" y="2990925"/>
            <a:chExt cx="2162723" cy="1948834"/>
          </a:xfrm>
        </p:grpSpPr>
        <p:sp>
          <p:nvSpPr>
            <p:cNvPr id="75" name="Oval 21"/>
            <p:cNvSpPr>
              <a:spLocks noChangeArrowheads="1"/>
            </p:cNvSpPr>
            <p:nvPr/>
          </p:nvSpPr>
          <p:spPr bwMode="auto">
            <a:xfrm rot="17150482">
              <a:off x="2976315" y="3437573"/>
              <a:ext cx="1501444" cy="1502927"/>
            </a:xfrm>
            <a:prstGeom prst="ellipse">
              <a:avLst/>
            </a:prstGeom>
            <a:solidFill>
              <a:schemeClr val="accent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76" name="Freeform 22"/>
            <p:cNvSpPr>
              <a:spLocks noChangeArrowheads="1"/>
            </p:cNvSpPr>
            <p:nvPr/>
          </p:nvSpPr>
          <p:spPr bwMode="auto">
            <a:xfrm rot="17150482">
              <a:off x="4052090" y="3000787"/>
              <a:ext cx="1096068" cy="1076344"/>
            </a:xfrm>
            <a:custGeom>
              <a:avLst/>
              <a:gdLst>
                <a:gd name="T0" fmla="*/ 175 w 453"/>
                <a:gd name="T1" fmla="*/ 0 h 445"/>
                <a:gd name="T2" fmla="*/ 453 w 453"/>
                <a:gd name="T3" fmla="*/ 200 h 445"/>
                <a:gd name="T4" fmla="*/ 266 w 453"/>
                <a:gd name="T5" fmla="*/ 445 h 445"/>
                <a:gd name="T6" fmla="*/ 0 w 453"/>
                <a:gd name="T7" fmla="*/ 230 h 445"/>
                <a:gd name="T8" fmla="*/ 175 w 453"/>
                <a:gd name="T9" fmla="*/ 0 h 445"/>
                <a:gd name="T10" fmla="*/ 0 60000 65536"/>
                <a:gd name="T11" fmla="*/ 0 60000 65536"/>
                <a:gd name="T12" fmla="*/ 0 60000 65536"/>
                <a:gd name="T13" fmla="*/ 0 60000 65536"/>
                <a:gd name="T14" fmla="*/ 0 60000 65536"/>
                <a:gd name="T15" fmla="*/ 0 w 453"/>
                <a:gd name="T16" fmla="*/ 0 h 445"/>
                <a:gd name="T17" fmla="*/ 453 w 453"/>
                <a:gd name="T18" fmla="*/ 445 h 445"/>
              </a:gdLst>
              <a:ahLst/>
              <a:cxnLst>
                <a:cxn ang="T10">
                  <a:pos x="T0" y="T1"/>
                </a:cxn>
                <a:cxn ang="T11">
                  <a:pos x="T2" y="T3"/>
                </a:cxn>
                <a:cxn ang="T12">
                  <a:pos x="T4" y="T5"/>
                </a:cxn>
                <a:cxn ang="T13">
                  <a:pos x="T6" y="T7"/>
                </a:cxn>
                <a:cxn ang="T14">
                  <a:pos x="T8" y="T9"/>
                </a:cxn>
              </a:cxnLst>
              <a:rect l="T15" t="T16" r="T17" b="T18"/>
              <a:pathLst>
                <a:path w="453" h="445">
                  <a:moveTo>
                    <a:pt x="175" y="0"/>
                  </a:moveTo>
                  <a:cubicBezTo>
                    <a:pt x="148" y="159"/>
                    <a:pt x="291" y="280"/>
                    <a:pt x="453" y="200"/>
                  </a:cubicBezTo>
                  <a:cubicBezTo>
                    <a:pt x="266" y="445"/>
                    <a:pt x="266" y="445"/>
                    <a:pt x="266" y="445"/>
                  </a:cubicBezTo>
                  <a:cubicBezTo>
                    <a:pt x="300" y="268"/>
                    <a:pt x="146" y="162"/>
                    <a:pt x="0" y="230"/>
                  </a:cubicBezTo>
                  <a:lnTo>
                    <a:pt x="175" y="0"/>
                  </a:lnTo>
                  <a:close/>
                </a:path>
              </a:pathLst>
            </a:custGeom>
            <a:solidFill>
              <a:schemeClr val="accent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82" name="Oval 28"/>
            <p:cNvSpPr>
              <a:spLocks noChangeArrowheads="1"/>
            </p:cNvSpPr>
            <p:nvPr/>
          </p:nvSpPr>
          <p:spPr bwMode="auto">
            <a:xfrm rot="17150482">
              <a:off x="3082597" y="3545384"/>
              <a:ext cx="1286750" cy="1289635"/>
            </a:xfrm>
            <a:prstGeom prst="ellipse">
              <a:avLst/>
            </a:pr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grpSp>
      <p:grpSp>
        <p:nvGrpSpPr>
          <p:cNvPr id="3" name="组合 3"/>
          <p:cNvGrpSpPr/>
          <p:nvPr/>
        </p:nvGrpSpPr>
        <p:grpSpPr>
          <a:xfrm>
            <a:off x="3513480" y="1393379"/>
            <a:ext cx="1410725" cy="1945709"/>
            <a:chOff x="4683845" y="2001050"/>
            <a:chExt cx="1880966" cy="2594278"/>
          </a:xfrm>
        </p:grpSpPr>
        <p:sp>
          <p:nvSpPr>
            <p:cNvPr id="77" name="Freeform 23"/>
            <p:cNvSpPr>
              <a:spLocks noChangeArrowheads="1"/>
            </p:cNvSpPr>
            <p:nvPr/>
          </p:nvSpPr>
          <p:spPr bwMode="auto">
            <a:xfrm rot="17150482">
              <a:off x="5353600" y="3384116"/>
              <a:ext cx="1224602" cy="1197821"/>
            </a:xfrm>
            <a:custGeom>
              <a:avLst/>
              <a:gdLst>
                <a:gd name="T0" fmla="*/ 506 w 506"/>
                <a:gd name="T1" fmla="*/ 258 h 495"/>
                <a:gd name="T2" fmla="*/ 204 w 506"/>
                <a:gd name="T3" fmla="*/ 495 h 495"/>
                <a:gd name="T4" fmla="*/ 0 w 506"/>
                <a:gd name="T5" fmla="*/ 222 h 495"/>
                <a:gd name="T6" fmla="*/ 313 w 506"/>
                <a:gd name="T7" fmla="*/ 0 h 495"/>
                <a:gd name="T8" fmla="*/ 506 w 506"/>
                <a:gd name="T9" fmla="*/ 258 h 495"/>
                <a:gd name="T10" fmla="*/ 0 60000 65536"/>
                <a:gd name="T11" fmla="*/ 0 60000 65536"/>
                <a:gd name="T12" fmla="*/ 0 60000 65536"/>
                <a:gd name="T13" fmla="*/ 0 60000 65536"/>
                <a:gd name="T14" fmla="*/ 0 60000 65536"/>
                <a:gd name="T15" fmla="*/ 0 w 506"/>
                <a:gd name="T16" fmla="*/ 0 h 495"/>
                <a:gd name="T17" fmla="*/ 506 w 506"/>
                <a:gd name="T18" fmla="*/ 495 h 495"/>
              </a:gdLst>
              <a:ahLst/>
              <a:cxnLst>
                <a:cxn ang="T10">
                  <a:pos x="T0" y="T1"/>
                </a:cxn>
                <a:cxn ang="T11">
                  <a:pos x="T2" y="T3"/>
                </a:cxn>
                <a:cxn ang="T12">
                  <a:pos x="T4" y="T5"/>
                </a:cxn>
                <a:cxn ang="T13">
                  <a:pos x="T6" y="T7"/>
                </a:cxn>
                <a:cxn ang="T14">
                  <a:pos x="T8" y="T9"/>
                </a:cxn>
              </a:cxnLst>
              <a:rect l="T15" t="T16" r="T17" b="T18"/>
              <a:pathLst>
                <a:path w="506" h="495">
                  <a:moveTo>
                    <a:pt x="506" y="258"/>
                  </a:moveTo>
                  <a:cubicBezTo>
                    <a:pt x="341" y="178"/>
                    <a:pt x="168" y="297"/>
                    <a:pt x="204" y="495"/>
                  </a:cubicBezTo>
                  <a:cubicBezTo>
                    <a:pt x="0" y="222"/>
                    <a:pt x="0" y="222"/>
                    <a:pt x="0" y="222"/>
                  </a:cubicBezTo>
                  <a:cubicBezTo>
                    <a:pt x="179" y="313"/>
                    <a:pt x="342" y="180"/>
                    <a:pt x="313" y="0"/>
                  </a:cubicBezTo>
                  <a:lnTo>
                    <a:pt x="506" y="258"/>
                  </a:lnTo>
                  <a:close/>
                </a:path>
              </a:pathLst>
            </a:custGeom>
            <a:solidFill>
              <a:schemeClr val="accent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78" name="Oval 24"/>
            <p:cNvSpPr>
              <a:spLocks noChangeArrowheads="1"/>
            </p:cNvSpPr>
            <p:nvPr/>
          </p:nvSpPr>
          <p:spPr bwMode="auto">
            <a:xfrm rot="17150482">
              <a:off x="4683178" y="2001717"/>
              <a:ext cx="1685063" cy="1683730"/>
            </a:xfrm>
            <a:prstGeom prst="ellipse">
              <a:avLst/>
            </a:prstGeom>
            <a:solidFill>
              <a:schemeClr val="accent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85" name="Oval 29"/>
            <p:cNvSpPr>
              <a:spLocks noChangeArrowheads="1"/>
            </p:cNvSpPr>
            <p:nvPr/>
          </p:nvSpPr>
          <p:spPr bwMode="auto">
            <a:xfrm rot="17150482">
              <a:off x="4801878" y="2121396"/>
              <a:ext cx="1444945" cy="1443601"/>
            </a:xfrm>
            <a:prstGeom prst="ellipse">
              <a:avLst/>
            </a:pr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grpSp>
      <p:grpSp>
        <p:nvGrpSpPr>
          <p:cNvPr id="4" name="组合 4"/>
          <p:cNvGrpSpPr/>
          <p:nvPr/>
        </p:nvGrpSpPr>
        <p:grpSpPr>
          <a:xfrm>
            <a:off x="4121965" y="2666126"/>
            <a:ext cx="1978853" cy="1805441"/>
            <a:chOff x="5495158" y="3698044"/>
            <a:chExt cx="2638470" cy="2407255"/>
          </a:xfrm>
        </p:grpSpPr>
        <p:sp>
          <p:nvSpPr>
            <p:cNvPr id="79" name="Freeform 25"/>
            <p:cNvSpPr>
              <a:spLocks noChangeArrowheads="1"/>
            </p:cNvSpPr>
            <p:nvPr/>
          </p:nvSpPr>
          <p:spPr bwMode="auto">
            <a:xfrm rot="17150482">
              <a:off x="6806592" y="3705782"/>
              <a:ext cx="1334773" cy="1319298"/>
            </a:xfrm>
            <a:custGeom>
              <a:avLst/>
              <a:gdLst>
                <a:gd name="T0" fmla="*/ 211 w 552"/>
                <a:gd name="T1" fmla="*/ 0 h 545"/>
                <a:gd name="T2" fmla="*/ 552 w 552"/>
                <a:gd name="T3" fmla="*/ 227 h 545"/>
                <a:gd name="T4" fmla="*/ 320 w 552"/>
                <a:gd name="T5" fmla="*/ 545 h 545"/>
                <a:gd name="T6" fmla="*/ 0 w 552"/>
                <a:gd name="T7" fmla="*/ 289 h 545"/>
                <a:gd name="T8" fmla="*/ 211 w 552"/>
                <a:gd name="T9" fmla="*/ 0 h 545"/>
                <a:gd name="T10" fmla="*/ 0 60000 65536"/>
                <a:gd name="T11" fmla="*/ 0 60000 65536"/>
                <a:gd name="T12" fmla="*/ 0 60000 65536"/>
                <a:gd name="T13" fmla="*/ 0 60000 65536"/>
                <a:gd name="T14" fmla="*/ 0 60000 65536"/>
                <a:gd name="T15" fmla="*/ 0 w 552"/>
                <a:gd name="T16" fmla="*/ 0 h 545"/>
                <a:gd name="T17" fmla="*/ 552 w 552"/>
                <a:gd name="T18" fmla="*/ 545 h 545"/>
              </a:gdLst>
              <a:ahLst/>
              <a:cxnLst>
                <a:cxn ang="T10">
                  <a:pos x="T0" y="T1"/>
                </a:cxn>
                <a:cxn ang="T11">
                  <a:pos x="T2" y="T3"/>
                </a:cxn>
                <a:cxn ang="T12">
                  <a:pos x="T4" y="T5"/>
                </a:cxn>
                <a:cxn ang="T13">
                  <a:pos x="T6" y="T7"/>
                </a:cxn>
                <a:cxn ang="T14">
                  <a:pos x="T8" y="T9"/>
                </a:cxn>
              </a:cxnLst>
              <a:rect l="T15" t="T16" r="T17" b="T18"/>
              <a:pathLst>
                <a:path w="552" h="545">
                  <a:moveTo>
                    <a:pt x="211" y="0"/>
                  </a:moveTo>
                  <a:cubicBezTo>
                    <a:pt x="185" y="186"/>
                    <a:pt x="357" y="331"/>
                    <a:pt x="552" y="227"/>
                  </a:cubicBezTo>
                  <a:cubicBezTo>
                    <a:pt x="320" y="545"/>
                    <a:pt x="320" y="545"/>
                    <a:pt x="320" y="545"/>
                  </a:cubicBezTo>
                  <a:cubicBezTo>
                    <a:pt x="359" y="327"/>
                    <a:pt x="169" y="207"/>
                    <a:pt x="0" y="289"/>
                  </a:cubicBezTo>
                  <a:lnTo>
                    <a:pt x="211" y="0"/>
                  </a:lnTo>
                  <a:close/>
                </a:path>
              </a:pathLst>
            </a:custGeom>
            <a:solidFill>
              <a:schemeClr val="accent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80" name="Oval 26"/>
            <p:cNvSpPr>
              <a:spLocks noChangeArrowheads="1"/>
            </p:cNvSpPr>
            <p:nvPr/>
          </p:nvSpPr>
          <p:spPr bwMode="auto">
            <a:xfrm rot="17150482">
              <a:off x="5495908" y="4255641"/>
              <a:ext cx="1848908" cy="1850408"/>
            </a:xfrm>
            <a:prstGeom prst="ellipse">
              <a:avLst/>
            </a:prstGeom>
            <a:solidFill>
              <a:schemeClr val="accent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98" name="Oval 30"/>
            <p:cNvSpPr>
              <a:spLocks noChangeArrowheads="1"/>
            </p:cNvSpPr>
            <p:nvPr/>
          </p:nvSpPr>
          <p:spPr bwMode="auto">
            <a:xfrm rot="17150482">
              <a:off x="5627267" y="4388419"/>
              <a:ext cx="1586191" cy="1584853"/>
            </a:xfrm>
            <a:prstGeom prst="ellipse">
              <a:avLst/>
            </a:pr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grpSp>
      <p:grpSp>
        <p:nvGrpSpPr>
          <p:cNvPr id="5" name="组合 5"/>
          <p:cNvGrpSpPr/>
          <p:nvPr/>
        </p:nvGrpSpPr>
        <p:grpSpPr>
          <a:xfrm>
            <a:off x="5645678" y="1677712"/>
            <a:ext cx="1629348" cy="1629271"/>
            <a:chOff x="7526776" y="2380159"/>
            <a:chExt cx="2172464" cy="2172361"/>
          </a:xfrm>
        </p:grpSpPr>
        <p:sp>
          <p:nvSpPr>
            <p:cNvPr id="81" name="Oval 27"/>
            <p:cNvSpPr>
              <a:spLocks noChangeArrowheads="1"/>
            </p:cNvSpPr>
            <p:nvPr/>
          </p:nvSpPr>
          <p:spPr bwMode="auto">
            <a:xfrm rot="17150482">
              <a:off x="7526827" y="2380108"/>
              <a:ext cx="2172361" cy="2172464"/>
            </a:xfrm>
            <a:prstGeom prst="ellipse">
              <a:avLst/>
            </a:prstGeom>
            <a:solidFill>
              <a:schemeClr val="accent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sp>
          <p:nvSpPr>
            <p:cNvPr id="103" name="Oval 31"/>
            <p:cNvSpPr>
              <a:spLocks noChangeArrowheads="1"/>
            </p:cNvSpPr>
            <p:nvPr/>
          </p:nvSpPr>
          <p:spPr bwMode="auto">
            <a:xfrm rot="17150482">
              <a:off x="7681978" y="2535651"/>
              <a:ext cx="1863033" cy="1863121"/>
            </a:xfrm>
            <a:prstGeom prst="ellipse">
              <a:avLst/>
            </a:pr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dirty="0">
                <a:solidFill>
                  <a:srgbClr val="000000"/>
                </a:solidFill>
                <a:latin typeface="Calibri" pitchFamily="34" charset="0"/>
                <a:ea typeface="微软雅黑" panose="020B0503020204020204" pitchFamily="34" charset="-122"/>
                <a:sym typeface="宋体" pitchFamily="2" charset="-122"/>
              </a:endParaRPr>
            </a:p>
          </p:txBody>
        </p:sp>
      </p:grpSp>
      <p:grpSp>
        <p:nvGrpSpPr>
          <p:cNvPr id="6" name="组合 6"/>
          <p:cNvGrpSpPr/>
          <p:nvPr/>
        </p:nvGrpSpPr>
        <p:grpSpPr>
          <a:xfrm>
            <a:off x="2385301" y="2683327"/>
            <a:ext cx="800080" cy="676512"/>
            <a:chOff x="3179604" y="3720976"/>
            <a:chExt cx="1066774" cy="902016"/>
          </a:xfrm>
        </p:grpSpPr>
        <p:sp>
          <p:nvSpPr>
            <p:cNvPr id="58" name="TextBox 8"/>
            <p:cNvSpPr>
              <a:spLocks noChangeArrowheads="1"/>
            </p:cNvSpPr>
            <p:nvPr/>
          </p:nvSpPr>
          <p:spPr bwMode="auto">
            <a:xfrm>
              <a:off x="3179604" y="4253774"/>
              <a:ext cx="1066774"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algn="ctr"/>
              <a:r>
                <a:rPr lang="zh-CN" altLang="en-US" sz="1200" b="1" dirty="0">
                  <a:solidFill>
                    <a:schemeClr val="bg1">
                      <a:lumMod val="50000"/>
                    </a:schemeClr>
                  </a:solidFill>
                  <a:latin typeface="微软雅黑" pitchFamily="34" charset="-122"/>
                  <a:ea typeface="微软雅黑" pitchFamily="34" charset="-122"/>
                  <a:sym typeface="微软雅黑" pitchFamily="34" charset="-122"/>
                </a:rPr>
                <a:t>添加标题</a:t>
              </a:r>
              <a:endParaRPr lang="en-US" sz="12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62" name="TextBox 38"/>
            <p:cNvSpPr>
              <a:spLocks noChangeArrowheads="1"/>
            </p:cNvSpPr>
            <p:nvPr/>
          </p:nvSpPr>
          <p:spPr bwMode="auto">
            <a:xfrm>
              <a:off x="3359668" y="3720976"/>
              <a:ext cx="75046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spc="-113" dirty="0">
                  <a:solidFill>
                    <a:schemeClr val="accent1"/>
                  </a:solidFill>
                  <a:latin typeface="微软雅黑" pitchFamily="34" charset="-122"/>
                  <a:ea typeface="微软雅黑" pitchFamily="34" charset="-122"/>
                  <a:sym typeface="方正黑体简体" pitchFamily="2" charset="-122"/>
                </a:rPr>
                <a:t>01</a:t>
              </a:r>
              <a:endParaRPr lang="zh-CN" altLang="en-US" sz="2700" spc="-113" dirty="0">
                <a:solidFill>
                  <a:schemeClr val="accent1"/>
                </a:solidFill>
                <a:latin typeface="微软雅黑" pitchFamily="34" charset="-122"/>
                <a:ea typeface="微软雅黑" pitchFamily="34" charset="-122"/>
                <a:sym typeface="方正黑体简体" pitchFamily="2" charset="-122"/>
              </a:endParaRPr>
            </a:p>
          </p:txBody>
        </p:sp>
      </p:grpSp>
      <p:grpSp>
        <p:nvGrpSpPr>
          <p:cNvPr id="7" name="组合 7"/>
          <p:cNvGrpSpPr/>
          <p:nvPr/>
        </p:nvGrpSpPr>
        <p:grpSpPr>
          <a:xfrm>
            <a:off x="3723287" y="1650074"/>
            <a:ext cx="898124" cy="707560"/>
            <a:chOff x="4963588" y="2343309"/>
            <a:chExt cx="1197499" cy="943411"/>
          </a:xfrm>
        </p:grpSpPr>
        <p:sp>
          <p:nvSpPr>
            <p:cNvPr id="59" name="TextBox 8"/>
            <p:cNvSpPr>
              <a:spLocks noChangeArrowheads="1"/>
            </p:cNvSpPr>
            <p:nvPr/>
          </p:nvSpPr>
          <p:spPr bwMode="auto">
            <a:xfrm>
              <a:off x="4963588" y="2917503"/>
              <a:ext cx="1197499" cy="36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pPr algn="ctr"/>
              <a:r>
                <a:rPr lang="zh-CN" altLang="en-US" sz="1200" b="1" dirty="0">
                  <a:solidFill>
                    <a:schemeClr val="bg1">
                      <a:lumMod val="50000"/>
                    </a:schemeClr>
                  </a:solidFill>
                  <a:latin typeface="微软雅黑" pitchFamily="34" charset="-122"/>
                  <a:ea typeface="微软雅黑" pitchFamily="34" charset="-122"/>
                  <a:sym typeface="微软雅黑" pitchFamily="34" charset="-122"/>
                </a:rPr>
                <a:t>添加标题</a:t>
              </a:r>
              <a:endParaRPr lang="en-US" sz="12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63" name="TextBox 39"/>
            <p:cNvSpPr>
              <a:spLocks noChangeArrowheads="1"/>
            </p:cNvSpPr>
            <p:nvPr/>
          </p:nvSpPr>
          <p:spPr bwMode="auto">
            <a:xfrm>
              <a:off x="5162468" y="2343309"/>
              <a:ext cx="789106" cy="677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dirty="0">
                  <a:solidFill>
                    <a:schemeClr val="accent2"/>
                  </a:solidFill>
                  <a:latin typeface="微软雅黑" pitchFamily="34" charset="-122"/>
                  <a:ea typeface="微软雅黑" pitchFamily="34" charset="-122"/>
                  <a:sym typeface="方正黑体简体" pitchFamily="2" charset="-122"/>
                </a:rPr>
                <a:t>02</a:t>
              </a:r>
              <a:endParaRPr lang="zh-CN" altLang="en-US" sz="2700" dirty="0">
                <a:solidFill>
                  <a:schemeClr val="accent2"/>
                </a:solidFill>
                <a:latin typeface="微软雅黑" pitchFamily="34" charset="-122"/>
                <a:ea typeface="微软雅黑" pitchFamily="34" charset="-122"/>
                <a:sym typeface="方正黑体简体" pitchFamily="2" charset="-122"/>
              </a:endParaRPr>
            </a:p>
          </p:txBody>
        </p:sp>
      </p:grpSp>
      <p:grpSp>
        <p:nvGrpSpPr>
          <p:cNvPr id="8" name="组合 8"/>
          <p:cNvGrpSpPr/>
          <p:nvPr/>
        </p:nvGrpSpPr>
        <p:grpSpPr>
          <a:xfrm>
            <a:off x="4415821" y="3444261"/>
            <a:ext cx="800080" cy="714549"/>
            <a:chOff x="5886962" y="4735561"/>
            <a:chExt cx="1066774" cy="952732"/>
          </a:xfrm>
        </p:grpSpPr>
        <p:sp>
          <p:nvSpPr>
            <p:cNvPr id="60" name="TextBox 8"/>
            <p:cNvSpPr>
              <a:spLocks noChangeArrowheads="1"/>
            </p:cNvSpPr>
            <p:nvPr/>
          </p:nvSpPr>
          <p:spPr bwMode="auto">
            <a:xfrm>
              <a:off x="5886962" y="5319075"/>
              <a:ext cx="1066774"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algn="ctr"/>
              <a:r>
                <a:rPr lang="zh-CN" altLang="en-US" sz="1200" b="1" dirty="0">
                  <a:solidFill>
                    <a:schemeClr val="bg1">
                      <a:lumMod val="50000"/>
                    </a:schemeClr>
                  </a:solidFill>
                  <a:latin typeface="微软雅黑" pitchFamily="34" charset="-122"/>
                  <a:ea typeface="微软雅黑" pitchFamily="34" charset="-122"/>
                  <a:sym typeface="微软雅黑" pitchFamily="34" charset="-122"/>
                </a:rPr>
                <a:t>添加标题</a:t>
              </a:r>
              <a:endParaRPr lang="en-US" sz="12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2" name="TextBox 40"/>
            <p:cNvSpPr>
              <a:spLocks noChangeArrowheads="1"/>
            </p:cNvSpPr>
            <p:nvPr/>
          </p:nvSpPr>
          <p:spPr bwMode="auto">
            <a:xfrm>
              <a:off x="6030914" y="4735561"/>
              <a:ext cx="78910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dirty="0">
                  <a:solidFill>
                    <a:schemeClr val="accent3"/>
                  </a:solidFill>
                  <a:latin typeface="微软雅黑" pitchFamily="34" charset="-122"/>
                  <a:ea typeface="微软雅黑" pitchFamily="34" charset="-122"/>
                  <a:sym typeface="方正黑体简体" pitchFamily="2" charset="-122"/>
                </a:rPr>
                <a:t>03</a:t>
              </a:r>
              <a:endParaRPr lang="zh-CN" altLang="en-US" sz="2700" dirty="0">
                <a:solidFill>
                  <a:schemeClr val="accent3"/>
                </a:solidFill>
                <a:latin typeface="微软雅黑" pitchFamily="34" charset="-122"/>
                <a:ea typeface="微软雅黑" pitchFamily="34" charset="-122"/>
                <a:sym typeface="方正黑体简体" pitchFamily="2" charset="-122"/>
              </a:endParaRPr>
            </a:p>
          </p:txBody>
        </p:sp>
      </p:grpSp>
      <p:grpSp>
        <p:nvGrpSpPr>
          <p:cNvPr id="9" name="组合 9"/>
          <p:cNvGrpSpPr/>
          <p:nvPr/>
        </p:nvGrpSpPr>
        <p:grpSpPr>
          <a:xfrm>
            <a:off x="6037809" y="2138849"/>
            <a:ext cx="902654" cy="792430"/>
            <a:chOff x="8049616" y="2995009"/>
            <a:chExt cx="1203539" cy="1056574"/>
          </a:xfrm>
        </p:grpSpPr>
        <p:sp>
          <p:nvSpPr>
            <p:cNvPr id="61" name="TextBox 8"/>
            <p:cNvSpPr>
              <a:spLocks noChangeArrowheads="1"/>
            </p:cNvSpPr>
            <p:nvPr/>
          </p:nvSpPr>
          <p:spPr bwMode="auto">
            <a:xfrm>
              <a:off x="8049616" y="3641340"/>
              <a:ext cx="1203539" cy="41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spAutoFit/>
            </a:bodyPr>
            <a:lstStyle/>
            <a:p>
              <a:pPr algn="ctr"/>
              <a:r>
                <a:rPr lang="zh-CN" altLang="en-US" sz="1400" b="1" dirty="0">
                  <a:solidFill>
                    <a:schemeClr val="bg1">
                      <a:lumMod val="50000"/>
                    </a:schemeClr>
                  </a:solidFill>
                  <a:latin typeface="微软雅黑" pitchFamily="34" charset="-122"/>
                  <a:ea typeface="微软雅黑" pitchFamily="34" charset="-122"/>
                  <a:sym typeface="微软雅黑" pitchFamily="34" charset="-122"/>
                </a:rPr>
                <a:t>添加标题</a:t>
              </a:r>
              <a:endParaRPr lang="en-US" sz="14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3" name="TextBox 41"/>
            <p:cNvSpPr>
              <a:spLocks noChangeArrowheads="1"/>
            </p:cNvSpPr>
            <p:nvPr/>
          </p:nvSpPr>
          <p:spPr bwMode="auto">
            <a:xfrm>
              <a:off x="8255446" y="2995009"/>
              <a:ext cx="78910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dirty="0">
                  <a:solidFill>
                    <a:schemeClr val="accent4"/>
                  </a:solidFill>
                  <a:latin typeface="微软雅黑" pitchFamily="34" charset="-122"/>
                  <a:ea typeface="微软雅黑" pitchFamily="34" charset="-122"/>
                  <a:sym typeface="方正黑体简体" pitchFamily="2" charset="-122"/>
                </a:rPr>
                <a:t>04</a:t>
              </a:r>
              <a:endParaRPr lang="zh-CN" altLang="en-US" sz="2700" dirty="0">
                <a:solidFill>
                  <a:schemeClr val="accent4"/>
                </a:solidFill>
                <a:latin typeface="微软雅黑" pitchFamily="34" charset="-122"/>
                <a:ea typeface="微软雅黑" pitchFamily="34" charset="-122"/>
                <a:sym typeface="方正黑体简体" pitchFamily="2" charset="-122"/>
              </a:endParaRPr>
            </a:p>
          </p:txBody>
        </p:sp>
      </p:grpSp>
      <p:grpSp>
        <p:nvGrpSpPr>
          <p:cNvPr id="10" name="组合 54"/>
          <p:cNvGrpSpPr>
            <a:grpSpLocks/>
          </p:cNvGrpSpPr>
          <p:nvPr/>
        </p:nvGrpSpPr>
        <p:grpSpPr bwMode="auto">
          <a:xfrm>
            <a:off x="749559" y="3708528"/>
            <a:ext cx="2573042" cy="729732"/>
            <a:chOff x="0" y="-92391"/>
            <a:chExt cx="3430717" cy="973606"/>
          </a:xfrm>
        </p:grpSpPr>
        <p:sp>
          <p:nvSpPr>
            <p:cNvPr id="105" name="TextBox 55"/>
            <p:cNvSpPr>
              <a:spLocks noChangeArrowheads="1"/>
            </p:cNvSpPr>
            <p:nvPr/>
          </p:nvSpPr>
          <p:spPr bwMode="auto">
            <a:xfrm>
              <a:off x="0" y="419251"/>
              <a:ext cx="3354009" cy="46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pPr algn="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p:txBody>
        </p:sp>
        <p:grpSp>
          <p:nvGrpSpPr>
            <p:cNvPr id="11" name="组合 56"/>
            <p:cNvGrpSpPr>
              <a:grpSpLocks/>
            </p:cNvGrpSpPr>
            <p:nvPr/>
          </p:nvGrpSpPr>
          <p:grpSpPr bwMode="auto">
            <a:xfrm>
              <a:off x="2782645" y="-92391"/>
              <a:ext cx="648072" cy="492610"/>
              <a:chOff x="-571364" y="-193262"/>
              <a:chExt cx="648072" cy="492610"/>
            </a:xfrm>
          </p:grpSpPr>
          <p:sp>
            <p:nvSpPr>
              <p:cNvPr id="107" name="矩形 57"/>
              <p:cNvSpPr>
                <a:spLocks noChangeArrowheads="1"/>
              </p:cNvSpPr>
              <p:nvPr/>
            </p:nvSpPr>
            <p:spPr bwMode="auto">
              <a:xfrm>
                <a:off x="-537457" y="-174098"/>
                <a:ext cx="454398" cy="454354"/>
              </a:xfrm>
              <a:prstGeom prst="rect">
                <a:avLst/>
              </a:prstGeom>
              <a:solidFill>
                <a:schemeClr val="accent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500" dirty="0">
                  <a:solidFill>
                    <a:schemeClr val="bg1"/>
                  </a:solidFill>
                  <a:ea typeface="微软雅黑" panose="020B0503020204020204" pitchFamily="34" charset="-122"/>
                  <a:sym typeface="宋体" pitchFamily="2" charset="-122"/>
                </a:endParaRPr>
              </a:p>
            </p:txBody>
          </p:sp>
          <p:sp>
            <p:nvSpPr>
              <p:cNvPr id="108" name="TextBox 58"/>
              <p:cNvSpPr>
                <a:spLocks noChangeArrowheads="1"/>
              </p:cNvSpPr>
              <p:nvPr/>
            </p:nvSpPr>
            <p:spPr bwMode="auto">
              <a:xfrm>
                <a:off x="-571364" y="-193262"/>
                <a:ext cx="648072" cy="49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ssannet Bold" charset="0"/>
                    <a:ea typeface="Calibri" pitchFamily="34" charset="0"/>
                    <a:cs typeface="Calibri" pitchFamily="34" charset="0"/>
                    <a:sym typeface="Calibri" pitchFamily="34" charset="0"/>
                  </a:rPr>
                  <a:t>01</a:t>
                </a:r>
                <a:endParaRPr lang="zh-CN" altLang="en-US" dirty="0">
                  <a:solidFill>
                    <a:schemeClr val="bg1"/>
                  </a:solidFill>
                  <a:latin typeface="Cassannet Bold" charset="0"/>
                  <a:ea typeface="微软雅黑" panose="020B0503020204020204" pitchFamily="34" charset="-122"/>
                  <a:sym typeface="宋体" pitchFamily="2" charset="-122"/>
                </a:endParaRPr>
              </a:p>
            </p:txBody>
          </p:sp>
        </p:grpSp>
      </p:grpSp>
      <p:grpSp>
        <p:nvGrpSpPr>
          <p:cNvPr id="12" name="组合 10"/>
          <p:cNvGrpSpPr/>
          <p:nvPr/>
        </p:nvGrpSpPr>
        <p:grpSpPr>
          <a:xfrm>
            <a:off x="5953605" y="916077"/>
            <a:ext cx="2466510" cy="737184"/>
            <a:chOff x="8017316" y="1380270"/>
            <a:chExt cx="3288680" cy="982912"/>
          </a:xfrm>
        </p:grpSpPr>
        <p:sp>
          <p:nvSpPr>
            <p:cNvPr id="110" name="TextBox 60"/>
            <p:cNvSpPr>
              <a:spLocks noChangeArrowheads="1"/>
            </p:cNvSpPr>
            <p:nvPr/>
          </p:nvSpPr>
          <p:spPr bwMode="auto">
            <a:xfrm>
              <a:off x="8017316" y="1901516"/>
              <a:ext cx="328868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p:txBody>
        </p:sp>
        <p:grpSp>
          <p:nvGrpSpPr>
            <p:cNvPr id="13" name="组合 61"/>
            <p:cNvGrpSpPr>
              <a:grpSpLocks/>
            </p:cNvGrpSpPr>
            <p:nvPr/>
          </p:nvGrpSpPr>
          <p:grpSpPr bwMode="auto">
            <a:xfrm>
              <a:off x="8164192" y="1380270"/>
              <a:ext cx="647958" cy="492291"/>
              <a:chOff x="701478" y="-492476"/>
              <a:chExt cx="648074" cy="492609"/>
            </a:xfrm>
          </p:grpSpPr>
          <p:sp>
            <p:nvSpPr>
              <p:cNvPr id="112" name="矩形 62"/>
              <p:cNvSpPr>
                <a:spLocks noChangeArrowheads="1"/>
              </p:cNvSpPr>
              <p:nvPr/>
            </p:nvSpPr>
            <p:spPr bwMode="auto">
              <a:xfrm>
                <a:off x="702139" y="-474969"/>
                <a:ext cx="566603" cy="454354"/>
              </a:xfrm>
              <a:prstGeom prst="rect">
                <a:avLst/>
              </a:prstGeom>
              <a:solidFill>
                <a:schemeClr val="accent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500" dirty="0">
                  <a:solidFill>
                    <a:schemeClr val="bg2">
                      <a:lumMod val="10000"/>
                    </a:schemeClr>
                  </a:solidFill>
                  <a:ea typeface="微软雅黑" panose="020B0503020204020204" pitchFamily="34" charset="-122"/>
                  <a:sym typeface="宋体" pitchFamily="2" charset="-122"/>
                </a:endParaRPr>
              </a:p>
            </p:txBody>
          </p:sp>
          <p:sp>
            <p:nvSpPr>
              <p:cNvPr id="113" name="TextBox 63"/>
              <p:cNvSpPr>
                <a:spLocks noChangeArrowheads="1"/>
              </p:cNvSpPr>
              <p:nvPr/>
            </p:nvSpPr>
            <p:spPr bwMode="auto">
              <a:xfrm>
                <a:off x="701478" y="-492476"/>
                <a:ext cx="648074" cy="49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ssannet Bold" charset="0"/>
                    <a:ea typeface="Calibri" pitchFamily="34" charset="0"/>
                    <a:cs typeface="Calibri" pitchFamily="34" charset="0"/>
                    <a:sym typeface="Calibri" pitchFamily="34" charset="0"/>
                  </a:rPr>
                  <a:t>04</a:t>
                </a:r>
                <a:endParaRPr lang="zh-CN" altLang="en-US" dirty="0">
                  <a:solidFill>
                    <a:schemeClr val="bg1"/>
                  </a:solidFill>
                  <a:latin typeface="Cassannet Bold" charset="0"/>
                  <a:ea typeface="微软雅黑" panose="020B0503020204020204" pitchFamily="34" charset="-122"/>
                  <a:sym typeface="宋体" pitchFamily="2" charset="-122"/>
                </a:endParaRPr>
              </a:p>
            </p:txBody>
          </p:sp>
        </p:grpSp>
      </p:grpSp>
      <p:grpSp>
        <p:nvGrpSpPr>
          <p:cNvPr id="14" name="组合 64"/>
          <p:cNvGrpSpPr>
            <a:grpSpLocks/>
          </p:cNvGrpSpPr>
          <p:nvPr/>
        </p:nvGrpSpPr>
        <p:grpSpPr bwMode="auto">
          <a:xfrm>
            <a:off x="915342" y="1557205"/>
            <a:ext cx="2369285" cy="927473"/>
            <a:chOff x="378327" y="-15739"/>
            <a:chExt cx="3159401" cy="1238241"/>
          </a:xfrm>
        </p:grpSpPr>
        <p:sp>
          <p:nvSpPr>
            <p:cNvPr id="115" name="TextBox 65"/>
            <p:cNvSpPr>
              <a:spLocks noChangeArrowheads="1"/>
            </p:cNvSpPr>
            <p:nvPr/>
          </p:nvSpPr>
          <p:spPr bwMode="auto">
            <a:xfrm>
              <a:off x="378327" y="544512"/>
              <a:ext cx="3159401" cy="67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pPr algn="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pPr algn="r"/>
              <a:endPar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116" name="矩形 66"/>
            <p:cNvSpPr>
              <a:spLocks noChangeArrowheads="1"/>
            </p:cNvSpPr>
            <p:nvPr/>
          </p:nvSpPr>
          <p:spPr bwMode="auto">
            <a:xfrm>
              <a:off x="2933996" y="18695"/>
              <a:ext cx="454398" cy="454354"/>
            </a:xfrm>
            <a:prstGeom prst="rect">
              <a:avLst/>
            </a:prstGeom>
            <a:solidFill>
              <a:srgbClr val="CB1B3D"/>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500" dirty="0">
                <a:solidFill>
                  <a:schemeClr val="bg2">
                    <a:lumMod val="10000"/>
                  </a:schemeClr>
                </a:solidFill>
                <a:ea typeface="微软雅黑" panose="020B0503020204020204" pitchFamily="34" charset="-122"/>
                <a:sym typeface="宋体" pitchFamily="2" charset="-122"/>
              </a:endParaRPr>
            </a:p>
          </p:txBody>
        </p:sp>
        <p:sp>
          <p:nvSpPr>
            <p:cNvPr id="117" name="TextBox 67"/>
            <p:cNvSpPr>
              <a:spLocks noChangeArrowheads="1"/>
            </p:cNvSpPr>
            <p:nvPr/>
          </p:nvSpPr>
          <p:spPr bwMode="auto">
            <a:xfrm>
              <a:off x="2889657" y="-15739"/>
              <a:ext cx="648071" cy="4929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ssannet Bold" charset="0"/>
                  <a:ea typeface="Calibri" pitchFamily="34" charset="0"/>
                  <a:cs typeface="Calibri" pitchFamily="34" charset="0"/>
                  <a:sym typeface="Calibri" pitchFamily="34" charset="0"/>
                </a:rPr>
                <a:t>02</a:t>
              </a:r>
              <a:endParaRPr lang="zh-CN" altLang="en-US" dirty="0">
                <a:solidFill>
                  <a:schemeClr val="bg1"/>
                </a:solidFill>
                <a:latin typeface="Cassannet Bold" charset="0"/>
                <a:ea typeface="微软雅黑" panose="020B0503020204020204" pitchFamily="34" charset="-122"/>
                <a:sym typeface="宋体" pitchFamily="2" charset="-122"/>
              </a:endParaRPr>
            </a:p>
          </p:txBody>
        </p:sp>
      </p:grpSp>
      <p:grpSp>
        <p:nvGrpSpPr>
          <p:cNvPr id="15" name="组合 68"/>
          <p:cNvGrpSpPr>
            <a:grpSpLocks/>
          </p:cNvGrpSpPr>
          <p:nvPr/>
        </p:nvGrpSpPr>
        <p:grpSpPr bwMode="auto">
          <a:xfrm>
            <a:off x="5952538" y="3584348"/>
            <a:ext cx="2467577" cy="705762"/>
            <a:chOff x="252478" y="-361128"/>
            <a:chExt cx="3289276" cy="941625"/>
          </a:xfrm>
        </p:grpSpPr>
        <p:sp>
          <p:nvSpPr>
            <p:cNvPr id="119" name="TextBox 69"/>
            <p:cNvSpPr>
              <a:spLocks noChangeArrowheads="1"/>
            </p:cNvSpPr>
            <p:nvPr/>
          </p:nvSpPr>
          <p:spPr bwMode="auto">
            <a:xfrm>
              <a:off x="252478" y="118533"/>
              <a:ext cx="3289276" cy="46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r>
                <a:rPr lang="en-US" sz="800" dirty="0">
                  <a:solidFill>
                    <a:schemeClr val="bg1">
                      <a:lumMod val="50000"/>
                    </a:schemeClr>
                  </a:solidFill>
                  <a:latin typeface="微软雅黑" pitchFamily="34" charset="-122"/>
                  <a:ea typeface="微软雅黑" pitchFamily="34" charset="-122"/>
                  <a:sym typeface="微软雅黑" pitchFamily="34" charset="-122"/>
                </a:rPr>
                <a:t>,</a:t>
              </a:r>
              <a:r>
                <a:rPr lang="zh-CN" altLang="en-US" sz="800" dirty="0">
                  <a:solidFill>
                    <a:schemeClr val="bg1">
                      <a:lumMod val="50000"/>
                    </a:schemeClr>
                  </a:solidFill>
                  <a:latin typeface="微软雅黑" pitchFamily="34" charset="-122"/>
                  <a:ea typeface="微软雅黑" pitchFamily="34" charset="-122"/>
                  <a:sym typeface="微软雅黑" pitchFamily="34" charset="-122"/>
                </a:rPr>
                <a:t>点击此处添加文字</a:t>
              </a:r>
              <a:endParaRPr lang="en-US" sz="800" dirty="0">
                <a:solidFill>
                  <a:schemeClr val="bg1">
                    <a:lumMod val="50000"/>
                  </a:schemeClr>
                </a:solidFill>
                <a:latin typeface="微软雅黑" pitchFamily="34" charset="-122"/>
                <a:ea typeface="微软雅黑" pitchFamily="34" charset="-122"/>
                <a:sym typeface="微软雅黑" pitchFamily="34" charset="-122"/>
              </a:endParaRPr>
            </a:p>
          </p:txBody>
        </p:sp>
        <p:sp>
          <p:nvSpPr>
            <p:cNvPr id="120" name="矩形 70"/>
            <p:cNvSpPr>
              <a:spLocks noChangeArrowheads="1"/>
            </p:cNvSpPr>
            <p:nvPr/>
          </p:nvSpPr>
          <p:spPr bwMode="auto">
            <a:xfrm>
              <a:off x="415667" y="-352260"/>
              <a:ext cx="588040" cy="454354"/>
            </a:xfrm>
            <a:prstGeom prst="rect">
              <a:avLst/>
            </a:prstGeom>
            <a:solidFill>
              <a:schemeClr val="accent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2100" dirty="0">
                <a:solidFill>
                  <a:schemeClr val="bg1"/>
                </a:solidFill>
                <a:latin typeface="微软雅黑" pitchFamily="34" charset="-122"/>
                <a:ea typeface="微软雅黑" pitchFamily="34" charset="-122"/>
                <a:sym typeface="微软雅黑" pitchFamily="34" charset="-122"/>
              </a:endParaRPr>
            </a:p>
          </p:txBody>
        </p:sp>
        <p:sp>
          <p:nvSpPr>
            <p:cNvPr id="121" name="TextBox 71"/>
            <p:cNvSpPr>
              <a:spLocks noChangeArrowheads="1"/>
            </p:cNvSpPr>
            <p:nvPr/>
          </p:nvSpPr>
          <p:spPr bwMode="auto">
            <a:xfrm>
              <a:off x="430865" y="-361128"/>
              <a:ext cx="648072" cy="49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assannet Bold" charset="0"/>
                  <a:ea typeface="微软雅黑" pitchFamily="34" charset="-122"/>
                  <a:sym typeface="微软雅黑" pitchFamily="34" charset="-122"/>
                </a:rPr>
                <a:t>03</a:t>
              </a:r>
              <a:endParaRPr lang="zh-CN" altLang="en-US" dirty="0">
                <a:solidFill>
                  <a:schemeClr val="bg1"/>
                </a:solidFill>
                <a:latin typeface="Cassannet Bold" charset="0"/>
                <a:ea typeface="微软雅黑" pitchFamily="34" charset="-122"/>
                <a:sym typeface="微软雅黑" pitchFamily="34" charset="-122"/>
              </a:endParaRPr>
            </a:p>
          </p:txBody>
        </p:sp>
      </p:grpSp>
    </p:spTree>
    <p:extLst>
      <p:ext uri="{BB962C8B-B14F-4D97-AF65-F5344CB8AC3E}">
        <p14:creationId xmlns:p14="http://schemas.microsoft.com/office/powerpoint/2010/main" val="33271692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14"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2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14"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par>
                          <p:cTn id="31" fill="hold">
                            <p:stCondLst>
                              <p:cond delay="1500"/>
                            </p:stCondLst>
                            <p:childTnLst>
                              <p:par>
                                <p:cTn id="32" presetID="47"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7" presetClass="entr" presetSubtype="0"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47"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anim calcmode="lin" valueType="num">
                                      <p:cBhvr>
                                        <p:cTn id="47" dur="500" fill="hold"/>
                                        <p:tgtEl>
                                          <p:spTgt spid="10"/>
                                        </p:tgtEl>
                                        <p:attrNameLst>
                                          <p:attrName>ppt_x</p:attrName>
                                        </p:attrNameLst>
                                      </p:cBhvr>
                                      <p:tavLst>
                                        <p:tav tm="0">
                                          <p:val>
                                            <p:strVal val="#ppt_x"/>
                                          </p:val>
                                        </p:tav>
                                        <p:tav tm="100000">
                                          <p:val>
                                            <p:strVal val="#ppt_x"/>
                                          </p:val>
                                        </p:tav>
                                      </p:tavLst>
                                    </p:anim>
                                    <p:anim calcmode="lin" valueType="num">
                                      <p:cBhvr>
                                        <p:cTn id="48" dur="500" fill="hold"/>
                                        <p:tgtEl>
                                          <p:spTgt spid="10"/>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7" presetClass="entr" presetSubtype="0"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anim calcmode="lin" valueType="num">
                                      <p:cBhvr>
                                        <p:cTn id="53" dur="500" fill="hold"/>
                                        <p:tgtEl>
                                          <p:spTgt spid="15"/>
                                        </p:tgtEl>
                                        <p:attrNameLst>
                                          <p:attrName>ppt_x</p:attrName>
                                        </p:attrNameLst>
                                      </p:cBhvr>
                                      <p:tavLst>
                                        <p:tav tm="0">
                                          <p:val>
                                            <p:strVal val="#ppt_x"/>
                                          </p:val>
                                        </p:tav>
                                        <p:tav tm="100000">
                                          <p:val>
                                            <p:strVal val="#ppt_x"/>
                                          </p:val>
                                        </p:tav>
                                      </p:tavLst>
                                    </p:anim>
                                    <p:anim calcmode="lin" valueType="num">
                                      <p:cBhvr>
                                        <p:cTn id="5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7"/>
          <p:cNvSpPr>
            <a:spLocks noChangeArrowheads="1"/>
          </p:cNvSpPr>
          <p:nvPr/>
        </p:nvSpPr>
        <p:spPr bwMode="auto">
          <a:xfrm>
            <a:off x="0" y="2838425"/>
            <a:ext cx="9144000" cy="18000"/>
          </a:xfrm>
          <a:prstGeom prst="rect">
            <a:avLst/>
          </a:prstGeom>
          <a:solidFill>
            <a:schemeClr val="bg1">
              <a:lumMod val="75000"/>
            </a:schemeClr>
          </a:solidFill>
          <a:ln>
            <a:noFill/>
          </a:ln>
        </p:spPr>
        <p:txBody>
          <a:bodyPr lIns="91431" tIns="45715" rIns="91431" bIns="45715"/>
          <a:lstStyle/>
          <a:p>
            <a:pPr eaLnBrk="1" hangingPunct="1"/>
            <a:endParaRPr lang="zh-CN" altLang="zh-CN" dirty="0">
              <a:ea typeface="微软雅黑" panose="020B0503020204020204" pitchFamily="34" charset="-122"/>
            </a:endParaRPr>
          </a:p>
        </p:txBody>
      </p:sp>
      <p:grpSp>
        <p:nvGrpSpPr>
          <p:cNvPr id="2" name="组合 2"/>
          <p:cNvGrpSpPr/>
          <p:nvPr/>
        </p:nvGrpSpPr>
        <p:grpSpPr>
          <a:xfrm>
            <a:off x="1745506" y="2220491"/>
            <a:ext cx="154781" cy="703659"/>
            <a:chOff x="1745505" y="2220491"/>
            <a:chExt cx="154781" cy="703659"/>
          </a:xfrm>
          <a:solidFill>
            <a:schemeClr val="accent1"/>
          </a:solidFill>
        </p:grpSpPr>
        <p:sp>
          <p:nvSpPr>
            <p:cNvPr id="146" name="Rectangle 6"/>
            <p:cNvSpPr>
              <a:spLocks noChangeArrowheads="1"/>
            </p:cNvSpPr>
            <p:nvPr/>
          </p:nvSpPr>
          <p:spPr bwMode="auto">
            <a:xfrm>
              <a:off x="1814562" y="2220491"/>
              <a:ext cx="16669" cy="626269"/>
            </a:xfrm>
            <a:prstGeom prst="rect">
              <a:avLst/>
            </a:prstGeom>
            <a:grpFill/>
            <a:ln>
              <a:noFill/>
            </a:ln>
          </p:spPr>
          <p:txBody>
            <a:bodyPr/>
            <a:lstStyle/>
            <a:p>
              <a:pPr eaLnBrk="1" hangingPunct="1"/>
              <a:endParaRPr lang="zh-CN" altLang="zh-CN" dirty="0">
                <a:ea typeface="微软雅黑" panose="020B0503020204020204" pitchFamily="34" charset="-122"/>
              </a:endParaRPr>
            </a:p>
          </p:txBody>
        </p:sp>
        <p:sp>
          <p:nvSpPr>
            <p:cNvPr id="148" name="Oval 8"/>
            <p:cNvSpPr>
              <a:spLocks noChangeArrowheads="1"/>
            </p:cNvSpPr>
            <p:nvPr/>
          </p:nvSpPr>
          <p:spPr bwMode="auto">
            <a:xfrm>
              <a:off x="1745505" y="2768178"/>
              <a:ext cx="154781" cy="155972"/>
            </a:xfrm>
            <a:prstGeom prst="ellipse">
              <a:avLst/>
            </a:prstGeom>
            <a:grpFill/>
            <a:ln>
              <a:noFill/>
            </a:ln>
          </p:spPr>
          <p:txBody>
            <a:bodyPr/>
            <a:lstStyle/>
            <a:p>
              <a:pPr eaLnBrk="1" hangingPunct="1"/>
              <a:endParaRPr lang="zh-CN" altLang="zh-CN" dirty="0">
                <a:ea typeface="微软雅黑" panose="020B0503020204020204" pitchFamily="34" charset="-122"/>
              </a:endParaRPr>
            </a:p>
          </p:txBody>
        </p:sp>
      </p:grpSp>
      <p:grpSp>
        <p:nvGrpSpPr>
          <p:cNvPr id="3" name="组合 4"/>
          <p:cNvGrpSpPr/>
          <p:nvPr/>
        </p:nvGrpSpPr>
        <p:grpSpPr>
          <a:xfrm>
            <a:off x="2993454" y="2768179"/>
            <a:ext cx="154781" cy="703660"/>
            <a:chOff x="2993454" y="2768178"/>
            <a:chExt cx="154781" cy="703660"/>
          </a:xfrm>
          <a:solidFill>
            <a:schemeClr val="accent2"/>
          </a:solidFill>
        </p:grpSpPr>
        <p:sp>
          <p:nvSpPr>
            <p:cNvPr id="145" name="Rectangle 5"/>
            <p:cNvSpPr>
              <a:spLocks noChangeArrowheads="1"/>
            </p:cNvSpPr>
            <p:nvPr/>
          </p:nvSpPr>
          <p:spPr bwMode="auto">
            <a:xfrm>
              <a:off x="3062511" y="2924150"/>
              <a:ext cx="15478" cy="547688"/>
            </a:xfrm>
            <a:prstGeom prst="rect">
              <a:avLst/>
            </a:prstGeom>
            <a:grpFill/>
            <a:ln>
              <a:noFill/>
            </a:ln>
          </p:spPr>
          <p:txBody>
            <a:bodyPr/>
            <a:lstStyle/>
            <a:p>
              <a:pPr eaLnBrk="1" hangingPunct="1"/>
              <a:endParaRPr lang="zh-CN" altLang="zh-CN" dirty="0">
                <a:ea typeface="微软雅黑" panose="020B0503020204020204" pitchFamily="34" charset="-122"/>
              </a:endParaRPr>
            </a:p>
          </p:txBody>
        </p:sp>
        <p:sp>
          <p:nvSpPr>
            <p:cNvPr id="154" name="Oval 14"/>
            <p:cNvSpPr>
              <a:spLocks noChangeArrowheads="1"/>
            </p:cNvSpPr>
            <p:nvPr/>
          </p:nvSpPr>
          <p:spPr bwMode="auto">
            <a:xfrm>
              <a:off x="2993454" y="2768178"/>
              <a:ext cx="154781" cy="155972"/>
            </a:xfrm>
            <a:prstGeom prst="ellipse">
              <a:avLst/>
            </a:prstGeom>
            <a:grpFill/>
            <a:ln>
              <a:noFill/>
            </a:ln>
          </p:spPr>
          <p:txBody>
            <a:bodyPr/>
            <a:lstStyle/>
            <a:p>
              <a:pPr eaLnBrk="1" hangingPunct="1"/>
              <a:endParaRPr lang="zh-CN" altLang="zh-CN" dirty="0">
                <a:ea typeface="微软雅黑" panose="020B0503020204020204" pitchFamily="34" charset="-122"/>
              </a:endParaRPr>
            </a:p>
          </p:txBody>
        </p:sp>
      </p:grpSp>
      <p:grpSp>
        <p:nvGrpSpPr>
          <p:cNvPr id="4" name="组合 6"/>
          <p:cNvGrpSpPr/>
          <p:nvPr/>
        </p:nvGrpSpPr>
        <p:grpSpPr>
          <a:xfrm>
            <a:off x="4064843" y="2220491"/>
            <a:ext cx="155972" cy="703659"/>
            <a:chOff x="4064842" y="2220491"/>
            <a:chExt cx="155972" cy="703659"/>
          </a:xfrm>
          <a:solidFill>
            <a:schemeClr val="accent3"/>
          </a:solidFill>
        </p:grpSpPr>
        <p:sp>
          <p:nvSpPr>
            <p:cNvPr id="157" name="Rectangle 17"/>
            <p:cNvSpPr>
              <a:spLocks noChangeArrowheads="1"/>
            </p:cNvSpPr>
            <p:nvPr/>
          </p:nvSpPr>
          <p:spPr bwMode="auto">
            <a:xfrm>
              <a:off x="4135089" y="2220491"/>
              <a:ext cx="15478" cy="626269"/>
            </a:xfrm>
            <a:prstGeom prst="rect">
              <a:avLst/>
            </a:prstGeom>
            <a:grpFill/>
            <a:ln>
              <a:noFill/>
            </a:ln>
          </p:spPr>
          <p:txBody>
            <a:bodyPr/>
            <a:lstStyle/>
            <a:p>
              <a:pPr eaLnBrk="1" hangingPunct="1"/>
              <a:endParaRPr lang="zh-CN" altLang="zh-CN" dirty="0">
                <a:ea typeface="微软雅黑" panose="020B0503020204020204" pitchFamily="34" charset="-122"/>
              </a:endParaRPr>
            </a:p>
          </p:txBody>
        </p:sp>
        <p:sp>
          <p:nvSpPr>
            <p:cNvPr id="158" name="Oval 18"/>
            <p:cNvSpPr>
              <a:spLocks noChangeArrowheads="1"/>
            </p:cNvSpPr>
            <p:nvPr/>
          </p:nvSpPr>
          <p:spPr bwMode="auto">
            <a:xfrm>
              <a:off x="4064842" y="2768178"/>
              <a:ext cx="155972" cy="155972"/>
            </a:xfrm>
            <a:prstGeom prst="ellipse">
              <a:avLst/>
            </a:prstGeom>
            <a:grpFill/>
            <a:ln>
              <a:noFill/>
            </a:ln>
          </p:spPr>
          <p:txBody>
            <a:bodyPr/>
            <a:lstStyle/>
            <a:p>
              <a:pPr eaLnBrk="1" hangingPunct="1"/>
              <a:endParaRPr lang="zh-CN" altLang="zh-CN" dirty="0">
                <a:ea typeface="微软雅黑" panose="020B0503020204020204" pitchFamily="34" charset="-122"/>
              </a:endParaRPr>
            </a:p>
          </p:txBody>
        </p:sp>
      </p:grpSp>
      <p:grpSp>
        <p:nvGrpSpPr>
          <p:cNvPr id="5" name="组合 8"/>
          <p:cNvGrpSpPr/>
          <p:nvPr/>
        </p:nvGrpSpPr>
        <p:grpSpPr>
          <a:xfrm>
            <a:off x="5192290" y="2768179"/>
            <a:ext cx="155972" cy="703660"/>
            <a:chOff x="5192289" y="2768178"/>
            <a:chExt cx="155972" cy="703660"/>
          </a:xfrm>
          <a:solidFill>
            <a:schemeClr val="accent4"/>
          </a:solidFill>
        </p:grpSpPr>
        <p:sp>
          <p:nvSpPr>
            <p:cNvPr id="156" name="Rectangle 16"/>
            <p:cNvSpPr>
              <a:spLocks noChangeArrowheads="1"/>
            </p:cNvSpPr>
            <p:nvPr/>
          </p:nvSpPr>
          <p:spPr bwMode="auto">
            <a:xfrm>
              <a:off x="5262536" y="2924150"/>
              <a:ext cx="15478" cy="547688"/>
            </a:xfrm>
            <a:prstGeom prst="rect">
              <a:avLst/>
            </a:prstGeom>
            <a:grpFill/>
            <a:ln>
              <a:noFill/>
            </a:ln>
          </p:spPr>
          <p:txBody>
            <a:bodyPr/>
            <a:lstStyle/>
            <a:p>
              <a:pPr eaLnBrk="1" hangingPunct="1"/>
              <a:endParaRPr lang="zh-CN" altLang="zh-CN" dirty="0">
                <a:ea typeface="微软雅黑" panose="020B0503020204020204" pitchFamily="34" charset="-122"/>
              </a:endParaRPr>
            </a:p>
          </p:txBody>
        </p:sp>
        <p:sp>
          <p:nvSpPr>
            <p:cNvPr id="159" name="Oval 19"/>
            <p:cNvSpPr>
              <a:spLocks noChangeArrowheads="1"/>
            </p:cNvSpPr>
            <p:nvPr/>
          </p:nvSpPr>
          <p:spPr bwMode="auto">
            <a:xfrm>
              <a:off x="5192289" y="2768178"/>
              <a:ext cx="155972" cy="155972"/>
            </a:xfrm>
            <a:prstGeom prst="ellipse">
              <a:avLst/>
            </a:prstGeom>
            <a:grpFill/>
            <a:ln>
              <a:noFill/>
            </a:ln>
          </p:spPr>
          <p:txBody>
            <a:bodyPr/>
            <a:lstStyle/>
            <a:p>
              <a:pPr eaLnBrk="1" hangingPunct="1"/>
              <a:endParaRPr lang="zh-CN" altLang="zh-CN" dirty="0">
                <a:ea typeface="微软雅黑" panose="020B0503020204020204" pitchFamily="34" charset="-122"/>
              </a:endParaRPr>
            </a:p>
          </p:txBody>
        </p:sp>
      </p:grpSp>
      <p:grpSp>
        <p:nvGrpSpPr>
          <p:cNvPr id="6" name="组合 10"/>
          <p:cNvGrpSpPr/>
          <p:nvPr/>
        </p:nvGrpSpPr>
        <p:grpSpPr>
          <a:xfrm>
            <a:off x="6269756" y="2220491"/>
            <a:ext cx="155972" cy="703659"/>
            <a:chOff x="6269755" y="2220491"/>
            <a:chExt cx="155972" cy="703659"/>
          </a:xfrm>
          <a:solidFill>
            <a:schemeClr val="accent1"/>
          </a:solidFill>
        </p:grpSpPr>
        <p:sp>
          <p:nvSpPr>
            <p:cNvPr id="162" name="Rectangle 267"/>
            <p:cNvSpPr>
              <a:spLocks noChangeArrowheads="1"/>
            </p:cNvSpPr>
            <p:nvPr/>
          </p:nvSpPr>
          <p:spPr bwMode="auto">
            <a:xfrm>
              <a:off x="6340002" y="2220491"/>
              <a:ext cx="15478" cy="626269"/>
            </a:xfrm>
            <a:prstGeom prst="rect">
              <a:avLst/>
            </a:prstGeom>
            <a:grpFill/>
            <a:ln>
              <a:noFill/>
            </a:ln>
          </p:spPr>
          <p:txBody>
            <a:bodyPr/>
            <a:lstStyle/>
            <a:p>
              <a:pPr eaLnBrk="1" hangingPunct="1"/>
              <a:endParaRPr lang="zh-CN" altLang="zh-CN" dirty="0">
                <a:ea typeface="微软雅黑" panose="020B0503020204020204" pitchFamily="34" charset="-122"/>
              </a:endParaRPr>
            </a:p>
          </p:txBody>
        </p:sp>
        <p:sp>
          <p:nvSpPr>
            <p:cNvPr id="163" name="Oval 268"/>
            <p:cNvSpPr>
              <a:spLocks noChangeArrowheads="1"/>
            </p:cNvSpPr>
            <p:nvPr/>
          </p:nvSpPr>
          <p:spPr bwMode="auto">
            <a:xfrm>
              <a:off x="6269755" y="2768178"/>
              <a:ext cx="155972" cy="155972"/>
            </a:xfrm>
            <a:prstGeom prst="ellipse">
              <a:avLst/>
            </a:prstGeom>
            <a:grpFill/>
            <a:ln>
              <a:noFill/>
            </a:ln>
          </p:spPr>
          <p:txBody>
            <a:bodyPr/>
            <a:lstStyle/>
            <a:p>
              <a:pPr eaLnBrk="1" hangingPunct="1"/>
              <a:endParaRPr lang="zh-CN" altLang="zh-CN" dirty="0">
                <a:ea typeface="微软雅黑" panose="020B0503020204020204" pitchFamily="34" charset="-122"/>
              </a:endParaRPr>
            </a:p>
          </p:txBody>
        </p:sp>
      </p:grpSp>
      <p:grpSp>
        <p:nvGrpSpPr>
          <p:cNvPr id="7" name="组合 12"/>
          <p:cNvGrpSpPr/>
          <p:nvPr/>
        </p:nvGrpSpPr>
        <p:grpSpPr>
          <a:xfrm>
            <a:off x="7657281" y="2768179"/>
            <a:ext cx="155972" cy="703660"/>
            <a:chOff x="7657280" y="2768178"/>
            <a:chExt cx="155972" cy="703660"/>
          </a:xfrm>
          <a:solidFill>
            <a:schemeClr val="accent2"/>
          </a:solidFill>
        </p:grpSpPr>
        <p:sp>
          <p:nvSpPr>
            <p:cNvPr id="161" name="Rectangle 266"/>
            <p:cNvSpPr>
              <a:spLocks noChangeArrowheads="1"/>
            </p:cNvSpPr>
            <p:nvPr/>
          </p:nvSpPr>
          <p:spPr bwMode="auto">
            <a:xfrm>
              <a:off x="7727527" y="2924150"/>
              <a:ext cx="15478" cy="547688"/>
            </a:xfrm>
            <a:prstGeom prst="rect">
              <a:avLst/>
            </a:prstGeom>
            <a:grpFill/>
            <a:ln>
              <a:noFill/>
            </a:ln>
          </p:spPr>
          <p:txBody>
            <a:bodyPr/>
            <a:lstStyle/>
            <a:p>
              <a:pPr eaLnBrk="1" hangingPunct="1"/>
              <a:endParaRPr lang="zh-CN" altLang="zh-CN" dirty="0">
                <a:ea typeface="微软雅黑" panose="020B0503020204020204" pitchFamily="34" charset="-122"/>
              </a:endParaRPr>
            </a:p>
          </p:txBody>
        </p:sp>
        <p:sp>
          <p:nvSpPr>
            <p:cNvPr id="165" name="Oval 270"/>
            <p:cNvSpPr>
              <a:spLocks noChangeArrowheads="1"/>
            </p:cNvSpPr>
            <p:nvPr/>
          </p:nvSpPr>
          <p:spPr bwMode="auto">
            <a:xfrm>
              <a:off x="7657280" y="2768178"/>
              <a:ext cx="155972" cy="155972"/>
            </a:xfrm>
            <a:prstGeom prst="ellipse">
              <a:avLst/>
            </a:prstGeom>
            <a:grpFill/>
            <a:ln>
              <a:noFill/>
            </a:ln>
          </p:spPr>
          <p:txBody>
            <a:bodyPr/>
            <a:lstStyle/>
            <a:p>
              <a:pPr eaLnBrk="1" hangingPunct="1"/>
              <a:endParaRPr lang="zh-CN" altLang="zh-CN" dirty="0">
                <a:ea typeface="微软雅黑" panose="020B0503020204020204" pitchFamily="34" charset="-122"/>
              </a:endParaRPr>
            </a:p>
          </p:txBody>
        </p:sp>
      </p:grpSp>
      <p:grpSp>
        <p:nvGrpSpPr>
          <p:cNvPr id="8" name="组合 3"/>
          <p:cNvGrpSpPr/>
          <p:nvPr/>
        </p:nvGrpSpPr>
        <p:grpSpPr>
          <a:xfrm>
            <a:off x="1589535" y="1933551"/>
            <a:ext cx="466725" cy="530915"/>
            <a:chOff x="1589534" y="1933550"/>
            <a:chExt cx="466725" cy="530915"/>
          </a:xfrm>
        </p:grpSpPr>
        <p:sp>
          <p:nvSpPr>
            <p:cNvPr id="153" name="Oval 13"/>
            <p:cNvSpPr>
              <a:spLocks noChangeArrowheads="1"/>
            </p:cNvSpPr>
            <p:nvPr/>
          </p:nvSpPr>
          <p:spPr bwMode="auto">
            <a:xfrm>
              <a:off x="1589534" y="1985937"/>
              <a:ext cx="466725" cy="469106"/>
            </a:xfrm>
            <a:prstGeom prst="ellipse">
              <a:avLst/>
            </a:prstGeom>
            <a:solidFill>
              <a:schemeClr val="accent1"/>
            </a:solidFill>
            <a:ln>
              <a:noFill/>
            </a:ln>
          </p:spPr>
          <p:txBody>
            <a:bodyPr/>
            <a:lstStyle/>
            <a:p>
              <a:pPr eaLnBrk="1" hangingPunct="1"/>
              <a:endParaRPr lang="zh-CN" altLang="zh-CN" dirty="0">
                <a:ea typeface="微软雅黑" panose="020B0503020204020204" pitchFamily="34" charset="-122"/>
              </a:endParaRPr>
            </a:p>
          </p:txBody>
        </p:sp>
        <p:sp>
          <p:nvSpPr>
            <p:cNvPr id="171" name="Rectangle 33"/>
            <p:cNvSpPr>
              <a:spLocks noChangeArrowheads="1"/>
            </p:cNvSpPr>
            <p:nvPr/>
          </p:nvSpPr>
          <p:spPr bwMode="auto">
            <a:xfrm>
              <a:off x="1649065" y="1933550"/>
              <a:ext cx="300403"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chemeClr val="bg1"/>
                  </a:solidFill>
                  <a:latin typeface="Raleway" pitchFamily="34" charset="0"/>
                </a:rPr>
                <a:t>1</a:t>
              </a:r>
              <a:endParaRPr lang="en-US" altLang="zh-CN" sz="3000" b="1" dirty="0">
                <a:solidFill>
                  <a:schemeClr val="bg1"/>
                </a:solidFill>
                <a:latin typeface="Raleway" pitchFamily="34" charset="0"/>
                <a:ea typeface="微软雅黑" panose="020B0503020204020204" pitchFamily="34" charset="-122"/>
              </a:endParaRPr>
            </a:p>
          </p:txBody>
        </p:sp>
      </p:grpSp>
      <p:grpSp>
        <p:nvGrpSpPr>
          <p:cNvPr id="9" name="组合 7"/>
          <p:cNvGrpSpPr/>
          <p:nvPr/>
        </p:nvGrpSpPr>
        <p:grpSpPr>
          <a:xfrm>
            <a:off x="3910062" y="1943076"/>
            <a:ext cx="466725" cy="531019"/>
            <a:chOff x="3910061" y="1943075"/>
            <a:chExt cx="466725" cy="531019"/>
          </a:xfrm>
        </p:grpSpPr>
        <p:sp>
          <p:nvSpPr>
            <p:cNvPr id="170" name="Oval 20"/>
            <p:cNvSpPr>
              <a:spLocks noChangeArrowheads="1"/>
            </p:cNvSpPr>
            <p:nvPr/>
          </p:nvSpPr>
          <p:spPr bwMode="auto">
            <a:xfrm>
              <a:off x="3910061" y="1985937"/>
              <a:ext cx="466725" cy="469106"/>
            </a:xfrm>
            <a:prstGeom prst="ellipse">
              <a:avLst/>
            </a:prstGeom>
            <a:solidFill>
              <a:schemeClr val="accent3"/>
            </a:solidFill>
            <a:ln>
              <a:noFill/>
            </a:ln>
            <a:extLst/>
          </p:spPr>
          <p:txBody>
            <a:bodyPr/>
            <a:lstStyle/>
            <a:p>
              <a:pPr eaLnBrk="1" hangingPunct="1"/>
              <a:endParaRPr lang="zh-CN" altLang="zh-CN" dirty="0">
                <a:ea typeface="微软雅黑" panose="020B0503020204020204" pitchFamily="34" charset="-122"/>
              </a:endParaRPr>
            </a:p>
          </p:txBody>
        </p:sp>
        <p:sp>
          <p:nvSpPr>
            <p:cNvPr id="172" name="Rectangle 34"/>
            <p:cNvSpPr>
              <a:spLocks noChangeArrowheads="1"/>
            </p:cNvSpPr>
            <p:nvPr/>
          </p:nvSpPr>
          <p:spPr bwMode="auto">
            <a:xfrm>
              <a:off x="3986261" y="1943075"/>
              <a:ext cx="353615"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chemeClr val="bg1"/>
                  </a:solidFill>
                  <a:latin typeface="Raleway" pitchFamily="34" charset="0"/>
                </a:rPr>
                <a:t>3</a:t>
              </a:r>
              <a:endParaRPr lang="en-US" altLang="zh-CN" sz="3000" b="1" dirty="0">
                <a:solidFill>
                  <a:schemeClr val="bg1"/>
                </a:solidFill>
                <a:latin typeface="Raleway" pitchFamily="34" charset="0"/>
                <a:ea typeface="微软雅黑" panose="020B0503020204020204" pitchFamily="34" charset="-122"/>
              </a:endParaRPr>
            </a:p>
          </p:txBody>
        </p:sp>
      </p:grpSp>
      <p:grpSp>
        <p:nvGrpSpPr>
          <p:cNvPr id="10" name="组合 11"/>
          <p:cNvGrpSpPr/>
          <p:nvPr/>
        </p:nvGrpSpPr>
        <p:grpSpPr>
          <a:xfrm>
            <a:off x="6114974" y="1943076"/>
            <a:ext cx="466725" cy="531019"/>
            <a:chOff x="6114974" y="1943075"/>
            <a:chExt cx="466725" cy="531019"/>
          </a:xfrm>
        </p:grpSpPr>
        <p:sp>
          <p:nvSpPr>
            <p:cNvPr id="164" name="Oval 269"/>
            <p:cNvSpPr>
              <a:spLocks noChangeArrowheads="1"/>
            </p:cNvSpPr>
            <p:nvPr/>
          </p:nvSpPr>
          <p:spPr bwMode="auto">
            <a:xfrm>
              <a:off x="6114974" y="1985937"/>
              <a:ext cx="466725" cy="469106"/>
            </a:xfrm>
            <a:prstGeom prst="ellipse">
              <a:avLst/>
            </a:prstGeom>
            <a:solidFill>
              <a:schemeClr val="accent1"/>
            </a:solidFill>
            <a:ln>
              <a:noFill/>
            </a:ln>
          </p:spPr>
          <p:txBody>
            <a:bodyPr/>
            <a:lstStyle/>
            <a:p>
              <a:pPr eaLnBrk="1" hangingPunct="1"/>
              <a:endParaRPr lang="zh-CN" altLang="zh-CN" dirty="0">
                <a:ea typeface="微软雅黑" panose="020B0503020204020204" pitchFamily="34" charset="-122"/>
              </a:endParaRPr>
            </a:p>
          </p:txBody>
        </p:sp>
        <p:sp>
          <p:nvSpPr>
            <p:cNvPr id="173" name="Rectangle 35"/>
            <p:cNvSpPr>
              <a:spLocks noChangeArrowheads="1"/>
            </p:cNvSpPr>
            <p:nvPr/>
          </p:nvSpPr>
          <p:spPr bwMode="auto">
            <a:xfrm>
              <a:off x="6181649" y="1943075"/>
              <a:ext cx="351234"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chemeClr val="bg1"/>
                  </a:solidFill>
                  <a:latin typeface="Raleway" pitchFamily="34" charset="0"/>
                </a:rPr>
                <a:t>5</a:t>
              </a:r>
              <a:endParaRPr lang="en-US" altLang="zh-CN" sz="3000" b="1" dirty="0">
                <a:solidFill>
                  <a:schemeClr val="bg1"/>
                </a:solidFill>
                <a:latin typeface="Raleway" pitchFamily="34" charset="0"/>
                <a:ea typeface="微软雅黑" panose="020B0503020204020204" pitchFamily="34" charset="-122"/>
              </a:endParaRPr>
            </a:p>
          </p:txBody>
        </p:sp>
      </p:grpSp>
      <p:grpSp>
        <p:nvGrpSpPr>
          <p:cNvPr id="11" name="组合 5"/>
          <p:cNvGrpSpPr/>
          <p:nvPr/>
        </p:nvGrpSpPr>
        <p:grpSpPr>
          <a:xfrm>
            <a:off x="2837483" y="3197995"/>
            <a:ext cx="466725" cy="530915"/>
            <a:chOff x="2837483" y="3197994"/>
            <a:chExt cx="466725" cy="530915"/>
          </a:xfrm>
        </p:grpSpPr>
        <p:sp>
          <p:nvSpPr>
            <p:cNvPr id="155" name="Oval 15"/>
            <p:cNvSpPr>
              <a:spLocks noChangeArrowheads="1"/>
            </p:cNvSpPr>
            <p:nvPr/>
          </p:nvSpPr>
          <p:spPr bwMode="auto">
            <a:xfrm>
              <a:off x="2837483" y="3237285"/>
              <a:ext cx="466725" cy="469106"/>
            </a:xfrm>
            <a:prstGeom prst="ellipse">
              <a:avLst/>
            </a:prstGeom>
            <a:solidFill>
              <a:schemeClr val="accent2"/>
            </a:solidFill>
            <a:ln>
              <a:noFill/>
            </a:ln>
            <a:extLst/>
          </p:spPr>
          <p:txBody>
            <a:bodyPr/>
            <a:lstStyle/>
            <a:p>
              <a:pPr eaLnBrk="1" hangingPunct="1"/>
              <a:endParaRPr lang="zh-CN" altLang="zh-CN" dirty="0">
                <a:ea typeface="微软雅黑" panose="020B0503020204020204" pitchFamily="34" charset="-122"/>
              </a:endParaRPr>
            </a:p>
          </p:txBody>
        </p:sp>
        <p:sp>
          <p:nvSpPr>
            <p:cNvPr id="175" name="Rectangle 37"/>
            <p:cNvSpPr>
              <a:spLocks noChangeArrowheads="1"/>
            </p:cNvSpPr>
            <p:nvPr/>
          </p:nvSpPr>
          <p:spPr bwMode="auto">
            <a:xfrm>
              <a:off x="2904158" y="3197994"/>
              <a:ext cx="335669"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chemeClr val="bg1"/>
                  </a:solidFill>
                  <a:latin typeface="Raleway" pitchFamily="34" charset="0"/>
                </a:rPr>
                <a:t>2</a:t>
              </a:r>
              <a:endParaRPr lang="en-US" altLang="zh-CN" sz="3000" b="1" dirty="0">
                <a:solidFill>
                  <a:schemeClr val="bg1"/>
                </a:solidFill>
                <a:latin typeface="Raleway" pitchFamily="34" charset="0"/>
                <a:ea typeface="微软雅黑" panose="020B0503020204020204" pitchFamily="34" charset="-122"/>
              </a:endParaRPr>
            </a:p>
          </p:txBody>
        </p:sp>
      </p:grpSp>
      <p:grpSp>
        <p:nvGrpSpPr>
          <p:cNvPr id="12" name="组合 9"/>
          <p:cNvGrpSpPr/>
          <p:nvPr/>
        </p:nvGrpSpPr>
        <p:grpSpPr>
          <a:xfrm>
            <a:off x="5037508" y="3194423"/>
            <a:ext cx="466725" cy="531019"/>
            <a:chOff x="5037508" y="3194422"/>
            <a:chExt cx="466725" cy="531019"/>
          </a:xfrm>
        </p:grpSpPr>
        <p:sp>
          <p:nvSpPr>
            <p:cNvPr id="160" name="Oval 20"/>
            <p:cNvSpPr>
              <a:spLocks noChangeArrowheads="1"/>
            </p:cNvSpPr>
            <p:nvPr/>
          </p:nvSpPr>
          <p:spPr bwMode="auto">
            <a:xfrm>
              <a:off x="5037508" y="3237285"/>
              <a:ext cx="466725" cy="469106"/>
            </a:xfrm>
            <a:prstGeom prst="ellipse">
              <a:avLst/>
            </a:prstGeom>
            <a:solidFill>
              <a:schemeClr val="accent4"/>
            </a:solidFill>
            <a:ln>
              <a:noFill/>
            </a:ln>
            <a:extLst/>
          </p:spPr>
          <p:txBody>
            <a:bodyPr/>
            <a:lstStyle/>
            <a:p>
              <a:pPr eaLnBrk="1" hangingPunct="1"/>
              <a:endParaRPr lang="zh-CN" altLang="zh-CN" dirty="0">
                <a:ea typeface="微软雅黑" panose="020B0503020204020204" pitchFamily="34" charset="-122"/>
              </a:endParaRPr>
            </a:p>
          </p:txBody>
        </p:sp>
        <p:sp>
          <p:nvSpPr>
            <p:cNvPr id="176" name="Rectangle 38"/>
            <p:cNvSpPr>
              <a:spLocks noChangeArrowheads="1"/>
            </p:cNvSpPr>
            <p:nvPr/>
          </p:nvSpPr>
          <p:spPr bwMode="auto">
            <a:xfrm>
              <a:off x="5105373" y="3194422"/>
              <a:ext cx="358379"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chemeClr val="bg1"/>
                  </a:solidFill>
                  <a:latin typeface="Raleway" pitchFamily="34" charset="0"/>
                </a:rPr>
                <a:t>4</a:t>
              </a:r>
              <a:endParaRPr lang="en-US" altLang="zh-CN" sz="3000" b="1" dirty="0">
                <a:solidFill>
                  <a:schemeClr val="bg1"/>
                </a:solidFill>
                <a:latin typeface="Raleway" pitchFamily="34" charset="0"/>
                <a:ea typeface="微软雅黑" panose="020B0503020204020204" pitchFamily="34" charset="-122"/>
              </a:endParaRPr>
            </a:p>
          </p:txBody>
        </p:sp>
      </p:grpSp>
      <p:grpSp>
        <p:nvGrpSpPr>
          <p:cNvPr id="13" name="组合 13"/>
          <p:cNvGrpSpPr/>
          <p:nvPr/>
        </p:nvGrpSpPr>
        <p:grpSpPr>
          <a:xfrm>
            <a:off x="7502500" y="3203948"/>
            <a:ext cx="465534" cy="530915"/>
            <a:chOff x="7502499" y="3203947"/>
            <a:chExt cx="465534" cy="530915"/>
          </a:xfrm>
        </p:grpSpPr>
        <p:sp>
          <p:nvSpPr>
            <p:cNvPr id="166" name="Oval 271"/>
            <p:cNvSpPr>
              <a:spLocks noChangeArrowheads="1"/>
            </p:cNvSpPr>
            <p:nvPr/>
          </p:nvSpPr>
          <p:spPr bwMode="auto">
            <a:xfrm>
              <a:off x="7502499" y="3237285"/>
              <a:ext cx="465534" cy="469106"/>
            </a:xfrm>
            <a:prstGeom prst="ellipse">
              <a:avLst/>
            </a:prstGeom>
            <a:solidFill>
              <a:schemeClr val="accent2"/>
            </a:solidFill>
            <a:ln>
              <a:noFill/>
            </a:ln>
            <a:extLst/>
          </p:spPr>
          <p:txBody>
            <a:bodyPr/>
            <a:lstStyle/>
            <a:p>
              <a:pPr eaLnBrk="1" hangingPunct="1"/>
              <a:endParaRPr lang="zh-CN" altLang="zh-CN" dirty="0">
                <a:ea typeface="微软雅黑" panose="020B0503020204020204" pitchFamily="34" charset="-122"/>
              </a:endParaRPr>
            </a:p>
          </p:txBody>
        </p:sp>
        <p:sp>
          <p:nvSpPr>
            <p:cNvPr id="177" name="Rectangle 39"/>
            <p:cNvSpPr>
              <a:spLocks noChangeArrowheads="1"/>
            </p:cNvSpPr>
            <p:nvPr/>
          </p:nvSpPr>
          <p:spPr bwMode="auto">
            <a:xfrm>
              <a:off x="7576318" y="3203947"/>
              <a:ext cx="366126"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eaLnBrk="1" hangingPunct="1"/>
              <a:r>
                <a:rPr lang="id-ID" sz="3000" b="1" dirty="0">
                  <a:solidFill>
                    <a:schemeClr val="bg1"/>
                  </a:solidFill>
                  <a:latin typeface="Raleway" pitchFamily="34" charset="0"/>
                </a:rPr>
                <a:t>6</a:t>
              </a:r>
              <a:endParaRPr lang="en-US" altLang="zh-CN" sz="3000" b="1" dirty="0">
                <a:solidFill>
                  <a:schemeClr val="bg1"/>
                </a:solidFill>
                <a:latin typeface="Raleway" pitchFamily="34" charset="0"/>
                <a:ea typeface="微软雅黑" panose="020B0503020204020204" pitchFamily="34" charset="-122"/>
              </a:endParaRPr>
            </a:p>
          </p:txBody>
        </p:sp>
      </p:grpSp>
      <p:sp>
        <p:nvSpPr>
          <p:cNvPr id="34" name="TextBox 33"/>
          <p:cNvSpPr txBox="1"/>
          <p:nvPr/>
        </p:nvSpPr>
        <p:spPr>
          <a:xfrm>
            <a:off x="1221884" y="1067927"/>
            <a:ext cx="1107840" cy="276932"/>
          </a:xfrm>
          <a:prstGeom prst="rect">
            <a:avLst/>
          </a:prstGeom>
          <a:noFill/>
        </p:spPr>
        <p:txBody>
          <a:bodyPr wrap="none" lIns="91431" tIns="45715" rIns="91431" bIns="45715" rtlCol="0">
            <a:spAutoFit/>
          </a:bodyPr>
          <a:lstStyle/>
          <a:p>
            <a:r>
              <a:rPr lang="zh-CN" altLang="en-US" sz="1200" b="1" dirty="0">
                <a:solidFill>
                  <a:schemeClr val="bg1">
                    <a:lumMod val="50000"/>
                  </a:schemeClr>
                </a:solidFill>
                <a:latin typeface="微软雅黑" pitchFamily="34" charset="-122"/>
                <a:ea typeface="微软雅黑" pitchFamily="34" charset="-122"/>
              </a:rPr>
              <a:t>点击添加文本</a:t>
            </a:r>
          </a:p>
        </p:txBody>
      </p:sp>
      <p:sp>
        <p:nvSpPr>
          <p:cNvPr id="35" name="TextBox 34"/>
          <p:cNvSpPr txBox="1"/>
          <p:nvPr/>
        </p:nvSpPr>
        <p:spPr>
          <a:xfrm>
            <a:off x="1187624" y="1375703"/>
            <a:ext cx="1326766" cy="584775"/>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lumMod val="50000"/>
                  </a:schemeClr>
                </a:solidFill>
                <a:latin typeface="微软雅黑" pitchFamily="34" charset="-122"/>
                <a:ea typeface="微软雅黑" pitchFamily="34" charset="-122"/>
              </a:rPr>
              <a:t>licai2011</a:t>
            </a:r>
            <a:r>
              <a:rPr lang="zh-CN" altLang="en-US" sz="800" dirty="0">
                <a:solidFill>
                  <a:schemeClr val="bg1">
                    <a:lumMod val="50000"/>
                  </a:schemeClr>
                </a:solidFill>
                <a:latin typeface="微软雅黑" pitchFamily="34" charset="-122"/>
                <a:ea typeface="微软雅黑" pitchFamily="34" charset="-122"/>
              </a:rPr>
              <a:t>专业设计</a:t>
            </a:r>
            <a:r>
              <a:rPr lang="en-US" altLang="zh-CN" sz="800" dirty="0">
                <a:solidFill>
                  <a:schemeClr val="bg1">
                    <a:lumMod val="50000"/>
                  </a:schemeClr>
                </a:solidFill>
                <a:latin typeface="微软雅黑" pitchFamily="34" charset="-122"/>
                <a:ea typeface="微软雅黑" pitchFamily="34" charset="-122"/>
              </a:rPr>
              <a:t>……</a:t>
            </a:r>
          </a:p>
        </p:txBody>
      </p:sp>
      <p:sp>
        <p:nvSpPr>
          <p:cNvPr id="36" name="TextBox 35"/>
          <p:cNvSpPr txBox="1"/>
          <p:nvPr/>
        </p:nvSpPr>
        <p:spPr>
          <a:xfrm>
            <a:off x="3541651" y="1067927"/>
            <a:ext cx="1107840" cy="276932"/>
          </a:xfrm>
          <a:prstGeom prst="rect">
            <a:avLst/>
          </a:prstGeom>
          <a:noFill/>
        </p:spPr>
        <p:txBody>
          <a:bodyPr wrap="none" lIns="91431" tIns="45715" rIns="91431" bIns="45715" rtlCol="0">
            <a:spAutoFit/>
          </a:bodyPr>
          <a:lstStyle/>
          <a:p>
            <a:r>
              <a:rPr lang="zh-CN" altLang="en-US" sz="1200" b="1" dirty="0">
                <a:solidFill>
                  <a:schemeClr val="bg1">
                    <a:lumMod val="50000"/>
                  </a:schemeClr>
                </a:solidFill>
                <a:latin typeface="微软雅黑" pitchFamily="34" charset="-122"/>
                <a:ea typeface="微软雅黑" pitchFamily="34" charset="-122"/>
              </a:rPr>
              <a:t>点击添加文本</a:t>
            </a:r>
          </a:p>
        </p:txBody>
      </p:sp>
      <p:sp>
        <p:nvSpPr>
          <p:cNvPr id="37" name="TextBox 36"/>
          <p:cNvSpPr txBox="1"/>
          <p:nvPr/>
        </p:nvSpPr>
        <p:spPr>
          <a:xfrm>
            <a:off x="3507391" y="1375703"/>
            <a:ext cx="1326766" cy="584775"/>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lumMod val="50000"/>
                  </a:schemeClr>
                </a:solidFill>
                <a:latin typeface="微软雅黑" pitchFamily="34" charset="-122"/>
                <a:ea typeface="微软雅黑" pitchFamily="34" charset="-122"/>
              </a:rPr>
              <a:t>licai2011</a:t>
            </a:r>
            <a:r>
              <a:rPr lang="zh-CN" altLang="en-US" sz="800" dirty="0">
                <a:solidFill>
                  <a:schemeClr val="bg1">
                    <a:lumMod val="50000"/>
                  </a:schemeClr>
                </a:solidFill>
                <a:latin typeface="微软雅黑" pitchFamily="34" charset="-122"/>
                <a:ea typeface="微软雅黑" pitchFamily="34" charset="-122"/>
              </a:rPr>
              <a:t>专业设计</a:t>
            </a:r>
            <a:r>
              <a:rPr lang="en-US" altLang="zh-CN" sz="800" dirty="0">
                <a:solidFill>
                  <a:schemeClr val="bg1">
                    <a:lumMod val="50000"/>
                  </a:schemeClr>
                </a:solidFill>
                <a:latin typeface="微软雅黑" pitchFamily="34" charset="-122"/>
                <a:ea typeface="微软雅黑" pitchFamily="34" charset="-122"/>
              </a:rPr>
              <a:t>……</a:t>
            </a:r>
          </a:p>
        </p:txBody>
      </p:sp>
      <p:sp>
        <p:nvSpPr>
          <p:cNvPr id="38" name="TextBox 37"/>
          <p:cNvSpPr txBox="1"/>
          <p:nvPr/>
        </p:nvSpPr>
        <p:spPr>
          <a:xfrm>
            <a:off x="5716799" y="1067927"/>
            <a:ext cx="1107840" cy="276932"/>
          </a:xfrm>
          <a:prstGeom prst="rect">
            <a:avLst/>
          </a:prstGeom>
          <a:noFill/>
        </p:spPr>
        <p:txBody>
          <a:bodyPr wrap="none" lIns="91431" tIns="45715" rIns="91431" bIns="45715" rtlCol="0">
            <a:spAutoFit/>
          </a:bodyPr>
          <a:lstStyle/>
          <a:p>
            <a:r>
              <a:rPr lang="zh-CN" altLang="en-US" sz="1200" b="1" dirty="0">
                <a:solidFill>
                  <a:schemeClr val="bg1">
                    <a:lumMod val="50000"/>
                  </a:schemeClr>
                </a:solidFill>
                <a:latin typeface="微软雅黑" pitchFamily="34" charset="-122"/>
                <a:ea typeface="微软雅黑" pitchFamily="34" charset="-122"/>
              </a:rPr>
              <a:t>点击添加文本</a:t>
            </a:r>
          </a:p>
        </p:txBody>
      </p:sp>
      <p:sp>
        <p:nvSpPr>
          <p:cNvPr id="39" name="TextBox 38"/>
          <p:cNvSpPr txBox="1"/>
          <p:nvPr/>
        </p:nvSpPr>
        <p:spPr>
          <a:xfrm>
            <a:off x="5682539" y="1375703"/>
            <a:ext cx="1326766" cy="584775"/>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lumMod val="50000"/>
                  </a:schemeClr>
                </a:solidFill>
                <a:latin typeface="微软雅黑" pitchFamily="34" charset="-122"/>
                <a:ea typeface="微软雅黑" pitchFamily="34" charset="-122"/>
              </a:rPr>
              <a:t>licai2011</a:t>
            </a:r>
            <a:r>
              <a:rPr lang="zh-CN" altLang="en-US" sz="800" dirty="0">
                <a:solidFill>
                  <a:schemeClr val="bg1">
                    <a:lumMod val="50000"/>
                  </a:schemeClr>
                </a:solidFill>
                <a:latin typeface="微软雅黑" pitchFamily="34" charset="-122"/>
                <a:ea typeface="微软雅黑" pitchFamily="34" charset="-122"/>
              </a:rPr>
              <a:t>专业设计</a:t>
            </a:r>
            <a:r>
              <a:rPr lang="en-US" altLang="zh-CN" sz="800" dirty="0">
                <a:solidFill>
                  <a:schemeClr val="bg1">
                    <a:lumMod val="50000"/>
                  </a:schemeClr>
                </a:solidFill>
                <a:latin typeface="微软雅黑" pitchFamily="34" charset="-122"/>
                <a:ea typeface="微软雅黑" pitchFamily="34" charset="-122"/>
              </a:rPr>
              <a:t>……</a:t>
            </a:r>
          </a:p>
        </p:txBody>
      </p:sp>
      <p:sp>
        <p:nvSpPr>
          <p:cNvPr id="40" name="TextBox 39"/>
          <p:cNvSpPr txBox="1"/>
          <p:nvPr/>
        </p:nvSpPr>
        <p:spPr>
          <a:xfrm>
            <a:off x="2431569" y="3767431"/>
            <a:ext cx="1107840" cy="276932"/>
          </a:xfrm>
          <a:prstGeom prst="rect">
            <a:avLst/>
          </a:prstGeom>
          <a:noFill/>
        </p:spPr>
        <p:txBody>
          <a:bodyPr wrap="none" lIns="91431" tIns="45715" rIns="91431" bIns="45715" rtlCol="0">
            <a:spAutoFit/>
          </a:bodyPr>
          <a:lstStyle/>
          <a:p>
            <a:r>
              <a:rPr lang="zh-CN" altLang="en-US" sz="1200" b="1" dirty="0">
                <a:solidFill>
                  <a:schemeClr val="bg1">
                    <a:lumMod val="50000"/>
                  </a:schemeClr>
                </a:solidFill>
                <a:latin typeface="微软雅黑" pitchFamily="34" charset="-122"/>
                <a:ea typeface="微软雅黑" pitchFamily="34" charset="-122"/>
              </a:rPr>
              <a:t>点击添加文本</a:t>
            </a:r>
          </a:p>
        </p:txBody>
      </p:sp>
      <p:sp>
        <p:nvSpPr>
          <p:cNvPr id="41" name="TextBox 40"/>
          <p:cNvSpPr txBox="1"/>
          <p:nvPr/>
        </p:nvSpPr>
        <p:spPr>
          <a:xfrm>
            <a:off x="2397309" y="4075207"/>
            <a:ext cx="1326766" cy="584775"/>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lumMod val="50000"/>
                  </a:schemeClr>
                </a:solidFill>
                <a:latin typeface="微软雅黑" pitchFamily="34" charset="-122"/>
                <a:ea typeface="微软雅黑" pitchFamily="34" charset="-122"/>
              </a:rPr>
              <a:t>licai2011</a:t>
            </a:r>
            <a:r>
              <a:rPr lang="zh-CN" altLang="en-US" sz="800" dirty="0">
                <a:solidFill>
                  <a:schemeClr val="bg1">
                    <a:lumMod val="50000"/>
                  </a:schemeClr>
                </a:solidFill>
                <a:latin typeface="微软雅黑" pitchFamily="34" charset="-122"/>
                <a:ea typeface="微软雅黑" pitchFamily="34" charset="-122"/>
              </a:rPr>
              <a:t>专业设计</a:t>
            </a:r>
            <a:r>
              <a:rPr lang="en-US" altLang="zh-CN" sz="800" dirty="0">
                <a:solidFill>
                  <a:schemeClr val="bg1">
                    <a:lumMod val="50000"/>
                  </a:schemeClr>
                </a:solidFill>
                <a:latin typeface="微软雅黑" pitchFamily="34" charset="-122"/>
                <a:ea typeface="微软雅黑" pitchFamily="34" charset="-122"/>
              </a:rPr>
              <a:t>……</a:t>
            </a:r>
          </a:p>
        </p:txBody>
      </p:sp>
      <p:sp>
        <p:nvSpPr>
          <p:cNvPr id="42" name="TextBox 41"/>
          <p:cNvSpPr txBox="1"/>
          <p:nvPr/>
        </p:nvSpPr>
        <p:spPr>
          <a:xfrm>
            <a:off x="4678268" y="3767431"/>
            <a:ext cx="1107840" cy="276932"/>
          </a:xfrm>
          <a:prstGeom prst="rect">
            <a:avLst/>
          </a:prstGeom>
          <a:noFill/>
        </p:spPr>
        <p:txBody>
          <a:bodyPr wrap="none" lIns="91431" tIns="45715" rIns="91431" bIns="45715" rtlCol="0">
            <a:spAutoFit/>
          </a:bodyPr>
          <a:lstStyle/>
          <a:p>
            <a:r>
              <a:rPr lang="zh-CN" altLang="en-US" sz="1200" b="1" dirty="0">
                <a:solidFill>
                  <a:schemeClr val="bg1">
                    <a:lumMod val="50000"/>
                  </a:schemeClr>
                </a:solidFill>
                <a:latin typeface="微软雅黑" pitchFamily="34" charset="-122"/>
                <a:ea typeface="微软雅黑" pitchFamily="34" charset="-122"/>
              </a:rPr>
              <a:t>点击添加文本</a:t>
            </a:r>
          </a:p>
        </p:txBody>
      </p:sp>
      <p:sp>
        <p:nvSpPr>
          <p:cNvPr id="43" name="TextBox 42"/>
          <p:cNvSpPr txBox="1"/>
          <p:nvPr/>
        </p:nvSpPr>
        <p:spPr>
          <a:xfrm>
            <a:off x="4644008" y="4075207"/>
            <a:ext cx="1326766" cy="584775"/>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lumMod val="50000"/>
                  </a:schemeClr>
                </a:solidFill>
                <a:latin typeface="微软雅黑" pitchFamily="34" charset="-122"/>
                <a:ea typeface="微软雅黑" pitchFamily="34" charset="-122"/>
              </a:rPr>
              <a:t>licai2011</a:t>
            </a:r>
            <a:r>
              <a:rPr lang="zh-CN" altLang="en-US" sz="800" dirty="0">
                <a:solidFill>
                  <a:schemeClr val="bg1">
                    <a:lumMod val="50000"/>
                  </a:schemeClr>
                </a:solidFill>
                <a:latin typeface="微软雅黑" pitchFamily="34" charset="-122"/>
                <a:ea typeface="微软雅黑" pitchFamily="34" charset="-122"/>
              </a:rPr>
              <a:t>专业设计</a:t>
            </a:r>
            <a:r>
              <a:rPr lang="en-US" altLang="zh-CN" sz="800" dirty="0">
                <a:solidFill>
                  <a:schemeClr val="bg1">
                    <a:lumMod val="50000"/>
                  </a:schemeClr>
                </a:solidFill>
                <a:latin typeface="微软雅黑" pitchFamily="34" charset="-122"/>
                <a:ea typeface="微软雅黑" pitchFamily="34" charset="-122"/>
              </a:rPr>
              <a:t>……</a:t>
            </a:r>
          </a:p>
        </p:txBody>
      </p:sp>
      <p:sp>
        <p:nvSpPr>
          <p:cNvPr id="44" name="TextBox 43"/>
          <p:cNvSpPr txBox="1"/>
          <p:nvPr/>
        </p:nvSpPr>
        <p:spPr>
          <a:xfrm>
            <a:off x="7126540" y="3767431"/>
            <a:ext cx="1107840" cy="276932"/>
          </a:xfrm>
          <a:prstGeom prst="rect">
            <a:avLst/>
          </a:prstGeom>
          <a:noFill/>
        </p:spPr>
        <p:txBody>
          <a:bodyPr wrap="none" lIns="91431" tIns="45715" rIns="91431" bIns="45715" rtlCol="0">
            <a:spAutoFit/>
          </a:bodyPr>
          <a:lstStyle/>
          <a:p>
            <a:r>
              <a:rPr lang="zh-CN" altLang="en-US" sz="1200" b="1" dirty="0">
                <a:solidFill>
                  <a:schemeClr val="bg1">
                    <a:lumMod val="50000"/>
                  </a:schemeClr>
                </a:solidFill>
                <a:latin typeface="微软雅黑" pitchFamily="34" charset="-122"/>
                <a:ea typeface="微软雅黑" pitchFamily="34" charset="-122"/>
              </a:rPr>
              <a:t>点击添加文本</a:t>
            </a:r>
          </a:p>
        </p:txBody>
      </p:sp>
      <p:sp>
        <p:nvSpPr>
          <p:cNvPr id="45" name="TextBox 44"/>
          <p:cNvSpPr txBox="1"/>
          <p:nvPr/>
        </p:nvSpPr>
        <p:spPr>
          <a:xfrm>
            <a:off x="7092280" y="4075207"/>
            <a:ext cx="1326766" cy="584775"/>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lumMod val="50000"/>
                  </a:schemeClr>
                </a:solidFill>
                <a:latin typeface="微软雅黑" pitchFamily="34" charset="-122"/>
                <a:ea typeface="微软雅黑" pitchFamily="34" charset="-122"/>
              </a:rPr>
              <a:t>licai2011</a:t>
            </a:r>
            <a:r>
              <a:rPr lang="zh-CN" altLang="en-US" sz="800" dirty="0">
                <a:solidFill>
                  <a:schemeClr val="bg1">
                    <a:lumMod val="50000"/>
                  </a:schemeClr>
                </a:solidFill>
                <a:latin typeface="微软雅黑" pitchFamily="34" charset="-122"/>
                <a:ea typeface="微软雅黑" pitchFamily="34" charset="-122"/>
              </a:rPr>
              <a:t>专业设计</a:t>
            </a:r>
            <a:r>
              <a:rPr lang="en-US" altLang="zh-CN" sz="800" dirty="0">
                <a:solidFill>
                  <a:schemeClr val="bg1">
                    <a:lumMod val="50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144985281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6000"/>
                                        <p:tgtEl>
                                          <p:spTgt spid="147"/>
                                        </p:tgtEl>
                                      </p:cBhvr>
                                    </p:animEffect>
                                  </p:childTnLst>
                                </p:cTn>
                              </p:par>
                              <p:par>
                                <p:cTn id="8" presetID="22" presetClass="entr" presetSubtype="4" fill="hold"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3" presetClass="entr" presetSubtype="288" fill="hold" nodeType="withEffect">
                                  <p:stCondLst>
                                    <p:cond delay="15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strVal val="4/3*#ppt_w"/>
                                          </p:val>
                                        </p:tav>
                                        <p:tav tm="100000">
                                          <p:val>
                                            <p:strVal val="#ppt_w"/>
                                          </p:val>
                                        </p:tav>
                                      </p:tavLst>
                                    </p:anim>
                                    <p:anim calcmode="lin" valueType="num">
                                      <p:cBhvr>
                                        <p:cTn id="14" dur="500" fill="hold"/>
                                        <p:tgtEl>
                                          <p:spTgt spid="8"/>
                                        </p:tgtEl>
                                        <p:attrNameLst>
                                          <p:attrName>ppt_h</p:attrName>
                                        </p:attrNameLst>
                                      </p:cBhvr>
                                      <p:tavLst>
                                        <p:tav tm="0">
                                          <p:val>
                                            <p:strVal val="4/3*#ppt_h"/>
                                          </p:val>
                                        </p:tav>
                                        <p:tav tm="100000">
                                          <p:val>
                                            <p:strVal val="#ppt_h"/>
                                          </p:val>
                                        </p:tav>
                                      </p:tavLst>
                                    </p:anim>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22" presetClass="entr" presetSubtype="1" fill="hold" nodeType="withEffect">
                                  <p:stCondLst>
                                    <p:cond delay="200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par>
                                <p:cTn id="24" presetID="23" presetClass="entr" presetSubtype="288" fill="hold" nodeType="withEffect">
                                  <p:stCondLst>
                                    <p:cond delay="25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strVal val="4/3*#ppt_w"/>
                                          </p:val>
                                        </p:tav>
                                        <p:tav tm="100000">
                                          <p:val>
                                            <p:strVal val="#ppt_w"/>
                                          </p:val>
                                        </p:tav>
                                      </p:tavLst>
                                    </p:anim>
                                    <p:anim calcmode="lin" valueType="num">
                                      <p:cBhvr>
                                        <p:cTn id="27" dur="500" fill="hold"/>
                                        <p:tgtEl>
                                          <p:spTgt spid="11"/>
                                        </p:tgtEl>
                                        <p:attrNameLst>
                                          <p:attrName>ppt_h</p:attrName>
                                        </p:attrNameLst>
                                      </p:cBhvr>
                                      <p:tavLst>
                                        <p:tav tm="0">
                                          <p:val>
                                            <p:strVal val="4/3*#ppt_h"/>
                                          </p:val>
                                        </p:tav>
                                        <p:tav tm="100000">
                                          <p:val>
                                            <p:strVal val="#ppt_h"/>
                                          </p:val>
                                        </p:tav>
                                      </p:tavLst>
                                    </p:anim>
                                  </p:childTnLst>
                                </p:cTn>
                              </p:par>
                              <p:par>
                                <p:cTn id="28" presetID="10" presetClass="entr" presetSubtype="0" fill="hold" grpId="0" nodeType="withEffect">
                                  <p:stCondLst>
                                    <p:cond delay="250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250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22" presetClass="entr" presetSubtype="4" fill="hold" nodeType="withEffect">
                                  <p:stCondLst>
                                    <p:cond delay="300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par>
                                <p:cTn id="37" presetID="23" presetClass="entr" presetSubtype="288" fill="hold" nodeType="withEffect">
                                  <p:stCondLst>
                                    <p:cond delay="300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strVal val="4/3*#ppt_w"/>
                                          </p:val>
                                        </p:tav>
                                        <p:tav tm="100000">
                                          <p:val>
                                            <p:strVal val="#ppt_w"/>
                                          </p:val>
                                        </p:tav>
                                      </p:tavLst>
                                    </p:anim>
                                    <p:anim calcmode="lin" valueType="num">
                                      <p:cBhvr>
                                        <p:cTn id="40" dur="500" fill="hold"/>
                                        <p:tgtEl>
                                          <p:spTgt spid="9"/>
                                        </p:tgtEl>
                                        <p:attrNameLst>
                                          <p:attrName>ppt_h</p:attrName>
                                        </p:attrNameLst>
                                      </p:cBhvr>
                                      <p:tavLst>
                                        <p:tav tm="0">
                                          <p:val>
                                            <p:strVal val="4/3*#ppt_h"/>
                                          </p:val>
                                        </p:tav>
                                        <p:tav tm="100000">
                                          <p:val>
                                            <p:strVal val="#ppt_h"/>
                                          </p:val>
                                        </p:tav>
                                      </p:tavLst>
                                    </p:anim>
                                  </p:childTnLst>
                                </p:cTn>
                              </p:par>
                              <p:par>
                                <p:cTn id="41" presetID="10" presetClass="entr" presetSubtype="0" fill="hold" grpId="0" nodeType="withEffect">
                                  <p:stCondLst>
                                    <p:cond delay="300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3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22" presetClass="entr" presetSubtype="1" fill="hold" nodeType="withEffect">
                                  <p:stCondLst>
                                    <p:cond delay="350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par>
                                <p:cTn id="50" presetID="23" presetClass="entr" presetSubtype="288" fill="hold" nodeType="withEffect">
                                  <p:stCondLst>
                                    <p:cond delay="40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strVal val="4/3*#ppt_w"/>
                                          </p:val>
                                        </p:tav>
                                        <p:tav tm="100000">
                                          <p:val>
                                            <p:strVal val="#ppt_w"/>
                                          </p:val>
                                        </p:tav>
                                      </p:tavLst>
                                    </p:anim>
                                    <p:anim calcmode="lin" valueType="num">
                                      <p:cBhvr>
                                        <p:cTn id="53" dur="500" fill="hold"/>
                                        <p:tgtEl>
                                          <p:spTgt spid="12"/>
                                        </p:tgtEl>
                                        <p:attrNameLst>
                                          <p:attrName>ppt_h</p:attrName>
                                        </p:attrNameLst>
                                      </p:cBhvr>
                                      <p:tavLst>
                                        <p:tav tm="0">
                                          <p:val>
                                            <p:strVal val="4/3*#ppt_h"/>
                                          </p:val>
                                        </p:tav>
                                        <p:tav tm="100000">
                                          <p:val>
                                            <p:strVal val="#ppt_h"/>
                                          </p:val>
                                        </p:tav>
                                      </p:tavLst>
                                    </p:anim>
                                  </p:childTnLst>
                                </p:cTn>
                              </p:par>
                              <p:par>
                                <p:cTn id="54" presetID="10" presetClass="entr" presetSubtype="0" fill="hold" grpId="0" nodeType="withEffect">
                                  <p:stCondLst>
                                    <p:cond delay="40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400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22" presetClass="entr" presetSubtype="4" fill="hold" nodeType="withEffect">
                                  <p:stCondLst>
                                    <p:cond delay="450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00"/>
                                        <p:tgtEl>
                                          <p:spTgt spid="6"/>
                                        </p:tgtEl>
                                      </p:cBhvr>
                                    </p:animEffect>
                                  </p:childTnLst>
                                </p:cTn>
                              </p:par>
                              <p:par>
                                <p:cTn id="63" presetID="23" presetClass="entr" presetSubtype="288" fill="hold" nodeType="withEffect">
                                  <p:stCondLst>
                                    <p:cond delay="500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strVal val="4/3*#ppt_w"/>
                                          </p:val>
                                        </p:tav>
                                        <p:tav tm="100000">
                                          <p:val>
                                            <p:strVal val="#ppt_w"/>
                                          </p:val>
                                        </p:tav>
                                      </p:tavLst>
                                    </p:anim>
                                    <p:anim calcmode="lin" valueType="num">
                                      <p:cBhvr>
                                        <p:cTn id="66" dur="500" fill="hold"/>
                                        <p:tgtEl>
                                          <p:spTgt spid="10"/>
                                        </p:tgtEl>
                                        <p:attrNameLst>
                                          <p:attrName>ppt_h</p:attrName>
                                        </p:attrNameLst>
                                      </p:cBhvr>
                                      <p:tavLst>
                                        <p:tav tm="0">
                                          <p:val>
                                            <p:strVal val="4/3*#ppt_h"/>
                                          </p:val>
                                        </p:tav>
                                        <p:tav tm="100000">
                                          <p:val>
                                            <p:strVal val="#ppt_h"/>
                                          </p:val>
                                        </p:tav>
                                      </p:tavLst>
                                    </p:anim>
                                  </p:childTnLst>
                                </p:cTn>
                              </p:par>
                              <p:par>
                                <p:cTn id="67" presetID="10" presetClass="entr" presetSubtype="0" fill="hold" grpId="0" nodeType="withEffect">
                                  <p:stCondLst>
                                    <p:cond delay="500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grpId="0" nodeType="withEffect">
                                  <p:stCondLst>
                                    <p:cond delay="500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22" presetClass="entr" presetSubtype="1" fill="hold" nodeType="withEffect">
                                  <p:stCondLst>
                                    <p:cond delay="5500"/>
                                  </p:stCondLst>
                                  <p:childTnLst>
                                    <p:set>
                                      <p:cBhvr>
                                        <p:cTn id="74" dur="1" fill="hold">
                                          <p:stCondLst>
                                            <p:cond delay="0"/>
                                          </p:stCondLst>
                                        </p:cTn>
                                        <p:tgtEl>
                                          <p:spTgt spid="7"/>
                                        </p:tgtEl>
                                        <p:attrNameLst>
                                          <p:attrName>style.visibility</p:attrName>
                                        </p:attrNameLst>
                                      </p:cBhvr>
                                      <p:to>
                                        <p:strVal val="visible"/>
                                      </p:to>
                                    </p:set>
                                    <p:animEffect transition="in" filter="wipe(up)">
                                      <p:cBhvr>
                                        <p:cTn id="75" dur="500"/>
                                        <p:tgtEl>
                                          <p:spTgt spid="7"/>
                                        </p:tgtEl>
                                      </p:cBhvr>
                                    </p:animEffect>
                                  </p:childTnLst>
                                </p:cTn>
                              </p:par>
                              <p:par>
                                <p:cTn id="76" presetID="23" presetClass="entr" presetSubtype="288" fill="hold" nodeType="withEffect">
                                  <p:stCondLst>
                                    <p:cond delay="600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strVal val="4/3*#ppt_w"/>
                                          </p:val>
                                        </p:tav>
                                        <p:tav tm="100000">
                                          <p:val>
                                            <p:strVal val="#ppt_w"/>
                                          </p:val>
                                        </p:tav>
                                      </p:tavLst>
                                    </p:anim>
                                    <p:anim calcmode="lin" valueType="num">
                                      <p:cBhvr>
                                        <p:cTn id="79" dur="500" fill="hold"/>
                                        <p:tgtEl>
                                          <p:spTgt spid="13"/>
                                        </p:tgtEl>
                                        <p:attrNameLst>
                                          <p:attrName>ppt_h</p:attrName>
                                        </p:attrNameLst>
                                      </p:cBhvr>
                                      <p:tavLst>
                                        <p:tav tm="0">
                                          <p:val>
                                            <p:strVal val="4/3*#ppt_h"/>
                                          </p:val>
                                        </p:tav>
                                        <p:tav tm="100000">
                                          <p:val>
                                            <p:strVal val="#ppt_h"/>
                                          </p:val>
                                        </p:tav>
                                      </p:tavLst>
                                    </p:anim>
                                  </p:childTnLst>
                                </p:cTn>
                              </p:par>
                              <p:par>
                                <p:cTn id="80" presetID="10" presetClass="entr" presetSubtype="0" fill="hold" grpId="0" nodeType="withEffect">
                                  <p:stCondLst>
                                    <p:cond delay="600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600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34" grpId="0"/>
      <p:bldP spid="35" grpId="0"/>
      <p:bldP spid="36" grpId="0"/>
      <p:bldP spid="37" grpId="0"/>
      <p:bldP spid="38" grpId="0"/>
      <p:bldP spid="39" grpId="0"/>
      <p:bldP spid="40" grpId="0"/>
      <p:bldP spid="41" grpId="0"/>
      <p:bldP spid="42" grpId="0"/>
      <p:bldP spid="43" grpId="0"/>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1"/>
          <p:cNvGrpSpPr/>
          <p:nvPr/>
        </p:nvGrpSpPr>
        <p:grpSpPr>
          <a:xfrm>
            <a:off x="5136360" y="1299207"/>
            <a:ext cx="3142800" cy="3142800"/>
            <a:chOff x="5136360" y="1299207"/>
            <a:chExt cx="3142800" cy="3142800"/>
          </a:xfrm>
          <a:solidFill>
            <a:schemeClr val="accent4"/>
          </a:solidFill>
        </p:grpSpPr>
        <p:sp>
          <p:nvSpPr>
            <p:cNvPr id="5" name="Oval 18"/>
            <p:cNvSpPr/>
            <p:nvPr/>
          </p:nvSpPr>
          <p:spPr>
            <a:xfrm>
              <a:off x="5136360" y="1299207"/>
              <a:ext cx="3142800" cy="3142800"/>
            </a:xfrm>
            <a:prstGeom prst="ellipse">
              <a:avLst/>
            </a:prstGeom>
            <a:grp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295466"/>
            </a:xfrm>
            <a:prstGeom prst="rect">
              <a:avLst/>
            </a:prstGeom>
            <a:grpFill/>
          </p:spPr>
          <p:txBody>
            <a:bodyPr wrap="square" lIns="0" tIns="0" rIns="0" bIns="0" rtlCol="0">
              <a:spAutoFit/>
            </a:bodyPr>
            <a:lstStyle/>
            <a:p>
              <a:pPr algn="ctr">
                <a:lnSpc>
                  <a:spcPct val="120000"/>
                </a:lnSpc>
              </a:pPr>
              <a:r>
                <a:rPr lang="zh-CN" altLang="en-US" sz="8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bg1"/>
                </a:solidFill>
                <a:latin typeface="微软雅黑" pitchFamily="34" charset="-122"/>
                <a:ea typeface="微软雅黑" pitchFamily="34" charset="-122"/>
              </a:endParaRPr>
            </a:p>
          </p:txBody>
        </p:sp>
        <p:sp>
          <p:nvSpPr>
            <p:cNvPr id="7" name="TextBox 6"/>
            <p:cNvSpPr txBox="1"/>
            <p:nvPr/>
          </p:nvSpPr>
          <p:spPr>
            <a:xfrm>
              <a:off x="6243599" y="2039519"/>
              <a:ext cx="952019" cy="553827"/>
            </a:xfrm>
            <a:prstGeom prst="rect">
              <a:avLst/>
            </a:prstGeom>
            <a:grpFill/>
          </p:spPr>
          <p:txBody>
            <a:bodyPr wrap="none" lIns="0" tIns="0" rIns="0" bIns="0" rtlCol="0">
              <a:spAutoFit/>
            </a:bodyPr>
            <a:lstStyle/>
            <a:p>
              <a:pPr algn="ctr"/>
              <a:r>
                <a:rPr lang="en-US" sz="3600" dirty="0">
                  <a:solidFill>
                    <a:schemeClr val="bg1"/>
                  </a:solidFill>
                  <a:latin typeface="微软雅黑" panose="020B0503020204020204" pitchFamily="34" charset="-122"/>
                  <a:ea typeface="微软雅黑" panose="020B0503020204020204" pitchFamily="34" charset="-122"/>
                  <a:cs typeface="Roboto Regular"/>
                </a:rPr>
                <a:t>86%</a:t>
              </a:r>
            </a:p>
          </p:txBody>
        </p:sp>
        <p:sp>
          <p:nvSpPr>
            <p:cNvPr id="8" name="TextBox 7"/>
            <p:cNvSpPr txBox="1"/>
            <p:nvPr/>
          </p:nvSpPr>
          <p:spPr>
            <a:xfrm>
              <a:off x="6218095" y="2810631"/>
              <a:ext cx="923170" cy="184609"/>
            </a:xfrm>
            <a:prstGeom prst="rect">
              <a:avLst/>
            </a:prstGeom>
            <a:grpFill/>
          </p:spPr>
          <p:txBody>
            <a:bodyPr wrap="none" lIns="0" tIns="0" rIns="0" bIns="0"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a:t>
              </a:r>
            </a:p>
          </p:txBody>
        </p:sp>
      </p:grpSp>
      <p:grpSp>
        <p:nvGrpSpPr>
          <p:cNvPr id="19"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221599"/>
            </a:xfrm>
            <a:prstGeom prst="rect">
              <a:avLst/>
            </a:prstGeom>
            <a:noFill/>
          </p:spPr>
          <p:txBody>
            <a:bodyPr wrap="square" lIns="0" tIns="0" rIns="0" bIns="0" rtlCol="0">
              <a:spAutoFit/>
            </a:bodyPr>
            <a:lstStyle/>
            <a:p>
              <a:pPr algn="ctr">
                <a:lnSpc>
                  <a:spcPct val="120000"/>
                </a:lnSpc>
              </a:pPr>
              <a:r>
                <a:rPr lang="zh-CN" altLang="en-US" sz="6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600" dirty="0">
                <a:solidFill>
                  <a:schemeClr val="bg1"/>
                </a:solidFill>
                <a:latin typeface="微软雅黑" pitchFamily="34" charset="-122"/>
                <a:ea typeface="微软雅黑" pitchFamily="34" charset="-122"/>
              </a:endParaRPr>
            </a:p>
          </p:txBody>
        </p:sp>
        <p:sp>
          <p:nvSpPr>
            <p:cNvPr id="10" name="TextBox 9"/>
            <p:cNvSpPr txBox="1"/>
            <p:nvPr/>
          </p:nvSpPr>
          <p:spPr>
            <a:xfrm>
              <a:off x="1697991" y="1617358"/>
              <a:ext cx="952019" cy="553827"/>
            </a:xfrm>
            <a:prstGeom prst="rect">
              <a:avLst/>
            </a:prstGeom>
            <a:noFill/>
          </p:spPr>
          <p:txBody>
            <a:bodyPr wrap="none" lIns="0" tIns="0" rIns="0" bIns="0" rtlCol="0">
              <a:spAutoFit/>
            </a:bodyPr>
            <a:lstStyle/>
            <a:p>
              <a:pPr algn="ctr"/>
              <a:r>
                <a:rPr lang="en-US" sz="3600" dirty="0">
                  <a:solidFill>
                    <a:schemeClr val="bg1"/>
                  </a:solidFill>
                  <a:latin typeface="微软雅黑" panose="020B0503020204020204" pitchFamily="34" charset="-122"/>
                  <a:ea typeface="微软雅黑" panose="020B0503020204020204" pitchFamily="34" charset="-122"/>
                  <a:cs typeface="Roboto Regular"/>
                </a:rPr>
                <a:t>76%</a:t>
              </a:r>
            </a:p>
          </p:txBody>
        </p:sp>
        <p:sp>
          <p:nvSpPr>
            <p:cNvPr id="11" name="TextBox 10"/>
            <p:cNvSpPr txBox="1"/>
            <p:nvPr/>
          </p:nvSpPr>
          <p:spPr>
            <a:xfrm>
              <a:off x="1706568" y="2306575"/>
              <a:ext cx="923170" cy="184609"/>
            </a:xfrm>
            <a:prstGeom prst="rect">
              <a:avLst/>
            </a:prstGeom>
            <a:noFill/>
          </p:spPr>
          <p:txBody>
            <a:bodyPr wrap="none" lIns="0" tIns="0" rIns="0" bIns="0"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a:t>
              </a:r>
            </a:p>
          </p:txBody>
        </p:sp>
      </p:grpSp>
      <p:grpSp>
        <p:nvGrpSpPr>
          <p:cNvPr id="20" name="组合 19"/>
          <p:cNvGrpSpPr/>
          <p:nvPr/>
        </p:nvGrpSpPr>
        <p:grpSpPr>
          <a:xfrm>
            <a:off x="2923939"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387798"/>
            </a:xfrm>
            <a:prstGeom prst="rect">
              <a:avLst/>
            </a:prstGeom>
            <a:noFill/>
          </p:spPr>
          <p:txBody>
            <a:bodyPr wrap="square" lIns="0" tIns="0" rIns="0" bIns="0" rtlCol="0">
              <a:spAutoFit/>
            </a:bodyPr>
            <a:lstStyle/>
            <a:p>
              <a:pPr algn="ctr">
                <a:lnSpc>
                  <a:spcPct val="120000"/>
                </a:lnSpc>
              </a:pPr>
              <a:r>
                <a:rPr lang="zh-CN" altLang="en-US" sz="7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700" dirty="0">
                <a:solidFill>
                  <a:schemeClr val="bg1"/>
                </a:solidFill>
                <a:latin typeface="微软雅黑" pitchFamily="34" charset="-122"/>
                <a:ea typeface="微软雅黑" pitchFamily="34" charset="-122"/>
              </a:endParaRPr>
            </a:p>
          </p:txBody>
        </p:sp>
        <p:sp>
          <p:nvSpPr>
            <p:cNvPr id="13" name="TextBox 12"/>
            <p:cNvSpPr txBox="1"/>
            <p:nvPr/>
          </p:nvSpPr>
          <p:spPr>
            <a:xfrm>
              <a:off x="3634286" y="2957625"/>
              <a:ext cx="636283" cy="369218"/>
            </a:xfrm>
            <a:prstGeom prst="rect">
              <a:avLst/>
            </a:prstGeom>
            <a:noFill/>
          </p:spPr>
          <p:txBody>
            <a:bodyPr wrap="none" lIns="0" tIns="0" rIns="0" bIns="0" rtlCol="0">
              <a:spAutoFit/>
            </a:bodyPr>
            <a:lstStyle/>
            <a:p>
              <a:pPr algn="ctr"/>
              <a:r>
                <a:rPr lang="en-US" sz="2400" dirty="0">
                  <a:solidFill>
                    <a:schemeClr val="bg1"/>
                  </a:solidFill>
                  <a:latin typeface="微软雅黑" panose="020B0503020204020204" pitchFamily="34" charset="-122"/>
                  <a:ea typeface="微软雅黑" panose="020B0503020204020204" pitchFamily="34" charset="-122"/>
                  <a:cs typeface="Roboto Regular"/>
                </a:rPr>
                <a:t>53%</a:t>
              </a:r>
            </a:p>
          </p:txBody>
        </p:sp>
        <p:sp>
          <p:nvSpPr>
            <p:cNvPr id="14" name="TextBox 13"/>
            <p:cNvSpPr txBox="1"/>
            <p:nvPr/>
          </p:nvSpPr>
          <p:spPr>
            <a:xfrm>
              <a:off x="3487024" y="3499899"/>
              <a:ext cx="923171" cy="184609"/>
            </a:xfrm>
            <a:prstGeom prst="rect">
              <a:avLst/>
            </a:prstGeom>
            <a:noFill/>
          </p:spPr>
          <p:txBody>
            <a:bodyPr wrap="none" lIns="0" tIns="0" rIns="0" bIns="0"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a:t>
              </a:r>
            </a:p>
          </p:txBody>
        </p:sp>
      </p:grpSp>
      <p:grpSp>
        <p:nvGrpSpPr>
          <p:cNvPr id="21" name="组合 20"/>
          <p:cNvGrpSpPr/>
          <p:nvPr/>
        </p:nvGrpSpPr>
        <p:grpSpPr>
          <a:xfrm>
            <a:off x="3743075" y="1151562"/>
            <a:ext cx="1663582" cy="1663582"/>
            <a:chOff x="3743074" y="1151562"/>
            <a:chExt cx="1663582" cy="1663582"/>
          </a:xfrm>
          <a:solidFill>
            <a:schemeClr val="accent3"/>
          </a:solidFill>
        </p:grpSpPr>
        <p:sp>
          <p:nvSpPr>
            <p:cNvPr id="4" name="Oval 17"/>
            <p:cNvSpPr/>
            <p:nvPr/>
          </p:nvSpPr>
          <p:spPr>
            <a:xfrm>
              <a:off x="3743074" y="1151562"/>
              <a:ext cx="1663582" cy="1663582"/>
            </a:xfrm>
            <a:prstGeom prst="ellipse">
              <a:avLst/>
            </a:prstGeom>
            <a:grp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387798"/>
            </a:xfrm>
            <a:prstGeom prst="rect">
              <a:avLst/>
            </a:prstGeom>
            <a:grpFill/>
          </p:spPr>
          <p:txBody>
            <a:bodyPr wrap="square" lIns="0" tIns="0" rIns="0" bIns="0" rtlCol="0">
              <a:spAutoFit/>
            </a:bodyPr>
            <a:lstStyle/>
            <a:p>
              <a:pPr algn="ctr">
                <a:lnSpc>
                  <a:spcPct val="120000"/>
                </a:lnSpc>
              </a:pPr>
              <a:r>
                <a:rPr lang="zh-CN" altLang="en-US" sz="7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700" dirty="0">
                <a:solidFill>
                  <a:schemeClr val="bg1"/>
                </a:solidFill>
                <a:latin typeface="微软雅黑" pitchFamily="34" charset="-122"/>
                <a:ea typeface="微软雅黑" pitchFamily="34" charset="-122"/>
              </a:endParaRPr>
            </a:p>
          </p:txBody>
        </p:sp>
        <p:sp>
          <p:nvSpPr>
            <p:cNvPr id="16" name="TextBox 15"/>
            <p:cNvSpPr txBox="1"/>
            <p:nvPr/>
          </p:nvSpPr>
          <p:spPr>
            <a:xfrm>
              <a:off x="4267594" y="1314546"/>
              <a:ext cx="636282" cy="369218"/>
            </a:xfrm>
            <a:prstGeom prst="rect">
              <a:avLst/>
            </a:prstGeom>
            <a:grpFill/>
          </p:spPr>
          <p:txBody>
            <a:bodyPr wrap="none" lIns="0" tIns="0" rIns="0" bIns="0" rtlCol="0">
              <a:spAutoFit/>
            </a:bodyPr>
            <a:lstStyle/>
            <a:p>
              <a:pPr algn="ctr"/>
              <a:r>
                <a:rPr lang="en-US" sz="2400" dirty="0">
                  <a:solidFill>
                    <a:schemeClr val="bg1"/>
                  </a:solidFill>
                  <a:latin typeface="微软雅黑" panose="020B0503020204020204" pitchFamily="34" charset="-122"/>
                  <a:ea typeface="微软雅黑" panose="020B0503020204020204" pitchFamily="34" charset="-122"/>
                  <a:cs typeface="Roboto Regular"/>
                </a:rPr>
                <a:t>38%</a:t>
              </a:r>
            </a:p>
          </p:txBody>
        </p:sp>
        <p:sp>
          <p:nvSpPr>
            <p:cNvPr id="17" name="TextBox 16"/>
            <p:cNvSpPr txBox="1"/>
            <p:nvPr/>
          </p:nvSpPr>
          <p:spPr>
            <a:xfrm>
              <a:off x="4164957" y="1802519"/>
              <a:ext cx="846239" cy="169225"/>
            </a:xfrm>
            <a:prstGeom prst="rect">
              <a:avLst/>
            </a:prstGeom>
            <a:grpFill/>
          </p:spPr>
          <p:txBody>
            <a:bodyPr wrap="none" lIns="0" tIns="0" rIns="0" bIns="0" rtlCol="0">
              <a:spAutoFit/>
            </a:bodyPr>
            <a:lstStyle/>
            <a:p>
              <a:pPr algn="ctr"/>
              <a:r>
                <a:rPr lang="zh-CN" altLang="en-US" sz="1100" b="1" dirty="0">
                  <a:solidFill>
                    <a:schemeClr val="bg1"/>
                  </a:solidFill>
                  <a:latin typeface="微软雅黑" panose="020B0503020204020204" pitchFamily="34" charset="-122"/>
                  <a:ea typeface="微软雅黑" panose="020B0503020204020204" pitchFamily="34" charset="-122"/>
                </a:rPr>
                <a:t>点击输入标题</a:t>
              </a:r>
            </a:p>
          </p:txBody>
        </p:sp>
      </p:grpSp>
    </p:spTree>
    <p:extLst>
      <p:ext uri="{BB962C8B-B14F-4D97-AF65-F5344CB8AC3E}">
        <p14:creationId xmlns:p14="http://schemas.microsoft.com/office/powerpoint/2010/main" val="23834957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descr="C:\Users\jsj\Desktop\213291_012113275_2.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a:ext>
            </a:extLst>
          </a:blip>
          <a:srcRect/>
          <a:stretch>
            <a:fillRect/>
          </a:stretch>
        </p:blipFill>
        <p:spPr bwMode="auto">
          <a:xfrm>
            <a:off x="628452" y="1136218"/>
            <a:ext cx="3096344" cy="2123120"/>
          </a:xfrm>
          <a:prstGeom prst="rect">
            <a:avLst/>
          </a:prstGeom>
          <a:noFill/>
          <a:extLst>
            <a:ext uri="{909E8E84-426E-40DD-AFC4-6F175D3DCCD1}">
              <a14:hiddenFill xmlns:a14="http://schemas.microsoft.com/office/drawing/2010/main">
                <a:solidFill>
                  <a:srgbClr val="FFFFFF"/>
                </a:solidFill>
              </a14:hiddenFill>
            </a:ext>
          </a:extLst>
        </p:spPr>
      </p:pic>
      <p:sp>
        <p:nvSpPr>
          <p:cNvPr id="48" name="矩形 47"/>
          <p:cNvSpPr/>
          <p:nvPr/>
        </p:nvSpPr>
        <p:spPr>
          <a:xfrm>
            <a:off x="628452" y="3339570"/>
            <a:ext cx="3096344" cy="1248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r>
              <a:rPr lang="zh-CN" altLang="en-US" sz="800" dirty="0">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您的内容打在这里，或通过复制您的文本后在此框中选择粘贴并选择只保留文字您的内容打在这里您的内容打在这里，或通过复制您的文本后在此框中选择粘贴并选择</a:t>
            </a:r>
          </a:p>
        </p:txBody>
      </p:sp>
      <p:grpSp>
        <p:nvGrpSpPr>
          <p:cNvPr id="2" name="组合 48"/>
          <p:cNvGrpSpPr/>
          <p:nvPr/>
        </p:nvGrpSpPr>
        <p:grpSpPr>
          <a:xfrm>
            <a:off x="4370829" y="1352768"/>
            <a:ext cx="3933010" cy="149652"/>
            <a:chOff x="4906190" y="1416527"/>
            <a:chExt cx="3933010" cy="166280"/>
          </a:xfrm>
          <a:solidFill>
            <a:srgbClr val="00544A"/>
          </a:solidFill>
        </p:grpSpPr>
        <p:sp>
          <p:nvSpPr>
            <p:cNvPr id="59" name="矩形 58"/>
            <p:cNvSpPr/>
            <p:nvPr/>
          </p:nvSpPr>
          <p:spPr>
            <a:xfrm>
              <a:off x="4906190" y="1416527"/>
              <a:ext cx="166280" cy="166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0" dirty="0">
                <a:ea typeface="微软雅黑" panose="020B0503020204020204" pitchFamily="34" charset="-122"/>
              </a:endParaRPr>
            </a:p>
          </p:txBody>
        </p:sp>
        <p:cxnSp>
          <p:nvCxnSpPr>
            <p:cNvPr id="60" name="直接连接符 59"/>
            <p:cNvCxnSpPr>
              <a:stCxn id="59" idx="3"/>
            </p:cNvCxnSpPr>
            <p:nvPr/>
          </p:nvCxnSpPr>
          <p:spPr>
            <a:xfrm>
              <a:off x="5072470" y="1499667"/>
              <a:ext cx="3766730" cy="0"/>
            </a:xfrm>
            <a:prstGeom prst="line">
              <a:avLst/>
            </a:prstGeom>
            <a:grp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3" name="组合 60"/>
          <p:cNvGrpSpPr/>
          <p:nvPr/>
        </p:nvGrpSpPr>
        <p:grpSpPr>
          <a:xfrm>
            <a:off x="4370829" y="2498563"/>
            <a:ext cx="3933010" cy="149652"/>
            <a:chOff x="4906190" y="2727732"/>
            <a:chExt cx="3933010" cy="166280"/>
          </a:xfrm>
          <a:solidFill>
            <a:schemeClr val="accent1">
              <a:lumMod val="50000"/>
            </a:schemeClr>
          </a:solidFill>
        </p:grpSpPr>
        <p:sp>
          <p:nvSpPr>
            <p:cNvPr id="62" name="矩形 61"/>
            <p:cNvSpPr/>
            <p:nvPr/>
          </p:nvSpPr>
          <p:spPr>
            <a:xfrm>
              <a:off x="4906190" y="2727732"/>
              <a:ext cx="166280" cy="16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0" dirty="0">
                <a:ea typeface="微软雅黑" panose="020B0503020204020204" pitchFamily="34" charset="-122"/>
              </a:endParaRPr>
            </a:p>
          </p:txBody>
        </p:sp>
        <p:cxnSp>
          <p:nvCxnSpPr>
            <p:cNvPr id="63" name="直接连接符 62"/>
            <p:cNvCxnSpPr>
              <a:stCxn id="62" idx="3"/>
            </p:cNvCxnSpPr>
            <p:nvPr/>
          </p:nvCxnSpPr>
          <p:spPr>
            <a:xfrm>
              <a:off x="5072470" y="2810872"/>
              <a:ext cx="3766730" cy="0"/>
            </a:xfrm>
            <a:prstGeom prst="line">
              <a:avLst/>
            </a:prstGeom>
            <a:grp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4" name="组合 63"/>
          <p:cNvGrpSpPr/>
          <p:nvPr/>
        </p:nvGrpSpPr>
        <p:grpSpPr>
          <a:xfrm>
            <a:off x="4370829" y="3527263"/>
            <a:ext cx="3933010" cy="149652"/>
            <a:chOff x="4906190" y="3870732"/>
            <a:chExt cx="3933010" cy="166280"/>
          </a:xfrm>
          <a:solidFill>
            <a:schemeClr val="accent1">
              <a:lumMod val="75000"/>
            </a:schemeClr>
          </a:solidFill>
        </p:grpSpPr>
        <p:sp>
          <p:nvSpPr>
            <p:cNvPr id="65" name="矩形 64"/>
            <p:cNvSpPr/>
            <p:nvPr/>
          </p:nvSpPr>
          <p:spPr>
            <a:xfrm>
              <a:off x="4906190" y="3870732"/>
              <a:ext cx="166280" cy="166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0" dirty="0">
                <a:ea typeface="微软雅黑" panose="020B0503020204020204" pitchFamily="34" charset="-122"/>
              </a:endParaRPr>
            </a:p>
          </p:txBody>
        </p:sp>
        <p:cxnSp>
          <p:nvCxnSpPr>
            <p:cNvPr id="66" name="直接连接符 65"/>
            <p:cNvCxnSpPr/>
            <p:nvPr/>
          </p:nvCxnSpPr>
          <p:spPr>
            <a:xfrm>
              <a:off x="5072470" y="3941172"/>
              <a:ext cx="3766730" cy="0"/>
            </a:xfrm>
            <a:prstGeom prst="line">
              <a:avLst/>
            </a:prstGeom>
            <a:grp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67" name="TextBox 66"/>
          <p:cNvSpPr txBox="1"/>
          <p:nvPr/>
        </p:nvSpPr>
        <p:spPr>
          <a:xfrm>
            <a:off x="4370830" y="1540210"/>
            <a:ext cx="3933010" cy="732498"/>
          </a:xfrm>
          <a:prstGeom prst="rect">
            <a:avLst/>
          </a:prstGeom>
          <a:noFill/>
        </p:spPr>
        <p:txBody>
          <a:bodyPr wrap="square" lIns="91431" tIns="45715" rIns="91431" bIns="45715" rtlCol="0">
            <a:spAutoFit/>
          </a:bodyPr>
          <a:lstStyle/>
          <a:p>
            <a:pPr algn="just">
              <a:lnSpc>
                <a:spcPct val="13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pP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8" name="TextBox 67"/>
          <p:cNvSpPr txBox="1"/>
          <p:nvPr/>
        </p:nvSpPr>
        <p:spPr>
          <a:xfrm>
            <a:off x="4370830" y="2680371"/>
            <a:ext cx="3933010" cy="732498"/>
          </a:xfrm>
          <a:prstGeom prst="rect">
            <a:avLst/>
          </a:prstGeom>
          <a:noFill/>
        </p:spPr>
        <p:txBody>
          <a:bodyPr wrap="square" lIns="91431" tIns="45715" rIns="91431" bIns="45715" rtlCol="0">
            <a:spAutoFit/>
          </a:bodyPr>
          <a:lstStyle/>
          <a:p>
            <a:pPr algn="just">
              <a:lnSpc>
                <a:spcPct val="13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pP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68"/>
          <p:cNvSpPr txBox="1"/>
          <p:nvPr/>
        </p:nvSpPr>
        <p:spPr>
          <a:xfrm>
            <a:off x="4370830" y="3742753"/>
            <a:ext cx="3933010" cy="732498"/>
          </a:xfrm>
          <a:prstGeom prst="rect">
            <a:avLst/>
          </a:prstGeom>
          <a:noFill/>
        </p:spPr>
        <p:txBody>
          <a:bodyPr wrap="square" lIns="91431" tIns="45715" rIns="91431" bIns="45715" rtlCol="0">
            <a:spAutoFit/>
          </a:bodyPr>
          <a:lstStyle/>
          <a:p>
            <a:pPr algn="just">
              <a:lnSpc>
                <a:spcPct val="13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pP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barn(inVertical)">
                                      <p:cBhvr>
                                        <p:cTn id="19" dur="500"/>
                                        <p:tgtEl>
                                          <p:spTgt spid="6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arn(inVertical)">
                                      <p:cBhvr>
                                        <p:cTn id="27" dur="500"/>
                                        <p:tgtEl>
                                          <p:spTgt spid="6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barn(inVertical)">
                                      <p:cBhvr>
                                        <p:cTn id="3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7" grpId="0"/>
      <p:bldP spid="68" grpId="0"/>
      <p:bldP spid="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新建文件夹 (5)\千图网_画册封面图片_图片编号17975946\55b76287878b9副本.jpg"/>
          <p:cNvPicPr>
            <a:picLocks noChangeAspect="1" noChangeArrowheads="1"/>
          </p:cNvPicPr>
          <p:nvPr/>
        </p:nvPicPr>
        <p:blipFill>
          <a:blip r:embed="rId3" cstate="print"/>
          <a:srcRect/>
          <a:stretch>
            <a:fillRect/>
          </a:stretch>
        </p:blipFill>
        <p:spPr bwMode="auto">
          <a:xfrm>
            <a:off x="0" y="0"/>
            <a:ext cx="9144000" cy="5148262"/>
          </a:xfrm>
          <a:prstGeom prst="rect">
            <a:avLst/>
          </a:prstGeom>
          <a:noFill/>
        </p:spPr>
      </p:pic>
      <p:sp>
        <p:nvSpPr>
          <p:cNvPr id="26" name="TextBox 25"/>
          <p:cNvSpPr txBox="1"/>
          <p:nvPr/>
        </p:nvSpPr>
        <p:spPr>
          <a:xfrm>
            <a:off x="2195736" y="1891159"/>
            <a:ext cx="4824536" cy="400110"/>
          </a:xfrm>
          <a:prstGeom prst="rect">
            <a:avLst/>
          </a:prstGeom>
          <a:noFill/>
        </p:spPr>
        <p:txBody>
          <a:bodyPr wrap="square" rtlCol="0">
            <a:spAutoFit/>
          </a:bodyPr>
          <a:lstStyle/>
          <a:p>
            <a:r>
              <a:rPr lang="en-US" altLang="zh-CN" sz="2000" dirty="0">
                <a:solidFill>
                  <a:schemeClr val="tx1">
                    <a:lumMod val="65000"/>
                    <a:lumOff val="35000"/>
                  </a:schemeClr>
                </a:solidFill>
                <a:latin typeface="微软雅黑" pitchFamily="34" charset="-122"/>
                <a:ea typeface="微软雅黑" pitchFamily="34" charset="-122"/>
              </a:rPr>
              <a:t>YOUR COMOANY’S NAME </a:t>
            </a:r>
            <a:r>
              <a:rPr lang="en-US" altLang="zh-CN" sz="2000" dirty="0" err="1">
                <a:solidFill>
                  <a:schemeClr val="tx1">
                    <a:lumMod val="65000"/>
                    <a:lumOff val="35000"/>
                  </a:schemeClr>
                </a:solidFill>
                <a:latin typeface="微软雅黑" pitchFamily="34" charset="-122"/>
                <a:ea typeface="微软雅黑" pitchFamily="34" charset="-122"/>
              </a:rPr>
              <a:t>NAME</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2061045" y="2219261"/>
            <a:ext cx="4801314" cy="707886"/>
          </a:xfrm>
          <a:prstGeom prst="rect">
            <a:avLst/>
          </a:prstGeom>
          <a:noFill/>
        </p:spPr>
        <p:txBody>
          <a:bodyPr wrap="none" rtlCol="0">
            <a:spAutoFit/>
          </a:bodyPr>
          <a:lstStyle/>
          <a:p>
            <a:r>
              <a:rPr lang="zh-CN" altLang="en-US" sz="4000" dirty="0">
                <a:solidFill>
                  <a:schemeClr val="tx1">
                    <a:lumMod val="65000"/>
                    <a:lumOff val="35000"/>
                  </a:schemeClr>
                </a:solidFill>
                <a:latin typeface="微软雅黑" pitchFamily="34" charset="-122"/>
                <a:ea typeface="微软雅黑" pitchFamily="34" charset="-122"/>
              </a:rPr>
              <a:t>演讲完毕，谢谢观看</a:t>
            </a:r>
          </a:p>
        </p:txBody>
      </p:sp>
      <p:sp>
        <p:nvSpPr>
          <p:cNvPr id="33" name="TextBox 32"/>
          <p:cNvSpPr txBox="1"/>
          <p:nvPr/>
        </p:nvSpPr>
        <p:spPr>
          <a:xfrm>
            <a:off x="3052569" y="2925399"/>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适用于商务总结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工作计划</a:t>
            </a:r>
          </a:p>
        </p:txBody>
      </p:sp>
      <p:sp>
        <p:nvSpPr>
          <p:cNvPr id="13" name="TextBox 12"/>
          <p:cNvSpPr txBox="1"/>
          <p:nvPr/>
        </p:nvSpPr>
        <p:spPr>
          <a:xfrm>
            <a:off x="3626748" y="915566"/>
            <a:ext cx="2169388" cy="1200329"/>
          </a:xfrm>
          <a:prstGeom prst="rect">
            <a:avLst/>
          </a:prstGeom>
          <a:noFill/>
        </p:spPr>
        <p:txBody>
          <a:bodyPr wrap="square" rtlCol="0">
            <a:spAutoFit/>
          </a:bodyPr>
          <a:lstStyle/>
          <a:p>
            <a:r>
              <a:rPr lang="en-US" altLang="zh-CN" sz="7200" spc="-300" dirty="0" smtClean="0">
                <a:solidFill>
                  <a:schemeClr val="tx1">
                    <a:lumMod val="65000"/>
                    <a:lumOff val="35000"/>
                  </a:schemeClr>
                </a:solidFill>
                <a:latin typeface="Agency FB" pitchFamily="34" charset="0"/>
                <a:ea typeface="微软雅黑" panose="020B0503020204020204" pitchFamily="34" charset="-122"/>
              </a:rPr>
              <a:t>201X</a:t>
            </a:r>
            <a:endParaRPr lang="zh-CN" altLang="en-US" sz="7200" spc="-300" dirty="0">
              <a:solidFill>
                <a:schemeClr val="tx1">
                  <a:lumMod val="65000"/>
                  <a:lumOff val="35000"/>
                </a:schemeClr>
              </a:solidFill>
              <a:latin typeface="Agency FB" pitchFamily="34" charset="0"/>
              <a:ea typeface="微软雅黑" panose="020B0503020204020204" pitchFamily="34" charset="-122"/>
            </a:endParaRPr>
          </a:p>
        </p:txBody>
      </p:sp>
      <p:sp>
        <p:nvSpPr>
          <p:cNvPr id="8" name="TextBox 33">
            <a:extLst>
              <a:ext uri="{FF2B5EF4-FFF2-40B4-BE49-F238E27FC236}">
                <a16:creationId xmlns:a16="http://schemas.microsoft.com/office/drawing/2014/main" xmlns="" id="{50FE53C3-3535-4824-B7D1-597FFD9F4257}"/>
              </a:ext>
            </a:extLst>
          </p:cNvPr>
          <p:cNvSpPr txBox="1"/>
          <p:nvPr/>
        </p:nvSpPr>
        <p:spPr>
          <a:xfrm>
            <a:off x="2123728" y="3302863"/>
            <a:ext cx="4752528" cy="276999"/>
          </a:xfrm>
          <a:prstGeom prst="rect">
            <a:avLst/>
          </a:prstGeom>
          <a:noFill/>
        </p:spPr>
        <p:txBody>
          <a:bodyPr wrap="square" rtlCol="0">
            <a:spAutoFit/>
          </a:bodyPr>
          <a:lstStyle/>
          <a:p>
            <a:pPr algn="ctr"/>
            <a:r>
              <a:rPr lang="zh-CN" altLang="en-US" sz="1200" dirty="0">
                <a:solidFill>
                  <a:schemeClr val="tx1">
                    <a:lumMod val="65000"/>
                    <a:lumOff val="35000"/>
                  </a:schemeClr>
                </a:solidFill>
                <a:ea typeface="微软雅黑" panose="020B0503020204020204" pitchFamily="34" charset="-122"/>
              </a:rPr>
              <a:t>汇报人</a:t>
            </a:r>
            <a:r>
              <a:rPr lang="zh-CN" altLang="en-US" sz="1200" dirty="0" smtClean="0">
                <a:solidFill>
                  <a:schemeClr val="tx1">
                    <a:lumMod val="65000"/>
                    <a:lumOff val="35000"/>
                  </a:schemeClr>
                </a:solidFill>
                <a:ea typeface="微软雅黑" panose="020B0503020204020204" pitchFamily="34" charset="-122"/>
              </a:rPr>
              <a:t>：第一</a:t>
            </a:r>
            <a:r>
              <a:rPr lang="en-US" altLang="zh-CN" sz="1200" dirty="0" smtClean="0">
                <a:solidFill>
                  <a:schemeClr val="tx1">
                    <a:lumMod val="65000"/>
                    <a:lumOff val="35000"/>
                  </a:schemeClr>
                </a:solidFill>
                <a:ea typeface="微软雅黑" panose="020B0503020204020204" pitchFamily="34" charset="-122"/>
              </a:rPr>
              <a:t>PPT</a:t>
            </a:r>
            <a:r>
              <a:rPr lang="zh-CN" altLang="en-US" sz="1200" dirty="0" smtClean="0">
                <a:solidFill>
                  <a:schemeClr val="tx1">
                    <a:lumMod val="65000"/>
                    <a:lumOff val="35000"/>
                  </a:schemeClr>
                </a:solidFill>
                <a:ea typeface="微软雅黑" panose="020B0503020204020204" pitchFamily="34" charset="-122"/>
              </a:rPr>
              <a:t>         </a:t>
            </a:r>
            <a:r>
              <a:rPr lang="zh-CN" altLang="en-US" sz="1200" dirty="0">
                <a:solidFill>
                  <a:schemeClr val="tx1">
                    <a:lumMod val="65000"/>
                    <a:lumOff val="35000"/>
                  </a:schemeClr>
                </a:solidFill>
                <a:ea typeface="微软雅黑" panose="020B0503020204020204" pitchFamily="34" charset="-122"/>
              </a:rPr>
              <a:t>时间：</a:t>
            </a:r>
            <a:r>
              <a:rPr lang="en-US" altLang="zh-CN" sz="1200" dirty="0">
                <a:solidFill>
                  <a:schemeClr val="tx1">
                    <a:lumMod val="65000"/>
                    <a:lumOff val="35000"/>
                  </a:schemeClr>
                </a:solidFill>
                <a:ea typeface="微软雅黑" panose="020B0503020204020204" pitchFamily="34" charset="-122"/>
              </a:rPr>
              <a:t>201x</a:t>
            </a:r>
            <a:r>
              <a:rPr lang="zh-CN" altLang="en-US" sz="1200" dirty="0">
                <a:solidFill>
                  <a:schemeClr val="tx1">
                    <a:lumMod val="65000"/>
                    <a:lumOff val="35000"/>
                  </a:schemeClr>
                </a:solidFill>
                <a:ea typeface="微软雅黑" panose="020B0503020204020204" pitchFamily="34" charset="-122"/>
              </a:rPr>
              <a:t>年</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月</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28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6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200"/>
                            </p:stCondLst>
                            <p:childTnLst>
                              <p:par>
                                <p:cTn id="35" presetID="42"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9"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7"/>
            <a:ext cx="7711638" cy="2011329"/>
          </a:xfrm>
          <a:prstGeom prst="rect">
            <a:avLst/>
          </a:prstGeom>
          <a:noFill/>
          <a:ln>
            <a:noFill/>
          </a:ln>
        </p:spPr>
      </p:pic>
      <p:sp>
        <p:nvSpPr>
          <p:cNvPr id="15" name="Rectangle 3"/>
          <p:cNvSpPr>
            <a:spLocks noChangeArrowheads="1"/>
          </p:cNvSpPr>
          <p:nvPr/>
        </p:nvSpPr>
        <p:spPr bwMode="auto">
          <a:xfrm>
            <a:off x="468318" y="2323011"/>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1"/>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524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新建文件夹 (5)\千图网_画册封面图片_图片编号17975946\55b76287878b9副本.jpg"/>
          <p:cNvPicPr>
            <a:picLocks noChangeAspect="1" noChangeArrowheads="1"/>
          </p:cNvPicPr>
          <p:nvPr/>
        </p:nvPicPr>
        <p:blipFill>
          <a:blip r:embed="rId5" cstate="print"/>
          <a:srcRect/>
          <a:stretch>
            <a:fillRect/>
          </a:stretch>
        </p:blipFill>
        <p:spPr bwMode="auto">
          <a:xfrm>
            <a:off x="0" y="0"/>
            <a:ext cx="9144000" cy="5148262"/>
          </a:xfrm>
          <a:prstGeom prst="rect">
            <a:avLst/>
          </a:prstGeom>
          <a:noFill/>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 fmla="*/ 238125 w 2219325"/>
              <a:gd name="connsiteY0" fmla="*/ 300037 h 1514475"/>
              <a:gd name="connsiteX1" fmla="*/ 0 w 2219325"/>
              <a:gd name="connsiteY1" fmla="*/ 300037 h 1514475"/>
              <a:gd name="connsiteX2" fmla="*/ 0 w 2219325"/>
              <a:gd name="connsiteY2" fmla="*/ 0 h 1514475"/>
              <a:gd name="connsiteX3" fmla="*/ 2219325 w 2219325"/>
              <a:gd name="connsiteY3" fmla="*/ 0 h 1514475"/>
              <a:gd name="connsiteX4" fmla="*/ 2219325 w 2219325"/>
              <a:gd name="connsiteY4" fmla="*/ 1514475 h 1514475"/>
              <a:gd name="connsiteX5" fmla="*/ 0 w 2219325"/>
              <a:gd name="connsiteY5" fmla="*/ 1514475 h 1514475"/>
              <a:gd name="connsiteX6" fmla="*/ 0 w 2219325"/>
              <a:gd name="connsiteY6" fmla="*/ 1214437 h 1514475"/>
              <a:gd name="connsiteX7" fmla="*/ 238125 w 2219325"/>
              <a:gd name="connsiteY7" fmla="*/ 1214437 h 1514475"/>
              <a:gd name="connsiteX8" fmla="*/ 329565 w 2219325"/>
              <a:gd name="connsiteY8"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7" fmla="*/ 329565 w 2219325"/>
              <a:gd name="connsiteY7"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650592" y="2154544"/>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工作回顾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2555776"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755435"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2555776"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755435"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102987" y="2250640"/>
            <a:ext cx="573205" cy="5732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ea typeface="微软雅黑" panose="020B0503020204020204" pitchFamily="34" charset="-122"/>
            </a:endParaRPr>
          </a:p>
        </p:txBody>
      </p:sp>
      <p:sp>
        <p:nvSpPr>
          <p:cNvPr id="14" name="椭圆 13"/>
          <p:cNvSpPr/>
          <p:nvPr/>
        </p:nvSpPr>
        <p:spPr>
          <a:xfrm>
            <a:off x="3178097" y="2250640"/>
            <a:ext cx="573205" cy="5732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ea typeface="微软雅黑" panose="020B0503020204020204" pitchFamily="34" charset="-122"/>
            </a:endParaRPr>
          </a:p>
        </p:txBody>
      </p:sp>
      <p:sp>
        <p:nvSpPr>
          <p:cNvPr id="15" name="椭圆 14"/>
          <p:cNvSpPr/>
          <p:nvPr/>
        </p:nvSpPr>
        <p:spPr>
          <a:xfrm>
            <a:off x="5253207" y="2250640"/>
            <a:ext cx="573205" cy="5732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ea typeface="微软雅黑" panose="020B0503020204020204" pitchFamily="34" charset="-122"/>
            </a:endParaRPr>
          </a:p>
        </p:txBody>
      </p:sp>
      <p:sp>
        <p:nvSpPr>
          <p:cNvPr id="16" name="椭圆 15"/>
          <p:cNvSpPr/>
          <p:nvPr/>
        </p:nvSpPr>
        <p:spPr>
          <a:xfrm>
            <a:off x="7328317" y="2250640"/>
            <a:ext cx="573205" cy="5732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ea typeface="微软雅黑" panose="020B0503020204020204" pitchFamily="34" charset="-122"/>
            </a:endParaRPr>
          </a:p>
        </p:txBody>
      </p:sp>
      <p:cxnSp>
        <p:nvCxnSpPr>
          <p:cNvPr id="17" name="直接连接符 16"/>
          <p:cNvCxnSpPr>
            <a:endCxn id="13" idx="2"/>
          </p:cNvCxnSpPr>
          <p:nvPr/>
        </p:nvCxnSpPr>
        <p:spPr>
          <a:xfrm>
            <a:off x="417186" y="2537243"/>
            <a:ext cx="685801" cy="0"/>
          </a:xfrm>
          <a:prstGeom prst="line">
            <a:avLst/>
          </a:prstGeom>
          <a:ln>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6" idx="6"/>
          </p:cNvCxnSpPr>
          <p:nvPr/>
        </p:nvCxnSpPr>
        <p:spPr>
          <a:xfrm>
            <a:off x="7901522" y="2537243"/>
            <a:ext cx="685800" cy="0"/>
          </a:xfrm>
          <a:prstGeom prst="line">
            <a:avLst/>
          </a:prstGeom>
          <a:ln>
            <a:solidFill>
              <a:schemeClr val="bg1">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6"/>
            <a:endCxn id="14" idx="2"/>
          </p:cNvCxnSpPr>
          <p:nvPr/>
        </p:nvCxnSpPr>
        <p:spPr>
          <a:xfrm>
            <a:off x="1676193" y="2537243"/>
            <a:ext cx="15019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5" idx="2"/>
          </p:cNvCxnSpPr>
          <p:nvPr/>
        </p:nvCxnSpPr>
        <p:spPr>
          <a:xfrm>
            <a:off x="3751303" y="2537243"/>
            <a:ext cx="15019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6"/>
            <a:endCxn id="16" idx="2"/>
          </p:cNvCxnSpPr>
          <p:nvPr/>
        </p:nvCxnSpPr>
        <p:spPr>
          <a:xfrm>
            <a:off x="5826413" y="2537243"/>
            <a:ext cx="15019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0"/>
          </p:cNvCxnSpPr>
          <p:nvPr/>
        </p:nvCxnSpPr>
        <p:spPr>
          <a:xfrm flipV="1">
            <a:off x="1389590" y="1687670"/>
            <a:ext cx="0" cy="56297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389590" y="1677433"/>
            <a:ext cx="2866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5" idx="0"/>
          </p:cNvCxnSpPr>
          <p:nvPr/>
        </p:nvCxnSpPr>
        <p:spPr>
          <a:xfrm flipV="1">
            <a:off x="5539809" y="1687670"/>
            <a:ext cx="0" cy="56297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39810" y="1677433"/>
            <a:ext cx="2866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4"/>
          </p:cNvCxnSpPr>
          <p:nvPr/>
        </p:nvCxnSpPr>
        <p:spPr>
          <a:xfrm>
            <a:off x="3464699" y="2823845"/>
            <a:ext cx="0" cy="56297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a:off x="3178098" y="3397051"/>
            <a:ext cx="2866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6" idx="4"/>
          </p:cNvCxnSpPr>
          <p:nvPr/>
        </p:nvCxnSpPr>
        <p:spPr>
          <a:xfrm>
            <a:off x="7614919" y="2823845"/>
            <a:ext cx="0" cy="56297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7328317" y="3397051"/>
            <a:ext cx="2866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任意多边形 29"/>
          <p:cNvSpPr>
            <a:spLocks noChangeAspect="1"/>
          </p:cNvSpPr>
          <p:nvPr/>
        </p:nvSpPr>
        <p:spPr>
          <a:xfrm>
            <a:off x="5440934" y="2375243"/>
            <a:ext cx="197751" cy="324000"/>
          </a:xfrm>
          <a:custGeom>
            <a:avLst/>
            <a:gdLst>
              <a:gd name="connsiteX0" fmla="*/ 3411 w 2415654"/>
              <a:gd name="connsiteY0" fmla="*/ 1160060 h 3957849"/>
              <a:gd name="connsiteX1" fmla="*/ 392373 w 2415654"/>
              <a:gd name="connsiteY1" fmla="*/ 1160060 h 3957849"/>
              <a:gd name="connsiteX2" fmla="*/ 392373 w 2415654"/>
              <a:gd name="connsiteY2" fmla="*/ 2123285 h 3957849"/>
              <a:gd name="connsiteX3" fmla="*/ 396449 w 2415654"/>
              <a:gd name="connsiteY3" fmla="*/ 2204161 h 3957849"/>
              <a:gd name="connsiteX4" fmla="*/ 791679 w 2415654"/>
              <a:gd name="connsiteY4" fmla="*/ 2811618 h 3957849"/>
              <a:gd name="connsiteX5" fmla="*/ 1612465 w 2415654"/>
              <a:gd name="connsiteY5" fmla="*/ 2818304 h 3957849"/>
              <a:gd name="connsiteX6" fmla="*/ 2024800 w 2415654"/>
              <a:gd name="connsiteY6" fmla="*/ 2108576 h 3957849"/>
              <a:gd name="connsiteX7" fmla="*/ 2026692 w 2415654"/>
              <a:gd name="connsiteY7" fmla="*/ 2108576 h 3957849"/>
              <a:gd name="connsiteX8" fmla="*/ 2026692 w 2415654"/>
              <a:gd name="connsiteY8" fmla="*/ 1160060 h 3957849"/>
              <a:gd name="connsiteX9" fmla="*/ 2415654 w 2415654"/>
              <a:gd name="connsiteY9" fmla="*/ 1160060 h 3957849"/>
              <a:gd name="connsiteX10" fmla="*/ 2415654 w 2415654"/>
              <a:gd name="connsiteY10" fmla="*/ 2108577 h 3957849"/>
              <a:gd name="connsiteX11" fmla="*/ 2415654 w 2415654"/>
              <a:gd name="connsiteY11" fmla="*/ 2135873 h 3957849"/>
              <a:gd name="connsiteX12" fmla="*/ 2413832 w 2415654"/>
              <a:gd name="connsiteY12" fmla="*/ 2135873 h 3957849"/>
              <a:gd name="connsiteX13" fmla="*/ 2404919 w 2415654"/>
              <a:gd name="connsiteY13" fmla="*/ 2269414 h 3957849"/>
              <a:gd name="connsiteX14" fmla="*/ 1806051 w 2415654"/>
              <a:gd name="connsiteY14" fmla="*/ 3157850 h 3957849"/>
              <a:gd name="connsiteX15" fmla="*/ 1509944 w 2415654"/>
              <a:gd name="connsiteY15" fmla="*/ 3278039 h 3957849"/>
              <a:gd name="connsiteX16" fmla="*/ 1433014 w 2415654"/>
              <a:gd name="connsiteY16" fmla="*/ 3292621 h 3957849"/>
              <a:gd name="connsiteX17" fmla="*/ 1433014 w 2415654"/>
              <a:gd name="connsiteY17" fmla="*/ 3718944 h 3957849"/>
              <a:gd name="connsiteX18" fmla="*/ 1194109 w 2415654"/>
              <a:gd name="connsiteY18" fmla="*/ 3957849 h 3957849"/>
              <a:gd name="connsiteX19" fmla="*/ 955204 w 2415654"/>
              <a:gd name="connsiteY19" fmla="*/ 3718944 h 3957849"/>
              <a:gd name="connsiteX20" fmla="*/ 955204 w 2415654"/>
              <a:gd name="connsiteY20" fmla="*/ 3287107 h 3957849"/>
              <a:gd name="connsiteX21" fmla="*/ 886698 w 2415654"/>
              <a:gd name="connsiteY21" fmla="*/ 3272962 h 3957849"/>
              <a:gd name="connsiteX22" fmla="*/ 592588 w 2415654"/>
              <a:gd name="connsiteY22" fmla="*/ 3147965 h 3957849"/>
              <a:gd name="connsiteX23" fmla="*/ 160 w 2415654"/>
              <a:gd name="connsiteY23" fmla="*/ 2088900 h 3957849"/>
              <a:gd name="connsiteX24" fmla="*/ 3411 w 2415654"/>
              <a:gd name="connsiteY24" fmla="*/ 2088953 h 3957849"/>
              <a:gd name="connsiteX25" fmla="*/ 1207827 w 2415654"/>
              <a:gd name="connsiteY25" fmla="*/ 0 h 3957849"/>
              <a:gd name="connsiteX26" fmla="*/ 1849272 w 2415654"/>
              <a:gd name="connsiteY26" fmla="*/ 641445 h 3957849"/>
              <a:gd name="connsiteX27" fmla="*/ 1849272 w 2415654"/>
              <a:gd name="connsiteY27" fmla="*/ 2033516 h 3957849"/>
              <a:gd name="connsiteX28" fmla="*/ 1207827 w 2415654"/>
              <a:gd name="connsiteY28" fmla="*/ 2674961 h 3957849"/>
              <a:gd name="connsiteX29" fmla="*/ 566382 w 2415654"/>
              <a:gd name="connsiteY29" fmla="*/ 2033516 h 3957849"/>
              <a:gd name="connsiteX30" fmla="*/ 566382 w 2415654"/>
              <a:gd name="connsiteY30" fmla="*/ 641445 h 3957849"/>
              <a:gd name="connsiteX31" fmla="*/ 1207827 w 2415654"/>
              <a:gd name="connsiteY31" fmla="*/ 0 h 395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15654" h="3957849">
                <a:moveTo>
                  <a:pt x="3411" y="1160060"/>
                </a:moveTo>
                <a:lnTo>
                  <a:pt x="392373" y="1160060"/>
                </a:lnTo>
                <a:lnTo>
                  <a:pt x="392373" y="2123285"/>
                </a:lnTo>
                <a:lnTo>
                  <a:pt x="396449" y="2204161"/>
                </a:lnTo>
                <a:cubicBezTo>
                  <a:pt x="425976" y="2455114"/>
                  <a:pt x="570709" y="2680821"/>
                  <a:pt x="791679" y="2811618"/>
                </a:cubicBezTo>
                <a:cubicBezTo>
                  <a:pt x="1044216" y="2961101"/>
                  <a:pt x="1357526" y="2963653"/>
                  <a:pt x="1612465" y="2818304"/>
                </a:cubicBezTo>
                <a:cubicBezTo>
                  <a:pt x="1867404" y="2672955"/>
                  <a:pt x="2024800" y="2402038"/>
                  <a:pt x="2024800" y="2108576"/>
                </a:cubicBezTo>
                <a:lnTo>
                  <a:pt x="2026692" y="2108576"/>
                </a:lnTo>
                <a:lnTo>
                  <a:pt x="2026692" y="1160060"/>
                </a:lnTo>
                <a:lnTo>
                  <a:pt x="2415654" y="1160060"/>
                </a:lnTo>
                <a:lnTo>
                  <a:pt x="2415654" y="2108577"/>
                </a:lnTo>
                <a:lnTo>
                  <a:pt x="2415654" y="2135873"/>
                </a:lnTo>
                <a:lnTo>
                  <a:pt x="2413832" y="2135873"/>
                </a:lnTo>
                <a:lnTo>
                  <a:pt x="2404919" y="2269414"/>
                </a:lnTo>
                <a:cubicBezTo>
                  <a:pt x="2355227" y="2639667"/>
                  <a:pt x="2135844" y="2969825"/>
                  <a:pt x="1806051" y="3157850"/>
                </a:cubicBezTo>
                <a:cubicBezTo>
                  <a:pt x="1711825" y="3211572"/>
                  <a:pt x="1612205" y="3251627"/>
                  <a:pt x="1509944" y="3278039"/>
                </a:cubicBezTo>
                <a:lnTo>
                  <a:pt x="1433014" y="3292621"/>
                </a:lnTo>
                <a:lnTo>
                  <a:pt x="1433014" y="3718944"/>
                </a:lnTo>
                <a:cubicBezTo>
                  <a:pt x="1433014" y="3850888"/>
                  <a:pt x="1326053" y="3957849"/>
                  <a:pt x="1194109" y="3957849"/>
                </a:cubicBezTo>
                <a:cubicBezTo>
                  <a:pt x="1062165" y="3957849"/>
                  <a:pt x="955204" y="3850888"/>
                  <a:pt x="955204" y="3718944"/>
                </a:cubicBezTo>
                <a:lnTo>
                  <a:pt x="955204" y="3287107"/>
                </a:lnTo>
                <a:lnTo>
                  <a:pt x="886698" y="3272962"/>
                </a:lnTo>
                <a:cubicBezTo>
                  <a:pt x="784881" y="3244888"/>
                  <a:pt x="685927" y="3203215"/>
                  <a:pt x="592588" y="3147965"/>
                </a:cubicBezTo>
                <a:cubicBezTo>
                  <a:pt x="219233" y="2926967"/>
                  <a:pt x="-6908" y="2522702"/>
                  <a:pt x="160" y="2088900"/>
                </a:cubicBezTo>
                <a:lnTo>
                  <a:pt x="3411" y="2088953"/>
                </a:lnTo>
                <a:close/>
                <a:moveTo>
                  <a:pt x="1207827" y="0"/>
                </a:moveTo>
                <a:cubicBezTo>
                  <a:pt x="1562087" y="0"/>
                  <a:pt x="1849272" y="287185"/>
                  <a:pt x="1849272" y="641445"/>
                </a:cubicBezTo>
                <a:lnTo>
                  <a:pt x="1849272" y="2033516"/>
                </a:lnTo>
                <a:cubicBezTo>
                  <a:pt x="1849272" y="2387776"/>
                  <a:pt x="1562087" y="2674961"/>
                  <a:pt x="1207827" y="2674961"/>
                </a:cubicBezTo>
                <a:cubicBezTo>
                  <a:pt x="853567" y="2674961"/>
                  <a:pt x="566382" y="2387776"/>
                  <a:pt x="566382" y="2033516"/>
                </a:cubicBezTo>
                <a:lnTo>
                  <a:pt x="566382" y="641445"/>
                </a:lnTo>
                <a:cubicBezTo>
                  <a:pt x="566382" y="287185"/>
                  <a:pt x="853567" y="0"/>
                  <a:pt x="1207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ea typeface="微软雅黑" panose="020B0503020204020204" pitchFamily="34" charset="-122"/>
            </a:endParaRPr>
          </a:p>
        </p:txBody>
      </p:sp>
      <p:sp>
        <p:nvSpPr>
          <p:cNvPr id="31" name="任意多边形 30"/>
          <p:cNvSpPr>
            <a:spLocks noChangeAspect="1"/>
          </p:cNvSpPr>
          <p:nvPr/>
        </p:nvSpPr>
        <p:spPr>
          <a:xfrm>
            <a:off x="7480159" y="2375243"/>
            <a:ext cx="269522" cy="324000"/>
          </a:xfrm>
          <a:custGeom>
            <a:avLst/>
            <a:gdLst>
              <a:gd name="connsiteX0" fmla="*/ 2088797 w 4696209"/>
              <a:gd name="connsiteY0" fmla="*/ 2028780 h 5645436"/>
              <a:gd name="connsiteX1" fmla="*/ 2539173 w 4696209"/>
              <a:gd name="connsiteY1" fmla="*/ 2028780 h 5645436"/>
              <a:gd name="connsiteX2" fmla="*/ 2539173 w 4696209"/>
              <a:gd name="connsiteY2" fmla="*/ 3205719 h 5645436"/>
              <a:gd name="connsiteX3" fmla="*/ 3543193 w 4696209"/>
              <a:gd name="connsiteY3" fmla="*/ 3785390 h 5645436"/>
              <a:gd name="connsiteX4" fmla="*/ 3318005 w 4696209"/>
              <a:gd name="connsiteY4" fmla="*/ 4175427 h 5645436"/>
              <a:gd name="connsiteX5" fmla="*/ 2088797 w 4696209"/>
              <a:gd name="connsiteY5" fmla="*/ 3465743 h 5645436"/>
              <a:gd name="connsiteX6" fmla="*/ 2098957 w 4696209"/>
              <a:gd name="connsiteY6" fmla="*/ 3448147 h 5645436"/>
              <a:gd name="connsiteX7" fmla="*/ 2088797 w 4696209"/>
              <a:gd name="connsiteY7" fmla="*/ 3448147 h 5645436"/>
              <a:gd name="connsiteX8" fmla="*/ 2348105 w 4696209"/>
              <a:gd name="connsiteY8" fmla="*/ 1488857 h 5645436"/>
              <a:gd name="connsiteX9" fmla="*/ 525293 w 4696209"/>
              <a:gd name="connsiteY9" fmla="*/ 3311669 h 5645436"/>
              <a:gd name="connsiteX10" fmla="*/ 2348105 w 4696209"/>
              <a:gd name="connsiteY10" fmla="*/ 5134481 h 5645436"/>
              <a:gd name="connsiteX11" fmla="*/ 4170917 w 4696209"/>
              <a:gd name="connsiteY11" fmla="*/ 3311669 h 5645436"/>
              <a:gd name="connsiteX12" fmla="*/ 2348105 w 4696209"/>
              <a:gd name="connsiteY12" fmla="*/ 1488857 h 5645436"/>
              <a:gd name="connsiteX13" fmla="*/ 2348105 w 4696209"/>
              <a:gd name="connsiteY13" fmla="*/ 977902 h 5645436"/>
              <a:gd name="connsiteX14" fmla="*/ 4681872 w 4696209"/>
              <a:gd name="connsiteY14" fmla="*/ 3311669 h 5645436"/>
              <a:gd name="connsiteX15" fmla="*/ 2348105 w 4696209"/>
              <a:gd name="connsiteY15" fmla="*/ 5645436 h 5645436"/>
              <a:gd name="connsiteX16" fmla="*/ 14338 w 4696209"/>
              <a:gd name="connsiteY16" fmla="*/ 3311669 h 5645436"/>
              <a:gd name="connsiteX17" fmla="*/ 2348105 w 4696209"/>
              <a:gd name="connsiteY17" fmla="*/ 977902 h 5645436"/>
              <a:gd name="connsiteX18" fmla="*/ 3210794 w 4696209"/>
              <a:gd name="connsiteY18" fmla="*/ 1525 h 5645436"/>
              <a:gd name="connsiteX19" fmla="*/ 3559690 w 4696209"/>
              <a:gd name="connsiteY19" fmla="*/ 82166 h 5645436"/>
              <a:gd name="connsiteX20" fmla="*/ 4389841 w 4696209"/>
              <a:gd name="connsiteY20" fmla="*/ 561454 h 5645436"/>
              <a:gd name="connsiteX21" fmla="*/ 4664989 w 4696209"/>
              <a:gd name="connsiteY21" fmla="*/ 1285059 h 5645436"/>
              <a:gd name="connsiteX22" fmla="*/ 4652365 w 4696209"/>
              <a:gd name="connsiteY22" fmla="*/ 1313093 h 5645436"/>
              <a:gd name="connsiteX23" fmla="*/ 4548130 w 4696209"/>
              <a:gd name="connsiteY23" fmla="*/ 1493633 h 5645436"/>
              <a:gd name="connsiteX24" fmla="*/ 4361174 w 4696209"/>
              <a:gd name="connsiteY24" fmla="*/ 1610458 h 5645436"/>
              <a:gd name="connsiteX25" fmla="*/ 4227467 w 4696209"/>
              <a:gd name="connsiteY25" fmla="*/ 1579554 h 5645436"/>
              <a:gd name="connsiteX26" fmla="*/ 2742962 w 4696209"/>
              <a:gd name="connsiteY26" fmla="*/ 722476 h 5645436"/>
              <a:gd name="connsiteX27" fmla="*/ 2627331 w 4696209"/>
              <a:gd name="connsiteY27" fmla="*/ 490166 h 5645436"/>
              <a:gd name="connsiteX28" fmla="*/ 2634097 w 4696209"/>
              <a:gd name="connsiteY28" fmla="*/ 460273 h 5645436"/>
              <a:gd name="connsiteX29" fmla="*/ 2722954 w 4696209"/>
              <a:gd name="connsiteY29" fmla="*/ 306368 h 5645436"/>
              <a:gd name="connsiteX30" fmla="*/ 3210794 w 4696209"/>
              <a:gd name="connsiteY30" fmla="*/ 1525 h 5645436"/>
              <a:gd name="connsiteX31" fmla="*/ 1485416 w 4696209"/>
              <a:gd name="connsiteY31" fmla="*/ 1525 h 5645436"/>
              <a:gd name="connsiteX32" fmla="*/ 1973255 w 4696209"/>
              <a:gd name="connsiteY32" fmla="*/ 306368 h 5645436"/>
              <a:gd name="connsiteX33" fmla="*/ 2062112 w 4696209"/>
              <a:gd name="connsiteY33" fmla="*/ 460273 h 5645436"/>
              <a:gd name="connsiteX34" fmla="*/ 2068878 w 4696209"/>
              <a:gd name="connsiteY34" fmla="*/ 490166 h 5645436"/>
              <a:gd name="connsiteX35" fmla="*/ 1953247 w 4696209"/>
              <a:gd name="connsiteY35" fmla="*/ 722476 h 5645436"/>
              <a:gd name="connsiteX36" fmla="*/ 468743 w 4696209"/>
              <a:gd name="connsiteY36" fmla="*/ 1579554 h 5645436"/>
              <a:gd name="connsiteX37" fmla="*/ 335035 w 4696209"/>
              <a:gd name="connsiteY37" fmla="*/ 1610458 h 5645436"/>
              <a:gd name="connsiteX38" fmla="*/ 148079 w 4696209"/>
              <a:gd name="connsiteY38" fmla="*/ 1493633 h 5645436"/>
              <a:gd name="connsiteX39" fmla="*/ 43845 w 4696209"/>
              <a:gd name="connsiteY39" fmla="*/ 1313093 h 5645436"/>
              <a:gd name="connsiteX40" fmla="*/ 31220 w 4696209"/>
              <a:gd name="connsiteY40" fmla="*/ 1285059 h 5645436"/>
              <a:gd name="connsiteX41" fmla="*/ 306368 w 4696209"/>
              <a:gd name="connsiteY41" fmla="*/ 561454 h 5645436"/>
              <a:gd name="connsiteX42" fmla="*/ 1136520 w 4696209"/>
              <a:gd name="connsiteY42" fmla="*/ 82166 h 5645436"/>
              <a:gd name="connsiteX43" fmla="*/ 1485416 w 4696209"/>
              <a:gd name="connsiteY43" fmla="*/ 1525 h 564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696209" h="5645436">
                <a:moveTo>
                  <a:pt x="2088797" y="2028780"/>
                </a:moveTo>
                <a:lnTo>
                  <a:pt x="2539173" y="2028780"/>
                </a:lnTo>
                <a:lnTo>
                  <a:pt x="2539173" y="3205719"/>
                </a:lnTo>
                <a:lnTo>
                  <a:pt x="3543193" y="3785390"/>
                </a:lnTo>
                <a:lnTo>
                  <a:pt x="3318005" y="4175427"/>
                </a:lnTo>
                <a:lnTo>
                  <a:pt x="2088797" y="3465743"/>
                </a:lnTo>
                <a:lnTo>
                  <a:pt x="2098957" y="3448147"/>
                </a:lnTo>
                <a:lnTo>
                  <a:pt x="2088797" y="3448147"/>
                </a:lnTo>
                <a:close/>
                <a:moveTo>
                  <a:pt x="2348105" y="1488857"/>
                </a:moveTo>
                <a:cubicBezTo>
                  <a:pt x="1341394" y="1488857"/>
                  <a:pt x="525293" y="2304958"/>
                  <a:pt x="525293" y="3311669"/>
                </a:cubicBezTo>
                <a:cubicBezTo>
                  <a:pt x="525293" y="4318380"/>
                  <a:pt x="1341394" y="5134481"/>
                  <a:pt x="2348105" y="5134481"/>
                </a:cubicBezTo>
                <a:cubicBezTo>
                  <a:pt x="3354816" y="5134481"/>
                  <a:pt x="4170917" y="4318380"/>
                  <a:pt x="4170917" y="3311669"/>
                </a:cubicBezTo>
                <a:cubicBezTo>
                  <a:pt x="4170917" y="2304958"/>
                  <a:pt x="3354816" y="1488857"/>
                  <a:pt x="2348105" y="1488857"/>
                </a:cubicBezTo>
                <a:close/>
                <a:moveTo>
                  <a:pt x="2348105" y="977902"/>
                </a:moveTo>
                <a:cubicBezTo>
                  <a:pt x="3637009" y="977902"/>
                  <a:pt x="4681872" y="2022765"/>
                  <a:pt x="4681872" y="3311669"/>
                </a:cubicBezTo>
                <a:cubicBezTo>
                  <a:pt x="4681872" y="4600573"/>
                  <a:pt x="3637009" y="5645436"/>
                  <a:pt x="2348105" y="5645436"/>
                </a:cubicBezTo>
                <a:cubicBezTo>
                  <a:pt x="1059201" y="5645436"/>
                  <a:pt x="14338" y="4600573"/>
                  <a:pt x="14338" y="3311669"/>
                </a:cubicBezTo>
                <a:cubicBezTo>
                  <a:pt x="14338" y="2022765"/>
                  <a:pt x="1059201" y="977902"/>
                  <a:pt x="2348105" y="977902"/>
                </a:cubicBezTo>
                <a:close/>
                <a:moveTo>
                  <a:pt x="3210794" y="1525"/>
                </a:moveTo>
                <a:cubicBezTo>
                  <a:pt x="3328480" y="-6792"/>
                  <a:pt x="3449826" y="18736"/>
                  <a:pt x="3559690" y="82166"/>
                </a:cubicBezTo>
                <a:lnTo>
                  <a:pt x="4389841" y="561454"/>
                </a:lnTo>
                <a:cubicBezTo>
                  <a:pt x="4646190" y="709457"/>
                  <a:pt x="4755086" y="1014775"/>
                  <a:pt x="4664989" y="1285059"/>
                </a:cubicBezTo>
                <a:lnTo>
                  <a:pt x="4652365" y="1313093"/>
                </a:lnTo>
                <a:lnTo>
                  <a:pt x="4548130" y="1493633"/>
                </a:lnTo>
                <a:cubicBezTo>
                  <a:pt x="4507616" y="1563805"/>
                  <a:pt x="4436343" y="1605146"/>
                  <a:pt x="4361174" y="1610458"/>
                </a:cubicBezTo>
                <a:cubicBezTo>
                  <a:pt x="4316074" y="1613646"/>
                  <a:pt x="4269570" y="1603863"/>
                  <a:pt x="4227467" y="1579554"/>
                </a:cubicBezTo>
                <a:lnTo>
                  <a:pt x="2742962" y="722476"/>
                </a:lnTo>
                <a:cubicBezTo>
                  <a:pt x="2658756" y="673860"/>
                  <a:pt x="2616066" y="580949"/>
                  <a:pt x="2627331" y="490166"/>
                </a:cubicBezTo>
                <a:lnTo>
                  <a:pt x="2634097" y="460273"/>
                </a:lnTo>
                <a:lnTo>
                  <a:pt x="2722954" y="306368"/>
                </a:lnTo>
                <a:cubicBezTo>
                  <a:pt x="2828671" y="123262"/>
                  <a:pt x="3014650" y="15387"/>
                  <a:pt x="3210794" y="1525"/>
                </a:cubicBezTo>
                <a:close/>
                <a:moveTo>
                  <a:pt x="1485416" y="1525"/>
                </a:moveTo>
                <a:cubicBezTo>
                  <a:pt x="1681559" y="15386"/>
                  <a:pt x="1867539" y="123262"/>
                  <a:pt x="1973255" y="306368"/>
                </a:cubicBezTo>
                <a:lnTo>
                  <a:pt x="2062112" y="460273"/>
                </a:lnTo>
                <a:lnTo>
                  <a:pt x="2068878" y="490166"/>
                </a:lnTo>
                <a:cubicBezTo>
                  <a:pt x="2080144" y="580949"/>
                  <a:pt x="2037454" y="673859"/>
                  <a:pt x="1953247" y="722476"/>
                </a:cubicBezTo>
                <a:lnTo>
                  <a:pt x="468743" y="1579554"/>
                </a:lnTo>
                <a:cubicBezTo>
                  <a:pt x="426639" y="1603863"/>
                  <a:pt x="380136" y="1613646"/>
                  <a:pt x="335035" y="1610458"/>
                </a:cubicBezTo>
                <a:cubicBezTo>
                  <a:pt x="259866" y="1605146"/>
                  <a:pt x="188593" y="1563805"/>
                  <a:pt x="148079" y="1493633"/>
                </a:cubicBezTo>
                <a:lnTo>
                  <a:pt x="43845" y="1313093"/>
                </a:lnTo>
                <a:lnTo>
                  <a:pt x="31220" y="1285059"/>
                </a:lnTo>
                <a:cubicBezTo>
                  <a:pt x="-58877" y="1014775"/>
                  <a:pt x="50020" y="709457"/>
                  <a:pt x="306368" y="561454"/>
                </a:cubicBezTo>
                <a:lnTo>
                  <a:pt x="1136520" y="82166"/>
                </a:lnTo>
                <a:cubicBezTo>
                  <a:pt x="1246384" y="18736"/>
                  <a:pt x="1367729" y="-6792"/>
                  <a:pt x="1485416" y="152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solidFill>
                <a:schemeClr val="tx1"/>
              </a:solidFill>
              <a:ea typeface="微软雅黑" panose="020B0503020204020204" pitchFamily="34" charset="-122"/>
            </a:endParaRPr>
          </a:p>
        </p:txBody>
      </p:sp>
      <p:sp>
        <p:nvSpPr>
          <p:cNvPr id="32" name="任意多边形 31"/>
          <p:cNvSpPr>
            <a:spLocks noChangeAspect="1"/>
          </p:cNvSpPr>
          <p:nvPr/>
        </p:nvSpPr>
        <p:spPr>
          <a:xfrm>
            <a:off x="3297689" y="2375243"/>
            <a:ext cx="324000" cy="324000"/>
          </a:xfrm>
          <a:custGeom>
            <a:avLst/>
            <a:gdLst>
              <a:gd name="connsiteX0" fmla="*/ 2822419 w 5595582"/>
              <a:gd name="connsiteY0" fmla="*/ 2670465 h 5595582"/>
              <a:gd name="connsiteX1" fmla="*/ 2924632 w 5595582"/>
              <a:gd name="connsiteY1" fmla="*/ 2770939 h 5595582"/>
              <a:gd name="connsiteX2" fmla="*/ 2824643 w 5595582"/>
              <a:gd name="connsiteY2" fmla="*/ 2924635 h 5595582"/>
              <a:gd name="connsiteX3" fmla="*/ 2670947 w 5595582"/>
              <a:gd name="connsiteY3" fmla="*/ 2824646 h 5595582"/>
              <a:gd name="connsiteX4" fmla="*/ 2770935 w 5595582"/>
              <a:gd name="connsiteY4" fmla="*/ 2670950 h 5595582"/>
              <a:gd name="connsiteX5" fmla="*/ 2822419 w 5595582"/>
              <a:gd name="connsiteY5" fmla="*/ 2670465 h 5595582"/>
              <a:gd name="connsiteX6" fmla="*/ 2796143 w 5595582"/>
              <a:gd name="connsiteY6" fmla="*/ 2511137 h 5595582"/>
              <a:gd name="connsiteX7" fmla="*/ 2738429 w 5595582"/>
              <a:gd name="connsiteY7" fmla="*/ 2517404 h 5595582"/>
              <a:gd name="connsiteX8" fmla="*/ 2517400 w 5595582"/>
              <a:gd name="connsiteY8" fmla="*/ 2857153 h 5595582"/>
              <a:gd name="connsiteX9" fmla="*/ 2857150 w 5595582"/>
              <a:gd name="connsiteY9" fmla="*/ 3078182 h 5595582"/>
              <a:gd name="connsiteX10" fmla="*/ 3078179 w 5595582"/>
              <a:gd name="connsiteY10" fmla="*/ 2738431 h 5595582"/>
              <a:gd name="connsiteX11" fmla="*/ 2796143 w 5595582"/>
              <a:gd name="connsiteY11" fmla="*/ 2511137 h 5595582"/>
              <a:gd name="connsiteX12" fmla="*/ 4374868 w 5595582"/>
              <a:gd name="connsiteY12" fmla="*/ 1380099 h 5595582"/>
              <a:gd name="connsiteX13" fmla="*/ 3091830 w 5595582"/>
              <a:gd name="connsiteY13" fmla="*/ 3124889 h 5595582"/>
              <a:gd name="connsiteX14" fmla="*/ 1220710 w 5595582"/>
              <a:gd name="connsiteY14" fmla="*/ 4215483 h 5595582"/>
              <a:gd name="connsiteX15" fmla="*/ 2503749 w 5595582"/>
              <a:gd name="connsiteY15" fmla="*/ 2470693 h 5595582"/>
              <a:gd name="connsiteX16" fmla="*/ 2797791 w 5595582"/>
              <a:gd name="connsiteY16" fmla="*/ 424257 h 5595582"/>
              <a:gd name="connsiteX17" fmla="*/ 424257 w 5595582"/>
              <a:gd name="connsiteY17" fmla="*/ 2797791 h 5595582"/>
              <a:gd name="connsiteX18" fmla="*/ 2797791 w 5595582"/>
              <a:gd name="connsiteY18" fmla="*/ 5171325 h 5595582"/>
              <a:gd name="connsiteX19" fmla="*/ 5171325 w 5595582"/>
              <a:gd name="connsiteY19" fmla="*/ 2797791 h 5595582"/>
              <a:gd name="connsiteX20" fmla="*/ 2797791 w 5595582"/>
              <a:gd name="connsiteY20" fmla="*/ 424257 h 5595582"/>
              <a:gd name="connsiteX21" fmla="*/ 2797791 w 5595582"/>
              <a:gd name="connsiteY21" fmla="*/ 0 h 5595582"/>
              <a:gd name="connsiteX22" fmla="*/ 5595582 w 5595582"/>
              <a:gd name="connsiteY22" fmla="*/ 2797791 h 5595582"/>
              <a:gd name="connsiteX23" fmla="*/ 2797791 w 5595582"/>
              <a:gd name="connsiteY23" fmla="*/ 5595582 h 5595582"/>
              <a:gd name="connsiteX24" fmla="*/ 0 w 5595582"/>
              <a:gd name="connsiteY24" fmla="*/ 2797791 h 5595582"/>
              <a:gd name="connsiteX25" fmla="*/ 2797791 w 5595582"/>
              <a:gd name="connsiteY25" fmla="*/ 0 h 559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95582" h="5595582">
                <a:moveTo>
                  <a:pt x="2822419" y="2670465"/>
                </a:moveTo>
                <a:cubicBezTo>
                  <a:pt x="2872021" y="2680082"/>
                  <a:pt x="2913509" y="2718399"/>
                  <a:pt x="2924632" y="2770939"/>
                </a:cubicBezTo>
                <a:cubicBezTo>
                  <a:pt x="2939463" y="2840992"/>
                  <a:pt x="2894697" y="2909804"/>
                  <a:pt x="2824643" y="2924635"/>
                </a:cubicBezTo>
                <a:cubicBezTo>
                  <a:pt x="2754590" y="2939466"/>
                  <a:pt x="2685778" y="2894699"/>
                  <a:pt x="2670947" y="2824646"/>
                </a:cubicBezTo>
                <a:cubicBezTo>
                  <a:pt x="2656116" y="2754592"/>
                  <a:pt x="2700882" y="2685780"/>
                  <a:pt x="2770935" y="2670950"/>
                </a:cubicBezTo>
                <a:cubicBezTo>
                  <a:pt x="2788449" y="2667242"/>
                  <a:pt x="2805884" y="2667259"/>
                  <a:pt x="2822419" y="2670465"/>
                </a:cubicBezTo>
                <a:close/>
                <a:moveTo>
                  <a:pt x="2796143" y="2511137"/>
                </a:moveTo>
                <a:cubicBezTo>
                  <a:pt x="2777100" y="2511266"/>
                  <a:pt x="2757786" y="2513306"/>
                  <a:pt x="2738429" y="2517404"/>
                </a:cubicBezTo>
                <a:cubicBezTo>
                  <a:pt x="2583574" y="2550187"/>
                  <a:pt x="2484616" y="2702298"/>
                  <a:pt x="2517400" y="2857153"/>
                </a:cubicBezTo>
                <a:cubicBezTo>
                  <a:pt x="2550184" y="3012007"/>
                  <a:pt x="2702296" y="3110966"/>
                  <a:pt x="2857150" y="3078182"/>
                </a:cubicBezTo>
                <a:cubicBezTo>
                  <a:pt x="3012005" y="3045398"/>
                  <a:pt x="3110962" y="2893286"/>
                  <a:pt x="3078179" y="2738431"/>
                </a:cubicBezTo>
                <a:cubicBezTo>
                  <a:pt x="3049492" y="2602933"/>
                  <a:pt x="2929447" y="2510232"/>
                  <a:pt x="2796143" y="2511137"/>
                </a:cubicBezTo>
                <a:close/>
                <a:moveTo>
                  <a:pt x="4374868" y="1380099"/>
                </a:moveTo>
                <a:lnTo>
                  <a:pt x="3091830" y="3124889"/>
                </a:lnTo>
                <a:lnTo>
                  <a:pt x="1220710" y="4215483"/>
                </a:lnTo>
                <a:lnTo>
                  <a:pt x="2503749" y="2470693"/>
                </a:lnTo>
                <a:close/>
                <a:moveTo>
                  <a:pt x="2797791" y="424257"/>
                </a:moveTo>
                <a:cubicBezTo>
                  <a:pt x="1486924" y="424257"/>
                  <a:pt x="424257" y="1486924"/>
                  <a:pt x="424257" y="2797791"/>
                </a:cubicBezTo>
                <a:cubicBezTo>
                  <a:pt x="424257" y="4108658"/>
                  <a:pt x="1486924" y="5171325"/>
                  <a:pt x="2797791" y="5171325"/>
                </a:cubicBezTo>
                <a:cubicBezTo>
                  <a:pt x="4108658" y="5171325"/>
                  <a:pt x="5171325" y="4108658"/>
                  <a:pt x="5171325" y="2797791"/>
                </a:cubicBezTo>
                <a:cubicBezTo>
                  <a:pt x="5171325" y="1486924"/>
                  <a:pt x="4108658" y="424257"/>
                  <a:pt x="2797791" y="424257"/>
                </a:cubicBezTo>
                <a:close/>
                <a:moveTo>
                  <a:pt x="2797791" y="0"/>
                </a:moveTo>
                <a:cubicBezTo>
                  <a:pt x="4342968" y="0"/>
                  <a:pt x="5595582" y="1252614"/>
                  <a:pt x="5595582" y="2797791"/>
                </a:cubicBezTo>
                <a:cubicBezTo>
                  <a:pt x="5595582" y="4342968"/>
                  <a:pt x="4342968" y="5595582"/>
                  <a:pt x="2797791" y="5595582"/>
                </a:cubicBezTo>
                <a:cubicBezTo>
                  <a:pt x="1252614" y="5595582"/>
                  <a:pt x="0" y="4342968"/>
                  <a:pt x="0" y="2797791"/>
                </a:cubicBezTo>
                <a:cubicBezTo>
                  <a:pt x="0" y="1252614"/>
                  <a:pt x="1252614" y="0"/>
                  <a:pt x="279779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solidFill>
                <a:schemeClr val="tx1"/>
              </a:solidFill>
              <a:ea typeface="微软雅黑" panose="020B0503020204020204" pitchFamily="34" charset="-122"/>
            </a:endParaRPr>
          </a:p>
        </p:txBody>
      </p:sp>
      <p:sp>
        <p:nvSpPr>
          <p:cNvPr id="33" name="任意多边形 32"/>
          <p:cNvSpPr>
            <a:spLocks noChangeAspect="1"/>
          </p:cNvSpPr>
          <p:nvPr/>
        </p:nvSpPr>
        <p:spPr>
          <a:xfrm>
            <a:off x="1263576" y="2375243"/>
            <a:ext cx="252028" cy="324000"/>
          </a:xfrm>
          <a:custGeom>
            <a:avLst/>
            <a:gdLst>
              <a:gd name="connsiteX0" fmla="*/ 2053988 w 4790420"/>
              <a:gd name="connsiteY0" fmla="*/ 847831 h 6158425"/>
              <a:gd name="connsiteX1" fmla="*/ 330076 w 4790420"/>
              <a:gd name="connsiteY1" fmla="*/ 2571743 h 6158425"/>
              <a:gd name="connsiteX2" fmla="*/ 2053988 w 4790420"/>
              <a:gd name="connsiteY2" fmla="*/ 4295655 h 6158425"/>
              <a:gd name="connsiteX3" fmla="*/ 3777900 w 4790420"/>
              <a:gd name="connsiteY3" fmla="*/ 2571743 h 6158425"/>
              <a:gd name="connsiteX4" fmla="*/ 2053988 w 4790420"/>
              <a:gd name="connsiteY4" fmla="*/ 847831 h 6158425"/>
              <a:gd name="connsiteX5" fmla="*/ 2053988 w 4790420"/>
              <a:gd name="connsiteY5" fmla="*/ 517755 h 6158425"/>
              <a:gd name="connsiteX6" fmla="*/ 4107976 w 4790420"/>
              <a:gd name="connsiteY6" fmla="*/ 2571743 h 6158425"/>
              <a:gd name="connsiteX7" fmla="*/ 2053988 w 4790420"/>
              <a:gd name="connsiteY7" fmla="*/ 4625731 h 6158425"/>
              <a:gd name="connsiteX8" fmla="*/ 0 w 4790420"/>
              <a:gd name="connsiteY8" fmla="*/ 2571743 h 6158425"/>
              <a:gd name="connsiteX9" fmla="*/ 2053988 w 4790420"/>
              <a:gd name="connsiteY9" fmla="*/ 517755 h 6158425"/>
              <a:gd name="connsiteX10" fmla="*/ 2988811 w 4790420"/>
              <a:gd name="connsiteY10" fmla="*/ 0 h 6158425"/>
              <a:gd name="connsiteX11" fmla="*/ 4768061 w 4790420"/>
              <a:gd name="connsiteY11" fmla="*/ 2223084 h 6158425"/>
              <a:gd name="connsiteX12" fmla="*/ 3608480 w 4790420"/>
              <a:gd name="connsiteY12" fmla="*/ 4823700 h 6158425"/>
              <a:gd name="connsiteX13" fmla="*/ 2394040 w 4790420"/>
              <a:gd name="connsiteY13" fmla="*/ 5286916 h 6158425"/>
              <a:gd name="connsiteX14" fmla="*/ 2333767 w 4790420"/>
              <a:gd name="connsiteY14" fmla="*/ 5292401 h 6158425"/>
              <a:gd name="connsiteX15" fmla="*/ 2333767 w 4790420"/>
              <a:gd name="connsiteY15" fmla="*/ 5858175 h 6158425"/>
              <a:gd name="connsiteX16" fmla="*/ 3057098 w 4790420"/>
              <a:gd name="connsiteY16" fmla="*/ 5858175 h 6158425"/>
              <a:gd name="connsiteX17" fmla="*/ 3057098 w 4790420"/>
              <a:gd name="connsiteY17" fmla="*/ 6158425 h 6158425"/>
              <a:gd name="connsiteX18" fmla="*/ 1310186 w 4790420"/>
              <a:gd name="connsiteY18" fmla="*/ 6158425 h 6158425"/>
              <a:gd name="connsiteX19" fmla="*/ 1310186 w 4790420"/>
              <a:gd name="connsiteY19" fmla="*/ 5858175 h 6158425"/>
              <a:gd name="connsiteX20" fmla="*/ 2033517 w 4790420"/>
              <a:gd name="connsiteY20" fmla="*/ 5858175 h 6158425"/>
              <a:gd name="connsiteX21" fmla="*/ 2033517 w 4790420"/>
              <a:gd name="connsiteY21" fmla="*/ 5307773 h 6158425"/>
              <a:gd name="connsiteX22" fmla="*/ 2024915 w 4790420"/>
              <a:gd name="connsiteY22" fmla="*/ 5307973 h 6158425"/>
              <a:gd name="connsiteX23" fmla="*/ 765677 w 4790420"/>
              <a:gd name="connsiteY23" fmla="*/ 4985869 h 6158425"/>
              <a:gd name="connsiteX24" fmla="*/ 928493 w 4790420"/>
              <a:gd name="connsiteY24" fmla="*/ 4680772 h 6158425"/>
              <a:gd name="connsiteX25" fmla="*/ 3412023 w 4790420"/>
              <a:gd name="connsiteY25" fmla="*/ 4539098 h 6158425"/>
              <a:gd name="connsiteX26" fmla="*/ 4425057 w 4790420"/>
              <a:gd name="connsiteY26" fmla="*/ 2267148 h 6158425"/>
              <a:gd name="connsiteX27" fmla="*/ 2870669 w 4790420"/>
              <a:gd name="connsiteY27" fmla="*/ 325018 h 615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90420" h="6158425">
                <a:moveTo>
                  <a:pt x="2053988" y="847831"/>
                </a:moveTo>
                <a:cubicBezTo>
                  <a:pt x="1101898" y="847831"/>
                  <a:pt x="330076" y="1619653"/>
                  <a:pt x="330076" y="2571743"/>
                </a:cubicBezTo>
                <a:cubicBezTo>
                  <a:pt x="330076" y="3523833"/>
                  <a:pt x="1101898" y="4295655"/>
                  <a:pt x="2053988" y="4295655"/>
                </a:cubicBezTo>
                <a:cubicBezTo>
                  <a:pt x="3006078" y="4295655"/>
                  <a:pt x="3777900" y="3523833"/>
                  <a:pt x="3777900" y="2571743"/>
                </a:cubicBezTo>
                <a:cubicBezTo>
                  <a:pt x="3777900" y="1619653"/>
                  <a:pt x="3006078" y="847831"/>
                  <a:pt x="2053988" y="847831"/>
                </a:cubicBezTo>
                <a:close/>
                <a:moveTo>
                  <a:pt x="2053988" y="517755"/>
                </a:moveTo>
                <a:cubicBezTo>
                  <a:pt x="3188374" y="517755"/>
                  <a:pt x="4107976" y="1437357"/>
                  <a:pt x="4107976" y="2571743"/>
                </a:cubicBezTo>
                <a:cubicBezTo>
                  <a:pt x="4107976" y="3706129"/>
                  <a:pt x="3188374" y="4625731"/>
                  <a:pt x="2053988" y="4625731"/>
                </a:cubicBezTo>
                <a:cubicBezTo>
                  <a:pt x="919602" y="4625731"/>
                  <a:pt x="0" y="3706129"/>
                  <a:pt x="0" y="2571743"/>
                </a:cubicBezTo>
                <a:cubicBezTo>
                  <a:pt x="0" y="1437357"/>
                  <a:pt x="919602" y="517755"/>
                  <a:pt x="2053988" y="517755"/>
                </a:cubicBezTo>
                <a:close/>
                <a:moveTo>
                  <a:pt x="2988811" y="0"/>
                </a:moveTo>
                <a:cubicBezTo>
                  <a:pt x="3951100" y="349790"/>
                  <a:pt x="4637600" y="1207537"/>
                  <a:pt x="4768061" y="2223084"/>
                </a:cubicBezTo>
                <a:cubicBezTo>
                  <a:pt x="4898521" y="3238630"/>
                  <a:pt x="4451113" y="4242043"/>
                  <a:pt x="3608480" y="4823700"/>
                </a:cubicBezTo>
                <a:cubicBezTo>
                  <a:pt x="3239828" y="5078175"/>
                  <a:pt x="2822516" y="5233293"/>
                  <a:pt x="2394040" y="5286916"/>
                </a:cubicBezTo>
                <a:lnTo>
                  <a:pt x="2333767" y="5292401"/>
                </a:lnTo>
                <a:lnTo>
                  <a:pt x="2333767" y="5858175"/>
                </a:lnTo>
                <a:lnTo>
                  <a:pt x="3057098" y="5858175"/>
                </a:lnTo>
                <a:lnTo>
                  <a:pt x="3057098" y="6158425"/>
                </a:lnTo>
                <a:lnTo>
                  <a:pt x="1310186" y="6158425"/>
                </a:lnTo>
                <a:lnTo>
                  <a:pt x="1310186" y="5858175"/>
                </a:lnTo>
                <a:lnTo>
                  <a:pt x="2033517" y="5858175"/>
                </a:lnTo>
                <a:lnTo>
                  <a:pt x="2033517" y="5307773"/>
                </a:lnTo>
                <a:lnTo>
                  <a:pt x="2024915" y="5307973"/>
                </a:lnTo>
                <a:cubicBezTo>
                  <a:pt x="1593121" y="5303425"/>
                  <a:pt x="1160876" y="5196770"/>
                  <a:pt x="765677" y="4985869"/>
                </a:cubicBezTo>
                <a:lnTo>
                  <a:pt x="928493" y="4680772"/>
                </a:lnTo>
                <a:cubicBezTo>
                  <a:pt x="1717645" y="5101908"/>
                  <a:pt x="2675882" y="5047244"/>
                  <a:pt x="3412023" y="4539098"/>
                </a:cubicBezTo>
                <a:cubicBezTo>
                  <a:pt x="4148164" y="4030951"/>
                  <a:pt x="4539029" y="3154350"/>
                  <a:pt x="4425057" y="2267148"/>
                </a:cubicBezTo>
                <a:cubicBezTo>
                  <a:pt x="4311084" y="1379947"/>
                  <a:pt x="3711344" y="630601"/>
                  <a:pt x="2870669" y="3250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endParaRPr lang="zh-CN" altLang="en-US" dirty="0">
              <a:solidFill>
                <a:schemeClr val="tx1"/>
              </a:solidFill>
              <a:ea typeface="微软雅黑" panose="020B0503020204020204" pitchFamily="34" charset="-122"/>
            </a:endParaRPr>
          </a:p>
        </p:txBody>
      </p:sp>
      <p:sp>
        <p:nvSpPr>
          <p:cNvPr id="34" name="文本框 33"/>
          <p:cNvSpPr txBox="1"/>
          <p:nvPr/>
        </p:nvSpPr>
        <p:spPr>
          <a:xfrm>
            <a:off x="1799022" y="1360122"/>
            <a:ext cx="2160000" cy="253848"/>
          </a:xfrm>
          <a:prstGeom prst="rect">
            <a:avLst/>
          </a:prstGeom>
          <a:noFill/>
        </p:spPr>
        <p:txBody>
          <a:bodyPr wrap="square" lIns="68568" tIns="34285" rIns="68568" bIns="34285"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在此输入文字内容</a:t>
            </a:r>
          </a:p>
        </p:txBody>
      </p:sp>
      <p:sp>
        <p:nvSpPr>
          <p:cNvPr id="35" name="文本框 34"/>
          <p:cNvSpPr txBox="1"/>
          <p:nvPr/>
        </p:nvSpPr>
        <p:spPr>
          <a:xfrm>
            <a:off x="1799022" y="1637123"/>
            <a:ext cx="2160000" cy="270426"/>
          </a:xfrm>
          <a:prstGeom prst="roundRect">
            <a:avLst>
              <a:gd name="adj" fmla="val 50000"/>
            </a:avLst>
          </a:prstGeom>
          <a:noFill/>
          <a:ln>
            <a:solidFill>
              <a:schemeClr val="bg1">
                <a:lumMod val="75000"/>
              </a:schemeClr>
            </a:solidFill>
          </a:ln>
        </p:spPr>
        <p:txBody>
          <a:bodyPr wrap="square" lIns="68568" tIns="34285" rIns="68568" bIns="34285" rtlCol="0">
            <a:spAutoFit/>
          </a:bodyPr>
          <a:lstStyle/>
          <a:p>
            <a:pPr algn="ctr"/>
            <a:r>
              <a:rPr lang="zh-CN" altLang="en-US" sz="800" dirty="0">
                <a:solidFill>
                  <a:schemeClr val="bg1">
                    <a:lumMod val="50000"/>
                  </a:schemeClr>
                </a:solidFill>
                <a:latin typeface="微软雅黑" panose="020B0503020204020204" pitchFamily="34" charset="-122"/>
                <a:ea typeface="微软雅黑" panose="020B0503020204020204" pitchFamily="34" charset="-122"/>
              </a:rPr>
              <a:t>在此输入描述性文字</a:t>
            </a:r>
          </a:p>
        </p:txBody>
      </p:sp>
      <p:sp>
        <p:nvSpPr>
          <p:cNvPr id="36" name="文本框 35"/>
          <p:cNvSpPr txBox="1"/>
          <p:nvPr/>
        </p:nvSpPr>
        <p:spPr>
          <a:xfrm>
            <a:off x="5949240" y="1360122"/>
            <a:ext cx="2160000" cy="253848"/>
          </a:xfrm>
          <a:prstGeom prst="rect">
            <a:avLst/>
          </a:prstGeom>
          <a:noFill/>
        </p:spPr>
        <p:txBody>
          <a:bodyPr wrap="square" lIns="68568" tIns="34285" rIns="68568" bIns="34285"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在此输入文字内容</a:t>
            </a:r>
          </a:p>
        </p:txBody>
      </p:sp>
      <p:sp>
        <p:nvSpPr>
          <p:cNvPr id="37" name="文本框 36"/>
          <p:cNvSpPr txBox="1"/>
          <p:nvPr/>
        </p:nvSpPr>
        <p:spPr>
          <a:xfrm>
            <a:off x="5949240" y="1637123"/>
            <a:ext cx="2160000" cy="270426"/>
          </a:xfrm>
          <a:prstGeom prst="roundRect">
            <a:avLst>
              <a:gd name="adj" fmla="val 50000"/>
            </a:avLst>
          </a:prstGeom>
          <a:noFill/>
          <a:ln>
            <a:solidFill>
              <a:schemeClr val="bg1">
                <a:lumMod val="75000"/>
              </a:schemeClr>
            </a:solidFill>
          </a:ln>
        </p:spPr>
        <p:txBody>
          <a:bodyPr wrap="square" lIns="68568" tIns="34285" rIns="68568" bIns="34285" rtlCol="0">
            <a:spAutoFit/>
          </a:bodyPr>
          <a:lstStyle/>
          <a:p>
            <a:pPr algn="ctr"/>
            <a:r>
              <a:rPr lang="zh-CN" altLang="en-US" sz="800" dirty="0">
                <a:solidFill>
                  <a:schemeClr val="bg1">
                    <a:lumMod val="50000"/>
                  </a:schemeClr>
                </a:solidFill>
                <a:latin typeface="微软雅黑" panose="020B0503020204020204" pitchFamily="34" charset="-122"/>
                <a:ea typeface="微软雅黑" panose="020B0503020204020204" pitchFamily="34" charset="-122"/>
              </a:rPr>
              <a:t>在此输入描述性文字</a:t>
            </a:r>
          </a:p>
        </p:txBody>
      </p:sp>
      <p:sp>
        <p:nvSpPr>
          <p:cNvPr id="38" name="文本框 37"/>
          <p:cNvSpPr txBox="1"/>
          <p:nvPr/>
        </p:nvSpPr>
        <p:spPr>
          <a:xfrm>
            <a:off x="784604" y="3110447"/>
            <a:ext cx="2160000" cy="253848"/>
          </a:xfrm>
          <a:prstGeom prst="rect">
            <a:avLst/>
          </a:prstGeom>
          <a:noFill/>
        </p:spPr>
        <p:txBody>
          <a:bodyPr wrap="square" lIns="68568" tIns="34285" rIns="68568" bIns="34285"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在此输入文字内容</a:t>
            </a:r>
          </a:p>
        </p:txBody>
      </p:sp>
      <p:sp>
        <p:nvSpPr>
          <p:cNvPr id="39" name="文本框 38"/>
          <p:cNvSpPr txBox="1"/>
          <p:nvPr/>
        </p:nvSpPr>
        <p:spPr>
          <a:xfrm>
            <a:off x="784604" y="3387447"/>
            <a:ext cx="2160000" cy="270426"/>
          </a:xfrm>
          <a:prstGeom prst="roundRect">
            <a:avLst>
              <a:gd name="adj" fmla="val 50000"/>
            </a:avLst>
          </a:prstGeom>
          <a:noFill/>
          <a:ln>
            <a:solidFill>
              <a:schemeClr val="bg1">
                <a:lumMod val="75000"/>
              </a:schemeClr>
            </a:solidFill>
          </a:ln>
        </p:spPr>
        <p:txBody>
          <a:bodyPr wrap="square" lIns="68568" tIns="34285" rIns="68568" bIns="34285" rtlCol="0">
            <a:spAutoFit/>
          </a:bodyPr>
          <a:lstStyle/>
          <a:p>
            <a:pPr algn="ctr"/>
            <a:r>
              <a:rPr lang="zh-CN" altLang="en-US" sz="800" dirty="0">
                <a:solidFill>
                  <a:schemeClr val="bg1">
                    <a:lumMod val="50000"/>
                  </a:schemeClr>
                </a:solidFill>
                <a:latin typeface="微软雅黑" panose="020B0503020204020204" pitchFamily="34" charset="-122"/>
                <a:ea typeface="微软雅黑" panose="020B0503020204020204" pitchFamily="34" charset="-122"/>
              </a:rPr>
              <a:t>在此输入描述性文字</a:t>
            </a:r>
          </a:p>
        </p:txBody>
      </p:sp>
      <p:sp>
        <p:nvSpPr>
          <p:cNvPr id="40" name="文本框 39"/>
          <p:cNvSpPr txBox="1"/>
          <p:nvPr/>
        </p:nvSpPr>
        <p:spPr>
          <a:xfrm>
            <a:off x="4998946" y="3110447"/>
            <a:ext cx="2160000" cy="253848"/>
          </a:xfrm>
          <a:prstGeom prst="rect">
            <a:avLst/>
          </a:prstGeom>
          <a:noFill/>
        </p:spPr>
        <p:txBody>
          <a:bodyPr wrap="square" lIns="68568" tIns="34285" rIns="68568" bIns="34285" rtlCol="0">
            <a:spAutoFit/>
          </a:bodyPr>
          <a:lstStyle/>
          <a:p>
            <a:pPr algn="ct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在此输入文字内容</a:t>
            </a:r>
          </a:p>
        </p:txBody>
      </p:sp>
      <p:sp>
        <p:nvSpPr>
          <p:cNvPr id="41" name="文本框 40"/>
          <p:cNvSpPr txBox="1"/>
          <p:nvPr/>
        </p:nvSpPr>
        <p:spPr>
          <a:xfrm>
            <a:off x="4998946" y="3387447"/>
            <a:ext cx="2160000" cy="270426"/>
          </a:xfrm>
          <a:prstGeom prst="roundRect">
            <a:avLst>
              <a:gd name="adj" fmla="val 50000"/>
            </a:avLst>
          </a:prstGeom>
          <a:noFill/>
          <a:ln>
            <a:solidFill>
              <a:schemeClr val="bg1">
                <a:lumMod val="75000"/>
              </a:schemeClr>
            </a:solidFill>
          </a:ln>
        </p:spPr>
        <p:txBody>
          <a:bodyPr wrap="square" lIns="68568" tIns="34285" rIns="68568" bIns="34285" rtlCol="0">
            <a:spAutoFit/>
          </a:bodyPr>
          <a:lstStyle/>
          <a:p>
            <a:pPr algn="ctr"/>
            <a:r>
              <a:rPr lang="zh-CN" altLang="en-US" sz="800" dirty="0">
                <a:solidFill>
                  <a:schemeClr val="bg1">
                    <a:lumMod val="50000"/>
                  </a:schemeClr>
                </a:solidFill>
                <a:latin typeface="微软雅黑" panose="020B0503020204020204" pitchFamily="34" charset="-122"/>
                <a:ea typeface="微软雅黑" panose="020B0503020204020204" pitchFamily="34" charset="-122"/>
              </a:rPr>
              <a:t>在此输入描述性文字</a:t>
            </a:r>
          </a:p>
        </p:txBody>
      </p:sp>
      <p:sp>
        <p:nvSpPr>
          <p:cNvPr id="42" name="文本框 41"/>
          <p:cNvSpPr txBox="1"/>
          <p:nvPr/>
        </p:nvSpPr>
        <p:spPr>
          <a:xfrm>
            <a:off x="1260207" y="4011466"/>
            <a:ext cx="6623586" cy="530761"/>
          </a:xfrm>
          <a:prstGeom prst="rect">
            <a:avLst/>
          </a:prstGeom>
          <a:noFill/>
        </p:spPr>
        <p:txBody>
          <a:bodyPr wrap="square" lIns="68568" tIns="34285" rIns="68568" bIns="34285" rtlCol="0">
            <a:spAutoFit/>
          </a:bodyPr>
          <a:lstStyle/>
          <a:p>
            <a:pPr algn="ctr">
              <a:lnSpc>
                <a:spcPct val="125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点击此处输入与此小标题或者与此图形相关的内容介绍、数据统计、事件分析、总结概述等文字描述内容。点击此处输入与此小标题或者与此图形相关的内容介绍、数据统计、事件分析、总结概述等文字描述内容。</a:t>
            </a:r>
          </a:p>
          <a:p>
            <a:pPr>
              <a:lnSpc>
                <a:spcPct val="125000"/>
              </a:lnSpc>
            </a:pP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1987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750" fill="hold"/>
                                        <p:tgtEl>
                                          <p:spTgt spid="13"/>
                                        </p:tgtEl>
                                        <p:attrNameLst>
                                          <p:attrName>ppt_w</p:attrName>
                                        </p:attrNameLst>
                                      </p:cBhvr>
                                      <p:tavLst>
                                        <p:tav tm="0">
                                          <p:val>
                                            <p:fltVal val="0"/>
                                          </p:val>
                                        </p:tav>
                                        <p:tav tm="100000">
                                          <p:val>
                                            <p:strVal val="#ppt_w"/>
                                          </p:val>
                                        </p:tav>
                                      </p:tavLst>
                                    </p:anim>
                                    <p:anim calcmode="lin" valueType="num">
                                      <p:cBhvr>
                                        <p:cTn id="12" dur="750" fill="hold"/>
                                        <p:tgtEl>
                                          <p:spTgt spid="13"/>
                                        </p:tgtEl>
                                        <p:attrNameLst>
                                          <p:attrName>ppt_h</p:attrName>
                                        </p:attrNameLst>
                                      </p:cBhvr>
                                      <p:tavLst>
                                        <p:tav tm="0">
                                          <p:val>
                                            <p:fltVal val="0"/>
                                          </p:val>
                                        </p:tav>
                                        <p:tav tm="100000">
                                          <p:val>
                                            <p:strVal val="#ppt_h"/>
                                          </p:val>
                                        </p:tav>
                                      </p:tavLst>
                                    </p:anim>
                                    <p:animEffect transition="in" filter="fade">
                                      <p:cBhvr>
                                        <p:cTn id="13" dur="750"/>
                                        <p:tgtEl>
                                          <p:spTgt spid="1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750" fill="hold"/>
                                        <p:tgtEl>
                                          <p:spTgt spid="33"/>
                                        </p:tgtEl>
                                        <p:attrNameLst>
                                          <p:attrName>ppt_w</p:attrName>
                                        </p:attrNameLst>
                                      </p:cBhvr>
                                      <p:tavLst>
                                        <p:tav tm="0">
                                          <p:val>
                                            <p:fltVal val="0"/>
                                          </p:val>
                                        </p:tav>
                                        <p:tav tm="100000">
                                          <p:val>
                                            <p:strVal val="#ppt_w"/>
                                          </p:val>
                                        </p:tav>
                                      </p:tavLst>
                                    </p:anim>
                                    <p:anim calcmode="lin" valueType="num">
                                      <p:cBhvr>
                                        <p:cTn id="17" dur="750" fill="hold"/>
                                        <p:tgtEl>
                                          <p:spTgt spid="33"/>
                                        </p:tgtEl>
                                        <p:attrNameLst>
                                          <p:attrName>ppt_h</p:attrName>
                                        </p:attrNameLst>
                                      </p:cBhvr>
                                      <p:tavLst>
                                        <p:tav tm="0">
                                          <p:val>
                                            <p:fltVal val="0"/>
                                          </p:val>
                                        </p:tav>
                                        <p:tav tm="100000">
                                          <p:val>
                                            <p:strVal val="#ppt_h"/>
                                          </p:val>
                                        </p:tav>
                                      </p:tavLst>
                                    </p:anim>
                                    <p:animEffect transition="in" filter="fade">
                                      <p:cBhvr>
                                        <p:cTn id="18" dur="750"/>
                                        <p:tgtEl>
                                          <p:spTgt spid="33"/>
                                        </p:tgtEl>
                                      </p:cBhvr>
                                    </p:animEffect>
                                  </p:childTnLst>
                                </p:cTn>
                              </p:par>
                            </p:childTnLst>
                          </p:cTn>
                        </p:par>
                        <p:par>
                          <p:cTn id="19" fill="hold">
                            <p:stCondLst>
                              <p:cond delay="1250"/>
                            </p:stCondLst>
                            <p:childTnLst>
                              <p:par>
                                <p:cTn id="20" presetID="22" presetClass="entr" presetSubtype="4"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175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250"/>
                                        <p:tgtEl>
                                          <p:spTgt spid="23"/>
                                        </p:tgtEl>
                                      </p:cBhvr>
                                    </p:animEffect>
                                  </p:childTnLst>
                                </p:cTn>
                              </p:par>
                            </p:childTnLst>
                          </p:cTn>
                        </p:par>
                        <p:par>
                          <p:cTn id="27" fill="hold">
                            <p:stCondLst>
                              <p:cond delay="2000"/>
                            </p:stCondLst>
                            <p:childTnLst>
                              <p:par>
                                <p:cTn id="28" presetID="10" presetClass="entr" presetSubtype="0" fill="hold" grpId="0" nodeType="afterEffect">
                                  <p:stCondLst>
                                    <p:cond delay="0"/>
                                  </p:stCondLst>
                                  <p:iterate type="lt">
                                    <p:tmPct val="10000"/>
                                  </p:iterate>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285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par>
                          <p:cTn id="35" fill="hold">
                            <p:stCondLst>
                              <p:cond delay="335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850"/>
                            </p:stCondLst>
                            <p:childTnLst>
                              <p:par>
                                <p:cTn id="40" presetID="53" presetClass="entr" presetSubtype="16"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750" fill="hold"/>
                                        <p:tgtEl>
                                          <p:spTgt spid="14"/>
                                        </p:tgtEl>
                                        <p:attrNameLst>
                                          <p:attrName>ppt_w</p:attrName>
                                        </p:attrNameLst>
                                      </p:cBhvr>
                                      <p:tavLst>
                                        <p:tav tm="0">
                                          <p:val>
                                            <p:fltVal val="0"/>
                                          </p:val>
                                        </p:tav>
                                        <p:tav tm="100000">
                                          <p:val>
                                            <p:strVal val="#ppt_w"/>
                                          </p:val>
                                        </p:tav>
                                      </p:tavLst>
                                    </p:anim>
                                    <p:anim calcmode="lin" valueType="num">
                                      <p:cBhvr>
                                        <p:cTn id="43" dur="750" fill="hold"/>
                                        <p:tgtEl>
                                          <p:spTgt spid="14"/>
                                        </p:tgtEl>
                                        <p:attrNameLst>
                                          <p:attrName>ppt_h</p:attrName>
                                        </p:attrNameLst>
                                      </p:cBhvr>
                                      <p:tavLst>
                                        <p:tav tm="0">
                                          <p:val>
                                            <p:fltVal val="0"/>
                                          </p:val>
                                        </p:tav>
                                        <p:tav tm="100000">
                                          <p:val>
                                            <p:strVal val="#ppt_h"/>
                                          </p:val>
                                        </p:tav>
                                      </p:tavLst>
                                    </p:anim>
                                    <p:animEffect transition="in" filter="fade">
                                      <p:cBhvr>
                                        <p:cTn id="44" dur="75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750" fill="hold"/>
                                        <p:tgtEl>
                                          <p:spTgt spid="32"/>
                                        </p:tgtEl>
                                        <p:attrNameLst>
                                          <p:attrName>ppt_w</p:attrName>
                                        </p:attrNameLst>
                                      </p:cBhvr>
                                      <p:tavLst>
                                        <p:tav tm="0">
                                          <p:val>
                                            <p:fltVal val="0"/>
                                          </p:val>
                                        </p:tav>
                                        <p:tav tm="100000">
                                          <p:val>
                                            <p:strVal val="#ppt_w"/>
                                          </p:val>
                                        </p:tav>
                                      </p:tavLst>
                                    </p:anim>
                                    <p:anim calcmode="lin" valueType="num">
                                      <p:cBhvr>
                                        <p:cTn id="48" dur="750" fill="hold"/>
                                        <p:tgtEl>
                                          <p:spTgt spid="32"/>
                                        </p:tgtEl>
                                        <p:attrNameLst>
                                          <p:attrName>ppt_h</p:attrName>
                                        </p:attrNameLst>
                                      </p:cBhvr>
                                      <p:tavLst>
                                        <p:tav tm="0">
                                          <p:val>
                                            <p:fltVal val="0"/>
                                          </p:val>
                                        </p:tav>
                                        <p:tav tm="100000">
                                          <p:val>
                                            <p:strVal val="#ppt_h"/>
                                          </p:val>
                                        </p:tav>
                                      </p:tavLst>
                                    </p:anim>
                                    <p:animEffect transition="in" filter="fade">
                                      <p:cBhvr>
                                        <p:cTn id="49" dur="750"/>
                                        <p:tgtEl>
                                          <p:spTgt spid="32"/>
                                        </p:tgtEl>
                                      </p:cBhvr>
                                    </p:animEffect>
                                  </p:childTnLst>
                                </p:cTn>
                              </p:par>
                            </p:childTnLst>
                          </p:cTn>
                        </p:par>
                        <p:par>
                          <p:cTn id="50" fill="hold">
                            <p:stCondLst>
                              <p:cond delay="4600"/>
                            </p:stCondLst>
                            <p:childTnLst>
                              <p:par>
                                <p:cTn id="51" presetID="22" presetClass="entr" presetSubtype="1"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up)">
                                      <p:cBhvr>
                                        <p:cTn id="53" dur="500"/>
                                        <p:tgtEl>
                                          <p:spTgt spid="26"/>
                                        </p:tgtEl>
                                      </p:cBhvr>
                                    </p:animEffect>
                                  </p:childTnLst>
                                </p:cTn>
                              </p:par>
                            </p:childTnLst>
                          </p:cTn>
                        </p:par>
                        <p:par>
                          <p:cTn id="54" fill="hold">
                            <p:stCondLst>
                              <p:cond delay="5100"/>
                            </p:stCondLst>
                            <p:childTnLst>
                              <p:par>
                                <p:cTn id="55" presetID="22" presetClass="entr" presetSubtype="2"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right)">
                                      <p:cBhvr>
                                        <p:cTn id="57" dur="250"/>
                                        <p:tgtEl>
                                          <p:spTgt spid="27"/>
                                        </p:tgtEl>
                                      </p:cBhvr>
                                    </p:animEffect>
                                  </p:childTnLst>
                                </p:cTn>
                              </p:par>
                            </p:childTnLst>
                          </p:cTn>
                        </p:par>
                        <p:par>
                          <p:cTn id="58" fill="hold">
                            <p:stCondLst>
                              <p:cond delay="5350"/>
                            </p:stCondLst>
                            <p:childTnLst>
                              <p:par>
                                <p:cTn id="59" presetID="10" presetClass="entr" presetSubtype="0" fill="hold" grpId="0" nodeType="afterEffect">
                                  <p:stCondLst>
                                    <p:cond delay="0"/>
                                  </p:stCondLst>
                                  <p:iterate type="lt">
                                    <p:tmPct val="10000"/>
                                  </p:iterate>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par>
                          <p:cTn id="62" fill="hold">
                            <p:stCondLst>
                              <p:cond delay="6200"/>
                            </p:stCondLst>
                            <p:childTnLst>
                              <p:par>
                                <p:cTn id="63" presetID="10"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par>
                          <p:cTn id="66" fill="hold">
                            <p:stCondLst>
                              <p:cond delay="6700"/>
                            </p:stCondLst>
                            <p:childTnLst>
                              <p:par>
                                <p:cTn id="67" presetID="22" presetClass="entr" presetSubtype="8"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par>
                          <p:cTn id="70" fill="hold">
                            <p:stCondLst>
                              <p:cond delay="72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750" fill="hold"/>
                                        <p:tgtEl>
                                          <p:spTgt spid="15"/>
                                        </p:tgtEl>
                                        <p:attrNameLst>
                                          <p:attrName>ppt_w</p:attrName>
                                        </p:attrNameLst>
                                      </p:cBhvr>
                                      <p:tavLst>
                                        <p:tav tm="0">
                                          <p:val>
                                            <p:fltVal val="0"/>
                                          </p:val>
                                        </p:tav>
                                        <p:tav tm="100000">
                                          <p:val>
                                            <p:strVal val="#ppt_w"/>
                                          </p:val>
                                        </p:tav>
                                      </p:tavLst>
                                    </p:anim>
                                    <p:anim calcmode="lin" valueType="num">
                                      <p:cBhvr>
                                        <p:cTn id="74" dur="750" fill="hold"/>
                                        <p:tgtEl>
                                          <p:spTgt spid="15"/>
                                        </p:tgtEl>
                                        <p:attrNameLst>
                                          <p:attrName>ppt_h</p:attrName>
                                        </p:attrNameLst>
                                      </p:cBhvr>
                                      <p:tavLst>
                                        <p:tav tm="0">
                                          <p:val>
                                            <p:fltVal val="0"/>
                                          </p:val>
                                        </p:tav>
                                        <p:tav tm="100000">
                                          <p:val>
                                            <p:strVal val="#ppt_h"/>
                                          </p:val>
                                        </p:tav>
                                      </p:tavLst>
                                    </p:anim>
                                    <p:animEffect transition="in" filter="fade">
                                      <p:cBhvr>
                                        <p:cTn id="75" dur="750"/>
                                        <p:tgtEl>
                                          <p:spTgt spid="15"/>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750" fill="hold"/>
                                        <p:tgtEl>
                                          <p:spTgt spid="30"/>
                                        </p:tgtEl>
                                        <p:attrNameLst>
                                          <p:attrName>ppt_w</p:attrName>
                                        </p:attrNameLst>
                                      </p:cBhvr>
                                      <p:tavLst>
                                        <p:tav tm="0">
                                          <p:val>
                                            <p:fltVal val="0"/>
                                          </p:val>
                                        </p:tav>
                                        <p:tav tm="100000">
                                          <p:val>
                                            <p:strVal val="#ppt_w"/>
                                          </p:val>
                                        </p:tav>
                                      </p:tavLst>
                                    </p:anim>
                                    <p:anim calcmode="lin" valueType="num">
                                      <p:cBhvr>
                                        <p:cTn id="79" dur="750" fill="hold"/>
                                        <p:tgtEl>
                                          <p:spTgt spid="30"/>
                                        </p:tgtEl>
                                        <p:attrNameLst>
                                          <p:attrName>ppt_h</p:attrName>
                                        </p:attrNameLst>
                                      </p:cBhvr>
                                      <p:tavLst>
                                        <p:tav tm="0">
                                          <p:val>
                                            <p:fltVal val="0"/>
                                          </p:val>
                                        </p:tav>
                                        <p:tav tm="100000">
                                          <p:val>
                                            <p:strVal val="#ppt_h"/>
                                          </p:val>
                                        </p:tav>
                                      </p:tavLst>
                                    </p:anim>
                                    <p:animEffect transition="in" filter="fade">
                                      <p:cBhvr>
                                        <p:cTn id="80" dur="750"/>
                                        <p:tgtEl>
                                          <p:spTgt spid="30"/>
                                        </p:tgtEl>
                                      </p:cBhvr>
                                    </p:animEffect>
                                  </p:childTnLst>
                                </p:cTn>
                              </p:par>
                            </p:childTnLst>
                          </p:cTn>
                        </p:par>
                        <p:par>
                          <p:cTn id="81" fill="hold">
                            <p:stCondLst>
                              <p:cond delay="7950"/>
                            </p:stCondLst>
                            <p:childTnLst>
                              <p:par>
                                <p:cTn id="82" presetID="22" presetClass="entr" presetSubtype="4" fill="hold"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childTnLst>
                          </p:cTn>
                        </p:par>
                        <p:par>
                          <p:cTn id="85" fill="hold">
                            <p:stCondLst>
                              <p:cond delay="8450"/>
                            </p:stCondLst>
                            <p:childTnLst>
                              <p:par>
                                <p:cTn id="86" presetID="22" presetClass="entr" presetSubtype="8" fill="hold"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left)">
                                      <p:cBhvr>
                                        <p:cTn id="88" dur="250"/>
                                        <p:tgtEl>
                                          <p:spTgt spid="25"/>
                                        </p:tgtEl>
                                      </p:cBhvr>
                                    </p:animEffect>
                                  </p:childTnLst>
                                </p:cTn>
                              </p:par>
                            </p:childTnLst>
                          </p:cTn>
                        </p:par>
                        <p:par>
                          <p:cTn id="89" fill="hold">
                            <p:stCondLst>
                              <p:cond delay="8700"/>
                            </p:stCondLst>
                            <p:childTnLst>
                              <p:par>
                                <p:cTn id="90" presetID="10" presetClass="entr" presetSubtype="0" fill="hold" grpId="0" nodeType="afterEffect">
                                  <p:stCondLst>
                                    <p:cond delay="0"/>
                                  </p:stCondLst>
                                  <p:iterate type="lt">
                                    <p:tmPct val="10000"/>
                                  </p:iterate>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childTnLst>
                          </p:cTn>
                        </p:par>
                        <p:par>
                          <p:cTn id="93" fill="hold">
                            <p:stCondLst>
                              <p:cond delay="9550"/>
                            </p:stCondLst>
                            <p:childTnLst>
                              <p:par>
                                <p:cTn id="94" presetID="10" presetClass="entr" presetSubtype="0"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childTnLst>
                          </p:cTn>
                        </p:par>
                        <p:par>
                          <p:cTn id="97" fill="hold">
                            <p:stCondLst>
                              <p:cond delay="10050"/>
                            </p:stCondLst>
                            <p:childTnLst>
                              <p:par>
                                <p:cTn id="98" presetID="22" presetClass="entr" presetSubtype="8" fill="hold" nodeType="after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550"/>
                            </p:stCondLst>
                            <p:childTnLst>
                              <p:par>
                                <p:cTn id="102" presetID="53" presetClass="entr" presetSubtype="16"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p:cTn id="104" dur="750" fill="hold"/>
                                        <p:tgtEl>
                                          <p:spTgt spid="16"/>
                                        </p:tgtEl>
                                        <p:attrNameLst>
                                          <p:attrName>ppt_w</p:attrName>
                                        </p:attrNameLst>
                                      </p:cBhvr>
                                      <p:tavLst>
                                        <p:tav tm="0">
                                          <p:val>
                                            <p:fltVal val="0"/>
                                          </p:val>
                                        </p:tav>
                                        <p:tav tm="100000">
                                          <p:val>
                                            <p:strVal val="#ppt_w"/>
                                          </p:val>
                                        </p:tav>
                                      </p:tavLst>
                                    </p:anim>
                                    <p:anim calcmode="lin" valueType="num">
                                      <p:cBhvr>
                                        <p:cTn id="105" dur="750" fill="hold"/>
                                        <p:tgtEl>
                                          <p:spTgt spid="16"/>
                                        </p:tgtEl>
                                        <p:attrNameLst>
                                          <p:attrName>ppt_h</p:attrName>
                                        </p:attrNameLst>
                                      </p:cBhvr>
                                      <p:tavLst>
                                        <p:tav tm="0">
                                          <p:val>
                                            <p:fltVal val="0"/>
                                          </p:val>
                                        </p:tav>
                                        <p:tav tm="100000">
                                          <p:val>
                                            <p:strVal val="#ppt_h"/>
                                          </p:val>
                                        </p:tav>
                                      </p:tavLst>
                                    </p:anim>
                                    <p:animEffect transition="in" filter="fade">
                                      <p:cBhvr>
                                        <p:cTn id="106" dur="750"/>
                                        <p:tgtEl>
                                          <p:spTgt spid="16"/>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p:cTn id="109" dur="750" fill="hold"/>
                                        <p:tgtEl>
                                          <p:spTgt spid="31"/>
                                        </p:tgtEl>
                                        <p:attrNameLst>
                                          <p:attrName>ppt_w</p:attrName>
                                        </p:attrNameLst>
                                      </p:cBhvr>
                                      <p:tavLst>
                                        <p:tav tm="0">
                                          <p:val>
                                            <p:fltVal val="0"/>
                                          </p:val>
                                        </p:tav>
                                        <p:tav tm="100000">
                                          <p:val>
                                            <p:strVal val="#ppt_w"/>
                                          </p:val>
                                        </p:tav>
                                      </p:tavLst>
                                    </p:anim>
                                    <p:anim calcmode="lin" valueType="num">
                                      <p:cBhvr>
                                        <p:cTn id="110" dur="750" fill="hold"/>
                                        <p:tgtEl>
                                          <p:spTgt spid="31"/>
                                        </p:tgtEl>
                                        <p:attrNameLst>
                                          <p:attrName>ppt_h</p:attrName>
                                        </p:attrNameLst>
                                      </p:cBhvr>
                                      <p:tavLst>
                                        <p:tav tm="0">
                                          <p:val>
                                            <p:fltVal val="0"/>
                                          </p:val>
                                        </p:tav>
                                        <p:tav tm="100000">
                                          <p:val>
                                            <p:strVal val="#ppt_h"/>
                                          </p:val>
                                        </p:tav>
                                      </p:tavLst>
                                    </p:anim>
                                    <p:animEffect transition="in" filter="fade">
                                      <p:cBhvr>
                                        <p:cTn id="111" dur="750"/>
                                        <p:tgtEl>
                                          <p:spTgt spid="31"/>
                                        </p:tgtEl>
                                      </p:cBhvr>
                                    </p:animEffect>
                                  </p:childTnLst>
                                </p:cTn>
                              </p:par>
                            </p:childTnLst>
                          </p:cTn>
                        </p:par>
                        <p:par>
                          <p:cTn id="112" fill="hold">
                            <p:stCondLst>
                              <p:cond delay="11300"/>
                            </p:stCondLst>
                            <p:childTnLst>
                              <p:par>
                                <p:cTn id="113" presetID="22" presetClass="entr" presetSubtype="1" fill="hold"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up)">
                                      <p:cBhvr>
                                        <p:cTn id="115" dur="500"/>
                                        <p:tgtEl>
                                          <p:spTgt spid="28"/>
                                        </p:tgtEl>
                                      </p:cBhvr>
                                    </p:animEffect>
                                  </p:childTnLst>
                                </p:cTn>
                              </p:par>
                            </p:childTnLst>
                          </p:cTn>
                        </p:par>
                        <p:par>
                          <p:cTn id="116" fill="hold">
                            <p:stCondLst>
                              <p:cond delay="11800"/>
                            </p:stCondLst>
                            <p:childTnLst>
                              <p:par>
                                <p:cTn id="117" presetID="22" presetClass="entr" presetSubtype="2" fill="hold" nodeType="after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right)">
                                      <p:cBhvr>
                                        <p:cTn id="119" dur="250"/>
                                        <p:tgtEl>
                                          <p:spTgt spid="29"/>
                                        </p:tgtEl>
                                      </p:cBhvr>
                                    </p:animEffect>
                                  </p:childTnLst>
                                </p:cTn>
                              </p:par>
                            </p:childTnLst>
                          </p:cTn>
                        </p:par>
                        <p:par>
                          <p:cTn id="120" fill="hold">
                            <p:stCondLst>
                              <p:cond delay="12050"/>
                            </p:stCondLst>
                            <p:childTnLst>
                              <p:par>
                                <p:cTn id="121" presetID="10" presetClass="entr" presetSubtype="0" fill="hold" grpId="0" nodeType="afterEffect">
                                  <p:stCondLst>
                                    <p:cond delay="0"/>
                                  </p:stCondLst>
                                  <p:iterate type="lt">
                                    <p:tmPct val="10000"/>
                                  </p:iterate>
                                  <p:childTnLst>
                                    <p:set>
                                      <p:cBhvr>
                                        <p:cTn id="122" dur="1" fill="hold">
                                          <p:stCondLst>
                                            <p:cond delay="0"/>
                                          </p:stCondLst>
                                        </p:cTn>
                                        <p:tgtEl>
                                          <p:spTgt spid="40"/>
                                        </p:tgtEl>
                                        <p:attrNameLst>
                                          <p:attrName>style.visibility</p:attrName>
                                        </p:attrNameLst>
                                      </p:cBhvr>
                                      <p:to>
                                        <p:strVal val="visible"/>
                                      </p:to>
                                    </p:set>
                                    <p:animEffect transition="in" filter="fade">
                                      <p:cBhvr>
                                        <p:cTn id="123" dur="500"/>
                                        <p:tgtEl>
                                          <p:spTgt spid="40"/>
                                        </p:tgtEl>
                                      </p:cBhvr>
                                    </p:animEffect>
                                  </p:childTnLst>
                                </p:cTn>
                              </p:par>
                            </p:childTnLst>
                          </p:cTn>
                        </p:par>
                        <p:par>
                          <p:cTn id="124" fill="hold">
                            <p:stCondLst>
                              <p:cond delay="12900"/>
                            </p:stCondLst>
                            <p:childTnLst>
                              <p:par>
                                <p:cTn id="125" presetID="10" presetClass="entr" presetSubtype="0" fill="hold" grpId="0" nodeType="after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500"/>
                                        <p:tgtEl>
                                          <p:spTgt spid="41"/>
                                        </p:tgtEl>
                                      </p:cBhvr>
                                    </p:animEffect>
                                  </p:childTnLst>
                                </p:cTn>
                              </p:par>
                            </p:childTnLst>
                          </p:cTn>
                        </p:par>
                        <p:par>
                          <p:cTn id="128" fill="hold">
                            <p:stCondLst>
                              <p:cond delay="13400"/>
                            </p:stCondLst>
                            <p:childTnLst>
                              <p:par>
                                <p:cTn id="129" presetID="22" presetClass="entr" presetSubtype="8" fill="hold" nodeType="afterEffect">
                                  <p:stCondLst>
                                    <p:cond delay="0"/>
                                  </p:stCondLst>
                                  <p:childTnLst>
                                    <p:set>
                                      <p:cBhvr>
                                        <p:cTn id="130" dur="1" fill="hold">
                                          <p:stCondLst>
                                            <p:cond delay="0"/>
                                          </p:stCondLst>
                                        </p:cTn>
                                        <p:tgtEl>
                                          <p:spTgt spid="18"/>
                                        </p:tgtEl>
                                        <p:attrNameLst>
                                          <p:attrName>style.visibility</p:attrName>
                                        </p:attrNameLst>
                                      </p:cBhvr>
                                      <p:to>
                                        <p:strVal val="visible"/>
                                      </p:to>
                                    </p:set>
                                    <p:animEffect transition="in" filter="wipe(left)">
                                      <p:cBhvr>
                                        <p:cTn id="131" dur="500"/>
                                        <p:tgtEl>
                                          <p:spTgt spid="18"/>
                                        </p:tgtEl>
                                      </p:cBhvr>
                                    </p:animEffect>
                                  </p:childTnLst>
                                </p:cTn>
                              </p:par>
                            </p:childTnLst>
                          </p:cTn>
                        </p:par>
                        <p:par>
                          <p:cTn id="132" fill="hold">
                            <p:stCondLst>
                              <p:cond delay="13900"/>
                            </p:stCondLst>
                            <p:childTnLst>
                              <p:par>
                                <p:cTn id="133" presetID="10" presetClass="entr" presetSubtype="0" fill="hold" grpId="0" nodeType="afterEffect">
                                  <p:stCondLst>
                                    <p:cond delay="0"/>
                                  </p:stCondLst>
                                  <p:iterate type="lt">
                                    <p:tmPct val="10000"/>
                                  </p:iterate>
                                  <p:childTnLst>
                                    <p:set>
                                      <p:cBhvr>
                                        <p:cTn id="134" dur="1" fill="hold">
                                          <p:stCondLst>
                                            <p:cond delay="0"/>
                                          </p:stCondLst>
                                        </p:cTn>
                                        <p:tgtEl>
                                          <p:spTgt spid="42"/>
                                        </p:tgtEl>
                                        <p:attrNameLst>
                                          <p:attrName>style.visibility</p:attrName>
                                        </p:attrNameLst>
                                      </p:cBhvr>
                                      <p:to>
                                        <p:strVal val="visible"/>
                                      </p:to>
                                    </p:set>
                                    <p:animEffect transition="in" filter="fade">
                                      <p:cBhvr>
                                        <p:cTn id="1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30" grpId="0" animBg="1"/>
      <p:bldP spid="31" grpId="0" animBg="1"/>
      <p:bldP spid="32" grpId="0" animBg="1"/>
      <p:bldP spid="33" grpId="0" animBg="1"/>
      <p:bldP spid="34" grpId="0"/>
      <p:bldP spid="35" grpId="0" animBg="1"/>
      <p:bldP spid="36" grpId="0"/>
      <p:bldP spid="37" grpId="0" animBg="1"/>
      <p:bldP spid="38" grpId="0"/>
      <p:bldP spid="39" grpId="0" animBg="1"/>
      <p:bldP spid="40" grpId="0"/>
      <p:bldP spid="41" grpId="0"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Isosceles Triangle 91"/>
          <p:cNvSpPr/>
          <p:nvPr/>
        </p:nvSpPr>
        <p:spPr>
          <a:xfrm rot="3600000" flipH="1">
            <a:off x="5548218" y="1573920"/>
            <a:ext cx="347215" cy="29930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p>
        </p:txBody>
      </p:sp>
      <p:sp>
        <p:nvSpPr>
          <p:cNvPr id="93" name="Donut 92"/>
          <p:cNvSpPr/>
          <p:nvPr/>
        </p:nvSpPr>
        <p:spPr>
          <a:xfrm flipH="1">
            <a:off x="4933209" y="1060049"/>
            <a:ext cx="1026933" cy="1026989"/>
          </a:xfrm>
          <a:prstGeom prst="donut">
            <a:avLst>
              <a:gd name="adj" fmla="val 190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solidFill>
                <a:schemeClr val="tx1"/>
              </a:solidFill>
            </a:endParaRPr>
          </a:p>
        </p:txBody>
      </p:sp>
      <p:grpSp>
        <p:nvGrpSpPr>
          <p:cNvPr id="2" name="Group 93"/>
          <p:cNvGrpSpPr/>
          <p:nvPr/>
        </p:nvGrpSpPr>
        <p:grpSpPr>
          <a:xfrm flipH="1">
            <a:off x="5505423" y="1335647"/>
            <a:ext cx="1253206" cy="317672"/>
            <a:chOff x="1793077" y="1463668"/>
            <a:chExt cx="1371600" cy="347664"/>
          </a:xfrm>
          <a:solidFill>
            <a:schemeClr val="accent2"/>
          </a:solidFill>
        </p:grpSpPr>
        <p:sp>
          <p:nvSpPr>
            <p:cNvPr id="95" name="Round Same Side Corner Rectangle 94"/>
            <p:cNvSpPr/>
            <p:nvPr/>
          </p:nvSpPr>
          <p:spPr>
            <a:xfrm rot="16200000">
              <a:off x="2305045" y="951700"/>
              <a:ext cx="347664" cy="1371600"/>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bg1"/>
                </a:solidFill>
                <a:latin typeface="微软雅黑" panose="020B0503020204020204" pitchFamily="34" charset="-122"/>
                <a:ea typeface="微软雅黑" panose="020B0503020204020204" pitchFamily="34" charset="-122"/>
              </a:endParaRPr>
            </a:p>
          </p:txBody>
        </p:sp>
        <p:sp>
          <p:nvSpPr>
            <p:cNvPr id="96" name="Text Placeholder 3"/>
            <p:cNvSpPr txBox="1">
              <a:spLocks/>
            </p:cNvSpPr>
            <p:nvPr/>
          </p:nvSpPr>
          <p:spPr>
            <a:xfrm>
              <a:off x="1852592" y="1512589"/>
              <a:ext cx="280662" cy="286221"/>
            </a:xfrm>
            <a:prstGeom prst="rect">
              <a:avLst/>
            </a:prstGeom>
            <a:grpFill/>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208">
                <a:spcBef>
                  <a:spcPct val="20000"/>
                </a:spcBef>
                <a:defRPr/>
              </a:pPr>
              <a:r>
                <a:rPr lang="ar-SY" sz="1700" dirty="0">
                  <a:solidFill>
                    <a:schemeClr val="bg1"/>
                  </a:solidFill>
                  <a:latin typeface="微软雅黑" panose="020B0503020204020204" pitchFamily="34" charset="-122"/>
                  <a:ea typeface="微软雅黑" panose="020B0503020204020204" pitchFamily="34" charset="-122"/>
                </a:rPr>
                <a:t>0</a:t>
              </a:r>
              <a:r>
                <a:rPr lang="en-US" sz="1700" dirty="0">
                  <a:solidFill>
                    <a:schemeClr val="bg1"/>
                  </a:solidFill>
                  <a:latin typeface="微软雅黑" panose="020B0503020204020204" pitchFamily="34" charset="-122"/>
                  <a:ea typeface="微软雅黑" panose="020B0503020204020204" pitchFamily="34" charset="-122"/>
                </a:rPr>
                <a:t>2</a:t>
              </a:r>
            </a:p>
          </p:txBody>
        </p:sp>
      </p:grpSp>
      <p:sp>
        <p:nvSpPr>
          <p:cNvPr id="99" name="Isosceles Triangle 98"/>
          <p:cNvSpPr/>
          <p:nvPr/>
        </p:nvSpPr>
        <p:spPr>
          <a:xfrm rot="3600000" flipH="1">
            <a:off x="5586316" y="2965426"/>
            <a:ext cx="347215" cy="29930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p>
        </p:txBody>
      </p:sp>
      <p:sp>
        <p:nvSpPr>
          <p:cNvPr id="100" name="Donut 99"/>
          <p:cNvSpPr/>
          <p:nvPr/>
        </p:nvSpPr>
        <p:spPr>
          <a:xfrm flipH="1">
            <a:off x="4971306" y="2451555"/>
            <a:ext cx="1026933" cy="1026989"/>
          </a:xfrm>
          <a:prstGeom prst="donut">
            <a:avLst>
              <a:gd name="adj" fmla="val 190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solidFill>
                <a:schemeClr val="tx1"/>
              </a:solidFill>
            </a:endParaRPr>
          </a:p>
        </p:txBody>
      </p:sp>
      <p:grpSp>
        <p:nvGrpSpPr>
          <p:cNvPr id="3" name="Group 100"/>
          <p:cNvGrpSpPr/>
          <p:nvPr/>
        </p:nvGrpSpPr>
        <p:grpSpPr>
          <a:xfrm flipH="1">
            <a:off x="5543523" y="2730062"/>
            <a:ext cx="1253206" cy="317672"/>
            <a:chOff x="1793075" y="1466851"/>
            <a:chExt cx="1371600" cy="347664"/>
          </a:xfrm>
          <a:solidFill>
            <a:schemeClr val="accent3"/>
          </a:solidFill>
        </p:grpSpPr>
        <p:sp>
          <p:nvSpPr>
            <p:cNvPr id="102" name="Round Same Side Corner Rectangle 101"/>
            <p:cNvSpPr/>
            <p:nvPr/>
          </p:nvSpPr>
          <p:spPr>
            <a:xfrm rot="16200000">
              <a:off x="2305043" y="954883"/>
              <a:ext cx="347664" cy="1371600"/>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bg1"/>
                </a:solidFill>
                <a:latin typeface="微软雅黑" panose="020B0503020204020204" pitchFamily="34" charset="-122"/>
                <a:ea typeface="微软雅黑" panose="020B0503020204020204" pitchFamily="34" charset="-122"/>
              </a:endParaRPr>
            </a:p>
          </p:txBody>
        </p:sp>
        <p:sp>
          <p:nvSpPr>
            <p:cNvPr id="103" name="Text Placeholder 3"/>
            <p:cNvSpPr txBox="1">
              <a:spLocks/>
            </p:cNvSpPr>
            <p:nvPr/>
          </p:nvSpPr>
          <p:spPr>
            <a:xfrm>
              <a:off x="1852592" y="1506038"/>
              <a:ext cx="280662" cy="286221"/>
            </a:xfrm>
            <a:prstGeom prst="rect">
              <a:avLst/>
            </a:prstGeom>
            <a:grpFill/>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208">
                <a:spcBef>
                  <a:spcPct val="20000"/>
                </a:spcBef>
                <a:defRPr/>
              </a:pPr>
              <a:r>
                <a:rPr lang="ar-SY" sz="1700" dirty="0">
                  <a:solidFill>
                    <a:schemeClr val="bg1"/>
                  </a:solidFill>
                  <a:latin typeface="微软雅黑" panose="020B0503020204020204" pitchFamily="34" charset="-122"/>
                  <a:ea typeface="微软雅黑" panose="020B0503020204020204" pitchFamily="34" charset="-122"/>
                </a:rPr>
                <a:t>0</a:t>
              </a:r>
              <a:r>
                <a:rPr lang="en-US" sz="1700" dirty="0">
                  <a:solidFill>
                    <a:schemeClr val="bg1"/>
                  </a:solidFill>
                  <a:latin typeface="微软雅黑" panose="020B0503020204020204" pitchFamily="34" charset="-122"/>
                  <a:ea typeface="微软雅黑" panose="020B0503020204020204" pitchFamily="34" charset="-122"/>
                </a:rPr>
                <a:t>4</a:t>
              </a:r>
            </a:p>
          </p:txBody>
        </p:sp>
      </p:grpSp>
      <p:cxnSp>
        <p:nvCxnSpPr>
          <p:cNvPr id="111" name="Straight Connector 110"/>
          <p:cNvCxnSpPr/>
          <p:nvPr/>
        </p:nvCxnSpPr>
        <p:spPr>
          <a:xfrm rot="10800000" flipV="1">
            <a:off x="3996000" y="1774851"/>
            <a:ext cx="990546" cy="513495"/>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0800000" flipV="1">
            <a:off x="3996000" y="3091648"/>
            <a:ext cx="990546" cy="513495"/>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996000" y="2326446"/>
            <a:ext cx="990546" cy="513493"/>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2" name="Isosceles Triangle 121"/>
          <p:cNvSpPr/>
          <p:nvPr/>
        </p:nvSpPr>
        <p:spPr>
          <a:xfrm rot="18000000">
            <a:off x="3064252" y="2288724"/>
            <a:ext cx="347215" cy="29930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p>
        </p:txBody>
      </p:sp>
      <p:sp>
        <p:nvSpPr>
          <p:cNvPr id="123" name="Donut 122"/>
          <p:cNvSpPr/>
          <p:nvPr/>
        </p:nvSpPr>
        <p:spPr>
          <a:xfrm>
            <a:off x="2999546" y="1774852"/>
            <a:ext cx="1026933" cy="1026989"/>
          </a:xfrm>
          <a:prstGeom prst="donut">
            <a:avLst>
              <a:gd name="adj" fmla="val 190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solidFill>
                <a:schemeClr val="tx1"/>
              </a:solidFill>
            </a:endParaRPr>
          </a:p>
        </p:txBody>
      </p:sp>
      <p:grpSp>
        <p:nvGrpSpPr>
          <p:cNvPr id="4" name="Group 79"/>
          <p:cNvGrpSpPr/>
          <p:nvPr/>
        </p:nvGrpSpPr>
        <p:grpSpPr>
          <a:xfrm>
            <a:off x="2201060" y="2053358"/>
            <a:ext cx="1253206" cy="317672"/>
            <a:chOff x="1793079" y="1466851"/>
            <a:chExt cx="1371600" cy="347664"/>
          </a:xfrm>
          <a:solidFill>
            <a:schemeClr val="accent1"/>
          </a:solidFill>
        </p:grpSpPr>
        <p:sp>
          <p:nvSpPr>
            <p:cNvPr id="125" name="Round Same Side Corner Rectangle 124"/>
            <p:cNvSpPr/>
            <p:nvPr/>
          </p:nvSpPr>
          <p:spPr>
            <a:xfrm rot="16200000">
              <a:off x="2305047" y="954883"/>
              <a:ext cx="347664" cy="1371600"/>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bg1"/>
                </a:solidFill>
                <a:latin typeface="微软雅黑" panose="020B0503020204020204" pitchFamily="34" charset="-122"/>
                <a:ea typeface="微软雅黑" panose="020B0503020204020204" pitchFamily="34" charset="-122"/>
              </a:endParaRPr>
            </a:p>
          </p:txBody>
        </p:sp>
        <p:sp>
          <p:nvSpPr>
            <p:cNvPr id="126" name="Text Placeholder 3"/>
            <p:cNvSpPr txBox="1">
              <a:spLocks/>
            </p:cNvSpPr>
            <p:nvPr/>
          </p:nvSpPr>
          <p:spPr>
            <a:xfrm>
              <a:off x="1874234" y="1506038"/>
              <a:ext cx="280662" cy="286221"/>
            </a:xfrm>
            <a:prstGeom prst="rect">
              <a:avLst/>
            </a:prstGeom>
            <a:grpFill/>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208">
                <a:spcBef>
                  <a:spcPct val="20000"/>
                </a:spcBef>
                <a:defRPr/>
              </a:pPr>
              <a:r>
                <a:rPr lang="ar-SY" sz="1700" dirty="0">
                  <a:solidFill>
                    <a:schemeClr val="bg1"/>
                  </a:solidFill>
                  <a:latin typeface="微软雅黑" panose="020B0503020204020204" pitchFamily="34" charset="-122"/>
                  <a:ea typeface="微软雅黑" panose="020B0503020204020204" pitchFamily="34" charset="-122"/>
                </a:rPr>
                <a:t>0</a:t>
              </a:r>
              <a:r>
                <a:rPr lang="en-US" sz="1700" dirty="0">
                  <a:solidFill>
                    <a:schemeClr val="bg1"/>
                  </a:solidFill>
                  <a:latin typeface="微软雅黑" panose="020B0503020204020204" pitchFamily="34" charset="-122"/>
                  <a:ea typeface="微软雅黑" panose="020B0503020204020204" pitchFamily="34" charset="-122"/>
                </a:rPr>
                <a:t>3</a:t>
              </a:r>
            </a:p>
          </p:txBody>
        </p:sp>
      </p:grpSp>
      <p:sp>
        <p:nvSpPr>
          <p:cNvPr id="129" name="Isosceles Triangle 128"/>
          <p:cNvSpPr/>
          <p:nvPr/>
        </p:nvSpPr>
        <p:spPr>
          <a:xfrm rot="18000000">
            <a:off x="3064252" y="3718327"/>
            <a:ext cx="347215" cy="29930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p>
        </p:txBody>
      </p:sp>
      <p:sp>
        <p:nvSpPr>
          <p:cNvPr id="130" name="Donut 129"/>
          <p:cNvSpPr/>
          <p:nvPr/>
        </p:nvSpPr>
        <p:spPr>
          <a:xfrm>
            <a:off x="2999546" y="3204457"/>
            <a:ext cx="1026933" cy="1026989"/>
          </a:xfrm>
          <a:prstGeom prst="donut">
            <a:avLst>
              <a:gd name="adj" fmla="val 190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rtlCol="0" anchor="ctr"/>
          <a:lstStyle/>
          <a:p>
            <a:pPr algn="ctr"/>
            <a:endParaRPr lang="en-US">
              <a:solidFill>
                <a:schemeClr val="tx1"/>
              </a:solidFill>
            </a:endParaRPr>
          </a:p>
        </p:txBody>
      </p:sp>
      <p:grpSp>
        <p:nvGrpSpPr>
          <p:cNvPr id="5" name="Group 86"/>
          <p:cNvGrpSpPr/>
          <p:nvPr/>
        </p:nvGrpSpPr>
        <p:grpSpPr>
          <a:xfrm>
            <a:off x="2201060" y="3482964"/>
            <a:ext cx="1253206" cy="317672"/>
            <a:chOff x="1793079" y="1466851"/>
            <a:chExt cx="1371600" cy="347664"/>
          </a:xfrm>
          <a:solidFill>
            <a:schemeClr val="accent4"/>
          </a:solidFill>
        </p:grpSpPr>
        <p:sp>
          <p:nvSpPr>
            <p:cNvPr id="132" name="Round Same Side Corner Rectangle 131"/>
            <p:cNvSpPr/>
            <p:nvPr/>
          </p:nvSpPr>
          <p:spPr>
            <a:xfrm rot="16200000">
              <a:off x="2305047" y="954883"/>
              <a:ext cx="347664" cy="1371600"/>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a:solidFill>
                  <a:schemeClr val="bg1"/>
                </a:solidFill>
                <a:latin typeface="微软雅黑" panose="020B0503020204020204" pitchFamily="34" charset="-122"/>
                <a:ea typeface="微软雅黑" panose="020B0503020204020204" pitchFamily="34" charset="-122"/>
              </a:endParaRPr>
            </a:p>
          </p:txBody>
        </p:sp>
        <p:sp>
          <p:nvSpPr>
            <p:cNvPr id="133" name="Text Placeholder 3"/>
            <p:cNvSpPr txBox="1">
              <a:spLocks/>
            </p:cNvSpPr>
            <p:nvPr/>
          </p:nvSpPr>
          <p:spPr>
            <a:xfrm>
              <a:off x="1874234" y="1506038"/>
              <a:ext cx="280662" cy="286221"/>
            </a:xfrm>
            <a:prstGeom prst="rect">
              <a:avLst/>
            </a:prstGeom>
            <a:grpFill/>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208">
                <a:spcBef>
                  <a:spcPct val="20000"/>
                </a:spcBef>
                <a:defRPr/>
              </a:pPr>
              <a:r>
                <a:rPr lang="ar-SY" sz="1700" dirty="0">
                  <a:solidFill>
                    <a:schemeClr val="bg1"/>
                  </a:solidFill>
                  <a:latin typeface="微软雅黑" panose="020B0503020204020204" pitchFamily="34" charset="-122"/>
                  <a:ea typeface="微软雅黑" panose="020B0503020204020204" pitchFamily="34" charset="-122"/>
                </a:rPr>
                <a:t>0</a:t>
              </a:r>
              <a:r>
                <a:rPr lang="en-US" sz="1700" dirty="0">
                  <a:solidFill>
                    <a:schemeClr val="bg1"/>
                  </a:solidFill>
                  <a:latin typeface="微软雅黑" panose="020B0503020204020204" pitchFamily="34" charset="-122"/>
                  <a:ea typeface="微软雅黑" panose="020B0503020204020204" pitchFamily="34" charset="-122"/>
                </a:rPr>
                <a:t>5</a:t>
              </a:r>
            </a:p>
          </p:txBody>
        </p:sp>
      </p:grpSp>
      <p:sp>
        <p:nvSpPr>
          <p:cNvPr id="45" name="TextBox 23"/>
          <p:cNvSpPr txBox="1"/>
          <p:nvPr/>
        </p:nvSpPr>
        <p:spPr>
          <a:xfrm>
            <a:off x="564727" y="3491674"/>
            <a:ext cx="1640461"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46" name="TextBox 24"/>
          <p:cNvSpPr txBox="1"/>
          <p:nvPr/>
        </p:nvSpPr>
        <p:spPr>
          <a:xfrm>
            <a:off x="996846" y="3204457"/>
            <a:ext cx="1208342" cy="250256"/>
          </a:xfrm>
          <a:prstGeom prst="rect">
            <a:avLst/>
          </a:prstGeom>
          <a:noFill/>
        </p:spPr>
        <p:txBody>
          <a:bodyPr wrap="none" lIns="65012" tIns="32506" rIns="65012" bIns="32506" rtlCol="0">
            <a:spAutoFit/>
          </a:bodyPr>
          <a:lstStyle/>
          <a:p>
            <a:pPr algn="r"/>
            <a:r>
              <a:rPr lang="zh-CN" altLang="en-US" sz="1200" b="1" dirty="0">
                <a:solidFill>
                  <a:schemeClr val="bg1">
                    <a:lumMod val="50000"/>
                  </a:schemeClr>
                </a:solidFill>
                <a:ea typeface="微软雅黑" panose="020B0503020204020204" pitchFamily="34" charset="-122"/>
              </a:rPr>
              <a:t>请替换文字内容</a:t>
            </a:r>
          </a:p>
        </p:txBody>
      </p:sp>
      <p:sp>
        <p:nvSpPr>
          <p:cNvPr id="47" name="TextBox 23"/>
          <p:cNvSpPr txBox="1"/>
          <p:nvPr/>
        </p:nvSpPr>
        <p:spPr>
          <a:xfrm>
            <a:off x="591820" y="2316416"/>
            <a:ext cx="1640461"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endParaRPr lang="en-GB" altLang="zh-CN" sz="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8" name="TextBox 24"/>
          <p:cNvSpPr txBox="1"/>
          <p:nvPr/>
        </p:nvSpPr>
        <p:spPr>
          <a:xfrm>
            <a:off x="1023939" y="2029199"/>
            <a:ext cx="1208342" cy="250256"/>
          </a:xfrm>
          <a:prstGeom prst="rect">
            <a:avLst/>
          </a:prstGeom>
          <a:noFill/>
        </p:spPr>
        <p:txBody>
          <a:bodyPr wrap="none" lIns="65012" tIns="32506" rIns="65012" bIns="32506" rtlCol="0">
            <a:spAutoFit/>
          </a:bodyPr>
          <a:lstStyle/>
          <a:p>
            <a:pPr algn="r"/>
            <a:r>
              <a:rPr lang="zh-CN" altLang="en-US" sz="1200" b="1" dirty="0">
                <a:solidFill>
                  <a:schemeClr val="bg1">
                    <a:lumMod val="50000"/>
                  </a:schemeClr>
                </a:solidFill>
                <a:ea typeface="微软雅黑" panose="020B0503020204020204" pitchFamily="34" charset="-122"/>
              </a:rPr>
              <a:t>请替换文字内容</a:t>
            </a:r>
          </a:p>
        </p:txBody>
      </p:sp>
      <p:sp>
        <p:nvSpPr>
          <p:cNvPr id="51" name="TextBox 23"/>
          <p:cNvSpPr txBox="1"/>
          <p:nvPr/>
        </p:nvSpPr>
        <p:spPr>
          <a:xfrm>
            <a:off x="6857694" y="1558662"/>
            <a:ext cx="1640461"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52" name="TextBox 24"/>
          <p:cNvSpPr txBox="1"/>
          <p:nvPr/>
        </p:nvSpPr>
        <p:spPr>
          <a:xfrm>
            <a:off x="6857694" y="1271445"/>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53" name="TextBox 23"/>
          <p:cNvSpPr txBox="1"/>
          <p:nvPr/>
        </p:nvSpPr>
        <p:spPr>
          <a:xfrm>
            <a:off x="6857694" y="3028556"/>
            <a:ext cx="1640461"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54" name="TextBox 24"/>
          <p:cNvSpPr txBox="1"/>
          <p:nvPr/>
        </p:nvSpPr>
        <p:spPr>
          <a:xfrm>
            <a:off x="6857694" y="2741339"/>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Tree>
    <p:extLst>
      <p:ext uri="{BB962C8B-B14F-4D97-AF65-F5344CB8AC3E}">
        <p14:creationId xmlns:p14="http://schemas.microsoft.com/office/powerpoint/2010/main" val="16810969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par>
                                <p:cTn id="14" presetID="1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Left)">
                                      <p:cBhvr>
                                        <p:cTn id="16" dur="500"/>
                                        <p:tgtEl>
                                          <p:spTgt spid="2"/>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p:tgtEl>
                                          <p:spTgt spid="51"/>
                                        </p:tgtEl>
                                        <p:attrNameLst>
                                          <p:attrName>ppt_y</p:attrName>
                                        </p:attrNameLst>
                                      </p:cBhvr>
                                      <p:tavLst>
                                        <p:tav tm="0">
                                          <p:val>
                                            <p:strVal val="#ppt_y+#ppt_h*1.125000"/>
                                          </p:val>
                                        </p:tav>
                                        <p:tav tm="100000">
                                          <p:val>
                                            <p:strVal val="#ppt_y"/>
                                          </p:val>
                                        </p:tav>
                                      </p:tavLst>
                                    </p:anim>
                                    <p:animEffect transition="in" filter="wipe(up)">
                                      <p:cBhvr>
                                        <p:cTn id="21" dur="500"/>
                                        <p:tgtEl>
                                          <p:spTgt spid="51"/>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p:tgtEl>
                                          <p:spTgt spid="52"/>
                                        </p:tgtEl>
                                        <p:attrNameLst>
                                          <p:attrName>ppt_y</p:attrName>
                                        </p:attrNameLst>
                                      </p:cBhvr>
                                      <p:tavLst>
                                        <p:tav tm="0">
                                          <p:val>
                                            <p:strVal val="#ppt_y-#ppt_h*1.125000"/>
                                          </p:val>
                                        </p:tav>
                                        <p:tav tm="100000">
                                          <p:val>
                                            <p:strVal val="#ppt_y"/>
                                          </p:val>
                                        </p:tav>
                                      </p:tavLst>
                                    </p:anim>
                                    <p:animEffect transition="in" filter="wipe(down)">
                                      <p:cBhvr>
                                        <p:cTn id="25" dur="500"/>
                                        <p:tgtEl>
                                          <p:spTgt spid="52"/>
                                        </p:tgtEl>
                                      </p:cBhvr>
                                    </p:animEffect>
                                  </p:childTnLst>
                                </p:cTn>
                              </p:par>
                            </p:childTnLst>
                          </p:cTn>
                        </p:par>
                        <p:par>
                          <p:cTn id="26" fill="hold">
                            <p:stCondLst>
                              <p:cond delay="1500"/>
                            </p:stCondLst>
                            <p:childTnLst>
                              <p:par>
                                <p:cTn id="27" presetID="18" presetClass="entr" presetSubtype="12" fill="hold"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strips(downLeft)">
                                      <p:cBhvr>
                                        <p:cTn id="29" dur="500"/>
                                        <p:tgtEl>
                                          <p:spTgt spid="111"/>
                                        </p:tgtEl>
                                      </p:cBhvr>
                                    </p:animEffect>
                                  </p:childTnLst>
                                </p:cTn>
                              </p:par>
                            </p:childTnLst>
                          </p:cTn>
                        </p:par>
                        <p:par>
                          <p:cTn id="30" fill="hold">
                            <p:stCondLst>
                              <p:cond delay="2000"/>
                            </p:stCondLst>
                            <p:childTnLst>
                              <p:par>
                                <p:cTn id="31" presetID="53" presetClass="entr" presetSubtype="0" fill="hold" grpId="0" nodeType="afterEffect">
                                  <p:stCondLst>
                                    <p:cond delay="0"/>
                                  </p:stCondLst>
                                  <p:childTnLst>
                                    <p:set>
                                      <p:cBhvr>
                                        <p:cTn id="32" dur="1" fill="hold">
                                          <p:stCondLst>
                                            <p:cond delay="0"/>
                                          </p:stCondLst>
                                        </p:cTn>
                                        <p:tgtEl>
                                          <p:spTgt spid="123"/>
                                        </p:tgtEl>
                                        <p:attrNameLst>
                                          <p:attrName>style.visibility</p:attrName>
                                        </p:attrNameLst>
                                      </p:cBhvr>
                                      <p:to>
                                        <p:strVal val="visible"/>
                                      </p:to>
                                    </p:set>
                                    <p:anim calcmode="lin" valueType="num">
                                      <p:cBhvr>
                                        <p:cTn id="33" dur="500" fill="hold"/>
                                        <p:tgtEl>
                                          <p:spTgt spid="123"/>
                                        </p:tgtEl>
                                        <p:attrNameLst>
                                          <p:attrName>ppt_w</p:attrName>
                                        </p:attrNameLst>
                                      </p:cBhvr>
                                      <p:tavLst>
                                        <p:tav tm="0">
                                          <p:val>
                                            <p:fltVal val="0"/>
                                          </p:val>
                                        </p:tav>
                                        <p:tav tm="100000">
                                          <p:val>
                                            <p:strVal val="#ppt_w"/>
                                          </p:val>
                                        </p:tav>
                                      </p:tavLst>
                                    </p:anim>
                                    <p:anim calcmode="lin" valueType="num">
                                      <p:cBhvr>
                                        <p:cTn id="34" dur="500" fill="hold"/>
                                        <p:tgtEl>
                                          <p:spTgt spid="123"/>
                                        </p:tgtEl>
                                        <p:attrNameLst>
                                          <p:attrName>ppt_h</p:attrName>
                                        </p:attrNameLst>
                                      </p:cBhvr>
                                      <p:tavLst>
                                        <p:tav tm="0">
                                          <p:val>
                                            <p:fltVal val="0"/>
                                          </p:val>
                                        </p:tav>
                                        <p:tav tm="100000">
                                          <p:val>
                                            <p:strVal val="#ppt_h"/>
                                          </p:val>
                                        </p:tav>
                                      </p:tavLst>
                                    </p:anim>
                                    <p:animEffect transition="in" filter="fade">
                                      <p:cBhvr>
                                        <p:cTn id="35" dur="500"/>
                                        <p:tgtEl>
                                          <p:spTgt spid="12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2"/>
                                        </p:tgtEl>
                                        <p:attrNameLst>
                                          <p:attrName>style.visibility</p:attrName>
                                        </p:attrNameLst>
                                      </p:cBhvr>
                                      <p:to>
                                        <p:strVal val="visible"/>
                                      </p:to>
                                    </p:set>
                                    <p:animEffect transition="in" filter="fade">
                                      <p:cBhvr>
                                        <p:cTn id="39" dur="500"/>
                                        <p:tgtEl>
                                          <p:spTgt spid="122"/>
                                        </p:tgtEl>
                                      </p:cBhvr>
                                    </p:animEffect>
                                  </p:childTnLst>
                                </p:cTn>
                              </p:par>
                              <p:par>
                                <p:cTn id="40" presetID="12" presetClass="entr" presetSubtype="2"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lide(fromRight)">
                                      <p:cBhvr>
                                        <p:cTn id="42" dur="500"/>
                                        <p:tgtEl>
                                          <p:spTgt spid="4"/>
                                        </p:tgtEl>
                                      </p:cBhvr>
                                    </p:animEffect>
                                  </p:childTnLst>
                                </p:cTn>
                              </p:par>
                            </p:childTnLst>
                          </p:cTn>
                        </p:par>
                        <p:par>
                          <p:cTn id="43" fill="hold">
                            <p:stCondLst>
                              <p:cond delay="3000"/>
                            </p:stCondLst>
                            <p:childTnLst>
                              <p:par>
                                <p:cTn id="44" presetID="12" presetClass="entr" presetSubtype="4"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p:tgtEl>
                                          <p:spTgt spid="47"/>
                                        </p:tgtEl>
                                        <p:attrNameLst>
                                          <p:attrName>ppt_y</p:attrName>
                                        </p:attrNameLst>
                                      </p:cBhvr>
                                      <p:tavLst>
                                        <p:tav tm="0">
                                          <p:val>
                                            <p:strVal val="#ppt_y+#ppt_h*1.125000"/>
                                          </p:val>
                                        </p:tav>
                                        <p:tav tm="100000">
                                          <p:val>
                                            <p:strVal val="#ppt_y"/>
                                          </p:val>
                                        </p:tav>
                                      </p:tavLst>
                                    </p:anim>
                                    <p:animEffect transition="in" filter="wipe(up)">
                                      <p:cBhvr>
                                        <p:cTn id="47" dur="500"/>
                                        <p:tgtEl>
                                          <p:spTgt spid="47"/>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p:tgtEl>
                                          <p:spTgt spid="48"/>
                                        </p:tgtEl>
                                        <p:attrNameLst>
                                          <p:attrName>ppt_y</p:attrName>
                                        </p:attrNameLst>
                                      </p:cBhvr>
                                      <p:tavLst>
                                        <p:tav tm="0">
                                          <p:val>
                                            <p:strVal val="#ppt_y-#ppt_h*1.125000"/>
                                          </p:val>
                                        </p:tav>
                                        <p:tav tm="100000">
                                          <p:val>
                                            <p:strVal val="#ppt_y"/>
                                          </p:val>
                                        </p:tav>
                                      </p:tavLst>
                                    </p:anim>
                                    <p:animEffect transition="in" filter="wipe(down)">
                                      <p:cBhvr>
                                        <p:cTn id="51" dur="500"/>
                                        <p:tgtEl>
                                          <p:spTgt spid="48"/>
                                        </p:tgtEl>
                                      </p:cBhvr>
                                    </p:animEffect>
                                  </p:childTnLst>
                                </p:cTn>
                              </p:par>
                            </p:childTnLst>
                          </p:cTn>
                        </p:par>
                        <p:par>
                          <p:cTn id="52" fill="hold">
                            <p:stCondLst>
                              <p:cond delay="3500"/>
                            </p:stCondLst>
                            <p:childTnLst>
                              <p:par>
                                <p:cTn id="53" presetID="18" presetClass="entr" presetSubtype="6" fill="hold" nodeType="after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strips(downRight)">
                                      <p:cBhvr>
                                        <p:cTn id="55" dur="500"/>
                                        <p:tgtEl>
                                          <p:spTgt spid="113"/>
                                        </p:tgtEl>
                                      </p:cBhvr>
                                    </p:animEffect>
                                  </p:childTnLst>
                                </p:cTn>
                              </p:par>
                            </p:childTnLst>
                          </p:cTn>
                        </p:par>
                        <p:par>
                          <p:cTn id="56" fill="hold">
                            <p:stCondLst>
                              <p:cond delay="4000"/>
                            </p:stCondLst>
                            <p:childTnLst>
                              <p:par>
                                <p:cTn id="57" presetID="53" presetClass="entr" presetSubtype="0" fill="hold" grpId="0" nodeType="afterEffect">
                                  <p:stCondLst>
                                    <p:cond delay="0"/>
                                  </p:stCondLst>
                                  <p:childTnLst>
                                    <p:set>
                                      <p:cBhvr>
                                        <p:cTn id="58" dur="1" fill="hold">
                                          <p:stCondLst>
                                            <p:cond delay="0"/>
                                          </p:stCondLst>
                                        </p:cTn>
                                        <p:tgtEl>
                                          <p:spTgt spid="100"/>
                                        </p:tgtEl>
                                        <p:attrNameLst>
                                          <p:attrName>style.visibility</p:attrName>
                                        </p:attrNameLst>
                                      </p:cBhvr>
                                      <p:to>
                                        <p:strVal val="visible"/>
                                      </p:to>
                                    </p:set>
                                    <p:anim calcmode="lin" valueType="num">
                                      <p:cBhvr>
                                        <p:cTn id="59" dur="500" fill="hold"/>
                                        <p:tgtEl>
                                          <p:spTgt spid="100"/>
                                        </p:tgtEl>
                                        <p:attrNameLst>
                                          <p:attrName>ppt_w</p:attrName>
                                        </p:attrNameLst>
                                      </p:cBhvr>
                                      <p:tavLst>
                                        <p:tav tm="0">
                                          <p:val>
                                            <p:fltVal val="0"/>
                                          </p:val>
                                        </p:tav>
                                        <p:tav tm="100000">
                                          <p:val>
                                            <p:strVal val="#ppt_w"/>
                                          </p:val>
                                        </p:tav>
                                      </p:tavLst>
                                    </p:anim>
                                    <p:anim calcmode="lin" valueType="num">
                                      <p:cBhvr>
                                        <p:cTn id="60" dur="500" fill="hold"/>
                                        <p:tgtEl>
                                          <p:spTgt spid="100"/>
                                        </p:tgtEl>
                                        <p:attrNameLst>
                                          <p:attrName>ppt_h</p:attrName>
                                        </p:attrNameLst>
                                      </p:cBhvr>
                                      <p:tavLst>
                                        <p:tav tm="0">
                                          <p:val>
                                            <p:fltVal val="0"/>
                                          </p:val>
                                        </p:tav>
                                        <p:tav tm="100000">
                                          <p:val>
                                            <p:strVal val="#ppt_h"/>
                                          </p:val>
                                        </p:tav>
                                      </p:tavLst>
                                    </p:anim>
                                    <p:animEffect transition="in" filter="fade">
                                      <p:cBhvr>
                                        <p:cTn id="61" dur="500"/>
                                        <p:tgtEl>
                                          <p:spTgt spid="100"/>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fade">
                                      <p:cBhvr>
                                        <p:cTn id="65" dur="500"/>
                                        <p:tgtEl>
                                          <p:spTgt spid="99"/>
                                        </p:tgtEl>
                                      </p:cBhvr>
                                    </p:animEffect>
                                  </p:childTnLst>
                                </p:cTn>
                              </p:par>
                              <p:par>
                                <p:cTn id="66" presetID="12" presetClass="entr" presetSubtype="8" fill="hold"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slide(fromLeft)">
                                      <p:cBhvr>
                                        <p:cTn id="68" dur="500"/>
                                        <p:tgtEl>
                                          <p:spTgt spid="3"/>
                                        </p:tgtEl>
                                      </p:cBhvr>
                                    </p:animEffect>
                                  </p:childTnLst>
                                </p:cTn>
                              </p:par>
                            </p:childTnLst>
                          </p:cTn>
                        </p:par>
                        <p:par>
                          <p:cTn id="69" fill="hold">
                            <p:stCondLst>
                              <p:cond delay="5000"/>
                            </p:stCondLst>
                            <p:childTnLst>
                              <p:par>
                                <p:cTn id="70" presetID="12" presetClass="entr" presetSubtype="4"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p:tgtEl>
                                          <p:spTgt spid="53"/>
                                        </p:tgtEl>
                                        <p:attrNameLst>
                                          <p:attrName>ppt_y</p:attrName>
                                        </p:attrNameLst>
                                      </p:cBhvr>
                                      <p:tavLst>
                                        <p:tav tm="0">
                                          <p:val>
                                            <p:strVal val="#ppt_y+#ppt_h*1.125000"/>
                                          </p:val>
                                        </p:tav>
                                        <p:tav tm="100000">
                                          <p:val>
                                            <p:strVal val="#ppt_y"/>
                                          </p:val>
                                        </p:tav>
                                      </p:tavLst>
                                    </p:anim>
                                    <p:animEffect transition="in" filter="wipe(up)">
                                      <p:cBhvr>
                                        <p:cTn id="73" dur="500"/>
                                        <p:tgtEl>
                                          <p:spTgt spid="53"/>
                                        </p:tgtEl>
                                      </p:cBhvr>
                                    </p:animEffect>
                                  </p:childTnLst>
                                </p:cTn>
                              </p:par>
                              <p:par>
                                <p:cTn id="74" presetID="12" presetClass="entr" presetSubtype="1"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anim calcmode="lin" valueType="num">
                                      <p:cBhvr additive="base">
                                        <p:cTn id="76" dur="500"/>
                                        <p:tgtEl>
                                          <p:spTgt spid="54"/>
                                        </p:tgtEl>
                                        <p:attrNameLst>
                                          <p:attrName>ppt_y</p:attrName>
                                        </p:attrNameLst>
                                      </p:cBhvr>
                                      <p:tavLst>
                                        <p:tav tm="0">
                                          <p:val>
                                            <p:strVal val="#ppt_y-#ppt_h*1.125000"/>
                                          </p:val>
                                        </p:tav>
                                        <p:tav tm="100000">
                                          <p:val>
                                            <p:strVal val="#ppt_y"/>
                                          </p:val>
                                        </p:tav>
                                      </p:tavLst>
                                    </p:anim>
                                    <p:animEffect transition="in" filter="wipe(down)">
                                      <p:cBhvr>
                                        <p:cTn id="77" dur="500"/>
                                        <p:tgtEl>
                                          <p:spTgt spid="54"/>
                                        </p:tgtEl>
                                      </p:cBhvr>
                                    </p:animEffect>
                                  </p:childTnLst>
                                </p:cTn>
                              </p:par>
                            </p:childTnLst>
                          </p:cTn>
                        </p:par>
                        <p:par>
                          <p:cTn id="78" fill="hold">
                            <p:stCondLst>
                              <p:cond delay="5500"/>
                            </p:stCondLst>
                            <p:childTnLst>
                              <p:par>
                                <p:cTn id="79" presetID="18" presetClass="entr" presetSubtype="12" fill="hold" nodeType="after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strips(downLeft)">
                                      <p:cBhvr>
                                        <p:cTn id="81" dur="500"/>
                                        <p:tgtEl>
                                          <p:spTgt spid="112"/>
                                        </p:tgtEl>
                                      </p:cBhvr>
                                    </p:animEffect>
                                  </p:childTnLst>
                                </p:cTn>
                              </p:par>
                            </p:childTnLst>
                          </p:cTn>
                        </p:par>
                        <p:par>
                          <p:cTn id="82" fill="hold">
                            <p:stCondLst>
                              <p:cond delay="6000"/>
                            </p:stCondLst>
                            <p:childTnLst>
                              <p:par>
                                <p:cTn id="83" presetID="53" presetClass="entr" presetSubtype="0" fill="hold" grpId="0" nodeType="afterEffect">
                                  <p:stCondLst>
                                    <p:cond delay="0"/>
                                  </p:stCondLst>
                                  <p:childTnLst>
                                    <p:set>
                                      <p:cBhvr>
                                        <p:cTn id="84" dur="1" fill="hold">
                                          <p:stCondLst>
                                            <p:cond delay="0"/>
                                          </p:stCondLst>
                                        </p:cTn>
                                        <p:tgtEl>
                                          <p:spTgt spid="130"/>
                                        </p:tgtEl>
                                        <p:attrNameLst>
                                          <p:attrName>style.visibility</p:attrName>
                                        </p:attrNameLst>
                                      </p:cBhvr>
                                      <p:to>
                                        <p:strVal val="visible"/>
                                      </p:to>
                                    </p:set>
                                    <p:anim calcmode="lin" valueType="num">
                                      <p:cBhvr>
                                        <p:cTn id="85" dur="500" fill="hold"/>
                                        <p:tgtEl>
                                          <p:spTgt spid="130"/>
                                        </p:tgtEl>
                                        <p:attrNameLst>
                                          <p:attrName>ppt_w</p:attrName>
                                        </p:attrNameLst>
                                      </p:cBhvr>
                                      <p:tavLst>
                                        <p:tav tm="0">
                                          <p:val>
                                            <p:fltVal val="0"/>
                                          </p:val>
                                        </p:tav>
                                        <p:tav tm="100000">
                                          <p:val>
                                            <p:strVal val="#ppt_w"/>
                                          </p:val>
                                        </p:tav>
                                      </p:tavLst>
                                    </p:anim>
                                    <p:anim calcmode="lin" valueType="num">
                                      <p:cBhvr>
                                        <p:cTn id="86" dur="500" fill="hold"/>
                                        <p:tgtEl>
                                          <p:spTgt spid="130"/>
                                        </p:tgtEl>
                                        <p:attrNameLst>
                                          <p:attrName>ppt_h</p:attrName>
                                        </p:attrNameLst>
                                      </p:cBhvr>
                                      <p:tavLst>
                                        <p:tav tm="0">
                                          <p:val>
                                            <p:fltVal val="0"/>
                                          </p:val>
                                        </p:tav>
                                        <p:tav tm="100000">
                                          <p:val>
                                            <p:strVal val="#ppt_h"/>
                                          </p:val>
                                        </p:tav>
                                      </p:tavLst>
                                    </p:anim>
                                    <p:animEffect transition="in" filter="fade">
                                      <p:cBhvr>
                                        <p:cTn id="87" dur="500"/>
                                        <p:tgtEl>
                                          <p:spTgt spid="130"/>
                                        </p:tgtEl>
                                      </p:cBhvr>
                                    </p:animEffect>
                                  </p:childTnLst>
                                </p:cTn>
                              </p:par>
                            </p:childTnLst>
                          </p:cTn>
                        </p:par>
                        <p:par>
                          <p:cTn id="88" fill="hold">
                            <p:stCondLst>
                              <p:cond delay="6500"/>
                            </p:stCondLst>
                            <p:childTnLst>
                              <p:par>
                                <p:cTn id="89" presetID="10" presetClass="entr" presetSubtype="0" fill="hold" grpId="0" nodeType="after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500"/>
                                        <p:tgtEl>
                                          <p:spTgt spid="129"/>
                                        </p:tgtEl>
                                      </p:cBhvr>
                                    </p:animEffect>
                                  </p:childTnLst>
                                </p:cTn>
                              </p:par>
                              <p:par>
                                <p:cTn id="92" presetID="12" presetClass="entr" presetSubtype="2" fill="hold" nodeType="with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slide(fromRight)">
                                      <p:cBhvr>
                                        <p:cTn id="94" dur="500"/>
                                        <p:tgtEl>
                                          <p:spTgt spid="5"/>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additive="base">
                                        <p:cTn id="98" dur="500"/>
                                        <p:tgtEl>
                                          <p:spTgt spid="45"/>
                                        </p:tgtEl>
                                        <p:attrNameLst>
                                          <p:attrName>ppt_y</p:attrName>
                                        </p:attrNameLst>
                                      </p:cBhvr>
                                      <p:tavLst>
                                        <p:tav tm="0">
                                          <p:val>
                                            <p:strVal val="#ppt_y+#ppt_h*1.125000"/>
                                          </p:val>
                                        </p:tav>
                                        <p:tav tm="100000">
                                          <p:val>
                                            <p:strVal val="#ppt_y"/>
                                          </p:val>
                                        </p:tav>
                                      </p:tavLst>
                                    </p:anim>
                                    <p:animEffect transition="in" filter="wipe(up)">
                                      <p:cBhvr>
                                        <p:cTn id="99" dur="500"/>
                                        <p:tgtEl>
                                          <p:spTgt spid="45"/>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down)">
                                      <p:cBhvr>
                                        <p:cTn id="10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9" grpId="0" animBg="1"/>
      <p:bldP spid="100" grpId="0" animBg="1"/>
      <p:bldP spid="122" grpId="0" animBg="1"/>
      <p:bldP spid="123" grpId="0" animBg="1"/>
      <p:bldP spid="129" grpId="0" animBg="1"/>
      <p:bldP spid="130" grpId="0" animBg="1"/>
      <p:bldP spid="45" grpId="0"/>
      <p:bldP spid="46" grpId="0"/>
      <p:bldP spid="47" grpId="0"/>
      <p:bldP spid="48" grpId="0"/>
      <p:bldP spid="51" grpId="0"/>
      <p:bldP spid="52"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2"/>
          <p:cNvSpPr>
            <a:spLocks noChangeArrowheads="1"/>
          </p:cNvSpPr>
          <p:nvPr/>
        </p:nvSpPr>
        <p:spPr bwMode="auto">
          <a:xfrm flipH="1">
            <a:off x="4621413" y="1347992"/>
            <a:ext cx="3041633" cy="1342259"/>
          </a:xfrm>
          <a:prstGeom prst="snip2DiagRect">
            <a:avLst/>
          </a:prstGeom>
          <a:blipFill dpi="0" rotWithShape="1">
            <a:blip r:embed="rId3" cstate="screen">
              <a:extLst>
                <a:ext uri="{28A0092B-C50C-407E-A947-70E740481C1C}">
                  <a14:useLocalDpi xmlns:a14="http://schemas.microsoft.com/office/drawing/2010/main"/>
                </a:ext>
              </a:extLst>
            </a:blip>
            <a:srcRect/>
            <a:stretch>
              <a:fillRect/>
            </a:stretch>
          </a:blipFill>
          <a:ln w="9525">
            <a:noFill/>
            <a:miter lim="800000"/>
            <a:headEnd/>
            <a:tailEnd/>
          </a:ln>
        </p:spPr>
        <p:txBody>
          <a:bodyPr lIns="68566" tIns="34283" rIns="68566" bIns="34283" anchor="ctr"/>
          <a:lstStyle/>
          <a:p>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84" name="Oval 4"/>
          <p:cNvSpPr>
            <a:spLocks noChangeArrowheads="1"/>
          </p:cNvSpPr>
          <p:nvPr/>
        </p:nvSpPr>
        <p:spPr bwMode="auto">
          <a:xfrm>
            <a:off x="1863129" y="2814391"/>
            <a:ext cx="524054" cy="526665"/>
          </a:xfrm>
          <a:prstGeom prst="ellipse">
            <a:avLst/>
          </a:prstGeom>
          <a:solidFill>
            <a:schemeClr val="accent1"/>
          </a:solidFill>
          <a:ln w="9525">
            <a:noFill/>
            <a:round/>
            <a:headEnd/>
            <a:tailEnd/>
          </a:ln>
        </p:spPr>
        <p:txBody>
          <a:bodyPr lIns="68566" tIns="34283" rIns="68566" bIns="34283" anchor="ctr"/>
          <a:lstStyle/>
          <a:p>
            <a:endParaRPr lang="zh-CN" altLang="en-US" sz="2400" dirty="0">
              <a:solidFill>
                <a:srgbClr val="F2F2F2"/>
              </a:solidFill>
              <a:ea typeface="微软雅黑" panose="020B0503020204020204" pitchFamily="34" charset="-122"/>
              <a:sym typeface="Calibri" pitchFamily="34" charset="0"/>
            </a:endParaRPr>
          </a:p>
        </p:txBody>
      </p:sp>
      <p:sp>
        <p:nvSpPr>
          <p:cNvPr id="86" name="Oval 12"/>
          <p:cNvSpPr>
            <a:spLocks noChangeArrowheads="1"/>
          </p:cNvSpPr>
          <p:nvPr/>
        </p:nvSpPr>
        <p:spPr bwMode="auto">
          <a:xfrm>
            <a:off x="3619947" y="2814391"/>
            <a:ext cx="524924" cy="526665"/>
          </a:xfrm>
          <a:prstGeom prst="ellipse">
            <a:avLst/>
          </a:prstGeom>
          <a:solidFill>
            <a:schemeClr val="accent2"/>
          </a:solidFill>
          <a:ln w="9525">
            <a:noFill/>
            <a:round/>
            <a:headEnd/>
            <a:tailEnd/>
          </a:ln>
        </p:spPr>
        <p:txBody>
          <a:bodyPr lIns="68566" tIns="34283" rIns="68566" bIns="34283" anchor="ctr"/>
          <a:lstStyle/>
          <a:p>
            <a:endParaRPr lang="zh-CN" altLang="en-US" sz="2400" dirty="0">
              <a:solidFill>
                <a:srgbClr val="F2F2F2"/>
              </a:solidFill>
              <a:ea typeface="微软雅黑" panose="020B0503020204020204" pitchFamily="34" charset="-122"/>
              <a:sym typeface="Calibri" pitchFamily="34" charset="0"/>
            </a:endParaRPr>
          </a:p>
        </p:txBody>
      </p:sp>
      <p:sp>
        <p:nvSpPr>
          <p:cNvPr id="87" name="Oval 14"/>
          <p:cNvSpPr>
            <a:spLocks noChangeArrowheads="1"/>
          </p:cNvSpPr>
          <p:nvPr/>
        </p:nvSpPr>
        <p:spPr bwMode="auto">
          <a:xfrm>
            <a:off x="5226497" y="2814391"/>
            <a:ext cx="524054" cy="526665"/>
          </a:xfrm>
          <a:prstGeom prst="ellipse">
            <a:avLst/>
          </a:prstGeom>
          <a:solidFill>
            <a:schemeClr val="accent3"/>
          </a:solidFill>
          <a:ln w="9525">
            <a:noFill/>
            <a:round/>
            <a:headEnd/>
            <a:tailEnd/>
          </a:ln>
        </p:spPr>
        <p:txBody>
          <a:bodyPr lIns="68566" tIns="34283" rIns="68566" bIns="34283" anchor="ctr"/>
          <a:lstStyle/>
          <a:p>
            <a:endParaRPr lang="zh-CN" altLang="en-US" sz="2400" dirty="0">
              <a:solidFill>
                <a:srgbClr val="F2F2F2"/>
              </a:solidFill>
              <a:ea typeface="微软雅黑" panose="020B0503020204020204" pitchFamily="34" charset="-122"/>
              <a:sym typeface="Calibri" pitchFamily="34" charset="0"/>
            </a:endParaRPr>
          </a:p>
        </p:txBody>
      </p:sp>
      <p:sp>
        <p:nvSpPr>
          <p:cNvPr id="88" name="Oval 16"/>
          <p:cNvSpPr>
            <a:spLocks noChangeArrowheads="1"/>
          </p:cNvSpPr>
          <p:nvPr/>
        </p:nvSpPr>
        <p:spPr bwMode="auto">
          <a:xfrm>
            <a:off x="6725225" y="2814391"/>
            <a:ext cx="523184" cy="526665"/>
          </a:xfrm>
          <a:prstGeom prst="ellipse">
            <a:avLst/>
          </a:prstGeom>
          <a:solidFill>
            <a:schemeClr val="accent4"/>
          </a:solidFill>
          <a:ln w="9525">
            <a:noFill/>
            <a:round/>
            <a:headEnd/>
            <a:tailEnd/>
          </a:ln>
        </p:spPr>
        <p:txBody>
          <a:bodyPr lIns="68566" tIns="34283" rIns="68566" bIns="34283" anchor="ctr"/>
          <a:lstStyle/>
          <a:p>
            <a:endParaRPr lang="zh-CN" altLang="en-US" sz="2400" dirty="0">
              <a:solidFill>
                <a:srgbClr val="F2F2F2"/>
              </a:solidFill>
              <a:ea typeface="微软雅黑" panose="020B0503020204020204" pitchFamily="34" charset="-122"/>
              <a:sym typeface="Calibri" pitchFamily="34" charset="0"/>
            </a:endParaRPr>
          </a:p>
        </p:txBody>
      </p:sp>
      <p:grpSp>
        <p:nvGrpSpPr>
          <p:cNvPr id="2" name="Group 20"/>
          <p:cNvGrpSpPr>
            <a:grpSpLocks/>
          </p:cNvGrpSpPr>
          <p:nvPr/>
        </p:nvGrpSpPr>
        <p:grpSpPr bwMode="auto">
          <a:xfrm>
            <a:off x="1988187" y="2928022"/>
            <a:ext cx="293364" cy="295976"/>
            <a:chOff x="0" y="0"/>
            <a:chExt cx="401822" cy="404317"/>
          </a:xfrm>
        </p:grpSpPr>
        <p:sp>
          <p:nvSpPr>
            <p:cNvPr id="90" name="Freeform 42"/>
            <p:cNvSpPr>
              <a:spLocks noEditPoints="1" noChangeArrowheads="1"/>
            </p:cNvSpPr>
            <p:nvPr/>
          </p:nvSpPr>
          <p:spPr bwMode="auto">
            <a:xfrm>
              <a:off x="0" y="0"/>
              <a:ext cx="401822" cy="404317"/>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96" name="Freeform 43"/>
            <p:cNvSpPr>
              <a:spLocks noChangeArrowheads="1"/>
            </p:cNvSpPr>
            <p:nvPr/>
          </p:nvSpPr>
          <p:spPr bwMode="auto">
            <a:xfrm>
              <a:off x="107320" y="97336"/>
              <a:ext cx="139764" cy="199662"/>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grpSp>
      <p:grpSp>
        <p:nvGrpSpPr>
          <p:cNvPr id="3" name="Group 23"/>
          <p:cNvGrpSpPr>
            <a:grpSpLocks/>
          </p:cNvGrpSpPr>
          <p:nvPr/>
        </p:nvGrpSpPr>
        <p:grpSpPr bwMode="auto">
          <a:xfrm>
            <a:off x="3772078" y="2962818"/>
            <a:ext cx="284660" cy="248097"/>
            <a:chOff x="0" y="0"/>
            <a:chExt cx="389342" cy="339426"/>
          </a:xfrm>
        </p:grpSpPr>
        <p:sp>
          <p:nvSpPr>
            <p:cNvPr id="99" name="Freeform 110"/>
            <p:cNvSpPr>
              <a:spLocks noChangeArrowheads="1"/>
            </p:cNvSpPr>
            <p:nvPr/>
          </p:nvSpPr>
          <p:spPr bwMode="auto">
            <a:xfrm>
              <a:off x="259561" y="102327"/>
              <a:ext cx="102328" cy="102328"/>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00" name="Freeform 111"/>
            <p:cNvSpPr>
              <a:spLocks noChangeArrowheads="1"/>
            </p:cNvSpPr>
            <p:nvPr/>
          </p:nvSpPr>
          <p:spPr bwMode="auto">
            <a:xfrm>
              <a:off x="237098" y="74873"/>
              <a:ext cx="109814" cy="114806"/>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01" name="Freeform 112"/>
            <p:cNvSpPr>
              <a:spLocks noChangeArrowheads="1"/>
            </p:cNvSpPr>
            <p:nvPr/>
          </p:nvSpPr>
          <p:spPr bwMode="auto">
            <a:xfrm>
              <a:off x="217132" y="59898"/>
              <a:ext cx="104823" cy="104823"/>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02" name="Freeform 113"/>
            <p:cNvSpPr>
              <a:spLocks noChangeArrowheads="1"/>
            </p:cNvSpPr>
            <p:nvPr/>
          </p:nvSpPr>
          <p:spPr bwMode="auto">
            <a:xfrm>
              <a:off x="189679" y="162226"/>
              <a:ext cx="69882" cy="69882"/>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09" name="Freeform 114"/>
            <p:cNvSpPr>
              <a:spLocks noChangeArrowheads="1"/>
            </p:cNvSpPr>
            <p:nvPr/>
          </p:nvSpPr>
          <p:spPr bwMode="auto">
            <a:xfrm>
              <a:off x="172208" y="219628"/>
              <a:ext cx="34941" cy="32446"/>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22" name="Freeform 115"/>
            <p:cNvSpPr>
              <a:spLocks noChangeArrowheads="1"/>
            </p:cNvSpPr>
            <p:nvPr/>
          </p:nvSpPr>
          <p:spPr bwMode="auto">
            <a:xfrm>
              <a:off x="319460" y="34941"/>
              <a:ext cx="69882" cy="69882"/>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23" name="Freeform 116"/>
            <p:cNvSpPr>
              <a:spLocks noChangeArrowheads="1"/>
            </p:cNvSpPr>
            <p:nvPr/>
          </p:nvSpPr>
          <p:spPr bwMode="auto">
            <a:xfrm>
              <a:off x="0" y="0"/>
              <a:ext cx="279527" cy="33942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24" name="Rectangle 117"/>
            <p:cNvSpPr>
              <a:spLocks noChangeArrowheads="1"/>
            </p:cNvSpPr>
            <p:nvPr/>
          </p:nvSpPr>
          <p:spPr bwMode="auto">
            <a:xfrm>
              <a:off x="49916" y="114806"/>
              <a:ext cx="109814" cy="17471"/>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25" name="Rectangle 118"/>
            <p:cNvSpPr>
              <a:spLocks noChangeArrowheads="1"/>
            </p:cNvSpPr>
            <p:nvPr/>
          </p:nvSpPr>
          <p:spPr bwMode="auto">
            <a:xfrm>
              <a:off x="49916" y="154738"/>
              <a:ext cx="109814" cy="17471"/>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26" name="Rectangle 119"/>
            <p:cNvSpPr>
              <a:spLocks noChangeArrowheads="1"/>
            </p:cNvSpPr>
            <p:nvPr/>
          </p:nvSpPr>
          <p:spPr bwMode="auto">
            <a:xfrm>
              <a:off x="49916" y="199662"/>
              <a:ext cx="109814" cy="14975"/>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27" name="Rectangle 120"/>
            <p:cNvSpPr>
              <a:spLocks noChangeArrowheads="1"/>
            </p:cNvSpPr>
            <p:nvPr/>
          </p:nvSpPr>
          <p:spPr bwMode="auto">
            <a:xfrm>
              <a:off x="49916" y="242091"/>
              <a:ext cx="109814" cy="17471"/>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grpSp>
      <p:grpSp>
        <p:nvGrpSpPr>
          <p:cNvPr id="4" name="Group 35"/>
          <p:cNvGrpSpPr>
            <a:grpSpLocks/>
          </p:cNvGrpSpPr>
          <p:nvPr/>
        </p:nvGrpSpPr>
        <p:grpSpPr bwMode="auto">
          <a:xfrm>
            <a:off x="6847967" y="2933896"/>
            <a:ext cx="277697" cy="275085"/>
            <a:chOff x="0" y="0"/>
            <a:chExt cx="379359" cy="376864"/>
          </a:xfrm>
        </p:grpSpPr>
        <p:sp>
          <p:nvSpPr>
            <p:cNvPr id="129" name="Freeform 150"/>
            <p:cNvSpPr>
              <a:spLocks noEditPoints="1" noChangeArrowheads="1"/>
            </p:cNvSpPr>
            <p:nvPr/>
          </p:nvSpPr>
          <p:spPr bwMode="auto">
            <a:xfrm>
              <a:off x="0" y="0"/>
              <a:ext cx="379359" cy="376864"/>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0" name="Rectangle 151"/>
            <p:cNvSpPr>
              <a:spLocks noChangeArrowheads="1"/>
            </p:cNvSpPr>
            <p:nvPr/>
          </p:nvSpPr>
          <p:spPr bwMode="auto">
            <a:xfrm>
              <a:off x="144756" y="272040"/>
              <a:ext cx="22463" cy="42429"/>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1" name="Rectangle 152"/>
            <p:cNvSpPr>
              <a:spLocks noChangeArrowheads="1"/>
            </p:cNvSpPr>
            <p:nvPr/>
          </p:nvSpPr>
          <p:spPr bwMode="auto">
            <a:xfrm>
              <a:off x="179697" y="272040"/>
              <a:ext cx="19966" cy="42429"/>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2" name="Rectangle 153"/>
            <p:cNvSpPr>
              <a:spLocks noChangeArrowheads="1"/>
            </p:cNvSpPr>
            <p:nvPr/>
          </p:nvSpPr>
          <p:spPr bwMode="auto">
            <a:xfrm>
              <a:off x="214638" y="272040"/>
              <a:ext cx="19966" cy="42429"/>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3" name="Freeform 154"/>
            <p:cNvSpPr>
              <a:spLocks noChangeArrowheads="1"/>
            </p:cNvSpPr>
            <p:nvPr/>
          </p:nvSpPr>
          <p:spPr bwMode="auto">
            <a:xfrm>
              <a:off x="117303" y="107318"/>
              <a:ext cx="82362" cy="84857"/>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4" name="Freeform 155"/>
            <p:cNvSpPr>
              <a:spLocks noChangeArrowheads="1"/>
            </p:cNvSpPr>
            <p:nvPr/>
          </p:nvSpPr>
          <p:spPr bwMode="auto">
            <a:xfrm>
              <a:off x="67387" y="272040"/>
              <a:ext cx="22463" cy="19966"/>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5" name="Freeform 156"/>
            <p:cNvSpPr>
              <a:spLocks noChangeArrowheads="1"/>
            </p:cNvSpPr>
            <p:nvPr/>
          </p:nvSpPr>
          <p:spPr bwMode="auto">
            <a:xfrm>
              <a:off x="47421" y="227116"/>
              <a:ext cx="27454" cy="14975"/>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6" name="Freeform 157"/>
            <p:cNvSpPr>
              <a:spLocks noChangeArrowheads="1"/>
            </p:cNvSpPr>
            <p:nvPr/>
          </p:nvSpPr>
          <p:spPr bwMode="auto">
            <a:xfrm>
              <a:off x="79865" y="74874"/>
              <a:ext cx="19966" cy="22463"/>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7" name="Freeform 158"/>
            <p:cNvSpPr>
              <a:spLocks noChangeArrowheads="1"/>
            </p:cNvSpPr>
            <p:nvPr/>
          </p:nvSpPr>
          <p:spPr bwMode="auto">
            <a:xfrm>
              <a:off x="49916" y="124789"/>
              <a:ext cx="27454" cy="12480"/>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8" name="Rectangle 159"/>
            <p:cNvSpPr>
              <a:spLocks noChangeArrowheads="1"/>
            </p:cNvSpPr>
            <p:nvPr/>
          </p:nvSpPr>
          <p:spPr bwMode="auto">
            <a:xfrm>
              <a:off x="187185" y="34941"/>
              <a:ext cx="7488" cy="22463"/>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39" name="Freeform 160"/>
            <p:cNvSpPr>
              <a:spLocks noChangeArrowheads="1"/>
            </p:cNvSpPr>
            <p:nvPr/>
          </p:nvSpPr>
          <p:spPr bwMode="auto">
            <a:xfrm>
              <a:off x="119798" y="44924"/>
              <a:ext cx="17471" cy="22463"/>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0" name="Freeform 161"/>
            <p:cNvSpPr>
              <a:spLocks noChangeArrowheads="1"/>
            </p:cNvSpPr>
            <p:nvPr/>
          </p:nvSpPr>
          <p:spPr bwMode="auto">
            <a:xfrm>
              <a:off x="234604" y="44924"/>
              <a:ext cx="12480" cy="27454"/>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1" name="Freeform 162"/>
            <p:cNvSpPr>
              <a:spLocks noChangeArrowheads="1"/>
            </p:cNvSpPr>
            <p:nvPr/>
          </p:nvSpPr>
          <p:spPr bwMode="auto">
            <a:xfrm>
              <a:off x="277033" y="272040"/>
              <a:ext cx="22463" cy="19966"/>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2" name="Freeform 163"/>
            <p:cNvSpPr>
              <a:spLocks noChangeArrowheads="1"/>
            </p:cNvSpPr>
            <p:nvPr/>
          </p:nvSpPr>
          <p:spPr bwMode="auto">
            <a:xfrm>
              <a:off x="304486" y="227116"/>
              <a:ext cx="24958" cy="14975"/>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3" name="Freeform 164"/>
            <p:cNvSpPr>
              <a:spLocks noChangeArrowheads="1"/>
            </p:cNvSpPr>
            <p:nvPr/>
          </p:nvSpPr>
          <p:spPr bwMode="auto">
            <a:xfrm>
              <a:off x="274536" y="74874"/>
              <a:ext cx="22463" cy="22463"/>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4" name="Freeform 165"/>
            <p:cNvSpPr>
              <a:spLocks noChangeArrowheads="1"/>
            </p:cNvSpPr>
            <p:nvPr/>
          </p:nvSpPr>
          <p:spPr bwMode="auto">
            <a:xfrm>
              <a:off x="299494" y="124789"/>
              <a:ext cx="27454" cy="12480"/>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5" name="Rectangle 166"/>
            <p:cNvSpPr>
              <a:spLocks noChangeArrowheads="1"/>
            </p:cNvSpPr>
            <p:nvPr/>
          </p:nvSpPr>
          <p:spPr bwMode="auto">
            <a:xfrm>
              <a:off x="39933" y="174705"/>
              <a:ext cx="24958" cy="7488"/>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6" name="Rectangle 167"/>
            <p:cNvSpPr>
              <a:spLocks noChangeArrowheads="1"/>
            </p:cNvSpPr>
            <p:nvPr/>
          </p:nvSpPr>
          <p:spPr bwMode="auto">
            <a:xfrm>
              <a:off x="316965" y="177200"/>
              <a:ext cx="27454" cy="7488"/>
            </a:xfrm>
            <a:prstGeom prst="rect">
              <a:avLst/>
            </a:pr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grpSp>
      <p:grpSp>
        <p:nvGrpSpPr>
          <p:cNvPr id="5" name="Group 54"/>
          <p:cNvGrpSpPr>
            <a:grpSpLocks/>
          </p:cNvGrpSpPr>
          <p:nvPr/>
        </p:nvGrpSpPr>
        <p:grpSpPr bwMode="auto">
          <a:xfrm>
            <a:off x="5382268" y="2969676"/>
            <a:ext cx="219373" cy="284660"/>
            <a:chOff x="0" y="0"/>
            <a:chExt cx="299494" cy="389342"/>
          </a:xfrm>
        </p:grpSpPr>
        <p:sp>
          <p:nvSpPr>
            <p:cNvPr id="148" name="Freeform 170"/>
            <p:cNvSpPr>
              <a:spLocks noChangeArrowheads="1"/>
            </p:cNvSpPr>
            <p:nvPr/>
          </p:nvSpPr>
          <p:spPr bwMode="auto">
            <a:xfrm>
              <a:off x="0" y="112310"/>
              <a:ext cx="299494" cy="27703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sp>
          <p:nvSpPr>
            <p:cNvPr id="149" name="Freeform 171"/>
            <p:cNvSpPr>
              <a:spLocks noChangeArrowheads="1"/>
            </p:cNvSpPr>
            <p:nvPr/>
          </p:nvSpPr>
          <p:spPr bwMode="auto">
            <a:xfrm>
              <a:off x="0" y="0"/>
              <a:ext cx="299494" cy="94840"/>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headEnd/>
              <a:tailEnd/>
            </a:ln>
          </p:spPr>
          <p:txBody>
            <a:bodyPr/>
            <a:lstStyle/>
            <a:p>
              <a:pPr algn="l"/>
              <a:endParaRPr lang="zh-CN" altLang="en-US" dirty="0">
                <a:solidFill>
                  <a:srgbClr val="F2F2F2"/>
                </a:solidFill>
                <a:latin typeface="Calibri" pitchFamily="34" charset="0"/>
                <a:ea typeface="微软雅黑" panose="020B0503020204020204" pitchFamily="34" charset="-122"/>
                <a:sym typeface="Calibri" pitchFamily="34" charset="0"/>
              </a:endParaRPr>
            </a:p>
          </p:txBody>
        </p:sp>
      </p:grpSp>
      <p:sp>
        <p:nvSpPr>
          <p:cNvPr id="150" name="剪去对角的矩形 149"/>
          <p:cNvSpPr/>
          <p:nvPr/>
        </p:nvSpPr>
        <p:spPr>
          <a:xfrm>
            <a:off x="1327044" y="1404094"/>
            <a:ext cx="3224402" cy="1301108"/>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rtlCol="0" anchor="ctr"/>
          <a:lstStyle/>
          <a:p>
            <a:pPr algn="ctr"/>
            <a:endParaRPr lang="zh-CN" altLang="en-US" dirty="0">
              <a:solidFill>
                <a:srgbClr val="007FDE"/>
              </a:solidFill>
              <a:ea typeface="微软雅黑" panose="020B0503020204020204" pitchFamily="34" charset="-122"/>
            </a:endParaRPr>
          </a:p>
        </p:txBody>
      </p:sp>
      <p:sp>
        <p:nvSpPr>
          <p:cNvPr id="151" name="矩形 104"/>
          <p:cNvSpPr>
            <a:spLocks noChangeArrowheads="1"/>
          </p:cNvSpPr>
          <p:nvPr/>
        </p:nvSpPr>
        <p:spPr bwMode="auto">
          <a:xfrm>
            <a:off x="3291894" y="1579020"/>
            <a:ext cx="753924" cy="253838"/>
          </a:xfrm>
          <a:prstGeom prst="rect">
            <a:avLst/>
          </a:prstGeom>
          <a:noFill/>
          <a:ln w="9525">
            <a:noFill/>
            <a:miter lim="800000"/>
            <a:headEnd/>
            <a:tailEnd/>
          </a:ln>
        </p:spPr>
        <p:txBody>
          <a:bodyPr wrap="none" lIns="68560" tIns="34280" rIns="68560" bIns="34280">
            <a:spAutoFit/>
          </a:bodyPr>
          <a:lstStyle/>
          <a:p>
            <a:pPr algn="r"/>
            <a:r>
              <a:rPr lang="zh-CN" altLang="en-US" sz="1200" b="1" dirty="0">
                <a:solidFill>
                  <a:srgbClr val="F2F2F2"/>
                </a:solidFill>
                <a:latin typeface="微软雅黑" pitchFamily="34" charset="-122"/>
                <a:ea typeface="微软雅黑" pitchFamily="34" charset="-122"/>
                <a:sym typeface="微软雅黑" pitchFamily="34" charset="-122"/>
              </a:rPr>
              <a:t>添加标题</a:t>
            </a:r>
            <a:endParaRPr lang="en-US" sz="1200" b="1" dirty="0">
              <a:solidFill>
                <a:srgbClr val="F2F2F2"/>
              </a:solidFill>
              <a:latin typeface="微软雅黑" pitchFamily="34" charset="-122"/>
              <a:ea typeface="微软雅黑" pitchFamily="34" charset="-122"/>
              <a:sym typeface="微软雅黑" pitchFamily="34" charset="-122"/>
            </a:endParaRPr>
          </a:p>
        </p:txBody>
      </p:sp>
      <p:sp>
        <p:nvSpPr>
          <p:cNvPr id="152" name="矩形 47"/>
          <p:cNvSpPr>
            <a:spLocks noChangeArrowheads="1"/>
          </p:cNvSpPr>
          <p:nvPr/>
        </p:nvSpPr>
        <p:spPr bwMode="auto">
          <a:xfrm>
            <a:off x="1714531" y="1902868"/>
            <a:ext cx="2603870" cy="401628"/>
          </a:xfrm>
          <a:prstGeom prst="rect">
            <a:avLst/>
          </a:prstGeom>
          <a:noFill/>
          <a:ln w="9525">
            <a:noFill/>
            <a:miter lim="800000"/>
            <a:headEnd/>
            <a:tailEnd/>
          </a:ln>
        </p:spPr>
        <p:txBody>
          <a:bodyPr wrap="square" lIns="68560" tIns="34280" rIns="68560" bIns="34280">
            <a:spAutoFit/>
          </a:bodyPr>
          <a:lstStyle/>
          <a:p>
            <a:pPr algn="r">
              <a:lnSpc>
                <a:spcPct val="120000"/>
              </a:lnSpc>
            </a:pPr>
            <a:r>
              <a:rPr lang="zh-CN" altLang="en-US" sz="900" dirty="0">
                <a:solidFill>
                  <a:srgbClr val="F2F2F2"/>
                </a:solidFill>
                <a:latin typeface="微软雅黑" pitchFamily="34" charset="-122"/>
                <a:ea typeface="微软雅黑" pitchFamily="34" charset="-122"/>
                <a:sym typeface="微软雅黑" pitchFamily="34" charset="-122"/>
              </a:rPr>
              <a:t>在此录入上述图表的综合描述说明，在此录入上述图表的综合描述说明，</a:t>
            </a:r>
          </a:p>
        </p:txBody>
      </p:sp>
      <p:sp>
        <p:nvSpPr>
          <p:cNvPr id="153" name="TextBox 152"/>
          <p:cNvSpPr txBox="1"/>
          <p:nvPr/>
        </p:nvSpPr>
        <p:spPr>
          <a:xfrm>
            <a:off x="1441194" y="3728045"/>
            <a:ext cx="1330707" cy="389323"/>
          </a:xfrm>
          <a:prstGeom prst="rect">
            <a:avLst/>
          </a:prstGeom>
          <a:noFill/>
        </p:spPr>
        <p:txBody>
          <a:bodyPr wrap="square" lIns="68566" tIns="34283" rIns="68566" bIns="34283" rtlCol="0">
            <a:spAutoFit/>
          </a:bodyPr>
          <a:lstStyle/>
          <a:p>
            <a:pPr algn="ct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a:t>
            </a:r>
          </a:p>
        </p:txBody>
      </p:sp>
      <p:sp>
        <p:nvSpPr>
          <p:cNvPr id="174" name="TextBox 173"/>
          <p:cNvSpPr txBox="1"/>
          <p:nvPr/>
        </p:nvSpPr>
        <p:spPr>
          <a:xfrm>
            <a:off x="1441194" y="3381799"/>
            <a:ext cx="1330707" cy="276999"/>
          </a:xfrm>
          <a:prstGeom prst="rect">
            <a:avLst/>
          </a:prstGeom>
          <a:noFill/>
        </p:spPr>
        <p:txBody>
          <a:bodyPr wrap="square" lIns="68566" tIns="0" rIns="68566" bIns="0" rtlCol="0" anchor="t">
            <a:spAutoFit/>
          </a:bodyPr>
          <a:lstStyle/>
          <a:p>
            <a:pPr algn="ct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175" name="TextBox 174"/>
          <p:cNvSpPr txBox="1"/>
          <p:nvPr/>
        </p:nvSpPr>
        <p:spPr>
          <a:xfrm>
            <a:off x="3223506" y="3745996"/>
            <a:ext cx="1330707" cy="389323"/>
          </a:xfrm>
          <a:prstGeom prst="rect">
            <a:avLst/>
          </a:prstGeom>
          <a:noFill/>
        </p:spPr>
        <p:txBody>
          <a:bodyPr wrap="square" lIns="68566" tIns="34283" rIns="68566" bIns="34283" rtlCol="0">
            <a:spAutoFit/>
          </a:bodyPr>
          <a:lstStyle/>
          <a:p>
            <a:pPr algn="ct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a:t>
            </a:r>
          </a:p>
        </p:txBody>
      </p:sp>
      <p:sp>
        <p:nvSpPr>
          <p:cNvPr id="176" name="TextBox 175"/>
          <p:cNvSpPr txBox="1"/>
          <p:nvPr/>
        </p:nvSpPr>
        <p:spPr>
          <a:xfrm>
            <a:off x="3223506" y="3399751"/>
            <a:ext cx="1330707" cy="276999"/>
          </a:xfrm>
          <a:prstGeom prst="rect">
            <a:avLst/>
          </a:prstGeom>
          <a:noFill/>
        </p:spPr>
        <p:txBody>
          <a:bodyPr wrap="square" lIns="68566" tIns="0" rIns="68566" bIns="0" rtlCol="0" anchor="t">
            <a:spAutoFit/>
          </a:bodyPr>
          <a:lstStyle/>
          <a:p>
            <a:pPr algn="ct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177" name="TextBox 176"/>
          <p:cNvSpPr txBox="1"/>
          <p:nvPr/>
        </p:nvSpPr>
        <p:spPr>
          <a:xfrm>
            <a:off x="4826599" y="3735619"/>
            <a:ext cx="1330707" cy="389323"/>
          </a:xfrm>
          <a:prstGeom prst="rect">
            <a:avLst/>
          </a:prstGeom>
          <a:noFill/>
        </p:spPr>
        <p:txBody>
          <a:bodyPr wrap="square" lIns="68566" tIns="34283" rIns="68566" bIns="34283" rtlCol="0">
            <a:spAutoFit/>
          </a:bodyPr>
          <a:lstStyle/>
          <a:p>
            <a:pPr algn="ct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a:t>
            </a:r>
          </a:p>
        </p:txBody>
      </p:sp>
      <p:sp>
        <p:nvSpPr>
          <p:cNvPr id="178" name="TextBox 177"/>
          <p:cNvSpPr txBox="1"/>
          <p:nvPr/>
        </p:nvSpPr>
        <p:spPr>
          <a:xfrm>
            <a:off x="4826599" y="3389373"/>
            <a:ext cx="1330707" cy="276999"/>
          </a:xfrm>
          <a:prstGeom prst="rect">
            <a:avLst/>
          </a:prstGeom>
          <a:noFill/>
        </p:spPr>
        <p:txBody>
          <a:bodyPr wrap="square" lIns="68566" tIns="0" rIns="68566" bIns="0" rtlCol="0" anchor="t">
            <a:spAutoFit/>
          </a:bodyPr>
          <a:lstStyle/>
          <a:p>
            <a:pPr algn="ct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179" name="TextBox 178"/>
          <p:cNvSpPr txBox="1"/>
          <p:nvPr/>
        </p:nvSpPr>
        <p:spPr>
          <a:xfrm>
            <a:off x="6319635" y="3727458"/>
            <a:ext cx="1330707" cy="389323"/>
          </a:xfrm>
          <a:prstGeom prst="rect">
            <a:avLst/>
          </a:prstGeom>
          <a:noFill/>
        </p:spPr>
        <p:txBody>
          <a:bodyPr wrap="square" lIns="68566" tIns="34283" rIns="68566" bIns="34283" rtlCol="0">
            <a:spAutoFit/>
          </a:bodyPr>
          <a:lstStyle/>
          <a:p>
            <a:pPr algn="ct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a:t>
            </a:r>
          </a:p>
        </p:txBody>
      </p:sp>
      <p:sp>
        <p:nvSpPr>
          <p:cNvPr id="180" name="TextBox 179"/>
          <p:cNvSpPr txBox="1"/>
          <p:nvPr/>
        </p:nvSpPr>
        <p:spPr>
          <a:xfrm>
            <a:off x="6319635" y="3381211"/>
            <a:ext cx="1330707" cy="276999"/>
          </a:xfrm>
          <a:prstGeom prst="rect">
            <a:avLst/>
          </a:prstGeom>
          <a:noFill/>
        </p:spPr>
        <p:txBody>
          <a:bodyPr wrap="square" lIns="68566" tIns="0" rIns="68566" bIns="0" rtlCol="0" anchor="t">
            <a:spAutoFit/>
          </a:bodyPr>
          <a:lstStyle/>
          <a:p>
            <a:pPr algn="ct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Tree>
    <p:extLst>
      <p:ext uri="{BB962C8B-B14F-4D97-AF65-F5344CB8AC3E}">
        <p14:creationId xmlns:p14="http://schemas.microsoft.com/office/powerpoint/2010/main" val="2963117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0"/>
                                        </p:tgtEl>
                                        <p:attrNameLst>
                                          <p:attrName>style.visibility</p:attrName>
                                        </p:attrNameLst>
                                      </p:cBhvr>
                                      <p:to>
                                        <p:strVal val="visible"/>
                                      </p:to>
                                    </p:set>
                                    <p:anim calcmode="lin" valueType="num">
                                      <p:cBhvr additive="base">
                                        <p:cTn id="12" dur="500" fill="hold"/>
                                        <p:tgtEl>
                                          <p:spTgt spid="150"/>
                                        </p:tgtEl>
                                        <p:attrNameLst>
                                          <p:attrName>ppt_x</p:attrName>
                                        </p:attrNameLst>
                                      </p:cBhvr>
                                      <p:tavLst>
                                        <p:tav tm="0">
                                          <p:val>
                                            <p:strVal val="1+#ppt_w/2"/>
                                          </p:val>
                                        </p:tav>
                                        <p:tav tm="100000">
                                          <p:val>
                                            <p:strVal val="#ppt_x"/>
                                          </p:val>
                                        </p:tav>
                                      </p:tavLst>
                                    </p:anim>
                                    <p:anim calcmode="lin" valueType="num">
                                      <p:cBhvr additive="base">
                                        <p:cTn id="13" dur="500" fill="hold"/>
                                        <p:tgtEl>
                                          <p:spTgt spid="15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randombar(horizontal)">
                                      <p:cBhvr>
                                        <p:cTn id="17" dur="300"/>
                                        <p:tgtEl>
                                          <p:spTgt spid="152"/>
                                        </p:tgtEl>
                                      </p:cBhvr>
                                    </p:animEffect>
                                  </p:childTnLst>
                                </p:cTn>
                              </p:par>
                            </p:childTnLst>
                          </p:cTn>
                        </p:par>
                        <p:par>
                          <p:cTn id="18" fill="hold">
                            <p:stCondLst>
                              <p:cond delay="1300"/>
                            </p:stCondLst>
                            <p:childTnLst>
                              <p:par>
                                <p:cTn id="19" presetID="22" presetClass="entr" presetSubtype="2" fill="hold" grpId="0" nodeType="after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wipe(right)">
                                      <p:cBhvr>
                                        <p:cTn id="21" dur="300"/>
                                        <p:tgtEl>
                                          <p:spTgt spid="151"/>
                                        </p:tgtEl>
                                      </p:cBhvr>
                                    </p:animEffect>
                                  </p:childTnLst>
                                </p:cTn>
                              </p:par>
                            </p:childTnLst>
                          </p:cTn>
                        </p:par>
                        <p:par>
                          <p:cTn id="22" fill="hold">
                            <p:stCondLst>
                              <p:cond delay="1600"/>
                            </p:stCondLst>
                            <p:childTnLst>
                              <p:par>
                                <p:cTn id="23" presetID="21" presetClass="entr" presetSubtype="1" fill="hold" grpId="0"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heel(1)">
                                      <p:cBhvr>
                                        <p:cTn id="25" dur="500"/>
                                        <p:tgtEl>
                                          <p:spTgt spid="8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wheel(1)">
                                      <p:cBhvr>
                                        <p:cTn id="28" dur="500"/>
                                        <p:tgtEl>
                                          <p:spTgt spid="8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wheel(1)">
                                      <p:cBhvr>
                                        <p:cTn id="31" dur="500"/>
                                        <p:tgtEl>
                                          <p:spTgt spid="8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wheel(1)">
                                      <p:cBhvr>
                                        <p:cTn id="34" dur="500"/>
                                        <p:tgtEl>
                                          <p:spTgt spid="88"/>
                                        </p:tgtEl>
                                      </p:cBhvr>
                                    </p:animEffect>
                                  </p:childTnLst>
                                </p:cTn>
                              </p:par>
                              <p:par>
                                <p:cTn id="35" presetID="21" presetClass="entr" presetSubtype="1"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heel(1)">
                                      <p:cBhvr>
                                        <p:cTn id="37" dur="500"/>
                                        <p:tgtEl>
                                          <p:spTgt spid="2"/>
                                        </p:tgtEl>
                                      </p:cBhvr>
                                    </p:animEffect>
                                  </p:childTnLst>
                                </p:cTn>
                              </p:par>
                              <p:par>
                                <p:cTn id="38" presetID="21" presetClass="entr" presetSubtype="1"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500"/>
                                        <p:tgtEl>
                                          <p:spTgt spid="3"/>
                                        </p:tgtEl>
                                      </p:cBhvr>
                                    </p:animEffect>
                                  </p:childTnLst>
                                </p:cTn>
                              </p:par>
                              <p:par>
                                <p:cTn id="41" presetID="21" presetClass="entr" presetSubtype="1"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heel(1)">
                                      <p:cBhvr>
                                        <p:cTn id="43" dur="500"/>
                                        <p:tgtEl>
                                          <p:spTgt spid="4"/>
                                        </p:tgtEl>
                                      </p:cBhvr>
                                    </p:animEffect>
                                  </p:childTnLst>
                                </p:cTn>
                              </p:par>
                              <p:par>
                                <p:cTn id="44" presetID="21" presetClass="entr" presetSubtype="1"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heel(1)">
                                      <p:cBhvr>
                                        <p:cTn id="46" dur="500"/>
                                        <p:tgtEl>
                                          <p:spTgt spid="5"/>
                                        </p:tgtEl>
                                      </p:cBhvr>
                                    </p:animEffect>
                                  </p:childTnLst>
                                </p:cTn>
                              </p:par>
                            </p:childTnLst>
                          </p:cTn>
                        </p:par>
                        <p:par>
                          <p:cTn id="47" fill="hold">
                            <p:stCondLst>
                              <p:cond delay="2100"/>
                            </p:stCondLst>
                            <p:childTnLst>
                              <p:par>
                                <p:cTn id="48" presetID="42" presetClass="entr" presetSubtype="0" fill="hold" grpId="0" nodeType="after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fade">
                                      <p:cBhvr>
                                        <p:cTn id="50" dur="500"/>
                                        <p:tgtEl>
                                          <p:spTgt spid="174"/>
                                        </p:tgtEl>
                                      </p:cBhvr>
                                    </p:animEffect>
                                    <p:anim calcmode="lin" valueType="num">
                                      <p:cBhvr>
                                        <p:cTn id="51" dur="500" fill="hold"/>
                                        <p:tgtEl>
                                          <p:spTgt spid="174"/>
                                        </p:tgtEl>
                                        <p:attrNameLst>
                                          <p:attrName>ppt_x</p:attrName>
                                        </p:attrNameLst>
                                      </p:cBhvr>
                                      <p:tavLst>
                                        <p:tav tm="0">
                                          <p:val>
                                            <p:strVal val="#ppt_x"/>
                                          </p:val>
                                        </p:tav>
                                        <p:tav tm="100000">
                                          <p:val>
                                            <p:strVal val="#ppt_x"/>
                                          </p:val>
                                        </p:tav>
                                      </p:tavLst>
                                    </p:anim>
                                    <p:anim calcmode="lin" valueType="num">
                                      <p:cBhvr>
                                        <p:cTn id="52" dur="500" fill="hold"/>
                                        <p:tgtEl>
                                          <p:spTgt spid="17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fade">
                                      <p:cBhvr>
                                        <p:cTn id="55" dur="500"/>
                                        <p:tgtEl>
                                          <p:spTgt spid="176"/>
                                        </p:tgtEl>
                                      </p:cBhvr>
                                    </p:animEffect>
                                    <p:anim calcmode="lin" valueType="num">
                                      <p:cBhvr>
                                        <p:cTn id="56" dur="500" fill="hold"/>
                                        <p:tgtEl>
                                          <p:spTgt spid="176"/>
                                        </p:tgtEl>
                                        <p:attrNameLst>
                                          <p:attrName>ppt_x</p:attrName>
                                        </p:attrNameLst>
                                      </p:cBhvr>
                                      <p:tavLst>
                                        <p:tav tm="0">
                                          <p:val>
                                            <p:strVal val="#ppt_x"/>
                                          </p:val>
                                        </p:tav>
                                        <p:tav tm="100000">
                                          <p:val>
                                            <p:strVal val="#ppt_x"/>
                                          </p:val>
                                        </p:tav>
                                      </p:tavLst>
                                    </p:anim>
                                    <p:anim calcmode="lin" valueType="num">
                                      <p:cBhvr>
                                        <p:cTn id="57" dur="500" fill="hold"/>
                                        <p:tgtEl>
                                          <p:spTgt spid="17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78"/>
                                        </p:tgtEl>
                                        <p:attrNameLst>
                                          <p:attrName>style.visibility</p:attrName>
                                        </p:attrNameLst>
                                      </p:cBhvr>
                                      <p:to>
                                        <p:strVal val="visible"/>
                                      </p:to>
                                    </p:set>
                                    <p:animEffect transition="in" filter="fade">
                                      <p:cBhvr>
                                        <p:cTn id="60" dur="500"/>
                                        <p:tgtEl>
                                          <p:spTgt spid="178"/>
                                        </p:tgtEl>
                                      </p:cBhvr>
                                    </p:animEffect>
                                    <p:anim calcmode="lin" valueType="num">
                                      <p:cBhvr>
                                        <p:cTn id="61" dur="500" fill="hold"/>
                                        <p:tgtEl>
                                          <p:spTgt spid="178"/>
                                        </p:tgtEl>
                                        <p:attrNameLst>
                                          <p:attrName>ppt_x</p:attrName>
                                        </p:attrNameLst>
                                      </p:cBhvr>
                                      <p:tavLst>
                                        <p:tav tm="0">
                                          <p:val>
                                            <p:strVal val="#ppt_x"/>
                                          </p:val>
                                        </p:tav>
                                        <p:tav tm="100000">
                                          <p:val>
                                            <p:strVal val="#ppt_x"/>
                                          </p:val>
                                        </p:tav>
                                      </p:tavLst>
                                    </p:anim>
                                    <p:anim calcmode="lin" valueType="num">
                                      <p:cBhvr>
                                        <p:cTn id="62" dur="500" fill="hold"/>
                                        <p:tgtEl>
                                          <p:spTgt spid="17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80"/>
                                        </p:tgtEl>
                                        <p:attrNameLst>
                                          <p:attrName>style.visibility</p:attrName>
                                        </p:attrNameLst>
                                      </p:cBhvr>
                                      <p:to>
                                        <p:strVal val="visible"/>
                                      </p:to>
                                    </p:set>
                                    <p:animEffect transition="in" filter="fade">
                                      <p:cBhvr>
                                        <p:cTn id="65" dur="500"/>
                                        <p:tgtEl>
                                          <p:spTgt spid="180"/>
                                        </p:tgtEl>
                                      </p:cBhvr>
                                    </p:animEffect>
                                    <p:anim calcmode="lin" valueType="num">
                                      <p:cBhvr>
                                        <p:cTn id="66" dur="500" fill="hold"/>
                                        <p:tgtEl>
                                          <p:spTgt spid="180"/>
                                        </p:tgtEl>
                                        <p:attrNameLst>
                                          <p:attrName>ppt_x</p:attrName>
                                        </p:attrNameLst>
                                      </p:cBhvr>
                                      <p:tavLst>
                                        <p:tav tm="0">
                                          <p:val>
                                            <p:strVal val="#ppt_x"/>
                                          </p:val>
                                        </p:tav>
                                        <p:tav tm="100000">
                                          <p:val>
                                            <p:strVal val="#ppt_x"/>
                                          </p:val>
                                        </p:tav>
                                      </p:tavLst>
                                    </p:anim>
                                    <p:anim calcmode="lin" valueType="num">
                                      <p:cBhvr>
                                        <p:cTn id="67" dur="500" fill="hold"/>
                                        <p:tgtEl>
                                          <p:spTgt spid="180"/>
                                        </p:tgtEl>
                                        <p:attrNameLst>
                                          <p:attrName>ppt_y</p:attrName>
                                        </p:attrNameLst>
                                      </p:cBhvr>
                                      <p:tavLst>
                                        <p:tav tm="0">
                                          <p:val>
                                            <p:strVal val="#ppt_y+.1"/>
                                          </p:val>
                                        </p:tav>
                                        <p:tav tm="100000">
                                          <p:val>
                                            <p:strVal val="#ppt_y"/>
                                          </p:val>
                                        </p:tav>
                                      </p:tavLst>
                                    </p:anim>
                                  </p:childTnLst>
                                </p:cTn>
                              </p:par>
                            </p:childTnLst>
                          </p:cTn>
                        </p:par>
                        <p:par>
                          <p:cTn id="68" fill="hold">
                            <p:stCondLst>
                              <p:cond delay="2600"/>
                            </p:stCondLst>
                            <p:childTnLst>
                              <p:par>
                                <p:cTn id="69" presetID="14" presetClass="entr" presetSubtype="10" fill="hold" grpId="0" nodeType="afterEffect">
                                  <p:stCondLst>
                                    <p:cond delay="0"/>
                                  </p:stCondLst>
                                  <p:childTnLst>
                                    <p:set>
                                      <p:cBhvr>
                                        <p:cTn id="70" dur="1" fill="hold">
                                          <p:stCondLst>
                                            <p:cond delay="0"/>
                                          </p:stCondLst>
                                        </p:cTn>
                                        <p:tgtEl>
                                          <p:spTgt spid="153"/>
                                        </p:tgtEl>
                                        <p:attrNameLst>
                                          <p:attrName>style.visibility</p:attrName>
                                        </p:attrNameLst>
                                      </p:cBhvr>
                                      <p:to>
                                        <p:strVal val="visible"/>
                                      </p:to>
                                    </p:set>
                                    <p:animEffect transition="in" filter="randombar(horizontal)">
                                      <p:cBhvr>
                                        <p:cTn id="71" dur="500"/>
                                        <p:tgtEl>
                                          <p:spTgt spid="15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75"/>
                                        </p:tgtEl>
                                        <p:attrNameLst>
                                          <p:attrName>style.visibility</p:attrName>
                                        </p:attrNameLst>
                                      </p:cBhvr>
                                      <p:to>
                                        <p:strVal val="visible"/>
                                      </p:to>
                                    </p:set>
                                    <p:animEffect transition="in" filter="randombar(horizontal)">
                                      <p:cBhvr>
                                        <p:cTn id="74" dur="500"/>
                                        <p:tgtEl>
                                          <p:spTgt spid="17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77"/>
                                        </p:tgtEl>
                                        <p:attrNameLst>
                                          <p:attrName>style.visibility</p:attrName>
                                        </p:attrNameLst>
                                      </p:cBhvr>
                                      <p:to>
                                        <p:strVal val="visible"/>
                                      </p:to>
                                    </p:set>
                                    <p:animEffect transition="in" filter="randombar(horizontal)">
                                      <p:cBhvr>
                                        <p:cTn id="77" dur="500"/>
                                        <p:tgtEl>
                                          <p:spTgt spid="177"/>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79"/>
                                        </p:tgtEl>
                                        <p:attrNameLst>
                                          <p:attrName>style.visibility</p:attrName>
                                        </p:attrNameLst>
                                      </p:cBhvr>
                                      <p:to>
                                        <p:strVal val="visible"/>
                                      </p:to>
                                    </p:set>
                                    <p:animEffect transition="in" filter="randombar(horizontal)">
                                      <p:cBhvr>
                                        <p:cTn id="80"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6" grpId="0" animBg="1"/>
      <p:bldP spid="87" grpId="0" animBg="1"/>
      <p:bldP spid="88" grpId="0" animBg="1"/>
      <p:bldP spid="150" grpId="0" animBg="1"/>
      <p:bldP spid="151" grpId="0"/>
      <p:bldP spid="152" grpId="0"/>
      <p:bldP spid="153" grpId="0"/>
      <p:bldP spid="174" grpId="0"/>
      <p:bldP spid="175" grpId="0"/>
      <p:bldP spid="176" grpId="0"/>
      <p:bldP spid="177" grpId="0"/>
      <p:bldP spid="178" grpId="0"/>
      <p:bldP spid="179" grpId="0"/>
      <p:bldP spid="1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13"/>
          <p:cNvSpPr/>
          <p:nvPr/>
        </p:nvSpPr>
        <p:spPr>
          <a:xfrm>
            <a:off x="1636514" y="1251529"/>
            <a:ext cx="882024" cy="882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1600" b="1" dirty="0">
                <a:solidFill>
                  <a:schemeClr val="bg1"/>
                </a:solidFill>
                <a:latin typeface="Impact MT Std" pitchFamily="34" charset="0"/>
                <a:ea typeface="Open Sans" panose="020B0606030504020204" pitchFamily="34" charset="0"/>
                <a:cs typeface="Open Sans" panose="020B0606030504020204" pitchFamily="34" charset="0"/>
              </a:rPr>
              <a:t>80%</a:t>
            </a:r>
          </a:p>
        </p:txBody>
      </p:sp>
      <p:sp>
        <p:nvSpPr>
          <p:cNvPr id="69" name="TextBox 68"/>
          <p:cNvSpPr txBox="1"/>
          <p:nvPr/>
        </p:nvSpPr>
        <p:spPr>
          <a:xfrm>
            <a:off x="1509235" y="3981278"/>
            <a:ext cx="6128085" cy="246145"/>
          </a:xfrm>
          <a:prstGeom prst="rect">
            <a:avLst/>
          </a:prstGeom>
          <a:noFill/>
        </p:spPr>
        <p:txBody>
          <a:bodyPr wrap="square" lIns="0" tIns="0" rIns="0" bIns="0" rtlCol="0">
            <a:spAutoFit/>
          </a:bodyPr>
          <a:lstStyle/>
          <a:p>
            <a:pPr algn="ctr"/>
            <a:r>
              <a:rPr lang="zh-CN" altLang="en-US" sz="800" dirty="0">
                <a:solidFill>
                  <a:schemeClr val="bg1">
                    <a:lumMod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70" name="TextBox 69"/>
          <p:cNvSpPr txBox="1"/>
          <p:nvPr/>
        </p:nvSpPr>
        <p:spPr>
          <a:xfrm>
            <a:off x="3852550" y="3655151"/>
            <a:ext cx="1544105" cy="184609"/>
          </a:xfrm>
          <a:prstGeom prst="rect">
            <a:avLst/>
          </a:prstGeom>
          <a:noFill/>
        </p:spPr>
        <p:txBody>
          <a:bodyPr wrap="square" lIns="0" tIns="0" rIns="0" bIns="0" rtlCol="0">
            <a:spAutoFit/>
          </a:bodyPr>
          <a:lstStyle/>
          <a:p>
            <a:r>
              <a:rPr lang="zh-CN" altLang="en-US" sz="1200" b="1" dirty="0">
                <a:solidFill>
                  <a:schemeClr val="bg1">
                    <a:lumMod val="50000"/>
                  </a:schemeClr>
                </a:solidFill>
                <a:latin typeface="Impact MT Std" pitchFamily="34" charset="0"/>
                <a:ea typeface="微软雅黑" panose="020B0503020204020204" pitchFamily="34" charset="-122"/>
              </a:rPr>
              <a:t>点击输入标题文本</a:t>
            </a:r>
          </a:p>
        </p:txBody>
      </p:sp>
      <p:sp>
        <p:nvSpPr>
          <p:cNvPr id="85" name="Oval 12"/>
          <p:cNvSpPr/>
          <p:nvPr/>
        </p:nvSpPr>
        <p:spPr>
          <a:xfrm>
            <a:off x="1487725" y="1102740"/>
            <a:ext cx="1179602" cy="117960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rgbClr val="FFFFFF"/>
              </a:solidFill>
              <a:ea typeface="微软雅黑" panose="020B0503020204020204" pitchFamily="34" charset="-122"/>
            </a:endParaRPr>
          </a:p>
        </p:txBody>
      </p:sp>
      <p:sp>
        <p:nvSpPr>
          <p:cNvPr id="87" name="Arc 14"/>
          <p:cNvSpPr/>
          <p:nvPr/>
        </p:nvSpPr>
        <p:spPr>
          <a:xfrm>
            <a:off x="1487725" y="1102740"/>
            <a:ext cx="1179602" cy="1179602"/>
          </a:xfrm>
          <a:prstGeom prst="arc">
            <a:avLst>
              <a:gd name="adj1" fmla="val 16018236"/>
              <a:gd name="adj2" fmla="val 9832525"/>
            </a:avLst>
          </a:prstGeom>
          <a:noFill/>
          <a:ln w="101600" cap="rnd" cmpd="sng">
            <a:solidFill>
              <a:schemeClr val="accent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en-US" sz="1000" dirty="0"/>
          </a:p>
        </p:txBody>
      </p:sp>
      <p:sp>
        <p:nvSpPr>
          <p:cNvPr id="88" name="Oval 18"/>
          <p:cNvSpPr/>
          <p:nvPr/>
        </p:nvSpPr>
        <p:spPr>
          <a:xfrm>
            <a:off x="3193205" y="1102740"/>
            <a:ext cx="1179602" cy="117960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rgbClr val="FFFFFF"/>
              </a:solidFill>
              <a:ea typeface="微软雅黑" panose="020B0503020204020204" pitchFamily="34" charset="-122"/>
            </a:endParaRPr>
          </a:p>
        </p:txBody>
      </p:sp>
      <p:sp>
        <p:nvSpPr>
          <p:cNvPr id="89" name="Oval 19"/>
          <p:cNvSpPr/>
          <p:nvPr/>
        </p:nvSpPr>
        <p:spPr>
          <a:xfrm>
            <a:off x="3341994" y="1251529"/>
            <a:ext cx="882024" cy="8820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1600" b="1" dirty="0">
                <a:solidFill>
                  <a:schemeClr val="bg1"/>
                </a:solidFill>
                <a:latin typeface="Impact MT Std" pitchFamily="34" charset="0"/>
                <a:ea typeface="Open Sans" panose="020B0606030504020204" pitchFamily="34" charset="0"/>
                <a:cs typeface="Open Sans" panose="020B0606030504020204" pitchFamily="34" charset="0"/>
              </a:rPr>
              <a:t>50%</a:t>
            </a:r>
          </a:p>
        </p:txBody>
      </p:sp>
      <p:sp>
        <p:nvSpPr>
          <p:cNvPr id="90" name="Arc 20"/>
          <p:cNvSpPr/>
          <p:nvPr/>
        </p:nvSpPr>
        <p:spPr>
          <a:xfrm>
            <a:off x="3193205" y="1102740"/>
            <a:ext cx="1179602" cy="1179602"/>
          </a:xfrm>
          <a:prstGeom prst="arc">
            <a:avLst>
              <a:gd name="adj1" fmla="val 16018236"/>
              <a:gd name="adj2" fmla="val 5788795"/>
            </a:avLst>
          </a:prstGeom>
          <a:noFill/>
          <a:ln w="101600" cap="rnd" cmpd="sng">
            <a:solidFill>
              <a:schemeClr val="accent3"/>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en-US" sz="1000" dirty="0"/>
          </a:p>
        </p:txBody>
      </p:sp>
      <p:sp>
        <p:nvSpPr>
          <p:cNvPr id="91" name="Oval 22"/>
          <p:cNvSpPr/>
          <p:nvPr/>
        </p:nvSpPr>
        <p:spPr>
          <a:xfrm>
            <a:off x="4874617" y="1102740"/>
            <a:ext cx="1179603" cy="117960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rgbClr val="FFFFFF"/>
              </a:solidFill>
              <a:ea typeface="微软雅黑" panose="020B0503020204020204" pitchFamily="34" charset="-122"/>
            </a:endParaRPr>
          </a:p>
        </p:txBody>
      </p:sp>
      <p:sp>
        <p:nvSpPr>
          <p:cNvPr id="92" name="Oval 23"/>
          <p:cNvSpPr/>
          <p:nvPr/>
        </p:nvSpPr>
        <p:spPr>
          <a:xfrm>
            <a:off x="5023407" y="1251529"/>
            <a:ext cx="882023" cy="882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1600" b="1" dirty="0">
                <a:solidFill>
                  <a:schemeClr val="bg1"/>
                </a:solidFill>
                <a:latin typeface="Impact MT Std" pitchFamily="34" charset="0"/>
                <a:ea typeface="Open Sans" panose="020B0606030504020204" pitchFamily="34" charset="0"/>
                <a:cs typeface="Open Sans" panose="020B0606030504020204" pitchFamily="34" charset="0"/>
              </a:rPr>
              <a:t>45%</a:t>
            </a:r>
          </a:p>
        </p:txBody>
      </p:sp>
      <p:sp>
        <p:nvSpPr>
          <p:cNvPr id="93" name="Arc 24"/>
          <p:cNvSpPr/>
          <p:nvPr/>
        </p:nvSpPr>
        <p:spPr>
          <a:xfrm>
            <a:off x="4874617" y="1102740"/>
            <a:ext cx="1179603" cy="1179602"/>
          </a:xfrm>
          <a:prstGeom prst="arc">
            <a:avLst>
              <a:gd name="adj1" fmla="val 16018236"/>
              <a:gd name="adj2" fmla="val 3132458"/>
            </a:avLst>
          </a:prstGeom>
          <a:noFill/>
          <a:ln w="101600" cap="rnd" cmpd="sng">
            <a:solidFill>
              <a:schemeClr val="accent2"/>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en-US" sz="1000" dirty="0"/>
          </a:p>
        </p:txBody>
      </p:sp>
      <p:sp>
        <p:nvSpPr>
          <p:cNvPr id="94" name="Oval 26"/>
          <p:cNvSpPr/>
          <p:nvPr/>
        </p:nvSpPr>
        <p:spPr>
          <a:xfrm>
            <a:off x="6533134" y="1102740"/>
            <a:ext cx="1179603" cy="117960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000" dirty="0">
              <a:solidFill>
                <a:srgbClr val="FFFFFF"/>
              </a:solidFill>
              <a:ea typeface="微软雅黑" panose="020B0503020204020204" pitchFamily="34" charset="-122"/>
            </a:endParaRPr>
          </a:p>
        </p:txBody>
      </p:sp>
      <p:sp>
        <p:nvSpPr>
          <p:cNvPr id="95" name="Oval 27"/>
          <p:cNvSpPr/>
          <p:nvPr/>
        </p:nvSpPr>
        <p:spPr>
          <a:xfrm>
            <a:off x="6681924" y="1251529"/>
            <a:ext cx="882023" cy="882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1600" b="1" dirty="0">
                <a:solidFill>
                  <a:schemeClr val="bg1"/>
                </a:solidFill>
                <a:latin typeface="Impact MT Std" pitchFamily="34" charset="0"/>
                <a:ea typeface="Open Sans" panose="020B0606030504020204" pitchFamily="34" charset="0"/>
                <a:cs typeface="Open Sans" panose="020B0606030504020204" pitchFamily="34" charset="0"/>
              </a:rPr>
              <a:t>90%</a:t>
            </a:r>
          </a:p>
        </p:txBody>
      </p:sp>
      <p:sp>
        <p:nvSpPr>
          <p:cNvPr id="96" name="Arc 28"/>
          <p:cNvSpPr/>
          <p:nvPr/>
        </p:nvSpPr>
        <p:spPr>
          <a:xfrm>
            <a:off x="6533134" y="1102740"/>
            <a:ext cx="1179603" cy="1179602"/>
          </a:xfrm>
          <a:prstGeom prst="arc">
            <a:avLst>
              <a:gd name="adj1" fmla="val 16018236"/>
              <a:gd name="adj2" fmla="val 13285852"/>
            </a:avLst>
          </a:prstGeom>
          <a:noFill/>
          <a:ln w="101600" cap="rnd" cmpd="sng">
            <a:solidFill>
              <a:schemeClr val="accent4"/>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en-US" sz="1000" dirty="0"/>
          </a:p>
        </p:txBody>
      </p:sp>
      <p:sp>
        <p:nvSpPr>
          <p:cNvPr id="97" name="TextBox 96"/>
          <p:cNvSpPr txBox="1"/>
          <p:nvPr/>
        </p:nvSpPr>
        <p:spPr>
          <a:xfrm>
            <a:off x="1278493" y="2506531"/>
            <a:ext cx="1646205" cy="769223"/>
          </a:xfrm>
          <a:prstGeom prst="rect">
            <a:avLst/>
          </a:prstGeom>
          <a:noFill/>
        </p:spPr>
        <p:txBody>
          <a:bodyPr lIns="91431" tIns="45715" rIns="91431" bIns="45715">
            <a:spAutoFit/>
          </a:bodyPr>
          <a:lstStyle/>
          <a:p>
            <a:pPr algn="ctr">
              <a:defRPr/>
            </a:pPr>
            <a:r>
              <a:rPr lang="zh-CN" altLang="en-US" sz="1200" b="1" dirty="0">
                <a:solidFill>
                  <a:schemeClr val="bg1">
                    <a:lumMod val="50000"/>
                  </a:schemeClr>
                </a:solidFill>
                <a:latin typeface="Impact MT Std" pitchFamily="34" charset="0"/>
                <a:ea typeface="微软雅黑" panose="020B0503020204020204" pitchFamily="34" charset="-122"/>
              </a:rPr>
              <a:t>项目一</a:t>
            </a:r>
            <a:endParaRPr lang="en-US" altLang="zh-CN" sz="1200" b="1" dirty="0">
              <a:solidFill>
                <a:schemeClr val="bg1">
                  <a:lumMod val="50000"/>
                </a:schemeClr>
              </a:solidFill>
              <a:latin typeface="Impact MT Std" pitchFamily="34" charset="0"/>
              <a:ea typeface="微软雅黑" panose="020B0503020204020204" pitchFamily="34" charset="-122"/>
            </a:endParaRPr>
          </a:p>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8" name="TextBox 97"/>
          <p:cNvSpPr txBox="1"/>
          <p:nvPr/>
        </p:nvSpPr>
        <p:spPr>
          <a:xfrm>
            <a:off x="2959904" y="2506532"/>
            <a:ext cx="1646205" cy="753838"/>
          </a:xfrm>
          <a:prstGeom prst="rect">
            <a:avLst/>
          </a:prstGeom>
          <a:noFill/>
        </p:spPr>
        <p:txBody>
          <a:bodyPr lIns="91431" tIns="45715" rIns="91431" bIns="45715">
            <a:spAutoFit/>
          </a:bodyPr>
          <a:lstStyle/>
          <a:p>
            <a:pPr algn="ctr">
              <a:defRPr/>
            </a:pPr>
            <a:r>
              <a:rPr lang="zh-CN" altLang="en-US" sz="1100" b="1" dirty="0">
                <a:solidFill>
                  <a:schemeClr val="bg1">
                    <a:lumMod val="50000"/>
                  </a:schemeClr>
                </a:solidFill>
                <a:latin typeface="Impact MT Std" pitchFamily="34" charset="0"/>
                <a:ea typeface="微软雅黑" panose="020B0503020204020204" pitchFamily="34" charset="-122"/>
              </a:rPr>
              <a:t>项目二</a:t>
            </a:r>
            <a:endParaRPr lang="en-US" altLang="zh-CN" sz="1100" b="1" dirty="0">
              <a:solidFill>
                <a:schemeClr val="bg1">
                  <a:lumMod val="50000"/>
                </a:schemeClr>
              </a:solidFill>
              <a:latin typeface="Impact MT Std" pitchFamily="34" charset="0"/>
              <a:ea typeface="微软雅黑" panose="020B0503020204020204" pitchFamily="34" charset="-122"/>
            </a:endParaRPr>
          </a:p>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4641315" y="2506531"/>
            <a:ext cx="1646206" cy="769223"/>
          </a:xfrm>
          <a:prstGeom prst="rect">
            <a:avLst/>
          </a:prstGeom>
          <a:noFill/>
        </p:spPr>
        <p:txBody>
          <a:bodyPr lIns="91431" tIns="45715" rIns="91431" bIns="45715">
            <a:spAutoFit/>
          </a:bodyPr>
          <a:lstStyle/>
          <a:p>
            <a:pPr algn="ctr">
              <a:defRPr/>
            </a:pPr>
            <a:r>
              <a:rPr lang="zh-CN" altLang="en-US" sz="1200" b="1" dirty="0">
                <a:solidFill>
                  <a:schemeClr val="bg1">
                    <a:lumMod val="50000"/>
                  </a:schemeClr>
                </a:solidFill>
                <a:latin typeface="Impact MT Std" pitchFamily="34" charset="0"/>
                <a:ea typeface="微软雅黑" panose="020B0503020204020204" pitchFamily="34" charset="-122"/>
              </a:rPr>
              <a:t>项目三</a:t>
            </a:r>
            <a:endParaRPr lang="en-US" altLang="zh-CN" sz="1200" b="1" dirty="0">
              <a:solidFill>
                <a:schemeClr val="bg1">
                  <a:lumMod val="50000"/>
                </a:schemeClr>
              </a:solidFill>
              <a:latin typeface="Impact MT Std" pitchFamily="34" charset="0"/>
              <a:ea typeface="微软雅黑" panose="020B0503020204020204" pitchFamily="34" charset="-122"/>
            </a:endParaRPr>
          </a:p>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6299832" y="2506531"/>
            <a:ext cx="1646206" cy="769223"/>
          </a:xfrm>
          <a:prstGeom prst="rect">
            <a:avLst/>
          </a:prstGeom>
          <a:noFill/>
        </p:spPr>
        <p:txBody>
          <a:bodyPr lIns="91431" tIns="45715" rIns="91431" bIns="45715">
            <a:spAutoFit/>
          </a:bodyPr>
          <a:lstStyle/>
          <a:p>
            <a:pPr algn="ctr">
              <a:defRPr/>
            </a:pPr>
            <a:r>
              <a:rPr lang="zh-CN" altLang="en-US" sz="1200" b="1" dirty="0">
                <a:solidFill>
                  <a:schemeClr val="bg1">
                    <a:lumMod val="50000"/>
                  </a:schemeClr>
                </a:solidFill>
                <a:latin typeface="Impact MT Std" pitchFamily="34" charset="0"/>
                <a:ea typeface="微软雅黑" panose="020B0503020204020204" pitchFamily="34" charset="-122"/>
              </a:rPr>
              <a:t>项目四</a:t>
            </a:r>
            <a:endParaRPr lang="en-US" altLang="zh-CN" sz="1200" b="1" dirty="0">
              <a:solidFill>
                <a:schemeClr val="bg1">
                  <a:lumMod val="50000"/>
                </a:schemeClr>
              </a:solidFill>
              <a:latin typeface="Impact MT Std" pitchFamily="34" charset="0"/>
              <a:ea typeface="微软雅黑" panose="020B0503020204020204" pitchFamily="34" charset="-122"/>
            </a:endParaRPr>
          </a:p>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fltVal val="0"/>
                                          </p:val>
                                        </p:tav>
                                        <p:tav tm="100000">
                                          <p:val>
                                            <p:strVal val="#ppt_w"/>
                                          </p:val>
                                        </p:tav>
                                      </p:tavLst>
                                    </p:anim>
                                    <p:anim calcmode="lin" valueType="num">
                                      <p:cBhvr>
                                        <p:cTn id="8" dur="1000" fill="hold"/>
                                        <p:tgtEl>
                                          <p:spTgt spid="85"/>
                                        </p:tgtEl>
                                        <p:attrNameLst>
                                          <p:attrName>ppt_h</p:attrName>
                                        </p:attrNameLst>
                                      </p:cBhvr>
                                      <p:tavLst>
                                        <p:tav tm="0">
                                          <p:val>
                                            <p:fltVal val="0"/>
                                          </p:val>
                                        </p:tav>
                                        <p:tav tm="100000">
                                          <p:val>
                                            <p:strVal val="#ppt_h"/>
                                          </p:val>
                                        </p:tav>
                                      </p:tavLst>
                                    </p:anim>
                                    <p:anim calcmode="lin" valueType="num">
                                      <p:cBhvr>
                                        <p:cTn id="9" dur="1000" fill="hold"/>
                                        <p:tgtEl>
                                          <p:spTgt spid="85"/>
                                        </p:tgtEl>
                                        <p:attrNameLst>
                                          <p:attrName>style.rotation</p:attrName>
                                        </p:attrNameLst>
                                      </p:cBhvr>
                                      <p:tavLst>
                                        <p:tav tm="0">
                                          <p:val>
                                            <p:fltVal val="90"/>
                                          </p:val>
                                        </p:tav>
                                        <p:tav tm="100000">
                                          <p:val>
                                            <p:fltVal val="0"/>
                                          </p:val>
                                        </p:tav>
                                      </p:tavLst>
                                    </p:anim>
                                    <p:animEffect transition="in" filter="fade">
                                      <p:cBhvr>
                                        <p:cTn id="10" dur="1000"/>
                                        <p:tgtEl>
                                          <p:spTgt spid="8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1000" fill="hold"/>
                                        <p:tgtEl>
                                          <p:spTgt spid="86"/>
                                        </p:tgtEl>
                                        <p:attrNameLst>
                                          <p:attrName>ppt_w</p:attrName>
                                        </p:attrNameLst>
                                      </p:cBhvr>
                                      <p:tavLst>
                                        <p:tav tm="0">
                                          <p:val>
                                            <p:fltVal val="0"/>
                                          </p:val>
                                        </p:tav>
                                        <p:tav tm="100000">
                                          <p:val>
                                            <p:strVal val="#ppt_w"/>
                                          </p:val>
                                        </p:tav>
                                      </p:tavLst>
                                    </p:anim>
                                    <p:anim calcmode="lin" valueType="num">
                                      <p:cBhvr>
                                        <p:cTn id="14" dur="1000" fill="hold"/>
                                        <p:tgtEl>
                                          <p:spTgt spid="86"/>
                                        </p:tgtEl>
                                        <p:attrNameLst>
                                          <p:attrName>ppt_h</p:attrName>
                                        </p:attrNameLst>
                                      </p:cBhvr>
                                      <p:tavLst>
                                        <p:tav tm="0">
                                          <p:val>
                                            <p:fltVal val="0"/>
                                          </p:val>
                                        </p:tav>
                                        <p:tav tm="100000">
                                          <p:val>
                                            <p:strVal val="#ppt_h"/>
                                          </p:val>
                                        </p:tav>
                                      </p:tavLst>
                                    </p:anim>
                                    <p:anim calcmode="lin" valueType="num">
                                      <p:cBhvr>
                                        <p:cTn id="15" dur="1000" fill="hold"/>
                                        <p:tgtEl>
                                          <p:spTgt spid="86"/>
                                        </p:tgtEl>
                                        <p:attrNameLst>
                                          <p:attrName>style.rotation</p:attrName>
                                        </p:attrNameLst>
                                      </p:cBhvr>
                                      <p:tavLst>
                                        <p:tav tm="0">
                                          <p:val>
                                            <p:fltVal val="90"/>
                                          </p:val>
                                        </p:tav>
                                        <p:tav tm="100000">
                                          <p:val>
                                            <p:fltVal val="0"/>
                                          </p:val>
                                        </p:tav>
                                      </p:tavLst>
                                    </p:anim>
                                    <p:animEffect transition="in" filter="fade">
                                      <p:cBhvr>
                                        <p:cTn id="16" dur="1000"/>
                                        <p:tgtEl>
                                          <p:spTgt spid="8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1000" fill="hold"/>
                                        <p:tgtEl>
                                          <p:spTgt spid="87"/>
                                        </p:tgtEl>
                                        <p:attrNameLst>
                                          <p:attrName>ppt_w</p:attrName>
                                        </p:attrNameLst>
                                      </p:cBhvr>
                                      <p:tavLst>
                                        <p:tav tm="0">
                                          <p:val>
                                            <p:fltVal val="0"/>
                                          </p:val>
                                        </p:tav>
                                        <p:tav tm="100000">
                                          <p:val>
                                            <p:strVal val="#ppt_w"/>
                                          </p:val>
                                        </p:tav>
                                      </p:tavLst>
                                    </p:anim>
                                    <p:anim calcmode="lin" valueType="num">
                                      <p:cBhvr>
                                        <p:cTn id="20" dur="1000" fill="hold"/>
                                        <p:tgtEl>
                                          <p:spTgt spid="87"/>
                                        </p:tgtEl>
                                        <p:attrNameLst>
                                          <p:attrName>ppt_h</p:attrName>
                                        </p:attrNameLst>
                                      </p:cBhvr>
                                      <p:tavLst>
                                        <p:tav tm="0">
                                          <p:val>
                                            <p:fltVal val="0"/>
                                          </p:val>
                                        </p:tav>
                                        <p:tav tm="100000">
                                          <p:val>
                                            <p:strVal val="#ppt_h"/>
                                          </p:val>
                                        </p:tav>
                                      </p:tavLst>
                                    </p:anim>
                                    <p:anim calcmode="lin" valueType="num">
                                      <p:cBhvr>
                                        <p:cTn id="21" dur="1000" fill="hold"/>
                                        <p:tgtEl>
                                          <p:spTgt spid="87"/>
                                        </p:tgtEl>
                                        <p:attrNameLst>
                                          <p:attrName>style.rotation</p:attrName>
                                        </p:attrNameLst>
                                      </p:cBhvr>
                                      <p:tavLst>
                                        <p:tav tm="0">
                                          <p:val>
                                            <p:fltVal val="90"/>
                                          </p:val>
                                        </p:tav>
                                        <p:tav tm="100000">
                                          <p:val>
                                            <p:fltVal val="0"/>
                                          </p:val>
                                        </p:tav>
                                      </p:tavLst>
                                    </p:anim>
                                    <p:animEffect transition="in" filter="fade">
                                      <p:cBhvr>
                                        <p:cTn id="22" dur="1000"/>
                                        <p:tgtEl>
                                          <p:spTgt spid="87"/>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88"/>
                                        </p:tgtEl>
                                        <p:attrNameLst>
                                          <p:attrName>style.visibility</p:attrName>
                                        </p:attrNameLst>
                                      </p:cBhvr>
                                      <p:to>
                                        <p:strVal val="visible"/>
                                      </p:to>
                                    </p:set>
                                    <p:anim calcmode="lin" valueType="num">
                                      <p:cBhvr>
                                        <p:cTn id="25" dur="1000" fill="hold"/>
                                        <p:tgtEl>
                                          <p:spTgt spid="88"/>
                                        </p:tgtEl>
                                        <p:attrNameLst>
                                          <p:attrName>ppt_w</p:attrName>
                                        </p:attrNameLst>
                                      </p:cBhvr>
                                      <p:tavLst>
                                        <p:tav tm="0">
                                          <p:val>
                                            <p:fltVal val="0"/>
                                          </p:val>
                                        </p:tav>
                                        <p:tav tm="100000">
                                          <p:val>
                                            <p:strVal val="#ppt_w"/>
                                          </p:val>
                                        </p:tav>
                                      </p:tavLst>
                                    </p:anim>
                                    <p:anim calcmode="lin" valueType="num">
                                      <p:cBhvr>
                                        <p:cTn id="26" dur="1000" fill="hold"/>
                                        <p:tgtEl>
                                          <p:spTgt spid="88"/>
                                        </p:tgtEl>
                                        <p:attrNameLst>
                                          <p:attrName>ppt_h</p:attrName>
                                        </p:attrNameLst>
                                      </p:cBhvr>
                                      <p:tavLst>
                                        <p:tav tm="0">
                                          <p:val>
                                            <p:fltVal val="0"/>
                                          </p:val>
                                        </p:tav>
                                        <p:tav tm="100000">
                                          <p:val>
                                            <p:strVal val="#ppt_h"/>
                                          </p:val>
                                        </p:tav>
                                      </p:tavLst>
                                    </p:anim>
                                    <p:anim calcmode="lin" valueType="num">
                                      <p:cBhvr>
                                        <p:cTn id="27" dur="1000" fill="hold"/>
                                        <p:tgtEl>
                                          <p:spTgt spid="88"/>
                                        </p:tgtEl>
                                        <p:attrNameLst>
                                          <p:attrName>style.rotation</p:attrName>
                                        </p:attrNameLst>
                                      </p:cBhvr>
                                      <p:tavLst>
                                        <p:tav tm="0">
                                          <p:val>
                                            <p:fltVal val="90"/>
                                          </p:val>
                                        </p:tav>
                                        <p:tav tm="100000">
                                          <p:val>
                                            <p:fltVal val="0"/>
                                          </p:val>
                                        </p:tav>
                                      </p:tavLst>
                                    </p:anim>
                                    <p:animEffect transition="in" filter="fade">
                                      <p:cBhvr>
                                        <p:cTn id="28" dur="1000"/>
                                        <p:tgtEl>
                                          <p:spTgt spid="88"/>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89"/>
                                        </p:tgtEl>
                                        <p:attrNameLst>
                                          <p:attrName>style.visibility</p:attrName>
                                        </p:attrNameLst>
                                      </p:cBhvr>
                                      <p:to>
                                        <p:strVal val="visible"/>
                                      </p:to>
                                    </p:set>
                                    <p:anim calcmode="lin" valueType="num">
                                      <p:cBhvr>
                                        <p:cTn id="31" dur="1000" fill="hold"/>
                                        <p:tgtEl>
                                          <p:spTgt spid="89"/>
                                        </p:tgtEl>
                                        <p:attrNameLst>
                                          <p:attrName>ppt_w</p:attrName>
                                        </p:attrNameLst>
                                      </p:cBhvr>
                                      <p:tavLst>
                                        <p:tav tm="0">
                                          <p:val>
                                            <p:fltVal val="0"/>
                                          </p:val>
                                        </p:tav>
                                        <p:tav tm="100000">
                                          <p:val>
                                            <p:strVal val="#ppt_w"/>
                                          </p:val>
                                        </p:tav>
                                      </p:tavLst>
                                    </p:anim>
                                    <p:anim calcmode="lin" valueType="num">
                                      <p:cBhvr>
                                        <p:cTn id="32" dur="1000" fill="hold"/>
                                        <p:tgtEl>
                                          <p:spTgt spid="89"/>
                                        </p:tgtEl>
                                        <p:attrNameLst>
                                          <p:attrName>ppt_h</p:attrName>
                                        </p:attrNameLst>
                                      </p:cBhvr>
                                      <p:tavLst>
                                        <p:tav tm="0">
                                          <p:val>
                                            <p:fltVal val="0"/>
                                          </p:val>
                                        </p:tav>
                                        <p:tav tm="100000">
                                          <p:val>
                                            <p:strVal val="#ppt_h"/>
                                          </p:val>
                                        </p:tav>
                                      </p:tavLst>
                                    </p:anim>
                                    <p:anim calcmode="lin" valueType="num">
                                      <p:cBhvr>
                                        <p:cTn id="33" dur="1000" fill="hold"/>
                                        <p:tgtEl>
                                          <p:spTgt spid="89"/>
                                        </p:tgtEl>
                                        <p:attrNameLst>
                                          <p:attrName>style.rotation</p:attrName>
                                        </p:attrNameLst>
                                      </p:cBhvr>
                                      <p:tavLst>
                                        <p:tav tm="0">
                                          <p:val>
                                            <p:fltVal val="90"/>
                                          </p:val>
                                        </p:tav>
                                        <p:tav tm="100000">
                                          <p:val>
                                            <p:fltVal val="0"/>
                                          </p:val>
                                        </p:tav>
                                      </p:tavLst>
                                    </p:anim>
                                    <p:animEffect transition="in" filter="fade">
                                      <p:cBhvr>
                                        <p:cTn id="34" dur="1000"/>
                                        <p:tgtEl>
                                          <p:spTgt spid="89"/>
                                        </p:tgtEl>
                                      </p:cBhvr>
                                    </p:animEffect>
                                  </p:childTnLst>
                                </p:cTn>
                              </p:par>
                              <p:par>
                                <p:cTn id="35" presetID="31" presetClass="entr" presetSubtype="0" fill="hold" grpId="0" nodeType="withEffect">
                                  <p:stCondLst>
                                    <p:cond delay="500"/>
                                  </p:stCondLst>
                                  <p:childTnLst>
                                    <p:set>
                                      <p:cBhvr>
                                        <p:cTn id="36" dur="1" fill="hold">
                                          <p:stCondLst>
                                            <p:cond delay="0"/>
                                          </p:stCondLst>
                                        </p:cTn>
                                        <p:tgtEl>
                                          <p:spTgt spid="90"/>
                                        </p:tgtEl>
                                        <p:attrNameLst>
                                          <p:attrName>style.visibility</p:attrName>
                                        </p:attrNameLst>
                                      </p:cBhvr>
                                      <p:to>
                                        <p:strVal val="visible"/>
                                      </p:to>
                                    </p:set>
                                    <p:anim calcmode="lin" valueType="num">
                                      <p:cBhvr>
                                        <p:cTn id="37" dur="1000" fill="hold"/>
                                        <p:tgtEl>
                                          <p:spTgt spid="90"/>
                                        </p:tgtEl>
                                        <p:attrNameLst>
                                          <p:attrName>ppt_w</p:attrName>
                                        </p:attrNameLst>
                                      </p:cBhvr>
                                      <p:tavLst>
                                        <p:tav tm="0">
                                          <p:val>
                                            <p:fltVal val="0"/>
                                          </p:val>
                                        </p:tav>
                                        <p:tav tm="100000">
                                          <p:val>
                                            <p:strVal val="#ppt_w"/>
                                          </p:val>
                                        </p:tav>
                                      </p:tavLst>
                                    </p:anim>
                                    <p:anim calcmode="lin" valueType="num">
                                      <p:cBhvr>
                                        <p:cTn id="38" dur="1000" fill="hold"/>
                                        <p:tgtEl>
                                          <p:spTgt spid="90"/>
                                        </p:tgtEl>
                                        <p:attrNameLst>
                                          <p:attrName>ppt_h</p:attrName>
                                        </p:attrNameLst>
                                      </p:cBhvr>
                                      <p:tavLst>
                                        <p:tav tm="0">
                                          <p:val>
                                            <p:fltVal val="0"/>
                                          </p:val>
                                        </p:tav>
                                        <p:tav tm="100000">
                                          <p:val>
                                            <p:strVal val="#ppt_h"/>
                                          </p:val>
                                        </p:tav>
                                      </p:tavLst>
                                    </p:anim>
                                    <p:anim calcmode="lin" valueType="num">
                                      <p:cBhvr>
                                        <p:cTn id="39" dur="1000" fill="hold"/>
                                        <p:tgtEl>
                                          <p:spTgt spid="90"/>
                                        </p:tgtEl>
                                        <p:attrNameLst>
                                          <p:attrName>style.rotation</p:attrName>
                                        </p:attrNameLst>
                                      </p:cBhvr>
                                      <p:tavLst>
                                        <p:tav tm="0">
                                          <p:val>
                                            <p:fltVal val="90"/>
                                          </p:val>
                                        </p:tav>
                                        <p:tav tm="100000">
                                          <p:val>
                                            <p:fltVal val="0"/>
                                          </p:val>
                                        </p:tav>
                                      </p:tavLst>
                                    </p:anim>
                                    <p:animEffect transition="in" filter="fade">
                                      <p:cBhvr>
                                        <p:cTn id="40" dur="1000"/>
                                        <p:tgtEl>
                                          <p:spTgt spid="90"/>
                                        </p:tgtEl>
                                      </p:cBhvr>
                                    </p:animEffect>
                                  </p:childTnLst>
                                </p:cTn>
                              </p:par>
                              <p:par>
                                <p:cTn id="41" presetID="31" presetClass="entr" presetSubtype="0" fill="hold" grpId="0" nodeType="withEffect">
                                  <p:stCondLst>
                                    <p:cond delay="1000"/>
                                  </p:stCondLst>
                                  <p:childTnLst>
                                    <p:set>
                                      <p:cBhvr>
                                        <p:cTn id="42" dur="1" fill="hold">
                                          <p:stCondLst>
                                            <p:cond delay="0"/>
                                          </p:stCondLst>
                                        </p:cTn>
                                        <p:tgtEl>
                                          <p:spTgt spid="91"/>
                                        </p:tgtEl>
                                        <p:attrNameLst>
                                          <p:attrName>style.visibility</p:attrName>
                                        </p:attrNameLst>
                                      </p:cBhvr>
                                      <p:to>
                                        <p:strVal val="visible"/>
                                      </p:to>
                                    </p:set>
                                    <p:anim calcmode="lin" valueType="num">
                                      <p:cBhvr>
                                        <p:cTn id="43" dur="1000" fill="hold"/>
                                        <p:tgtEl>
                                          <p:spTgt spid="91"/>
                                        </p:tgtEl>
                                        <p:attrNameLst>
                                          <p:attrName>ppt_w</p:attrName>
                                        </p:attrNameLst>
                                      </p:cBhvr>
                                      <p:tavLst>
                                        <p:tav tm="0">
                                          <p:val>
                                            <p:fltVal val="0"/>
                                          </p:val>
                                        </p:tav>
                                        <p:tav tm="100000">
                                          <p:val>
                                            <p:strVal val="#ppt_w"/>
                                          </p:val>
                                        </p:tav>
                                      </p:tavLst>
                                    </p:anim>
                                    <p:anim calcmode="lin" valueType="num">
                                      <p:cBhvr>
                                        <p:cTn id="44" dur="1000" fill="hold"/>
                                        <p:tgtEl>
                                          <p:spTgt spid="91"/>
                                        </p:tgtEl>
                                        <p:attrNameLst>
                                          <p:attrName>ppt_h</p:attrName>
                                        </p:attrNameLst>
                                      </p:cBhvr>
                                      <p:tavLst>
                                        <p:tav tm="0">
                                          <p:val>
                                            <p:fltVal val="0"/>
                                          </p:val>
                                        </p:tav>
                                        <p:tav tm="100000">
                                          <p:val>
                                            <p:strVal val="#ppt_h"/>
                                          </p:val>
                                        </p:tav>
                                      </p:tavLst>
                                    </p:anim>
                                    <p:anim calcmode="lin" valueType="num">
                                      <p:cBhvr>
                                        <p:cTn id="45" dur="1000" fill="hold"/>
                                        <p:tgtEl>
                                          <p:spTgt spid="91"/>
                                        </p:tgtEl>
                                        <p:attrNameLst>
                                          <p:attrName>style.rotation</p:attrName>
                                        </p:attrNameLst>
                                      </p:cBhvr>
                                      <p:tavLst>
                                        <p:tav tm="0">
                                          <p:val>
                                            <p:fltVal val="90"/>
                                          </p:val>
                                        </p:tav>
                                        <p:tav tm="100000">
                                          <p:val>
                                            <p:fltVal val="0"/>
                                          </p:val>
                                        </p:tav>
                                      </p:tavLst>
                                    </p:anim>
                                    <p:animEffect transition="in" filter="fade">
                                      <p:cBhvr>
                                        <p:cTn id="46" dur="1000"/>
                                        <p:tgtEl>
                                          <p:spTgt spid="91"/>
                                        </p:tgtEl>
                                      </p:cBhvr>
                                    </p:animEffect>
                                  </p:childTnLst>
                                </p:cTn>
                              </p:par>
                              <p:par>
                                <p:cTn id="47" presetID="31" presetClass="entr" presetSubtype="0" fill="hold" grpId="0" nodeType="withEffect">
                                  <p:stCondLst>
                                    <p:cond delay="1000"/>
                                  </p:stCondLst>
                                  <p:childTnLst>
                                    <p:set>
                                      <p:cBhvr>
                                        <p:cTn id="48" dur="1" fill="hold">
                                          <p:stCondLst>
                                            <p:cond delay="0"/>
                                          </p:stCondLst>
                                        </p:cTn>
                                        <p:tgtEl>
                                          <p:spTgt spid="92"/>
                                        </p:tgtEl>
                                        <p:attrNameLst>
                                          <p:attrName>style.visibility</p:attrName>
                                        </p:attrNameLst>
                                      </p:cBhvr>
                                      <p:to>
                                        <p:strVal val="visible"/>
                                      </p:to>
                                    </p:set>
                                    <p:anim calcmode="lin" valueType="num">
                                      <p:cBhvr>
                                        <p:cTn id="49" dur="1000" fill="hold"/>
                                        <p:tgtEl>
                                          <p:spTgt spid="92"/>
                                        </p:tgtEl>
                                        <p:attrNameLst>
                                          <p:attrName>ppt_w</p:attrName>
                                        </p:attrNameLst>
                                      </p:cBhvr>
                                      <p:tavLst>
                                        <p:tav tm="0">
                                          <p:val>
                                            <p:fltVal val="0"/>
                                          </p:val>
                                        </p:tav>
                                        <p:tav tm="100000">
                                          <p:val>
                                            <p:strVal val="#ppt_w"/>
                                          </p:val>
                                        </p:tav>
                                      </p:tavLst>
                                    </p:anim>
                                    <p:anim calcmode="lin" valueType="num">
                                      <p:cBhvr>
                                        <p:cTn id="50" dur="1000" fill="hold"/>
                                        <p:tgtEl>
                                          <p:spTgt spid="92"/>
                                        </p:tgtEl>
                                        <p:attrNameLst>
                                          <p:attrName>ppt_h</p:attrName>
                                        </p:attrNameLst>
                                      </p:cBhvr>
                                      <p:tavLst>
                                        <p:tav tm="0">
                                          <p:val>
                                            <p:fltVal val="0"/>
                                          </p:val>
                                        </p:tav>
                                        <p:tav tm="100000">
                                          <p:val>
                                            <p:strVal val="#ppt_h"/>
                                          </p:val>
                                        </p:tav>
                                      </p:tavLst>
                                    </p:anim>
                                    <p:anim calcmode="lin" valueType="num">
                                      <p:cBhvr>
                                        <p:cTn id="51" dur="1000" fill="hold"/>
                                        <p:tgtEl>
                                          <p:spTgt spid="92"/>
                                        </p:tgtEl>
                                        <p:attrNameLst>
                                          <p:attrName>style.rotation</p:attrName>
                                        </p:attrNameLst>
                                      </p:cBhvr>
                                      <p:tavLst>
                                        <p:tav tm="0">
                                          <p:val>
                                            <p:fltVal val="90"/>
                                          </p:val>
                                        </p:tav>
                                        <p:tav tm="100000">
                                          <p:val>
                                            <p:fltVal val="0"/>
                                          </p:val>
                                        </p:tav>
                                      </p:tavLst>
                                    </p:anim>
                                    <p:animEffect transition="in" filter="fade">
                                      <p:cBhvr>
                                        <p:cTn id="52" dur="1000"/>
                                        <p:tgtEl>
                                          <p:spTgt spid="92"/>
                                        </p:tgtEl>
                                      </p:cBhvr>
                                    </p:animEffect>
                                  </p:childTnLst>
                                </p:cTn>
                              </p:par>
                              <p:par>
                                <p:cTn id="53" presetID="31" presetClass="entr" presetSubtype="0" fill="hold" grpId="0" nodeType="withEffect">
                                  <p:stCondLst>
                                    <p:cond delay="1000"/>
                                  </p:stCondLst>
                                  <p:childTnLst>
                                    <p:set>
                                      <p:cBhvr>
                                        <p:cTn id="54" dur="1" fill="hold">
                                          <p:stCondLst>
                                            <p:cond delay="0"/>
                                          </p:stCondLst>
                                        </p:cTn>
                                        <p:tgtEl>
                                          <p:spTgt spid="93"/>
                                        </p:tgtEl>
                                        <p:attrNameLst>
                                          <p:attrName>style.visibility</p:attrName>
                                        </p:attrNameLst>
                                      </p:cBhvr>
                                      <p:to>
                                        <p:strVal val="visible"/>
                                      </p:to>
                                    </p:set>
                                    <p:anim calcmode="lin" valueType="num">
                                      <p:cBhvr>
                                        <p:cTn id="55" dur="1000" fill="hold"/>
                                        <p:tgtEl>
                                          <p:spTgt spid="93"/>
                                        </p:tgtEl>
                                        <p:attrNameLst>
                                          <p:attrName>ppt_w</p:attrName>
                                        </p:attrNameLst>
                                      </p:cBhvr>
                                      <p:tavLst>
                                        <p:tav tm="0">
                                          <p:val>
                                            <p:fltVal val="0"/>
                                          </p:val>
                                        </p:tav>
                                        <p:tav tm="100000">
                                          <p:val>
                                            <p:strVal val="#ppt_w"/>
                                          </p:val>
                                        </p:tav>
                                      </p:tavLst>
                                    </p:anim>
                                    <p:anim calcmode="lin" valueType="num">
                                      <p:cBhvr>
                                        <p:cTn id="56" dur="1000" fill="hold"/>
                                        <p:tgtEl>
                                          <p:spTgt spid="93"/>
                                        </p:tgtEl>
                                        <p:attrNameLst>
                                          <p:attrName>ppt_h</p:attrName>
                                        </p:attrNameLst>
                                      </p:cBhvr>
                                      <p:tavLst>
                                        <p:tav tm="0">
                                          <p:val>
                                            <p:fltVal val="0"/>
                                          </p:val>
                                        </p:tav>
                                        <p:tav tm="100000">
                                          <p:val>
                                            <p:strVal val="#ppt_h"/>
                                          </p:val>
                                        </p:tav>
                                      </p:tavLst>
                                    </p:anim>
                                    <p:anim calcmode="lin" valueType="num">
                                      <p:cBhvr>
                                        <p:cTn id="57" dur="1000" fill="hold"/>
                                        <p:tgtEl>
                                          <p:spTgt spid="93"/>
                                        </p:tgtEl>
                                        <p:attrNameLst>
                                          <p:attrName>style.rotation</p:attrName>
                                        </p:attrNameLst>
                                      </p:cBhvr>
                                      <p:tavLst>
                                        <p:tav tm="0">
                                          <p:val>
                                            <p:fltVal val="90"/>
                                          </p:val>
                                        </p:tav>
                                        <p:tav tm="100000">
                                          <p:val>
                                            <p:fltVal val="0"/>
                                          </p:val>
                                        </p:tav>
                                      </p:tavLst>
                                    </p:anim>
                                    <p:animEffect transition="in" filter="fade">
                                      <p:cBhvr>
                                        <p:cTn id="58" dur="1000"/>
                                        <p:tgtEl>
                                          <p:spTgt spid="93"/>
                                        </p:tgtEl>
                                      </p:cBhvr>
                                    </p:animEffect>
                                  </p:childTnLst>
                                </p:cTn>
                              </p:par>
                              <p:par>
                                <p:cTn id="59" presetID="31" presetClass="entr" presetSubtype="0" fill="hold" grpId="0" nodeType="withEffect">
                                  <p:stCondLst>
                                    <p:cond delay="1500"/>
                                  </p:stCondLst>
                                  <p:childTnLst>
                                    <p:set>
                                      <p:cBhvr>
                                        <p:cTn id="60" dur="1" fill="hold">
                                          <p:stCondLst>
                                            <p:cond delay="0"/>
                                          </p:stCondLst>
                                        </p:cTn>
                                        <p:tgtEl>
                                          <p:spTgt spid="94"/>
                                        </p:tgtEl>
                                        <p:attrNameLst>
                                          <p:attrName>style.visibility</p:attrName>
                                        </p:attrNameLst>
                                      </p:cBhvr>
                                      <p:to>
                                        <p:strVal val="visible"/>
                                      </p:to>
                                    </p:set>
                                    <p:anim calcmode="lin" valueType="num">
                                      <p:cBhvr>
                                        <p:cTn id="61" dur="1000" fill="hold"/>
                                        <p:tgtEl>
                                          <p:spTgt spid="94"/>
                                        </p:tgtEl>
                                        <p:attrNameLst>
                                          <p:attrName>ppt_w</p:attrName>
                                        </p:attrNameLst>
                                      </p:cBhvr>
                                      <p:tavLst>
                                        <p:tav tm="0">
                                          <p:val>
                                            <p:fltVal val="0"/>
                                          </p:val>
                                        </p:tav>
                                        <p:tav tm="100000">
                                          <p:val>
                                            <p:strVal val="#ppt_w"/>
                                          </p:val>
                                        </p:tav>
                                      </p:tavLst>
                                    </p:anim>
                                    <p:anim calcmode="lin" valueType="num">
                                      <p:cBhvr>
                                        <p:cTn id="62" dur="1000" fill="hold"/>
                                        <p:tgtEl>
                                          <p:spTgt spid="94"/>
                                        </p:tgtEl>
                                        <p:attrNameLst>
                                          <p:attrName>ppt_h</p:attrName>
                                        </p:attrNameLst>
                                      </p:cBhvr>
                                      <p:tavLst>
                                        <p:tav tm="0">
                                          <p:val>
                                            <p:fltVal val="0"/>
                                          </p:val>
                                        </p:tav>
                                        <p:tav tm="100000">
                                          <p:val>
                                            <p:strVal val="#ppt_h"/>
                                          </p:val>
                                        </p:tav>
                                      </p:tavLst>
                                    </p:anim>
                                    <p:anim calcmode="lin" valueType="num">
                                      <p:cBhvr>
                                        <p:cTn id="63" dur="1000" fill="hold"/>
                                        <p:tgtEl>
                                          <p:spTgt spid="94"/>
                                        </p:tgtEl>
                                        <p:attrNameLst>
                                          <p:attrName>style.rotation</p:attrName>
                                        </p:attrNameLst>
                                      </p:cBhvr>
                                      <p:tavLst>
                                        <p:tav tm="0">
                                          <p:val>
                                            <p:fltVal val="90"/>
                                          </p:val>
                                        </p:tav>
                                        <p:tav tm="100000">
                                          <p:val>
                                            <p:fltVal val="0"/>
                                          </p:val>
                                        </p:tav>
                                      </p:tavLst>
                                    </p:anim>
                                    <p:animEffect transition="in" filter="fade">
                                      <p:cBhvr>
                                        <p:cTn id="64" dur="1000"/>
                                        <p:tgtEl>
                                          <p:spTgt spid="94"/>
                                        </p:tgtEl>
                                      </p:cBhvr>
                                    </p:animEffect>
                                  </p:childTnLst>
                                </p:cTn>
                              </p:par>
                              <p:par>
                                <p:cTn id="65" presetID="31" presetClass="entr" presetSubtype="0" fill="hold" grpId="0" nodeType="withEffect">
                                  <p:stCondLst>
                                    <p:cond delay="1500"/>
                                  </p:stCondLst>
                                  <p:childTnLst>
                                    <p:set>
                                      <p:cBhvr>
                                        <p:cTn id="66" dur="1" fill="hold">
                                          <p:stCondLst>
                                            <p:cond delay="0"/>
                                          </p:stCondLst>
                                        </p:cTn>
                                        <p:tgtEl>
                                          <p:spTgt spid="95"/>
                                        </p:tgtEl>
                                        <p:attrNameLst>
                                          <p:attrName>style.visibility</p:attrName>
                                        </p:attrNameLst>
                                      </p:cBhvr>
                                      <p:to>
                                        <p:strVal val="visible"/>
                                      </p:to>
                                    </p:set>
                                    <p:anim calcmode="lin" valueType="num">
                                      <p:cBhvr>
                                        <p:cTn id="67" dur="1000" fill="hold"/>
                                        <p:tgtEl>
                                          <p:spTgt spid="95"/>
                                        </p:tgtEl>
                                        <p:attrNameLst>
                                          <p:attrName>ppt_w</p:attrName>
                                        </p:attrNameLst>
                                      </p:cBhvr>
                                      <p:tavLst>
                                        <p:tav tm="0">
                                          <p:val>
                                            <p:fltVal val="0"/>
                                          </p:val>
                                        </p:tav>
                                        <p:tav tm="100000">
                                          <p:val>
                                            <p:strVal val="#ppt_w"/>
                                          </p:val>
                                        </p:tav>
                                      </p:tavLst>
                                    </p:anim>
                                    <p:anim calcmode="lin" valueType="num">
                                      <p:cBhvr>
                                        <p:cTn id="68" dur="1000" fill="hold"/>
                                        <p:tgtEl>
                                          <p:spTgt spid="95"/>
                                        </p:tgtEl>
                                        <p:attrNameLst>
                                          <p:attrName>ppt_h</p:attrName>
                                        </p:attrNameLst>
                                      </p:cBhvr>
                                      <p:tavLst>
                                        <p:tav tm="0">
                                          <p:val>
                                            <p:fltVal val="0"/>
                                          </p:val>
                                        </p:tav>
                                        <p:tav tm="100000">
                                          <p:val>
                                            <p:strVal val="#ppt_h"/>
                                          </p:val>
                                        </p:tav>
                                      </p:tavLst>
                                    </p:anim>
                                    <p:anim calcmode="lin" valueType="num">
                                      <p:cBhvr>
                                        <p:cTn id="69" dur="1000" fill="hold"/>
                                        <p:tgtEl>
                                          <p:spTgt spid="95"/>
                                        </p:tgtEl>
                                        <p:attrNameLst>
                                          <p:attrName>style.rotation</p:attrName>
                                        </p:attrNameLst>
                                      </p:cBhvr>
                                      <p:tavLst>
                                        <p:tav tm="0">
                                          <p:val>
                                            <p:fltVal val="90"/>
                                          </p:val>
                                        </p:tav>
                                        <p:tav tm="100000">
                                          <p:val>
                                            <p:fltVal val="0"/>
                                          </p:val>
                                        </p:tav>
                                      </p:tavLst>
                                    </p:anim>
                                    <p:animEffect transition="in" filter="fade">
                                      <p:cBhvr>
                                        <p:cTn id="70" dur="1000"/>
                                        <p:tgtEl>
                                          <p:spTgt spid="95"/>
                                        </p:tgtEl>
                                      </p:cBhvr>
                                    </p:animEffect>
                                  </p:childTnLst>
                                </p:cTn>
                              </p:par>
                              <p:par>
                                <p:cTn id="71" presetID="31" presetClass="entr" presetSubtype="0" fill="hold" grpId="0" nodeType="withEffect">
                                  <p:stCondLst>
                                    <p:cond delay="1500"/>
                                  </p:stCondLst>
                                  <p:childTnLst>
                                    <p:set>
                                      <p:cBhvr>
                                        <p:cTn id="72" dur="1" fill="hold">
                                          <p:stCondLst>
                                            <p:cond delay="0"/>
                                          </p:stCondLst>
                                        </p:cTn>
                                        <p:tgtEl>
                                          <p:spTgt spid="96"/>
                                        </p:tgtEl>
                                        <p:attrNameLst>
                                          <p:attrName>style.visibility</p:attrName>
                                        </p:attrNameLst>
                                      </p:cBhvr>
                                      <p:to>
                                        <p:strVal val="visible"/>
                                      </p:to>
                                    </p:set>
                                    <p:anim calcmode="lin" valueType="num">
                                      <p:cBhvr>
                                        <p:cTn id="73" dur="1000" fill="hold"/>
                                        <p:tgtEl>
                                          <p:spTgt spid="96"/>
                                        </p:tgtEl>
                                        <p:attrNameLst>
                                          <p:attrName>ppt_w</p:attrName>
                                        </p:attrNameLst>
                                      </p:cBhvr>
                                      <p:tavLst>
                                        <p:tav tm="0">
                                          <p:val>
                                            <p:fltVal val="0"/>
                                          </p:val>
                                        </p:tav>
                                        <p:tav tm="100000">
                                          <p:val>
                                            <p:strVal val="#ppt_w"/>
                                          </p:val>
                                        </p:tav>
                                      </p:tavLst>
                                    </p:anim>
                                    <p:anim calcmode="lin" valueType="num">
                                      <p:cBhvr>
                                        <p:cTn id="74" dur="1000" fill="hold"/>
                                        <p:tgtEl>
                                          <p:spTgt spid="96"/>
                                        </p:tgtEl>
                                        <p:attrNameLst>
                                          <p:attrName>ppt_h</p:attrName>
                                        </p:attrNameLst>
                                      </p:cBhvr>
                                      <p:tavLst>
                                        <p:tav tm="0">
                                          <p:val>
                                            <p:fltVal val="0"/>
                                          </p:val>
                                        </p:tav>
                                        <p:tav tm="100000">
                                          <p:val>
                                            <p:strVal val="#ppt_h"/>
                                          </p:val>
                                        </p:tav>
                                      </p:tavLst>
                                    </p:anim>
                                    <p:anim calcmode="lin" valueType="num">
                                      <p:cBhvr>
                                        <p:cTn id="75" dur="1000" fill="hold"/>
                                        <p:tgtEl>
                                          <p:spTgt spid="96"/>
                                        </p:tgtEl>
                                        <p:attrNameLst>
                                          <p:attrName>style.rotation</p:attrName>
                                        </p:attrNameLst>
                                      </p:cBhvr>
                                      <p:tavLst>
                                        <p:tav tm="0">
                                          <p:val>
                                            <p:fltVal val="90"/>
                                          </p:val>
                                        </p:tav>
                                        <p:tav tm="100000">
                                          <p:val>
                                            <p:fltVal val="0"/>
                                          </p:val>
                                        </p:tav>
                                      </p:tavLst>
                                    </p:anim>
                                    <p:animEffect transition="in" filter="fade">
                                      <p:cBhvr>
                                        <p:cTn id="76" dur="1000"/>
                                        <p:tgtEl>
                                          <p:spTgt spid="96"/>
                                        </p:tgtEl>
                                      </p:cBhvr>
                                    </p:animEffect>
                                  </p:childTnLst>
                                </p:cTn>
                              </p:par>
                              <p:par>
                                <p:cTn id="77" presetID="42" presetClass="entr" presetSubtype="0" fill="hold" grpId="0" nodeType="withEffect">
                                  <p:stCondLst>
                                    <p:cond delay="200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1000"/>
                                        <p:tgtEl>
                                          <p:spTgt spid="97"/>
                                        </p:tgtEl>
                                      </p:cBhvr>
                                    </p:animEffect>
                                    <p:anim calcmode="lin" valueType="num">
                                      <p:cBhvr>
                                        <p:cTn id="80" dur="1000" fill="hold"/>
                                        <p:tgtEl>
                                          <p:spTgt spid="97"/>
                                        </p:tgtEl>
                                        <p:attrNameLst>
                                          <p:attrName>ppt_x</p:attrName>
                                        </p:attrNameLst>
                                      </p:cBhvr>
                                      <p:tavLst>
                                        <p:tav tm="0">
                                          <p:val>
                                            <p:strVal val="#ppt_x"/>
                                          </p:val>
                                        </p:tav>
                                        <p:tav tm="100000">
                                          <p:val>
                                            <p:strVal val="#ppt_x"/>
                                          </p:val>
                                        </p:tav>
                                      </p:tavLst>
                                    </p:anim>
                                    <p:anim calcmode="lin" valueType="num">
                                      <p:cBhvr>
                                        <p:cTn id="81" dur="1000" fill="hold"/>
                                        <p:tgtEl>
                                          <p:spTgt spid="9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2000"/>
                                  </p:stCondLst>
                                  <p:childTnLst>
                                    <p:set>
                                      <p:cBhvr>
                                        <p:cTn id="83" dur="1" fill="hold">
                                          <p:stCondLst>
                                            <p:cond delay="0"/>
                                          </p:stCondLst>
                                        </p:cTn>
                                        <p:tgtEl>
                                          <p:spTgt spid="98"/>
                                        </p:tgtEl>
                                        <p:attrNameLst>
                                          <p:attrName>style.visibility</p:attrName>
                                        </p:attrNameLst>
                                      </p:cBhvr>
                                      <p:to>
                                        <p:strVal val="visible"/>
                                      </p:to>
                                    </p:set>
                                    <p:animEffect transition="in" filter="fade">
                                      <p:cBhvr>
                                        <p:cTn id="84" dur="1000"/>
                                        <p:tgtEl>
                                          <p:spTgt spid="98"/>
                                        </p:tgtEl>
                                      </p:cBhvr>
                                    </p:animEffect>
                                    <p:anim calcmode="lin" valueType="num">
                                      <p:cBhvr>
                                        <p:cTn id="85" dur="1000" fill="hold"/>
                                        <p:tgtEl>
                                          <p:spTgt spid="98"/>
                                        </p:tgtEl>
                                        <p:attrNameLst>
                                          <p:attrName>ppt_x</p:attrName>
                                        </p:attrNameLst>
                                      </p:cBhvr>
                                      <p:tavLst>
                                        <p:tav tm="0">
                                          <p:val>
                                            <p:strVal val="#ppt_x"/>
                                          </p:val>
                                        </p:tav>
                                        <p:tav tm="100000">
                                          <p:val>
                                            <p:strVal val="#ppt_x"/>
                                          </p:val>
                                        </p:tav>
                                      </p:tavLst>
                                    </p:anim>
                                    <p:anim calcmode="lin" valueType="num">
                                      <p:cBhvr>
                                        <p:cTn id="86" dur="1000" fill="hold"/>
                                        <p:tgtEl>
                                          <p:spTgt spid="9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200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1000"/>
                                        <p:tgtEl>
                                          <p:spTgt spid="99"/>
                                        </p:tgtEl>
                                      </p:cBhvr>
                                    </p:animEffect>
                                    <p:anim calcmode="lin" valueType="num">
                                      <p:cBhvr>
                                        <p:cTn id="90" dur="1000" fill="hold"/>
                                        <p:tgtEl>
                                          <p:spTgt spid="99"/>
                                        </p:tgtEl>
                                        <p:attrNameLst>
                                          <p:attrName>ppt_x</p:attrName>
                                        </p:attrNameLst>
                                      </p:cBhvr>
                                      <p:tavLst>
                                        <p:tav tm="0">
                                          <p:val>
                                            <p:strVal val="#ppt_x"/>
                                          </p:val>
                                        </p:tav>
                                        <p:tav tm="100000">
                                          <p:val>
                                            <p:strVal val="#ppt_x"/>
                                          </p:val>
                                        </p:tav>
                                      </p:tavLst>
                                    </p:anim>
                                    <p:anim calcmode="lin" valueType="num">
                                      <p:cBhvr>
                                        <p:cTn id="91" dur="1000" fill="hold"/>
                                        <p:tgtEl>
                                          <p:spTgt spid="9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200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1000"/>
                                        <p:tgtEl>
                                          <p:spTgt spid="100"/>
                                        </p:tgtEl>
                                      </p:cBhvr>
                                    </p:animEffect>
                                    <p:anim calcmode="lin" valueType="num">
                                      <p:cBhvr>
                                        <p:cTn id="95" dur="1000" fill="hold"/>
                                        <p:tgtEl>
                                          <p:spTgt spid="100"/>
                                        </p:tgtEl>
                                        <p:attrNameLst>
                                          <p:attrName>ppt_x</p:attrName>
                                        </p:attrNameLst>
                                      </p:cBhvr>
                                      <p:tavLst>
                                        <p:tav tm="0">
                                          <p:val>
                                            <p:strVal val="#ppt_x"/>
                                          </p:val>
                                        </p:tav>
                                        <p:tav tm="100000">
                                          <p:val>
                                            <p:strVal val="#ppt_x"/>
                                          </p:val>
                                        </p:tav>
                                      </p:tavLst>
                                    </p:anim>
                                    <p:anim calcmode="lin" valueType="num">
                                      <p:cBhvr>
                                        <p:cTn id="96" dur="1000" fill="hold"/>
                                        <p:tgtEl>
                                          <p:spTgt spid="100"/>
                                        </p:tgtEl>
                                        <p:attrNameLst>
                                          <p:attrName>ppt_y</p:attrName>
                                        </p:attrNameLst>
                                      </p:cBhvr>
                                      <p:tavLst>
                                        <p:tav tm="0">
                                          <p:val>
                                            <p:strVal val="#ppt_y+.1"/>
                                          </p:val>
                                        </p:tav>
                                        <p:tav tm="100000">
                                          <p:val>
                                            <p:strVal val="#ppt_y"/>
                                          </p:val>
                                        </p:tav>
                                      </p:tavLst>
                                    </p:anim>
                                  </p:childTnLst>
                                </p:cTn>
                              </p:par>
                            </p:childTnLst>
                          </p:cTn>
                        </p:par>
                        <p:par>
                          <p:cTn id="97" fill="hold">
                            <p:stCondLst>
                              <p:cond delay="1000"/>
                            </p:stCondLst>
                            <p:childTnLst>
                              <p:par>
                                <p:cTn id="98" presetID="2" presetClass="entr" presetSubtype="2" fill="hold" grpId="0" nodeType="after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additive="base">
                                        <p:cTn id="100" dur="300" fill="hold"/>
                                        <p:tgtEl>
                                          <p:spTgt spid="70"/>
                                        </p:tgtEl>
                                        <p:attrNameLst>
                                          <p:attrName>ppt_x</p:attrName>
                                        </p:attrNameLst>
                                      </p:cBhvr>
                                      <p:tavLst>
                                        <p:tav tm="0">
                                          <p:val>
                                            <p:strVal val="1+#ppt_w/2"/>
                                          </p:val>
                                        </p:tav>
                                        <p:tav tm="100000">
                                          <p:val>
                                            <p:strVal val="#ppt_x"/>
                                          </p:val>
                                        </p:tav>
                                      </p:tavLst>
                                    </p:anim>
                                    <p:anim calcmode="lin" valueType="num">
                                      <p:cBhvr additive="base">
                                        <p:cTn id="101" dur="300" fill="hold"/>
                                        <p:tgtEl>
                                          <p:spTgt spid="70"/>
                                        </p:tgtEl>
                                        <p:attrNameLst>
                                          <p:attrName>ppt_y</p:attrName>
                                        </p:attrNameLst>
                                      </p:cBhvr>
                                      <p:tavLst>
                                        <p:tav tm="0">
                                          <p:val>
                                            <p:strVal val="#ppt_y"/>
                                          </p:val>
                                        </p:tav>
                                        <p:tav tm="100000">
                                          <p:val>
                                            <p:strVal val="#ppt_y"/>
                                          </p:val>
                                        </p:tav>
                                      </p:tavLst>
                                    </p:anim>
                                  </p:childTnLst>
                                </p:cTn>
                              </p:par>
                            </p:childTnLst>
                          </p:cTn>
                        </p:par>
                        <p:par>
                          <p:cTn id="102" fill="hold">
                            <p:stCondLst>
                              <p:cond delay="1500"/>
                            </p:stCondLst>
                            <p:childTnLst>
                              <p:par>
                                <p:cTn id="103" presetID="2" presetClass="entr" presetSubtype="2" fill="hold" grpId="0" nodeType="afterEffect">
                                  <p:stCondLst>
                                    <p:cond delay="0"/>
                                  </p:stCondLst>
                                  <p:childTnLst>
                                    <p:set>
                                      <p:cBhvr>
                                        <p:cTn id="104" dur="1" fill="hold">
                                          <p:stCondLst>
                                            <p:cond delay="0"/>
                                          </p:stCondLst>
                                        </p:cTn>
                                        <p:tgtEl>
                                          <p:spTgt spid="69"/>
                                        </p:tgtEl>
                                        <p:attrNameLst>
                                          <p:attrName>style.visibility</p:attrName>
                                        </p:attrNameLst>
                                      </p:cBhvr>
                                      <p:to>
                                        <p:strVal val="visible"/>
                                      </p:to>
                                    </p:set>
                                    <p:anim calcmode="lin" valueType="num">
                                      <p:cBhvr additive="base">
                                        <p:cTn id="105" dur="300" fill="hold"/>
                                        <p:tgtEl>
                                          <p:spTgt spid="69"/>
                                        </p:tgtEl>
                                        <p:attrNameLst>
                                          <p:attrName>ppt_x</p:attrName>
                                        </p:attrNameLst>
                                      </p:cBhvr>
                                      <p:tavLst>
                                        <p:tav tm="0">
                                          <p:val>
                                            <p:strVal val="1+#ppt_w/2"/>
                                          </p:val>
                                        </p:tav>
                                        <p:tav tm="100000">
                                          <p:val>
                                            <p:strVal val="#ppt_x"/>
                                          </p:val>
                                        </p:tav>
                                      </p:tavLst>
                                    </p:anim>
                                    <p:anim calcmode="lin" valueType="num">
                                      <p:cBhvr additive="base">
                                        <p:cTn id="106" dur="3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9" grpId="0"/>
      <p:bldP spid="70" grpId="0"/>
      <p:bldP spid="85"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98" grpId="0"/>
      <p:bldP spid="99" grpId="0"/>
      <p:bldP spid="1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a:spLocks noChangeArrowheads="1"/>
          </p:cNvSpPr>
          <p:nvPr/>
        </p:nvSpPr>
        <p:spPr bwMode="auto">
          <a:xfrm>
            <a:off x="683568" y="1203599"/>
            <a:ext cx="7795724" cy="2149149"/>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400" dirty="0">
              <a:ea typeface="微软雅黑" panose="020B0503020204020204" pitchFamily="34" charset="-122"/>
            </a:endParaRPr>
          </a:p>
        </p:txBody>
      </p:sp>
      <p:sp>
        <p:nvSpPr>
          <p:cNvPr id="22" name="TextBox 14"/>
          <p:cNvSpPr>
            <a:spLocks noChangeArrowheads="1"/>
          </p:cNvSpPr>
          <p:nvPr/>
        </p:nvSpPr>
        <p:spPr bwMode="auto">
          <a:xfrm>
            <a:off x="831128" y="3788289"/>
            <a:ext cx="2289570"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5" tIns="45717" rIns="91435" bIns="45717">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上面的图片可自行更换，动画效果不变，方法是对图片点右键</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设置对象格式</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填充</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填充效果</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图片，选择事先准备好的图片即可。</a:t>
            </a:r>
            <a:endParaRPr lang="zh-CN" altLang="en-US" sz="1000" dirty="0">
              <a:solidFill>
                <a:schemeClr val="bg1">
                  <a:lumMod val="50000"/>
                </a:schemeClr>
              </a:solidFill>
              <a:ea typeface="微软雅黑" panose="020B0503020204020204" pitchFamily="34" charset="-122"/>
            </a:endParaRPr>
          </a:p>
        </p:txBody>
      </p:sp>
      <p:sp>
        <p:nvSpPr>
          <p:cNvPr id="23" name="TextBox 15"/>
          <p:cNvSpPr>
            <a:spLocks noChangeArrowheads="1"/>
          </p:cNvSpPr>
          <p:nvPr/>
        </p:nvSpPr>
        <p:spPr bwMode="auto">
          <a:xfrm>
            <a:off x="3430100" y="3788289"/>
            <a:ext cx="2291950"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5" tIns="45717" rIns="91435" bIns="45717">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上面的图片可自行更换，动画效果不变，方法是对图片点右键</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设置对象格式</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填充</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填充效果</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图片，选择事先准备好的图片即可。</a:t>
            </a:r>
            <a:endParaRPr lang="zh-CN" altLang="en-US" sz="1000" dirty="0">
              <a:solidFill>
                <a:schemeClr val="bg1">
                  <a:lumMod val="50000"/>
                </a:schemeClr>
              </a:solidFill>
              <a:ea typeface="微软雅黑" panose="020B0503020204020204" pitchFamily="34" charset="-122"/>
            </a:endParaRPr>
          </a:p>
        </p:txBody>
      </p:sp>
      <p:sp>
        <p:nvSpPr>
          <p:cNvPr id="24" name="TextBox 16"/>
          <p:cNvSpPr>
            <a:spLocks noChangeArrowheads="1"/>
          </p:cNvSpPr>
          <p:nvPr/>
        </p:nvSpPr>
        <p:spPr bwMode="auto">
          <a:xfrm>
            <a:off x="6062391" y="3788289"/>
            <a:ext cx="2291950"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5" tIns="45717" rIns="91435" bIns="45717">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上面的图片可自行更换，动画效果不变，方法是对图片点右键</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设置对象格式</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填充</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填充效果</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图片，选择事先准备好的图片即可。</a:t>
            </a:r>
            <a:endParaRPr lang="zh-CN" altLang="en-US" sz="1000" dirty="0">
              <a:solidFill>
                <a:schemeClr val="bg1">
                  <a:lumMod val="50000"/>
                </a:schemeClr>
              </a:solidFill>
              <a:ea typeface="微软雅黑" panose="020B0503020204020204" pitchFamily="34" charset="-122"/>
            </a:endParaRPr>
          </a:p>
        </p:txBody>
      </p:sp>
      <p:grpSp>
        <p:nvGrpSpPr>
          <p:cNvPr id="2" name="组合 48"/>
          <p:cNvGrpSpPr>
            <a:grpSpLocks/>
          </p:cNvGrpSpPr>
          <p:nvPr/>
        </p:nvGrpSpPr>
        <p:grpSpPr bwMode="auto">
          <a:xfrm>
            <a:off x="1671272" y="3171866"/>
            <a:ext cx="567633" cy="566442"/>
            <a:chOff x="0" y="0"/>
            <a:chExt cx="755970" cy="755970"/>
          </a:xfrm>
        </p:grpSpPr>
        <p:grpSp>
          <p:nvGrpSpPr>
            <p:cNvPr id="3" name="组合 49"/>
            <p:cNvGrpSpPr>
              <a:grpSpLocks/>
            </p:cNvGrpSpPr>
            <p:nvPr/>
          </p:nvGrpSpPr>
          <p:grpSpPr bwMode="auto">
            <a:xfrm>
              <a:off x="0" y="0"/>
              <a:ext cx="755970" cy="755970"/>
              <a:chOff x="0" y="0"/>
              <a:chExt cx="2360814" cy="2360814"/>
            </a:xfrm>
          </p:grpSpPr>
          <p:sp>
            <p:nvSpPr>
              <p:cNvPr id="28" name="椭圆 21"/>
              <p:cNvSpPr>
                <a:spLocks noChangeArrowheads="1"/>
              </p:cNvSpPr>
              <p:nvPr/>
            </p:nvSpPr>
            <p:spPr bwMode="auto">
              <a:xfrm>
                <a:off x="0" y="0"/>
                <a:ext cx="2359771" cy="2360814"/>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9" name="椭圆 22"/>
              <p:cNvSpPr>
                <a:spLocks noChangeArrowheads="1"/>
              </p:cNvSpPr>
              <p:nvPr/>
            </p:nvSpPr>
            <p:spPr bwMode="auto">
              <a:xfrm>
                <a:off x="138810" y="138871"/>
                <a:ext cx="2082151" cy="2083071"/>
              </a:xfrm>
              <a:prstGeom prst="ellipse">
                <a:avLst/>
              </a:prstGeom>
              <a:gradFill rotWithShape="1">
                <a:gsLst>
                  <a:gs pos="0">
                    <a:srgbClr val="FEFFFF"/>
                  </a:gs>
                  <a:gs pos="100000">
                    <a:srgbClr val="D0D0D0"/>
                  </a:gs>
                </a:gsLst>
                <a:lin ang="54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 name="椭圆 23"/>
              <p:cNvSpPr>
                <a:spLocks noChangeArrowheads="1"/>
              </p:cNvSpPr>
              <p:nvPr/>
            </p:nvSpPr>
            <p:spPr bwMode="auto">
              <a:xfrm>
                <a:off x="366855" y="367017"/>
                <a:ext cx="1626061" cy="1626779"/>
              </a:xfrm>
              <a:prstGeom prst="ellipse">
                <a:avLst/>
              </a:prstGeom>
              <a:gradFill rotWithShape="1">
                <a:gsLst>
                  <a:gs pos="0">
                    <a:srgbClr val="DCDCDC"/>
                  </a:gs>
                  <a:gs pos="100000">
                    <a:srgbClr val="FBFBFB"/>
                  </a:gs>
                </a:gsLst>
                <a:lin ang="54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7" name="文本框 50"/>
            <p:cNvSpPr>
              <a:spLocks noChangeArrowheads="1"/>
            </p:cNvSpPr>
            <p:nvPr/>
          </p:nvSpPr>
          <p:spPr bwMode="auto">
            <a:xfrm>
              <a:off x="144588" y="147154"/>
              <a:ext cx="527739" cy="4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solidFill>
                    <a:schemeClr val="accent1"/>
                  </a:solidFill>
                  <a:latin typeface="Impact" panose="020B0806030902050204" pitchFamily="34" charset="0"/>
                  <a:ea typeface="微软雅黑" panose="020B0503020204020204" pitchFamily="34" charset="-122"/>
                  <a:sym typeface="Impact" panose="020B0806030902050204" pitchFamily="34" charset="0"/>
                </a:rPr>
                <a:t>01</a:t>
              </a:r>
              <a:endParaRPr lang="zh-CN" altLang="en-US" sz="1800" dirty="0">
                <a:solidFill>
                  <a:schemeClr val="accent1"/>
                </a:solidFill>
                <a:latin typeface="Impact" panose="020B0806030902050204" pitchFamily="34" charset="0"/>
                <a:ea typeface="微软雅黑" panose="020B0503020204020204" pitchFamily="34" charset="-122"/>
                <a:sym typeface="Impact" panose="020B0806030902050204" pitchFamily="34" charset="0"/>
              </a:endParaRPr>
            </a:p>
          </p:txBody>
        </p:sp>
      </p:grpSp>
      <p:grpSp>
        <p:nvGrpSpPr>
          <p:cNvPr id="4" name="组合 54"/>
          <p:cNvGrpSpPr>
            <a:grpSpLocks/>
          </p:cNvGrpSpPr>
          <p:nvPr/>
        </p:nvGrpSpPr>
        <p:grpSpPr bwMode="auto">
          <a:xfrm>
            <a:off x="4291664" y="3159967"/>
            <a:ext cx="567633" cy="566442"/>
            <a:chOff x="0" y="0"/>
            <a:chExt cx="755970" cy="755970"/>
          </a:xfrm>
        </p:grpSpPr>
        <p:grpSp>
          <p:nvGrpSpPr>
            <p:cNvPr id="5" name="组合 55"/>
            <p:cNvGrpSpPr>
              <a:grpSpLocks/>
            </p:cNvGrpSpPr>
            <p:nvPr/>
          </p:nvGrpSpPr>
          <p:grpSpPr bwMode="auto">
            <a:xfrm>
              <a:off x="0" y="0"/>
              <a:ext cx="755970" cy="755970"/>
              <a:chOff x="0" y="0"/>
              <a:chExt cx="2360814" cy="2360814"/>
            </a:xfrm>
          </p:grpSpPr>
          <p:sp>
            <p:nvSpPr>
              <p:cNvPr id="34" name="椭圆 27"/>
              <p:cNvSpPr>
                <a:spLocks noChangeArrowheads="1"/>
              </p:cNvSpPr>
              <p:nvPr/>
            </p:nvSpPr>
            <p:spPr bwMode="auto">
              <a:xfrm>
                <a:off x="0" y="0"/>
                <a:ext cx="2359771" cy="2360814"/>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椭圆 28"/>
              <p:cNvSpPr>
                <a:spLocks noChangeArrowheads="1"/>
              </p:cNvSpPr>
              <p:nvPr/>
            </p:nvSpPr>
            <p:spPr bwMode="auto">
              <a:xfrm>
                <a:off x="138810" y="138871"/>
                <a:ext cx="2082151" cy="2083071"/>
              </a:xfrm>
              <a:prstGeom prst="ellipse">
                <a:avLst/>
              </a:prstGeom>
              <a:gradFill rotWithShape="1">
                <a:gsLst>
                  <a:gs pos="0">
                    <a:srgbClr val="FEFFFF"/>
                  </a:gs>
                  <a:gs pos="100000">
                    <a:srgbClr val="D0D0D0"/>
                  </a:gs>
                </a:gsLst>
                <a:lin ang="54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椭圆 29"/>
              <p:cNvSpPr>
                <a:spLocks noChangeArrowheads="1"/>
              </p:cNvSpPr>
              <p:nvPr/>
            </p:nvSpPr>
            <p:spPr bwMode="auto">
              <a:xfrm>
                <a:off x="366855" y="367017"/>
                <a:ext cx="1626061" cy="1626779"/>
              </a:xfrm>
              <a:prstGeom prst="ellipse">
                <a:avLst/>
              </a:prstGeom>
              <a:gradFill rotWithShape="1">
                <a:gsLst>
                  <a:gs pos="0">
                    <a:srgbClr val="DCDCDC"/>
                  </a:gs>
                  <a:gs pos="100000">
                    <a:srgbClr val="FBFBFB"/>
                  </a:gs>
                </a:gsLst>
                <a:lin ang="54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3" name="文本框 56"/>
            <p:cNvSpPr>
              <a:spLocks noChangeArrowheads="1"/>
            </p:cNvSpPr>
            <p:nvPr/>
          </p:nvSpPr>
          <p:spPr bwMode="auto">
            <a:xfrm>
              <a:off x="144588" y="147154"/>
              <a:ext cx="564033" cy="4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solidFill>
                    <a:schemeClr val="accent2"/>
                  </a:solidFill>
                  <a:latin typeface="Impact" panose="020B0806030902050204" pitchFamily="34" charset="0"/>
                  <a:ea typeface="微软雅黑" panose="020B0503020204020204" pitchFamily="34" charset="-122"/>
                  <a:sym typeface="Impact" panose="020B0806030902050204" pitchFamily="34" charset="0"/>
                </a:rPr>
                <a:t>02</a:t>
              </a:r>
              <a:endParaRPr lang="zh-CN" altLang="en-US" sz="1800" dirty="0">
                <a:solidFill>
                  <a:schemeClr val="accent2"/>
                </a:solidFill>
                <a:latin typeface="Impact" panose="020B0806030902050204" pitchFamily="34" charset="0"/>
                <a:ea typeface="微软雅黑" panose="020B0503020204020204" pitchFamily="34" charset="-122"/>
                <a:sym typeface="Impact" panose="020B0806030902050204" pitchFamily="34" charset="0"/>
              </a:endParaRPr>
            </a:p>
          </p:txBody>
        </p:sp>
      </p:grpSp>
      <p:grpSp>
        <p:nvGrpSpPr>
          <p:cNvPr id="6" name="组合 60"/>
          <p:cNvGrpSpPr>
            <a:grpSpLocks/>
          </p:cNvGrpSpPr>
          <p:nvPr/>
        </p:nvGrpSpPr>
        <p:grpSpPr bwMode="auto">
          <a:xfrm>
            <a:off x="6925145" y="3162346"/>
            <a:ext cx="567632" cy="566442"/>
            <a:chOff x="0" y="0"/>
            <a:chExt cx="755970" cy="755970"/>
          </a:xfrm>
        </p:grpSpPr>
        <p:grpSp>
          <p:nvGrpSpPr>
            <p:cNvPr id="7" name="组合 61"/>
            <p:cNvGrpSpPr>
              <a:grpSpLocks/>
            </p:cNvGrpSpPr>
            <p:nvPr/>
          </p:nvGrpSpPr>
          <p:grpSpPr bwMode="auto">
            <a:xfrm>
              <a:off x="0" y="0"/>
              <a:ext cx="755970" cy="755970"/>
              <a:chOff x="0" y="0"/>
              <a:chExt cx="2360814" cy="2360814"/>
            </a:xfrm>
          </p:grpSpPr>
          <p:sp>
            <p:nvSpPr>
              <p:cNvPr id="40" name="椭圆 33"/>
              <p:cNvSpPr>
                <a:spLocks noChangeArrowheads="1"/>
              </p:cNvSpPr>
              <p:nvPr/>
            </p:nvSpPr>
            <p:spPr bwMode="auto">
              <a:xfrm>
                <a:off x="0" y="0"/>
                <a:ext cx="2359771" cy="2360814"/>
              </a:xfrm>
              <a:prstGeom prst="ellipse">
                <a:avLst/>
              </a:prstGeom>
              <a:solidFill>
                <a:schemeClr val="accent3"/>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椭圆 34"/>
              <p:cNvSpPr>
                <a:spLocks noChangeArrowheads="1"/>
              </p:cNvSpPr>
              <p:nvPr/>
            </p:nvSpPr>
            <p:spPr bwMode="auto">
              <a:xfrm>
                <a:off x="138810" y="138871"/>
                <a:ext cx="2082151" cy="2083071"/>
              </a:xfrm>
              <a:prstGeom prst="ellipse">
                <a:avLst/>
              </a:prstGeom>
              <a:gradFill rotWithShape="1">
                <a:gsLst>
                  <a:gs pos="0">
                    <a:srgbClr val="FEFFFF"/>
                  </a:gs>
                  <a:gs pos="100000">
                    <a:srgbClr val="D0D0D0"/>
                  </a:gs>
                </a:gsLst>
                <a:lin ang="54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椭圆 35"/>
              <p:cNvSpPr>
                <a:spLocks noChangeArrowheads="1"/>
              </p:cNvSpPr>
              <p:nvPr/>
            </p:nvSpPr>
            <p:spPr bwMode="auto">
              <a:xfrm>
                <a:off x="366855" y="367017"/>
                <a:ext cx="1626061" cy="1626779"/>
              </a:xfrm>
              <a:prstGeom prst="ellipse">
                <a:avLst/>
              </a:prstGeom>
              <a:gradFill rotWithShape="1">
                <a:gsLst>
                  <a:gs pos="0">
                    <a:srgbClr val="DCDCDC"/>
                  </a:gs>
                  <a:gs pos="100000">
                    <a:srgbClr val="FBFBFB"/>
                  </a:gs>
                </a:gsLst>
                <a:lin ang="54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文本框 62"/>
            <p:cNvSpPr>
              <a:spLocks noChangeArrowheads="1"/>
            </p:cNvSpPr>
            <p:nvPr/>
          </p:nvSpPr>
          <p:spPr bwMode="auto">
            <a:xfrm>
              <a:off x="144588" y="147154"/>
              <a:ext cx="572574" cy="4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solidFill>
                    <a:schemeClr val="accent3"/>
                  </a:solidFill>
                  <a:latin typeface="Impact" panose="020B0806030902050204" pitchFamily="34" charset="0"/>
                  <a:ea typeface="微软雅黑" panose="020B0503020204020204" pitchFamily="34" charset="-122"/>
                  <a:sym typeface="Impact" panose="020B0806030902050204" pitchFamily="34" charset="0"/>
                </a:rPr>
                <a:t>03</a:t>
              </a:r>
              <a:endParaRPr lang="zh-CN" altLang="en-US" sz="1800" dirty="0">
                <a:solidFill>
                  <a:schemeClr val="accent3"/>
                </a:solidFill>
                <a:latin typeface="Impact" panose="020B0806030902050204" pitchFamily="34" charset="0"/>
                <a:ea typeface="微软雅黑" panose="020B0503020204020204" pitchFamily="34" charset="-122"/>
                <a:sym typeface="Impact" panose="020B0806030902050204" pitchFamily="34" charset="0"/>
              </a:endParaRPr>
            </a:p>
          </p:txBody>
        </p:sp>
      </p:grpSp>
    </p:spTree>
    <p:extLst>
      <p:ext uri="{BB962C8B-B14F-4D97-AF65-F5344CB8AC3E}">
        <p14:creationId xmlns:p14="http://schemas.microsoft.com/office/powerpoint/2010/main" val="103419874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p:cBhvr>
                                        <p:cTn id="7" dur="750"/>
                                        <p:tgtEl>
                                          <p:spTgt spid="18"/>
                                        </p:tgtEl>
                                      </p:cBhvr>
                                    </p:animEffect>
                                  </p:childTnLst>
                                </p:cTn>
                              </p:par>
                              <p:par>
                                <p:cTn id="8" presetID="2" presetClass="entr" presetSubtype="4"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ppt_x</p:attrName>
                                        </p:attrNameLst>
                                      </p:cBhvr>
                                      <p:tavLst>
                                        <p:tav tm="0">
                                          <p:val>
                                            <p:strVal val="#ppt_x"/>
                                          </p:val>
                                        </p:tav>
                                        <p:tav tm="100000">
                                          <p:val>
                                            <p:strVal val="#ppt_x"/>
                                          </p:val>
                                        </p:tav>
                                      </p:tavLst>
                                    </p:anim>
                                    <p:anim calcmode="lin" valueType="num">
                                      <p:cBhvr>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50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1+#ppt_h/2"/>
                                          </p:val>
                                        </p:tav>
                                        <p:tav tm="100000">
                                          <p:val>
                                            <p:strVal val="#ppt_y"/>
                                          </p:val>
                                        </p:tav>
                                      </p:tavLst>
                                    </p:anim>
                                  </p:childTnLst>
                                </p:cTn>
                              </p:par>
                              <p:par>
                                <p:cTn id="20" presetID="41" presetClass="entr" presetSubtype="0" fill="hold" grpId="0" nodeType="withEffect">
                                  <p:stCondLst>
                                    <p:cond delay="1000"/>
                                  </p:stCondLst>
                                  <p:iterate type="lt">
                                    <p:tmPct val="10000"/>
                                  </p:iterate>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2"/>
                                        </p:tgtEl>
                                        <p:attrNameLst>
                                          <p:attrName>ppt_y</p:attrName>
                                        </p:attrNameLst>
                                      </p:cBhvr>
                                      <p:tavLst>
                                        <p:tav tm="0">
                                          <p:val>
                                            <p:strVal val="#ppt_y"/>
                                          </p:val>
                                        </p:tav>
                                        <p:tav tm="100000">
                                          <p:val>
                                            <p:strVal val="#ppt_y"/>
                                          </p:val>
                                        </p:tav>
                                      </p:tavLst>
                                    </p:anim>
                                    <p:anim calcmode="lin" valueType="num">
                                      <p:cBhvr>
                                        <p:cTn id="2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26" dur="500" tmFilter="0,0; .5, 1; 1, 1"/>
                                        <p:tgtEl>
                                          <p:spTgt spid="22"/>
                                        </p:tgtEl>
                                      </p:cBhvr>
                                    </p:animEffect>
                                  </p:childTnLst>
                                </p:cTn>
                              </p:par>
                              <p:par>
                                <p:cTn id="27" presetID="41" presetClass="entr" presetSubtype="0" fill="hold" grpId="0" nodeType="withEffect">
                                  <p:stCondLst>
                                    <p:cond delay="1000"/>
                                  </p:stCondLst>
                                  <p:iterate type="lt">
                                    <p:tmPct val="10000"/>
                                  </p:iterate>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3"/>
                                        </p:tgtEl>
                                        <p:attrNameLst>
                                          <p:attrName>ppt_y</p:attrName>
                                        </p:attrNameLst>
                                      </p:cBhvr>
                                      <p:tavLst>
                                        <p:tav tm="0">
                                          <p:val>
                                            <p:strVal val="#ppt_y"/>
                                          </p:val>
                                        </p:tav>
                                        <p:tav tm="100000">
                                          <p:val>
                                            <p:strVal val="#ppt_y"/>
                                          </p:val>
                                        </p:tav>
                                      </p:tavLst>
                                    </p:anim>
                                    <p:anim calcmode="lin" valueType="num">
                                      <p:cBhvr>
                                        <p:cTn id="31"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33" dur="500" tmFilter="0,0; .5, 1; 1, 1"/>
                                        <p:tgtEl>
                                          <p:spTgt spid="23"/>
                                        </p:tgtEl>
                                      </p:cBhvr>
                                    </p:animEffect>
                                  </p:childTnLst>
                                </p:cTn>
                              </p:par>
                              <p:par>
                                <p:cTn id="34" presetID="41" presetClass="entr" presetSubtype="0" fill="hold" grpId="0" nodeType="withEffect">
                                  <p:stCondLst>
                                    <p:cond delay="1000"/>
                                  </p:stCondLst>
                                  <p:iterate type="lt">
                                    <p:tmPct val="10000"/>
                                  </p:iterate>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4"/>
                                        </p:tgtEl>
                                        <p:attrNameLst>
                                          <p:attrName>ppt_y</p:attrName>
                                        </p:attrNameLst>
                                      </p:cBhvr>
                                      <p:tavLst>
                                        <p:tav tm="0">
                                          <p:val>
                                            <p:strVal val="#ppt_y"/>
                                          </p:val>
                                        </p:tav>
                                        <p:tav tm="100000">
                                          <p:val>
                                            <p:strVal val="#ppt_y"/>
                                          </p:val>
                                        </p:tav>
                                      </p:tavLst>
                                    </p:anim>
                                    <p:anim calcmode="lin" valueType="num">
                                      <p:cBhvr>
                                        <p:cTn id="38"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P spid="22" grpId="0" bldLvl="0" autoUpdateAnimBg="0"/>
      <p:bldP spid="23" grpId="0" bldLvl="0" autoUpdateAnimBg="0"/>
      <p:bldP spid="2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新建文件夹 (5)\千图网_画册封面图片_图片编号17975946\55b76287878b9副本.jpg"/>
          <p:cNvPicPr>
            <a:picLocks noChangeAspect="1" noChangeArrowheads="1"/>
          </p:cNvPicPr>
          <p:nvPr/>
        </p:nvPicPr>
        <p:blipFill>
          <a:blip r:embed="rId5" cstate="print"/>
          <a:srcRect/>
          <a:stretch>
            <a:fillRect/>
          </a:stretch>
        </p:blipFill>
        <p:spPr bwMode="auto">
          <a:xfrm>
            <a:off x="0" y="0"/>
            <a:ext cx="9144000" cy="5148262"/>
          </a:xfrm>
          <a:prstGeom prst="rect">
            <a:avLst/>
          </a:prstGeom>
          <a:noFill/>
        </p:spPr>
      </p:pic>
      <p:sp>
        <p:nvSpPr>
          <p:cNvPr id="27" name="任意多边形 26"/>
          <p:cNvSpPr/>
          <p:nvPr>
            <p:custDataLst>
              <p:tags r:id="rId1"/>
            </p:custDataLst>
          </p:nvPr>
        </p:nvSpPr>
        <p:spPr>
          <a:xfrm>
            <a:off x="3783210" y="1716101"/>
            <a:ext cx="2507617" cy="1711300"/>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 fmla="*/ 238125 w 2219325"/>
              <a:gd name="connsiteY0" fmla="*/ 300037 h 1514475"/>
              <a:gd name="connsiteX1" fmla="*/ 0 w 2219325"/>
              <a:gd name="connsiteY1" fmla="*/ 300037 h 1514475"/>
              <a:gd name="connsiteX2" fmla="*/ 0 w 2219325"/>
              <a:gd name="connsiteY2" fmla="*/ 0 h 1514475"/>
              <a:gd name="connsiteX3" fmla="*/ 2219325 w 2219325"/>
              <a:gd name="connsiteY3" fmla="*/ 0 h 1514475"/>
              <a:gd name="connsiteX4" fmla="*/ 2219325 w 2219325"/>
              <a:gd name="connsiteY4" fmla="*/ 1514475 h 1514475"/>
              <a:gd name="connsiteX5" fmla="*/ 0 w 2219325"/>
              <a:gd name="connsiteY5" fmla="*/ 1514475 h 1514475"/>
              <a:gd name="connsiteX6" fmla="*/ 0 w 2219325"/>
              <a:gd name="connsiteY6" fmla="*/ 1214437 h 1514475"/>
              <a:gd name="connsiteX7" fmla="*/ 238125 w 2219325"/>
              <a:gd name="connsiteY7" fmla="*/ 1214437 h 1514475"/>
              <a:gd name="connsiteX8" fmla="*/ 329565 w 2219325"/>
              <a:gd name="connsiteY8"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7" fmla="*/ 329565 w 2219325"/>
              <a:gd name="connsiteY7"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defRPr/>
            </a:pP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5770110" y="1815436"/>
            <a:ext cx="408968" cy="1512630"/>
          </a:xfrm>
          <a:prstGeom prst="rect">
            <a:avLst/>
          </a:prstGeom>
          <a:noFill/>
        </p:spPr>
        <p:txBody>
          <a:bodyPr vert="vert" lIns="0" tIns="0" rIns="0" bIns="0" anchor="ctr"/>
          <a:lstStyle/>
          <a:p>
            <a:pPr algn="ctr">
              <a:defRPr/>
            </a:pPr>
            <a:r>
              <a:rPr lang="en-US" altLang="zh-CN"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PART</a:t>
            </a:r>
            <a:endParaRPr lang="zh-CN" altLang="en-US" sz="3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2650592" y="2154544"/>
            <a:ext cx="2819320" cy="492443"/>
          </a:xfrm>
          <a:prstGeom prst="rect">
            <a:avLst/>
          </a:prstGeom>
        </p:spPr>
        <p:txBody>
          <a:bodyPr wrap="square" lIns="0" tIns="0" rIns="0" bIns="0">
            <a:spAutoFit/>
          </a:bodyPr>
          <a:lstStyle/>
          <a:p>
            <a:pPr lvl="0"/>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自我评价</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2555776"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755435" y="268615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2555776"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755435" y="287790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outHorizont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P spid="31" grpId="0"/>
      <p:bldP spid="32" grpId="0"/>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21.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2.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23.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4.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25.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51104095458"/>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Text"/>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Text"/>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Text"/>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SubTitle"/>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51104095458"/>
  <p:tag name="MH_LIBRARY" val="GRAPHIC"/>
  <p:tag name="MH_TYPE" val="SubTitle"/>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40.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3814</TotalTime>
  <Words>3322</Words>
  <Application>Microsoft Office PowerPoint</Application>
  <PresentationFormat>全屏显示(16:9)</PresentationFormat>
  <Paragraphs>281</Paragraphs>
  <Slides>25</Slides>
  <Notes>21</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Windows User</cp:lastModifiedBy>
  <cp:revision>406</cp:revision>
  <dcterms:created xsi:type="dcterms:W3CDTF">2014-11-09T01:07:25Z</dcterms:created>
  <dcterms:modified xsi:type="dcterms:W3CDTF">2018-02-12T01:09:46Z</dcterms:modified>
</cp:coreProperties>
</file>